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5.xml" ContentType="application/inkml+xml"/>
  <Override PartName="/ppt/notesMasters/notesMaster1.xml" ContentType="application/vnd.openxmlformats-officedocument.presentationml.notesMaster+xml"/>
  <Override PartName="/ppt/ink/ink1.xml" ContentType="application/inkml+xml"/>
  <Override PartName="/ppt/ink/ink2.xml" ContentType="application/inkml+xml"/>
  <Override PartName="/ppt/ink/ink3.xml" ContentType="application/inkml+xml"/>
  <Override PartName="/ppt/ink/ink4.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54" r:id="rId2"/>
    <p:sldId id="332" r:id="rId3"/>
    <p:sldId id="366" r:id="rId4"/>
    <p:sldId id="349" r:id="rId5"/>
    <p:sldId id="344" r:id="rId6"/>
    <p:sldId id="338" r:id="rId7"/>
    <p:sldId id="339" r:id="rId8"/>
    <p:sldId id="356" r:id="rId9"/>
    <p:sldId id="352" r:id="rId10"/>
    <p:sldId id="343" r:id="rId11"/>
    <p:sldId id="367" r:id="rId12"/>
    <p:sldId id="350" r:id="rId13"/>
    <p:sldId id="364" r:id="rId14"/>
    <p:sldId id="365" r:id="rId15"/>
    <p:sldId id="313" r:id="rId16"/>
    <p:sldId id="353" r:id="rId17"/>
    <p:sldId id="315" r:id="rId18"/>
    <p:sldId id="363" r:id="rId19"/>
    <p:sldId id="357" r:id="rId20"/>
    <p:sldId id="358" r:id="rId21"/>
    <p:sldId id="359" r:id="rId22"/>
    <p:sldId id="360" r:id="rId23"/>
    <p:sldId id="362" r:id="rId24"/>
    <p:sldId id="35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286F80"/>
    <a:srgbClr val="A85000"/>
    <a:srgbClr val="CD641E"/>
    <a:srgbClr val="CD6400"/>
    <a:srgbClr val="F6A91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0" autoAdjust="0"/>
    <p:restoredTop sz="94849" autoAdjust="0"/>
  </p:normalViewPr>
  <p:slideViewPr>
    <p:cSldViewPr>
      <p:cViewPr varScale="1">
        <p:scale>
          <a:sx n="69" d="100"/>
          <a:sy n="69" d="100"/>
        </p:scale>
        <p:origin x="156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8T04:39:08.544"/>
    </inkml:context>
    <inkml:brush xml:id="br0">
      <inkml:brushProperty name="width" value="0.05292" units="cm"/>
      <inkml:brushProperty name="height" value="0.05292" units="cm"/>
      <inkml:brushProperty name="color" value="#FF0000"/>
    </inkml:brush>
  </inkml:definitions>
  <inkml:trace contextRef="#ctx0" brushRef="#br0">1040 16005 1626 0,'0'0'58'0,"0"0"-41"15,0 0 23-15,0 0-12 16,0 0-8-16,0 0 5 16,0 0-5-16,0 0-11 15,0 0 2-15,0 0 1 16,0 0-2-16,0 0 2 16,0-2 0-16,0 2-1 15,0-1 0-15,0 1-3 16,0 0 0-16,0 0-3 15,0-2-1-15,0 2-1 16,0 0-1-16,0 0 2 0,0 0 0 16,0 0 2-16,0 0-1 15,0 0 1-15,0 0-1 16,0 0-1-16,0 0 0 16,0 0-1-16,0 0-2 15,0 0 3-15,0 0-1 16,0 0-1-16,0 0-1 15,0 0-1-15,0 0 1 16,0 9-1-16,0 5 0 16,0 4 1-16,1 3 0 15,1 1 0-15,-1 0 0 16,1 1 1-16,1-2-1 0,0 0-1 16,-1-1 0-16,5-2 0 15,3-1 0-15,-2 0 0 16,1-4 0-16,-2 1-1 15,2-3 1-15,0-1 0 16,0-1 1-16,4-1-1 16,4-1 2-16,5-3-1 15,5-3 0-15,6-1 0 16,0 0-1-16,0 0 0 16,-2 0-4-16,-3-3-6 15,-1-2-1-15,-3-2-11 16,-5-1-7-16,-2-3-37 15,-4 1-207-15</inkml:trace>
  <inkml:trace contextRef="#ctx0" brushRef="#br0" timeOffset="200.6954">1187 16174 1887 0,'0'0'42'0,"0"0"-26"16,0 0-5-16,0 0-6 15,84-51-5-15,-51 43-1 0,4-1-10 16,-4-2-49-16,-3-2-230 16</inkml:trace>
  <inkml:trace contextRef="#ctx0" brushRef="#br0" timeOffset="357.9816">1075 16010 1662 0,'0'0'229'0,"0"0"-189"16,0 0-19-16,0 0-14 16,0 0-5-16,109-56-2 15,-53 51-8-15,4 1-45 16,2 4-225-16</inkml:trace>
  <inkml:trace contextRef="#ctx0" brushRef="#br0" timeOffset="667.5869">1580 16101 1770 0,'0'0'173'0,"0"0"-155"0,0 0 3 0,0 0 0 16,0 0-17-16,0 0-3 15,43 19 2-15,-10-1 0 16,3 6-2-16,1-1-2 15,0 3-2-15,-7-4-8 16,0 1-8-16,-9-5-10 16,0-6-32-16,-5-3-85 15</inkml:trace>
  <inkml:trace contextRef="#ctx0" brushRef="#br0" timeOffset="936.819">1862 16054 1854 0,'0'0'61'0,"0"0"-49"15,0 0 11-15,0 0-5 16,-97 48-13-16,79-19-2 15,-2 2-2-15,4 2 0 16,4-1-1-16,5 0 0 16,2-5-5-16,4-3-5 15,1-5-17-15,0-7-39 16,9-3-142-16</inkml:trace>
  <inkml:trace contextRef="#ctx0" brushRef="#br0" timeOffset="1355.4839">2050 16195 1862 0,'0'0'59'16,"0"0"-58"-16,0 0 9 0,0 0-1 15,0 0-9 1,103-28-2-16,-78 23-14 0,-4-6-16 16,-2-2-19-16,-2 1-8 15,-11-1 10-15,-6 2 49 16,0 0 42-16,-8 2 11 16,-19 5-8-16,-10 2-17 15,-5 2 4-15,-4 0-13 16,1 9-1-16,7 4-5 15,11 1-3-15,9 2-5 16,3 4-4-16,12 2-1 16,3 2 0-16,0 2-1 15,15-2 1-15,11-4 0 16,9-4 0-16,5-5-4 0,4-7 2 16,-1-4-11-1,-1 0-17-15,-8 0-53 0,1-12-1115 16</inkml:trace>
  <inkml:trace contextRef="#ctx0" brushRef="#br0" timeOffset="1715.6054">2373 16079 1949 0,'0'0'33'16,"0"0"-11"-16,0 0-4 0,0 0-13 15,0 0-3-15,102 2-2 16,-72 16 0-16,-2 3-1 16,-3 4-6-16,-5 4-9 15,2-1-2-15,-7 0-2 16,-9-4 15-16,-6-4-10 15,0-6 0-15,-11-9-23 16,-2-5 31-16,1-3 7 16,2-21 10-16,8-5 19 15,2-4-6-15,5-4-11 0,20 1-10 16,5 4-2 0,13 6-1-16,5 4-23 0,7 2-120 15</inkml:trace>
  <inkml:trace contextRef="#ctx0" brushRef="#br0" timeOffset="2184.1913">3161 16016 1802 0,'0'0'73'0,"0"0"-39"0,0 0 8 15,0 0-15 1,-100-21-11-16,75 21-3 0,1 7-1 16,1 10-5-16,3 2-3 15,3 7-1-15,6 1-1 16,7 1-2-16,4 1 0 15,0-2 0-15,12-1-1 16,18-7-3-16,9-2-7 16,9-7-5-16,7-8-8 15,3-2-15-15,-4 0-75 16</inkml:trace>
  <inkml:trace contextRef="#ctx0" brushRef="#br0" timeOffset="2368.8272">3443 16081 1901 0,'0'0'50'16,"0"0"-17"-16,0 0-2 0,0 0-10 15,0 0-17-15,0 0-2 16,-3 14-2-16,12 4 1 16,3 3-1-16,1 0 0 15,-3-2-16-15,2-3-20 16,-4-7-27-16,1-6-418 15</inkml:trace>
  <inkml:trace contextRef="#ctx0" brushRef="#br0" timeOffset="2517.8268">3507 15906 1948 0,'0'0'33'0,"0"0"-19"16,0 0-6-16,0 0-8 15,0 0-21-15,0 0-44 16,42-6-211-16</inkml:trace>
  <inkml:trace contextRef="#ctx0" brushRef="#br0" timeOffset="3027.8763">3885 15959 1888 0,'0'0'39'16,"0"0"-18"-16,0 0-6 15,0 0-8-15,0 0-2 16,-87-4-2-16,69 12-1 15,7 2-1-15,0 0-1 16,0 2 0-16,5 3 0 16,-1 0-2-16,4 1 1 15,1-1 0-15,2-3 0 16,0 2 0-16,0-2 0 0,9 0 1 16,8 1 0-16,3-1 0 15,1-3 2-15,0 1-1 16,0 2 1-16,1-3-2 15,-5 2 1-15,4 1-1 16,-8-2-1-16,-4 1 1 16,-3-1-6-16,-6 0-5 15,0 1 1-15,-18 2-1 16,-13-1 7-16,-3 0 4 16,-5-1 0-16,-1-5-1 15,7-3 0-15,9-3 1 16,6 0 0-16,14 0 0 15,4-6 2-15,0-5-2 16,7 2-12-16,12-2-43 16,4-1-138-16</inkml:trace>
  <inkml:trace contextRef="#ctx0" brushRef="#br0" timeOffset="3523.7469">4216 16053 1871 0,'0'0'33'15,"0"0"1"1,0 0-11-16,0 0-14 0,0 0-5 15,0 0-3-15,0-2-1 16,0 2 0-16,11 0 2 16,4 2-1-16,5-2 1 15,-2 0-1-15,1 0-1 16,-4 0-1-16,-5-4 0 16,-2-2 1-16,-7-6 0 15,-1 0 2-15,0-4-1 16,0-4 4-16,-10-2 1 15,-8 1 5-15,-2 1-7 16,-2 8 0-16,-2 5-1 0,1 7-3 16,3 0 0-1,-1 15-2-15,5 7 2 0,3 9-3 16,8 5 1-16,1 0 0 16,4 1 2-16,0-2-1 15,13-5 1-15,15-6 0 16,10-6 1-16,6-4-1 15,3-5-3-15,6-4-12 16,-5-5-33-16,-5 0-488 16</inkml:trace>
  <inkml:trace contextRef="#ctx0" brushRef="#br0" timeOffset="4257.6586">1240 16588 1825 0,'0'0'49'16,"0"0"-35"-16,0 0 18 15,0 0-10-15,0 0-16 16,0 0-5-16,61 12 6 16,24-9 1-16,34-2-4 15,41-1-2-15,43 0-2 16,28 0 0-16,32 0 0 16,11-9-1-16,-4-3-2 15,-15-1-1-15,-33 0 0 16,-38 0 4-16,-41 3 0 15,-43 1 0-15,-33 4 4 16,-30 2 2-16,-19 3 2 0,-13-2 4 16,-5 2-2-16,0 0 0 15,0 0-3-15,0 0 1 16,0 0-3-16,0 0-1 16,0 0-2-16,0 0-2 15,0 0-1-15,0 0-7 16,0 0-9-16,0 0-9 15,-3 0-14-15,1 0-72 16</inkml:trace>
  <inkml:trace contextRef="#ctx0" brushRef="#br0" timeOffset="4724.1954">4925 15808 1934 0,'0'0'32'16,"0"0"-8"-16,0 0 6 16,0 0-14-16,0 0-13 15,0 0-3-15,-7-3-2 0,7 3-7 16,0 14-10 0,2 4-3-16,5 2-12 0,-1 2-44 15,-3 2-220-15</inkml:trace>
  <inkml:trace contextRef="#ctx0" brushRef="#br0" timeOffset="4903.7166">4918 16137 1811 0,'0'0'67'16,"0"0"-22"-16,0 0-17 16,0 0-11-16,0 0-7 15,0 0-6-15,-3 67-3 16,3-60-1-16,0 2 0 15,0-3-7-15,0 1-10 16,0 0-13-16,3-4-57 0,3-3-280 16</inkml:trace>
  <inkml:trace contextRef="#ctx0" brushRef="#br0" timeOffset="5136.8209">4993 16049 1890 0,'0'0'40'0,"0"0"-39"0,83-6 17 16,-39 6-10-16,12 0-8 15,1 0-36-15,7 0-1244 16</inkml:trace>
  <inkml:trace contextRef="#ctx0" brushRef="#br0" timeOffset="6089.0052">6105 15862 1879 0,'0'0'61'16,"0"0"-48"-16,0 0-3 15,0 0-1-15,0 0-2 16,0 90 2-16,0-50-6 15,0 0 0-15,2-6-1 16,1-2-2-16,-2-6 0 0,1-5 0 16,-2-8-2-16,0-3-3 15,0-6 1-15,0-2-8 16,0-2-5-16,-8 0-1 16,-3-9-48-16,3-11-429 15</inkml:trace>
  <inkml:trace contextRef="#ctx0" brushRef="#br0" timeOffset="6469.4216">6083 15886 1848 0,'0'0'61'0,"0"0"-29"0,0 0-12 15,0 0-4-15,0 0-9 16,0 0 2-16,98 8-6 15,-71 21-1-15,3 4 0 16,1 6-1-16,2 2-1 16,2-4-1-16,-1-8 1 15,-1-5-4-15,-2-7 1 16,-7-9-2-16,-5-5 2 16,-7-3 2-16,-2 0 1 15,-2-16 0-15,-2-9 2 16,-1-7-2-16,-4-8 4 15,-1-8-1-15,0-1-1 16,0 2 3-16,0 8 1 0,0 11 1 16,-1 6 2-16,-2 8-6 15,-2 6-3-15,5 2 0 16,0 6-2-16,0 0-14 16,0 10-27-16,0 11-37 15,9 5-170-15</inkml:trace>
  <inkml:trace contextRef="#ctx0" brushRef="#br0" timeOffset="6935.1463">6842 16015 1850 0,'0'0'56'15,"0"0"-49"-15,0 0 8 16,0 0-4-16,0 0-9 16,0 0-1-16,93 0 0 15,-67-3-1-15,1 0 0 16,-8-4 0-16,-2-3 0 15,-9 1 0-15,-5-5 0 16,-3 0 0-16,-2-1 2 16,-19 0 3-16,-14 1 4 0,-5 0-3 15,-7 8 0-15,-1 1 2 16,5 5-2-16,9 0 0 16,7 11-3-16,9 8-2 15,6 6-1-15,6 3 1 16,6-2-1-16,0 1-1 15,6-3 1-15,16 0 0 16,11-7 0-16,13 0-3 16,5-8-5-16,4-3-12 15,-1-6-14-15,3 0-50 16,-2 0-182-16</inkml:trace>
  <inkml:trace contextRef="#ctx0" brushRef="#br0" timeOffset="7318.1841">7269 16046 1746 0,'0'0'85'0,"0"0"-30"16,0 0-14-16,0 0-17 16,0 0-11-16,0 0-5 15,16-10-5-15,-4 10-2 16,2 0 0-16,3 0 0 16,4 0 0-16,-3 0-2 15,1 0 1-15,0 0 0 16,0 0-1-16,-1-7-1 15,-3 0 1-15,-6-3 1 16,-2 0 0-16,-7-3 0 0,0-3 0 16,0-1 1-16,-14 2 2 15,-9 1 0-15,-1 4-1 16,-9 7 0-16,-4 3 0 16,6 0-2-16,4 11 0 15,7 9 0-15,4 7 1 16,4 1-1-16,4 1 1 15,8 0-1-15,0-2-1 16,1-3 1-16,18-4 0 16,11-1 0-16,6-7-4 15,8-4-9-15,13-4-11 16,7-4 1-16,7 0-38 0</inkml:trace>
  <inkml:trace contextRef="#ctx0" brushRef="#br0" timeOffset="7901.2786">7971 16053 1742 0,'0'0'135'16,"0"0"-87"-16,0 0-17 15,0 0-11-15,0 0-8 0,0 0-1 16,-70-43-3 0,45 39-3-16,-4 3 4 0,3 1-5 15,2 0 0-15,3 5-3 16,-2 11-1-16,6 3-1 16,5 2 0-16,1 0-1 15,11-1 0-15,0-3 0 16,0-3-5-16,14-4-2 15,9-6-1-15,10-4 1 16,2 0-9-16,-2-9 0 16,-1-14-2-16,-4-5 0 15,-4-10 12-15,-3-9 8 0,-4-8 0 16,-4-3 9 0,-5 5 9-16,-5 7 1 0,-3 12 0 15,0 5-5 1,-5 9 1-16,-7 3 0 0,3 9-3 15,5 4-6-15,1 4 0 16,3 0-6-16,0 18-4 16,0 12 3-16,0 12 1 15,0 8 0-15,0 4 1 16,7 0-1-16,2-2 0 16,3-6 0-16,0-5 0 15,-3-13-3-15,0-8-1 16,-2-7-2-16,-4-8 1 0,-1-4-2 15,1-1-2-15,-3 0-4 16,0-1-10-16,0-14-85 16</inkml:trace>
  <inkml:trace contextRef="#ctx0" brushRef="#br0" timeOffset="8941.3504">9504 15690 1446 0,'0'0'247'0,"0"0"-157"15,0 0-47-15,0 0-3 16,-52-75-17-16,26 65-1 15,-4 1-4-15,-3 6-6 16,3 1 4-16,2 2-5 16,2 0-1-16,1 7-3 15,5 13 0-15,1 8-2 16,6 7 0-16,1 5 1 16,7 7 3-16,5 5-3 15,0 8-2-15,0 5-1 16,8 0-3-16,5-2 1 15,-4-13-1-15,-1-5 0 16,-5-9-2-16,-3-8-1 16,0-6-6-16,0-6-2 0,0-5-5 15,0-6-7-15,0-5-38 16,-3 0-141-16</inkml:trace>
  <inkml:trace contextRef="#ctx0" brushRef="#br0" timeOffset="9421.529">8923 16051 1775 0,'0'0'64'0,"0"0"-51"16,0 0-3-16,128-36-2 16,-70 33-4-16,3 0-3 0,5 3-1 15,-2 0-1-15,-3 0-1 16,-10 0-7-16,-12 0 0 15,-12 0 8-15,-14 0 1 16,-8 0 18-16,-5 0 10 16,0 0 10-16,0 0-18 15,0 0-1-15,0 0-7 16,0 0 0-16,-3 0 1 16,-3 3-7-16,3 2-4 15,-5 7 1-15,1 2-2 16,4 4-1-16,3 3 0 15,0 3 0-15,3-2-3 16,15-2 1-16,2-1-4 16,5-5 0-16,0-4-1 0,2-2 2 15,0-6-1-15,-4-2 5 16,-6 0 0-16,-5-11 2 16,-8-7 0-16,-4-4 0 15,0-4-1-15,-16-3-1 16,-8 0-1-16,-5 3 2 15,1 8-1-15,6 6 1 16,6 9-9-16,4 3-14 16,0 0-30-16,7 9-39 15,1 4-889-15</inkml:trace>
  <inkml:trace contextRef="#ctx0" brushRef="#br0" timeOffset="9772.9509">9827 16034 1798 0,'0'0'158'0,"0"0"-128"16,0 0-5-16,0 0-2 15,0 0-19-15,0 0-4 16,50 22 0-16,-31 3 0 15,0 1 0-15,-1 1 0 16,-5 1-6-16,0 1-4 0,-4 0-1 16,-3-8 10-16,-6-8-11 15,0-13-6-15,0 0 6 16,-9-10 12-16,3-16 0 16,4-5 4-16,2-8 0 15,2 3 5-15,13 0-2 16,5 8-5-16,-1 6-2 15,5 6-1-15,1 9-19 16,5 4-49-16,3 1-1464 16</inkml:trace>
  <inkml:trace contextRef="#ctx0" brushRef="#br0" timeOffset="11234.5277">11785 15955 1830 0,'0'0'33'16,"0"0"-6"-16,0 0 3 15,0 0-13-15,0 0-8 16,0 0-3-16,0 0-4 16,-95-44 2-16,59 41 2 15,2 3 0-15,-4 0 0 16,-1 0 0-16,4 11-3 15,1 4 0-15,8 2-3 0,7 2 0 16,10 3-1-16,9 1 1 16,0-4-1-1,13-2 0-15,19-3-2 0,11-4-3 16,9-6 1-16,6-4-2 16,2 0-5-16,-3-4-2 15,-2-17-7-15,-7-6 2 16,-5-10 9-16,-9-8 0 15,-7-4 9-15,-12-3 1 16,-3 3 0-16,-9 6 5 16,-3 6 12-16,0 5-6 15,-2 7 9-15,-8 7-9 16,2 7 2-16,3 5-1 0,1 3-2 16,3 3-1-1,-1 0-7-15,-4 8-2 0,-4 13 0 16,-2 9 0-1,1 6 1-15,3 0-1 0,5 3 1 16,3 2-1-16,0 2 0 16,13-1 0-16,7-3-1 15,6-6-1-15,4-9-6 16,2-7-4-16,2-8 3 16,2-7-4-16,4-2-13 15,0-6 4-15,-5-13 16 16,-6-6 6-16,-9 1 0 0,-8-1 5 15,-6 3 20 1,-2 4-2-16,-3 8-5 0,-1 2 0 16,0 4-7-16,1 4-1 15,-1 0-6-15,2 0-4 16,0 7-4-16,-1 11 1 16,3 8 2-16,1 0-5 15,0 1-13-15,0-4-17 16,1-6-76-16</inkml:trace>
  <inkml:trace contextRef="#ctx0" brushRef="#br0" timeOffset="11402.7363">12429 15681 1863 0,'0'0'76'0,"0"0"-71"16,0 0-1-16,0 0-3 15,0 0-1-15,0 0-44 16,5-5-57-16,10 22-474 16</inkml:trace>
  <inkml:trace contextRef="#ctx0" brushRef="#br0" timeOffset="11791.5577">12971 15775 1645 0,'0'0'238'0,"0"0"-231"16,0 0 0-16,0 0 7 16,0 0 0-16,45-73-11 15,-45 62 1-15,0 0-1 16,0 0 0-16,-11 0 3 15,-8 2 0-15,-2 3-3 16,-3 5 5-16,0 1 0 16,4 0-2-16,1 12-1 15,0 8-1-15,0 6-3 16,4 3 3-16,0 7-1 16,5 4-2-16,2 8-1 15,3 5 1-15,5 0 0 0,0 3-1 16,0-5 0-16,3-4-1 15,5-5-1-15,-3-7-6 16,-2-5-11-16,-3-10-3 16,0-6-36-16,-3-11-94 15</inkml:trace>
  <inkml:trace contextRef="#ctx0" brushRef="#br0" timeOffset="12213.9835">12692 15955 1432 0,'0'0'226'16,"0"0"-223"-16,122-39-2 15,-74 29-1-15,6 0-16 16,4 1-111-16,3-1 78 16,2-1 49-16,-2 2 57 15,-6-4-57-15,-11-1-17 16,-10-3-7-16,-9 1 24 15,-10-4 105-15,-11-2 3 16,-4-4-20-16,0 2-45 16,-14-1-9-16,-4 4 1 15,0 4-3-15,3 5-7 16,3 7-8-16,5 3-3 16,6 2-5-16,0 0-8 0,-5 11-1 15,-3 14 0-15,0 7 1 16,0 8 0-16,3 4 0 15,-1 11 0-15,4 3 0 16,1 5-1-16,2-4-1 16,0-5 1-16,0-7-1 15,0-8-4-15,2-5-6 16,-1-10-1-16,-1-7-3 16,0-9-26-16,0-8-80 15</inkml:trace>
  <inkml:trace contextRef="#ctx0" brushRef="#br0" timeOffset="12624.1114">12999 16076 1681 0,'0'0'212'0,"0"0"-200"16,0 0-10-16,105-45 10 15,-53 39-5-15,8-2-7 16,5 1-1-16,4 2-2 15,-5 0-2-15,-5-3-7 16,-12-1-1-16,-11-1 0 16,-14-2 5-16,-8 0 8 15,-10-3 3-15,-4 1 19 16,0-2 1-16,-16-2-2 16,-7 1-5-16,-2 3-9 15,-2 3 3-15,4 4 1 0,6 3-4 16,3 4-3-16,4 0-4 15,2 10-1-15,-2 14-1 16,4 10 1 0,5 5 1-16,1 2 0 0,0-6-1 15,13-5 2-15,5-6-1 16,6-4 0-16,3-6 3 16,2-6-2-16,3-5-1 15,-2-3-1-15,-1 0-8 16,-3-2-14-16,-1-9-28 15,-7-1-124-15</inkml:trace>
  <inkml:trace contextRef="#ctx0" brushRef="#br0" timeOffset="13005.5246">13796 15897 1907 0,'0'0'42'0,"0"0"-20"16,0 0 2-16,0 0-15 0,0 0-7 15,0 0 1-15,70 64-3 16,-54-30 0-16,-5 0 0 15,-2-2-1-15,-3-3-4 16,-6-8-4-16,0-8 0 16,0-6-7-16,-14-7-2 15,-1 0 12-15,2-10 3 16,7-15 3-16,6-6 5 16,0-8-2-16,15-4 3 15,9 1-4-15,4 9 0 16,-1 6-2-16,3 15-5 15,-3 5-35-15,1 3-144 16</inkml:trace>
  <inkml:trace contextRef="#ctx0" brushRef="#br0" timeOffset="13486.0922">14130 15959 1899 0,'0'0'11'0,"0"0"-8"16,0 0-3-16,0 0 3 15,0 0-3-15,82 0-1 16,-61 0-3-16,0-1-3 16,-5-6 0-16,-5-2 5 15,-7-3 2-15,-4 1 4 16,0-4 4-16,-7-1 9 16,-11 5-7-16,-3-1 0 15,-5 5 1-15,1 2-2 16,3 5 0-16,4 0 0 15,1 0-4-15,5 12-2 16,4 4-2-16,0 6 0 0,7 6 0 16,1 2-1-16,0-2 1 15,3 2 0-15,11-5-1 16,6-1 0-16,7-1-2 16,9-3-6-16,8-7-7 15,6-4-11-15,2-9-29 16,0 0-86-16</inkml:trace>
  <inkml:trace contextRef="#ctx0" brushRef="#br0" timeOffset="14064.1357">14600 15952 1840 0,'0'0'64'0,"0"0"-28"0,0 0-15 15,0 0-10-15,0 0-11 16,0 0 5-16,-11 57 3 15,11-37-5-15,0-3 0 16,0 1-2-16,7-6 0 16,3-1-1-16,0-6-1 15,1-3-4-15,2-2 2 16,2 0-1-16,3-15 1 16,-4-6 1-16,3 0 2 15,-5 3 0-15,-2-1 2 16,-3 9 7-16,-3 3-1 15,-3 3 3-15,1 4-2 0,0 0-5 16,2 0-4 0,2 9-4-16,7 6 4 15,3 5 0-15,0 0 0 0,4-2 0 16,6-1 0-16,7-3-2 16,0-4 1-16,4-8-8 15,-4-2-2-15,-4-2 1 16,-2-19 0-16,-4-9 6 15,-7-9-4-15,-4-10 6 16,-3-3 2-16,-5-4 4 16,-4 6 0-16,0 8 3 15,0 13 1-15,0 10-1 16,0 9 1-16,0 7 0 0,0 3-5 16,0 5-3-1,-3 17-4-15,-3 7 4 0,1 10 0 16,3 8 0-16,2 0 1 15,0 4-1-15,0-5 1 16,9-8-1 0,6-6-1-16,6-9 0 0,9-5-8 15,10-8-4-15,8-7-24 16,1-3-116-16</inkml:trace>
  <inkml:trace contextRef="#ctx0" brushRef="#br0" timeOffset="14205.8345">15275 15888 1852 0,'0'0'74'0,"0"0"-68"16,80-5 5-16,-31 1-11 16,3-1-47-16</inkml:trace>
  <inkml:trace contextRef="#ctx0" brushRef="#br0" timeOffset="15482.0388">17218 15778 1538 0,'0'0'243'16,"0"0"-198"-16,0 0 1 16,-92 0-15-16,67 6-12 0,1 4-9 15,5 0-3-15,4 5-5 16,4 2-1-16,4 2-1 15,4 3 1-15,3 4-1 16,0-2 0-16,10 1 0 16,12-4 0-16,6-2 1 15,6-6-1-15,6-6 0 16,4-2-1-16,-2-5-1 16,-1 0-3-16,-6 0-1 15,-6-7 4-15,-3-3 2 16,-11-4 0-16,1-2 9 15,-7 5 0-15,-4 4 0 0,-1 2 1 16,0 3-3 0,1 2-2-16,1 0-5 15,5 0 0-15,9 7-1 16,1 10 1-16,7 0 0 0,-1 0 0 16,5 0-1-16,-2-1 0 15,3-4-3-15,0-4 2 16,-1-5 0-16,-2-3 2 15,-8 0-1-15,-9-13 0 16,-4-4 0-16,-5-5 1 16,-4-4 0-16,0-5 0 15,-14 0 0-15,-11 3-2 16,-8 3 2-16,3 9 0 16,2 7-4-16,2 9-6 15,6 0-11-15,3 14-29 0,1 8-65 16</inkml:trace>
  <inkml:trace contextRef="#ctx0" brushRef="#br0" timeOffset="16115.7108">18357 15904 1828 0,'0'0'64'0,"0"0"-39"16,0 0 4-16,0 0-14 16,-97-54-3-16,64 52-3 15,2 2-5-15,3 0 1 16,1 0-4-16,10 13 0 15,1 3-1-15,4 4 0 16,5 0 0-16,4 1-1 16,3-1-1-16,0-3-1 15,15-4 0-15,13-1-9 16,6-9 6-16,4-3-4 16,4 0-7-16,-3-14-1 0,-4-12 2 15,-4-9 11-15,-4-6 5 16,-6-2 0-16,-6-4 5 15,-8-2 10-15,-7-1-4 16,0 1 5-16,-4 4-7 16,-14 10 5-16,2 11-2 15,1 8-1-15,7 9-3 16,5 4 0-16,3 3-8 16,0 1 0-16,0 19-5 15,0 13 4-15,0 9 1 16,6 6 0-16,6 4 0 15,3-5 0-15,0 1 0 16,1-5 0-16,1-2 0 16,-4-5 0-16,-1-11-1 15,-6-7-1-15,-2-8-1 16,0-5 0-16,-3-4-1 0,-1-1-2 16,2 0-4-16,1 0-3 15,1-6-7-15,2-7-92 16</inkml:trace>
  <inkml:trace contextRef="#ctx0" brushRef="#br0" timeOffset="16485.5395">18736 15920 1856 0,'0'0'76'0,"0"0"-58"15,0 0-1-15,0 0-6 16,0 0-10 0,0 0-1-16,56-20-2 0,-40 16-5 15,-4-4 3-15,-2 0 1 16,-4 0 2-16,-3-3 1 16,-3-3 0-16,0 0 2 15,-9 0 1-15,-13 0 0 16,-5 6 0-16,-4 4-1 0,1 4 1 15,0 0-2-15,3 11 1 16,2 8-1-16,5 6-1 16,4 4 0-16,10 7 0 15,6 1 0-15,0-4 0 16,22-1 1-16,6-9 1 16,7-3-2-16,1-8 0 15,-2-6-1-15,0-4-22 16,-1-2-54-16</inkml:trace>
  <inkml:trace contextRef="#ctx0" brushRef="#br0" timeOffset="17167.1627">19582 15784 1933 0,'0'0'28'16,"0"0"-14"-16,0 0 13 0,0 0-10 15,0 0-11 1,0 0-6-16,-29-9-1 0,28 28-1 16,1 0 2-16,0 5 0 15,0-2-1-15,3-1-3 16,6-2 0-16,3-4-6 15,1-4 2-15,1-6 1 16,3-5 1-16,3 0 0 16,2-5 6-16,2-16 0 15,-3-3 0-15,-3 2 5 16,-2 4 3-16,-4 3 1 0,-3 6-1 16,-1 6-2-1,-5 3-3-15,3 0-3 0,1 0 0 16,8 3-1-16,5 14-2 15,2 3 3 1,3 4 0-16,2 3-1 0,-2-1-2 16,2-4 1-16,0-5-4 15,-1-8 4-15,-6-9 2 16,-6 0 0-16,-4-12 0 16,-5-14 1-16,-5-3-1 15,0-5-1-15,0 2 1 16,-17 0 0-16,2 6 0 15,1 5 1-15,4 7-1 16,3 7-5-16,4 6-13 0,-2 1-16 16,-2 0-65-16,4 10-753 15</inkml:trace>
  <inkml:trace contextRef="#ctx0" brushRef="#br0" timeOffset="17561.9805">20262 15824 1660 0,'0'0'258'0,"0"0"-230"16,0 0-5-16,0 0-7 0,0 0-10 15,0 0-6-15,-24 6-2 16,21 9 2-16,3 6-1 16,0 1 0-16,0 1 0 15,6 0-5-15,7-7-6 16,1-4 3-16,7-5 4 16,-2-7 1-16,4 0 4 15,-4-10 0-15,-4-8 0 16,-5-4 3-16,-7-3 5 15,-3-3 3-15,0 3-3 0,-13 0-3 16,-7 4-3 0,-3 4-2-16,-1 8-4 15,0 9-14-15,3 0-20 16,2 4-108-16</inkml:trace>
  <inkml:trace contextRef="#ctx0" brushRef="#br0" timeOffset="18015.6846">20529 15790 1926 0,'0'0'33'0,"0"0"-7"16,0 0-5-16,0 0-6 16,0 0-12-16,0 0-2 15,49 10-1-15,-26 10 0 16,0 4-1-16,-2-1 0 15,-5 1-6-15,-6-1-4 16,-2-4-3-16,-8-5-2 0,0-6 1 16,-13-7 3-16,-3-1 10 15,-1-11 2-15,7-14 3 16,7-9 6-16,3-2-1 16,1-3 0-16,22 3-2 15,4 9-1-15,7 6-5 16,2 9-1-16,-1 9-11 15,4 3-20-15,-1 0-48 16,-1 6-1185-16</inkml:trace>
  <inkml:trace contextRef="#ctx0" brushRef="#br0" timeOffset="20547.5223">21278 15550 1991 0,'-24'-21'15'141,"7"8"-2"-125,8 8 0-1,5 3-6-15,4 2-7 0,0 4-1 0,-3 19-5 0,0 12 6 0,3 10-1 0,0 5 1 0,0 0 1 0,9 0-1 0,1-3 0 0,4-1 0 0,-2-5-1 0,-2-7 0 0,-1-12-4 0,-5-8-1 0,0-8 3 0,-4-6 2 0,0 0 1 0,0 0 0 0,0 0 0 0,0 0-1 0,1-6-10 0,-1-3-24 0,0-2-28 0,0-1-741 0</inkml:trace>
  <inkml:trace contextRef="#ctx0" brushRef="#br0" timeOffset="23621.4429">21187 15853 1373 0,'0'0'266'0,"0"0"-211"16,0 0-22-16,0 0 13 0,0 0-10 16,0 0-5-16,0 0-11 15,0 0-10-15,-4-10-4 16,3 8-3-16,1 1 5 15,-1-1-1-15,1 2 1 16,0 0-2-16,0 0 0 16,0 0-3-16,0-1-2 15,0 1 0-15,0 0 0 16,-2 0 1-16,2 0-1 16,0 0 0-16,0 0 1 0,0 0 0 15,0-1 0 1,-1 1-2-16,-1 0 0 0,-2-3 1 15,-5 3-1-15,-1-5 0 16,-3 2 0-16,-4 1 0 16,0-1 0-16,-2 3-1 15,-2 0 2-15,1 0-1 16,-2 0 0-16,0 0-1 16,2 3 1-16,0 7 0 15,3 0 0-15,2 0-1 16,3 2 1-16,2 0 0 15,1-1-1-15,1 2 1 16,1 5 0-16,1-3 0 16,3 1 0-16,2 0 0 15,-1 1-1-15,2-5 1 16,0 3 0-16,0-5 0 16,9-3-1-16,7-3 1 0,5-4 2 15,3 0-1-15,2 0 0 16,-2-4-1-16,1-6 1 15,-3 2-1-15,-1-1 1 16,-2 1 1-16,2-1 0 16,-6 1-1-16,0-1-1 15,-6 2 0-15,-3 2 1 16,-3 2 1-16,-3 2-2 16,0 1 0-16,0 0 0 15,0 0-2-15,0 0-9 16,-9 9-9-16,0 2-27 15,2 0-146-15</inkml:trace>
  <inkml:trace contextRef="#ctx0" brushRef="#br0" timeOffset="24331.266">21763 15715 1377 0,'0'0'333'15,"0"0"-302"1,0 0 16-16,0 0-3 0,0 0-19 16,0 0-15-16,-57-34 3 15,36 32-5-15,-1 1 0 16,-4 1-2-16,1 0-3 16,1 0 0-16,0 1-3 15,2 6 0-15,4 0 0 16,4 1 0-16,8-1 0 15,5 1 0-15,1 5-1 16,0-4 0-16,9 4 1 16,9-1-1-16,1 0 1 15,5 1 0-15,0 1 0 0,-2-3 1 16,1 4-2-16,-2 0 1 16,-2-1 0-16,-4 3 0 15,-2 0 1-15,-8 3-1 16,-2 0-1-16,-3-1 1 15,-3-6 0-15,-14-1 2 16,-4-4-1-16,-4-3 1 16,-2-4-1-16,0-1-1 15,2 0 0-15,0 0 1 16,7-1-1-16,6-4-16 16,12 0-73-16</inkml:trace>
  <inkml:trace contextRef="#ctx0" brushRef="#br0" timeOffset="25822.5894">6061 16685 1714 0,'0'0'125'0,"0"0"-82"16,0 0-7-16,0 0-12 15,0 0-10-15,0 0-9 16,0 0-3-16,-8 0-2 0,5 14-1 16,3 3 1-1,-3 5 0-15,3 2 0 0,0-1 0 16,-3 0 1-16,3-4-1 15,0-4 0-15,-3 0 0 16,2-6 0-16,-1 2 0 16,1-5 0-16,-2 2-5 15,3-2-4-15,-3-3-13 16,1-1-29-16,-1-2-56 16</inkml:trace>
  <inkml:trace contextRef="#ctx0" brushRef="#br0" timeOffset="26312.4367">5962 16481 1808 0,'0'0'44'0,"0"0"-12"15,0 0 1-15,0 0-17 16,0 0-7-16,82-19-3 16,-46 31 1-16,0 9-2 15,-3 7-1-15,-4 5-2 16,0 6-1-16,-4 2-1 0,-4 2 1 15,-3 1-2-15,-9 1 0 16,-9-2-4-16,0-2-2 16,-11-1 2-16,-11-3-5 15,-3-2-3 126,-2-1-6-141,-3-3-7 16,3-7-30-16,5-8-89 0</inkml:trace>
  <inkml:trace contextRef="#ctx0" brushRef="#br0" timeOffset="27216.5535">5907 17623 1710 0,'0'0'101'16,"0"0"-70"-16,0 0 4 16,0 0-6-16,0 0-8 15,0 0-13-15,-2 0-5 16,4 0 0-16,13 0-3 15,3 0 0-15,1 0 0 16,-5 0 0-16,-1 0 0 0,-6 0 0 16,-2 3-1-1,-2 5 0-15,-3-1 0 0,0 6 1 16,0 1 0-16,-12 2 1 16,-7-1-1-16,-1 2 0 15,-1 0 1-15,-1-3-1 16,7-1 0-16,3-4 0 15,5 2 0-15,7-5 0 16,0-2 0-16,0 1-1 16,12-1 1-16,10-3 2 15,8-1-2-15,3 0 0 16,1 0 0-16,3 0-6 0,2-1-26 16,-6-5-26-1,-5-4-58-15</inkml:trace>
  <inkml:trace contextRef="#ctx0" brushRef="#br0" timeOffset="27629.4077">5941 17490 1789 0,'0'0'66'16,"0"0"-42"-16,0 0-5 15,0 0 3-15,0 0-10 16,0 0-1-16,121 29-2 15,-73-7-3-15,-2 5-4 16,0 6 0-16,-5 3-2 16,-9 4 0-16,-8 6-3 15,-12 0-6-15,-12 1-6 16,-3 0-11-16,-25 1 11 16,-8-3 1-16,-4-4 5 15,-6-6 4-15,-1-6 5 16,0-9-1-16,9-11-3 0,10-5-43 15,19-4-108-15</inkml:trace>
  <inkml:trace contextRef="#ctx0" brushRef="#br0" timeOffset="28514.0277">6593 16679 1806 0,'0'0'46'0,"0"0"-17"0,0 0-1 15,0 0-8-15,0 0-12 16,0 0-8-16,-2 18 0 15,2 1 3-15,0 6 0 16,0 6-1-16,0 5 0 16,0 8 0-16,0-4-1 15,3 1 0-15,-1-1-1 16,4-4 0-16,-3-5 1 16,0-6-1-16,2-6-1 15,-2-8 1-15,1-3-4 16,-3-7-6-16,1-1-13 15,-1 0-17-15,1-1-6 16,-2-15-256-16</inkml:trace>
  <inkml:trace contextRef="#ctx0" brushRef="#br0" timeOffset="29249.9203">6568 16673 1662 0,'0'0'86'0,"0"0"-29"15,0 0-34-15,0 0-3 16,0 0-8-16,86-42-6 16,-69 42-2-16,-1 0-2 15,-2 1-2-15,-3 13 0 16,-6 3 0-16,-1 5 2 15,-4-1-1-15,0 4-1 16,-7 1 0-16,-8 2-1 16,-2-2 0-16,1 0-5 0,1-6 1 15,2-5 2-15,7-1 1 16,3-6 2-16,0-4 0 16,3 1 0-16,0-1-1 15,0-3 1-15,6 2-1 16,3-1 1-16,1 2 3 15,5-1 3-15,3 1 5 16,2 1 0-16,3-1-4 16,4 0-1-16,0 3-1 15,-5-1-1-15,-4 2-3 16,-6 1-1-16,-3 2 0 16,-4 3 0-16,-5 1 0 15,0 4 0-15,0 0 0 16,0 3 0-16,-8 0 0 0,-7-3 1 15,-2-1-1-15,-3-1 1 16,-1-3-1-16,0-4 0 16,-1-4 0-16,1-3 2 15,4-3-1-15,1 0 1 16,4 0 0-16,1 0 0 16,11-5 0-16,-1 1 0 15,1 2-2-15,0-3-9 16,0 2-14-16,6 2-37 15,9-3-690-15</inkml:trace>
  <inkml:trace contextRef="#ctx0" brushRef="#br0" timeOffset="29848.9058">7263 16796 1672 0,'0'0'91'16,"0"0"-43"-16,0 0-15 15,0 0-9-15,0 0-3 16,0 0-8-16,-91-15-1 16,65 15-1-16,-2 10-2 0,-3 7-3 15,-1 0-4-15,4 5-1 16,6 0 1-16,5 0-1 16,6 2-1-16,9-2 0 15,2-1 1-15,2 1-1 16,23-4 1-16,8-1 0 15,10-3 0-15,5-4 0 16,2-4-1-16,-5-1-1 16,-7-2-3-16,-9-3 0 15,-11 0 0-15,-6 0 2 16,-3 0 2-16,0 0-2 16,0-5-16-16,1-1-31 15,-1 0-32-15,-4 3-1518 16</inkml:trace>
  <inkml:trace contextRef="#ctx0" brushRef="#br0" timeOffset="30360.8373">7724 16765 1700 0,'0'0'135'0,"0"0"-96"15,0 0-4-15,0 0-8 0,0 0-13 16,0 0-8-16,-8-3-3 15,8 3-3-15,0 17-1 16,0 2 1-16,3 5 0 16,3 1 1-16,-1-1-1 15,2 0 0-15,0-2 0 16,-1 2-1-16,-3-2-4 16,-1-2-10-16,-2-4-19 15,0-3-16-15,0-6-8 16,-2-4-497-16</inkml:trace>
  <inkml:trace contextRef="#ctx0" brushRef="#br0" timeOffset="30793.9276">7598 16662 1676 0,'0'0'84'16,"0"0"-37"-16,0 0-16 15,96-14-10-15,-66 14-8 16,1 5-3-16,0 8 2 16,2 6-3-16,-1 2-3 15,3 3-2-15,-2 4-4 16,-3 2 0-16,-3 0 0 0,-8-1 1 15,-8-2-1-15,-8-3 1 16,-3 0-1-16,0-2-1 16,-8 1 1-16,-13 0 1 15,-3-2-1-15,-7 1 2 16,-9-3-1-16,-4 1-1 16,-3-5 1-16,-3-4-1 15,1-3 1-15,9-5-1 16,9 0-1-16,11-3 1 15,13 0 0-15,7 0 0 16,0 0 0-16,0 0-6 0,3 0-13 16,15-3-31-1,1-3-190-15</inkml:trace>
  <inkml:trace contextRef="#ctx0" brushRef="#br0" timeOffset="32195.2907">6766 17720 1789 0,'0'0'70'15,"0"0"-21"-15,0 0-19 16,0 0-11-16,0 0-8 16,0 0-6-16,-3 0-3 15,3 0-2-15,9 10 0 0,12 6 0 16,7 2 1 0,2 8 0-16,0-4-1 0,3 5 0 15,-3-1 0-15,-2-1 0 16,-3-3 0-16,-6-3 0 15,-5-2-1-15,-3-6-2 16,-4-3 0-16,-4-1 0 16,0-4-3-16,-2-1-6 15,1-1-4-15,-2-1-19 16,0 0-12-16,0 0-9 16</inkml:trace>
  <inkml:trace contextRef="#ctx0" brushRef="#br0" timeOffset="32602.4185">6980 17727 1737 0,'0'0'62'0,"0"0"-34"16,0 0-1-16,0 0-6 16,0 0-15-16,0 0-4 15,-65 36 0-15,46-16 1 0,-1 0-1 16,0 6-1-16,-3-2 0 15,4 1-1-15,-2-1 1 16,5-1-1-16,5-7 0 16,4-2 0-16,4-9 0 15,3 0-1-15,-2-5-2 16,2 2-3-16,0-2-3 16,0 0-2-16,0 0-4 15,0 0-15-15,5 0-47 16</inkml:trace>
  <inkml:trace contextRef="#ctx0" brushRef="#br0" timeOffset="33869.8749">7466 17699 1668 0,'0'0'67'63,"0"0"-8"-63,0 0-35 0,0 0 0 0,0 0-8 0,0 0 1 0,-7-15-7 0,2 8 2 0,-1 4-1 16,-6 0-4-16,4-1-4 15,-2 2 3-15,-6 2-2 16,0 0-4-16,-3 0 0 15,1 0 1-15,-2 0-1 16,2 0 0-16,1 0-1 0,1 5 1 16,4-1 0-16,-3 3 0 15,7 2-2-15,1-1 2 16,2 0 0-16,2-1-2 16,3 3-3-16,0-3-3 15,0 3 5-15,0-1 2 16,5 1-1-16,1-3 1 15,6 1 0-15,1-2-1 16,-1-3 2-16,4 0-1 16,1 1 1-16,2-1 1 15,1-1-1 1,-1 0 0-16,-1 0 0 0,-1 1 1 16,0 2 1-16,-5-1-1 15,0 1-1-15,-1 3 0 16,-2-2 0-16,1 3 0 0,-4 1-1 15,3-1 1-15,-4 2-1 16,-4 0 2-16,2-1-2 16,-3-1 1-16,0 0 0 15,0 2 0-15,0-4-2 16,-9 2 2-16,-9-3 0 16,0-2 0-16,-1-1 1 15,-1-1 0-15,-2 0 0 16,3-2-1-16,1 0 2 15,1 0-1-15,7 0 3 0,4 0 0 16,-1-4-1-16,4 1 1 16,-3 3-4-1,0-3-1-15,1 3 0 0,0 0-1 16,1 0-5-16,3 0 0 16,1 0 1-16,0 0-8 15,0 0-15-15,0 0 1 16,4 0-25-16,10 0-282 15</inkml:trace>
  <inkml:trace contextRef="#ctx0" brushRef="#br0" timeOffset="35097.1755">7940 17691 1461 0,'0'0'296'16,"0"0"-239"-16,0 0-20 15,0 0-1-15,0 0-12 16,0 0-8-16,-14-14-4 16,14 11-2-16,-1 3 0 0,1-3-1 15,0 2-1-15,0-2-2 16,0 1-3-16,3-6-2 16,9 2-1-16,9 3-1 15,-3 0 0-15,3 3 1 16,-2 0 0-16,-4 0-1 15,6 0 1-15,-6 0-1 16,-3 6 1-16,-3 3-1 16,-3 2-1-16,-6 2 0 15,0-1-2-15,0 1 0 16,-11 1 2 250,-8-1 0-266,-5-2 2 0,1-1 0 0,-2-1 0 0,6-2 0 15,5 0-1-15,8-6 1 0,5 1 0 0,1-2-2 0,0 0 0 0,0 0 0 0,0 0 1 0,0 0 0 0,1 0 0 0,8 3 1 0,3 1 1 0,5-1-1 0,0 1 2 0,6-2 0 0,1 2 0 0,-2 3-1 0,1-5-1 0,-4 5 1 0,-1-2-1 0,-6 3 0 0,1 1 0 0,-1 2 0 0,-4 0-1 0,-2 1 0 0,-3 0-2 0,-3 0 1 0,0-2 1 0,-3 2-1 0,-14 2 2 0,-5-4 0 16,-2 0 0-16,-7-5 1 0,-4 0-1 0,1-1 0 0,-2-4 1 0,6 0-1 15,5 0 0-15,7 0 0 16,8 0 0-16,4 0 1 16,1 0 0-16,2-4 0 15,3 4 0-15,0 0-1 16,0 0-2-16,0 0-6 16,0 0-8-16,0 0-23 15,9 0-36-15,2 0-1745 16</inkml:trace>
  <inkml:trace contextRef="#ctx0" brushRef="#br0" timeOffset="41873.4067">8685 16794 1396 0,'0'0'178'16,"0"0"-101"-16,0 0-33 15,0 0-12-15,0 0-11 0,0 0-6 16,0 0-2-16,0 0-2 15,0 0-3-15,0 0 1 16,0 0-2-16,0 0 0 16,0 0-2-16,0 0-2 15,0 0-1-15,0 0-2 16,0 0 1-16,0 0-1 16,0 0 0-16,0 0 0 15,0 0 0-15,0 0 1 16,0 0-1-16,0 0 2 0,0 0-1 15,0 0 2 1,0 0-2-16,0 0-1 0,0 0 0 16,0 0 0-16,0 0 1 15,0 0-2-15,0 0 2 16,0 0-2-16,0 0 2 16,0 0-1-16,0 0 0 15,0 0-1-15,0 0 1 16,0 0 0-16,0 0 0 15,0 0 0-15,0 0 0 16,0 0 0-16,0 0 0 16,0 0 1-16,0 0-1 15,0 0 0-15,0 0 0 16,0 0 0-16,0 0 0 16,0 0-1-16,0 0-2 0,0 0-11 15,0 0-31-15,0 0-41 16,0 0-77-16,0 0-346 15</inkml:trace>
  <inkml:trace contextRef="#ctx0" brushRef="#br0" timeOffset="42702.8969">8684 16794 647 0,'0'0'802'0,"0"0"-698"16,0 0-5-16,0 0-44 16,0 0-11-16,0 0-10 15,1 0-12-15,-1 0-8 16,0 0-5-16,0 0 2 15,0 0-4-15,0 0 1 16,0 0 1-16,0 0-2 16,0 0-4-16,0-3-3 15,0 1 1-15,-1 2 1 16,-6 0-2-16,1 0 1 0,-5 0-1 16,-3 0 0-1,-3 2 0-15,-1 3 0 0,3 2-1 16,0-2 1-16,5 0 1 15,1 1 0-15,0 0 0 16,3 1-1-16,3-3 0 16,3-2 0-16,0 1 0 15,0 1 0-15,0 3 0 16,3-4 0-16,8 3 8 16,5 2 8-16,-1-2-6 15,7 2-1-15,0 0-2 16,2-1-2-16,-1 4-2 15,1 0-2-15,1 2-1 16,-1 1 1-16,-2 2-1 0,-4-1 0 16,-6 1-1-16,-2 1 1 15,-7-2-1-15,-3-1-2 16,0 0 0-16,-9 1 0 16,-10-2 2-16,-8-1-2 15,-2-3-2-15,2-6 4 16,0-3 0-16,9 0 1 15,3 0 1-15,6-8 0 16,4-6 2-16,5-3-2 16,0-2 0-16,0-5-1 15,11 2 0-15,8 1 0 16,2 1 0-16,-1 0 0 16,0-1-1-16,-4 1 1 15,-3 1-1-15,-4-1 1 0,-7 1 0 16,-2 1 0-16,0 0 0 15,-7 1 0-15,-10 5-1 16,-5 3 1-16,0 4-1 16,0 5 0-16,5 0-1 15,3 0-11-15,5 8-6 16,8 3-6-16,1 1-25 16,0-1-133-16</inkml:trace>
  <inkml:trace contextRef="#ctx0" brushRef="#br0" timeOffset="43178.9729">9062 16786 1808 0,'0'0'62'16,"0"0"-59"-16,0 0 2 15,0 0 6-15,0 0-6 16,0 0 10-16,-2 55-9 0,-2-35-3 16,-1 2-1-1,2-2 0-15,0 1 0 0,3-4-1 16,0-4 0-16,0 1-1 15,0-5 0-15,0-2 0 16,6-4 1-16,3 0 0 16,2 1 3-16,4-1 1 15,4-3-1-15,2 0-1 16,1 0-1-16,-1 0-1 16,-4 0 0-16,0 0-1 15,-2 0 0-15,1 0 0 16,-4-5 0-16,-2 5 0 15,1 0 0-15,-5-2 0 16,0 2-3-16,-4-3-2 0,3-3-7 16,0-2-14 15,-2 2-21-31,-3-3-71 0</inkml:trace>
  <inkml:trace contextRef="#ctx0" brushRef="#br0" timeOffset="43532.5292">9242 16866 1821 0,'0'0'55'0,"0"0"-44"16,0 0 16-16,0 0-4 16,0 0-18-16,0 0-4 203,-3 32 3-203,3-8 4 0,0 0-4 0,5 3 0 0,-1 2-2 0,1 0-2 0,-4-6 1 0,5-4-1 0,-5-6 0 15,2-5 0-15,2-3 0 0,-4 2-3 0,2-5-6 0,0-2-9 0,2 0-39 0,0 0-81 0</inkml:trace>
  <inkml:trace contextRef="#ctx0" brushRef="#br0" timeOffset="44874.4002">9566 16811 1290 0,'0'0'466'0,"0"0"-424"0,0 0-22 0,0 0 6 0,0 0-12 0,0 0-4 0,0 0 1 0,0 0-2 0,0 0 1 0,0 0 0 0,0 0-3 16,0 0-2-16,0 0-2 0,0 0 0 0,0 0 2 0,0 0-1 0,-9-3-3 0,3-2 0 0,0 0-1 0,-1-2 2 0,5-1-1 0,0 4-1 16,2-1 0-16,0 2 1 15,0 0 1-15,0 0 0 16,6 0 0-16,8-1-1 0,5 1-1 16,5 3 0-1,-1 0 0-15,-1 0 2 0,-1 0-2 16,-6 11 0-16,2 5 0 15,-4 4 0-15,0 2 0 16,-7 1 1-16,-2 1-1 16,-4 2 0-16,0-4 0 15,0 3 0-15,-6-2 0 16,-13-3-1-16,-5 0-3 16,-7-3 1-16,0-4-1 15,-2-5 3-15,3-5 0 16,7-3 0-16,4 0 1 15,7-5 1-15,5-5-1 16,2-1 0-16,5 3 0 0,0 0 0 16,0 1 1-16,0 2 0 15,0-2 3-15,5 3-1 16,7-2-3-16,6-1 1 16,1 4 0-16,2 3 1 15,-3 0 0-15,2 0 0 16,-1 0-1-16,-2 3 0 15,1 8 1-15,-3 5-1 16,0-6 0-16,-3 3 0 16,0 3-1-16,0-4 0 15,-3 2 0-15,-2-4 0 16,-1-3 0-16,-1 0 0 16,-1-4 0-16,-2-1-3 0,2 1-6 15,-1-3-5 1,3 0-27-16,1 0-34 0,2 0-943 15</inkml:trace>
  <inkml:trace contextRef="#ctx0" brushRef="#br0" timeOffset="45268.6589">9984 16772 1830 0,'0'0'63'0,"0"0"-42"16,0 0 0-16,0 0-7 15,0 0-12-15,0 0-1 16,-3 36 0-16,3-11 4 15,0 3-3-15,3-1 0 16,2 2 1-16,1 1-3 16,0 0 0-16,-1-1 0 15,-2-6 0-15,0-4 0 0,-2-2 0 16,-1-9 0-16,0-2 1 16,2-6-1-1,-2 0 1-15,0 0-1 0,0 0 0 16,1 0 1-16,2 0-1 15,-2-3-1-15,-1-8-24 16,0-1-91-16</inkml:trace>
  <inkml:trace contextRef="#ctx0" brushRef="#br0" timeOffset="46785.3435">12501 16638 1823 0,'0'0'32'16,"0"0"5"-16,0 0-5 15,0 0-21-15,0 0-3 16,0 0-6-16,0 0-1 16,21-23-1-16,-6 20 1 15,3 3-1-15,1 0 0 16,-5 0 0-16,0 0-1 0,-1 5 1 15,-4 7 0 1,-3 0 0-16,-2 3-1 0,-4-1-1 16,0 3 0-16,-9 2-1 15,-9-2 2-15,-6 0-1 16,0-2-1-16,-1-2 2 16,5-4-2-16,5-4 1 15,7-1 1-15,3-1 1 16,4-3 0-16,1 0 1 15,0 0 0-15,0 0 0 16,0 0-1-16,1 0 0 16,8 0 1-16,2 2 2 15,2-2 1-15,-3 3-2 0,1 2-1 16,1-1-1-16,-1 1 1 16,2 2-1-16,-1-2 0 15,2 3 0-15,0 2 0 16,-3 4 1-1,0-5-1-15,-5 4-2 0,-3-1 2 16,-3 0 0-16,0-1-1 16,-3 0 0-16,-11-1 0 15,-4-3 1-15,-8 0-1 16,-1-3 2-16,1-1-2 16,0-3 1-16,8 0 0 15,1 0 0-15,4-3 0 16,6-1 0-16,4 1-1 15,3 1-2-15,0-1-4 0,0 0-13 16,0-1-33-16,13-1-1 16,1-2-236-16</inkml:trace>
  <inkml:trace contextRef="#ctx0" brushRef="#br0" timeOffset="47415.5272">12674 16520 1728 0,'0'0'87'16,"0"0"-65"-16,0 0 8 16,0 0 2-16,0 0-14 0,0 0-9 15,14 0-5-15,5 8 4 16,4 4-1-16,3 5-2 16,2 5-1-16,1 5-3 15,-4 4 0-15,4 5-1 16,-2 4 0-16,-2 0 0 15,-4 5 0-15,-6-2 0 16,-5-1-1-16,-6 2 0 16,-4-1 1-16,0 1-1 0,-19-5-1 15,-6-5-1 1,-2-6-2-16,-1-6 2 0,5-5 2 16,1-4 1-1,4-6-1-15,8-1 1 0,2-5-1 16,6 1-1-16,2-2-1 15,0 0 2-15,0 0-5 16,0 0-4-16,0-10-31 16,8 0-15-16,4-1-728 15</inkml:trace>
  <inkml:trace contextRef="#ctx0" brushRef="#br0" timeOffset="47858.3203">13366 16716 1802 0,'0'0'59'187,"0"0"-27"-187,0 0-6 0,0 0-7 0,0 0-15 0,0 0-4 0,-14 17-1 0,14 7 1 0,0 1 1 0,0 4-1 16,0-3 0-16,0 1 1 0,3 0-1 0,2-3 0 0,0-5 0 0,-1-3-3 15,-1-3-4-15,0-3-8 0,-1-3-23 0,-2-4-8 0,0-3-80 0</inkml:trace>
  <inkml:trace contextRef="#ctx0" brushRef="#br0" timeOffset="48645.6293">13341 16687 1799 0,'0'0'25'16,"0"0"-8"-16,0 0 12 15,0 0 0-15,0 0-14 16,0 0-11-16,40-38 0 16,-30 38-4-16,0 0 0 0,5 0 0 15,1 7 0 1,5 3 0-16,-2 1 0 0,2 2 0 16,-3-4 0-16,-6 4 0 15,-5-4-1-15,0 3 0 16,-6 2 1-16,-1 1 0 15,0-3-1-15,0 3 1 16,0-1-1-16,-6-1 2 16,-3-1-1-16,4 1 0 15,-2-2 1-15,-1-2-1 16,1 1 0-16,1-3-1 16,3-2 1-16,-2-2 0 15,1-1 0-15,4-2 0 16,-1 0 0-16,1 0 0 15,0 0 1-15,0 0-1 0,0 0 2 16,0 0 0-16,-4 0-2 16,2 0-1-16,0 0 0 15,-1 0 1-15,2-2-2 16,1-1 2-16,0 3 0 16,0-2 0-16,0 0 0 15,1 2-1-15,8-1 0 16,5 1 0-16,-4 0 0 15,5 0 1-15,-6 0 0 16,5 0 0-16,-3 0 1 16,0 3-1-16,-1 7 1 15,2 1-1-15,-3 3 0 0,0 1 0 16,0 4 0 0,-2 1 0-16,1 0 0 0,-3 1 0 15,-5 1 0-15,0-1-1 16,0-2 1-16,-13-5 0 15,-4-2 0-15,-1-5 1 16,-3-1 0-16,-1-2-1 16,-1-2 2-16,-1-2-1 15,2 0-1-15,4 0 0 16,6 0 0-16,4-3 1 16,5-3 2-16,2 3-1 15,-2-5-2-15,3 3 0 16,0 1 0-16,0-1-1 15,0 3-3-15,0-1-16 16,0 0-25-16,0-3-92 16</inkml:trace>
  <inkml:trace contextRef="#ctx0" brushRef="#br0" timeOffset="49211.9416">13915 16751 1802 0,'0'0'35'0,"0"0"3"16,0 0 0-16,0 0-14 15,0 0-12-15,0 0-5 204,-86-22-3-204,72 24-2 0,-1 11-2 0,2 5 2 0,-2 1-1 0,0 5 1 15,0-1 0-15,6 1-1 0,5 2-1 0,4-4 0 0,0 0 1 0,7-3-1 0,20 1 0 0,7-4 1 0,8-6-1 0,6-5 0 0,-2-3 0 0,-4-2-15 0,-5 0-17 0,-5-2-62 0</inkml:trace>
  <inkml:trace contextRef="#ctx0" brushRef="#br0" timeOffset="49846.0787">14235 16757 1831 0,'0'0'87'16,"0"0"-71"-16,0 0 2 15,0 0-1-15,0 0-11 16,0 0-6-16,-3 6-2 15,3 13 2-15,0 2 3 0,0 1-3 16,0 2 0-16,7-2 1 16,-4 1-1-16,1-2-1 15,2-3-1-15,-3-3-2 16,-2-2-6-16,1-4-9 16,-2-2-25-16,0-4-30 15,0-3-312-15</inkml:trace>
  <inkml:trace contextRef="#ctx0" brushRef="#br0" timeOffset="50309.1835">14145 16726 1817 0,'0'0'27'0,"0"0"-2"16,0 0 16-16,0 0-16 15,0 0-14-15,87-27-3 16,-64 27-1-16,1 0-3 16,0 0 0-16,-1 13-3 15,0 1 0-15,-2 3 0 16,1 3-1-16,-3 3 0 0,-3 2 0 15,-3 0 1 1,-1 1-2-16,-7 1 1 16,-1 0-1-16,-4 1-1 15,0-2 0-15,-6 1 0 0,-12-4-3 16,-4 2 5-16,-7-5-2 16,-1-3 1-16,-2-1 1 15,-2-2-4-15,0-3 1 16,7-8-4-16,1 3 1 15,8-6-2-15,5 0 3 16,7 0 2-16,4 0 1 16,2 0 1-16,0 0-14 15,6-9-16-15,12-1-11 16,-1 0-193-16</inkml:trace>
  <inkml:trace contextRef="#ctx0" brushRef="#br0" timeOffset="51390.0048">15038 16663 1640 0,'0'0'57'16,"0"0"-15"-16,0 0 11 15,0 0-24-15,0 0-9 16,0 0-4-16,-10-4-2 0,6 4-5 16,-2 0-2-16,-3 0-1 15,4 0-2-15,-4 0 0 16,3 2-4-16,0 3 1 16,2 2-1-16,1-1 1 15,0 0-1-15,1 1 0 16,0 0-1-16,2 1 1 15,0 4 1-15,2-1 0 16,13 2 2-16,4-1 3 16,5 1 3-16,2 1-3 15,4-2-3-15,-2 2 0 16,0 1-2-16,0 0-1 0,-5 1 0 16,-2-1 0-16,-8 2 0 15,-5-3 0-15,-5 2-1 16,-3-1 0-16,0 1-2 15,-11-2-2-15,-9-2-2 16,-9-1-2-16,0-3 9 16,-3-3-1-16,2-5 1 15,8 0 0-15,5 0 1 16,8-14 1-16,8-2 3 16,1-4-3-16,0 0-2 15,9 1 1-15,7-1-1 16,1 3-1-16,5 1 1 15,-4-1-1-15,0 1 1 0,-2-3 0 16,-2-1-1 0,-4-1 0-16,-4-1 1 0,-6-2 1 15,0 4-1-15,-3-1 0 16,-15 2 0-16,-5 6 0 16,-1 2-1-16,-1 6-1 15,0 4-2-15,3 1 1 16,7 0-10-16,5 5-13 15,7 10-13-15,3 2 4 16,0 0-87-16</inkml:trace>
  <inkml:trace contextRef="#ctx0" brushRef="#br0" timeOffset="52090.4605">15474 16699 1808 0,'0'0'82'0,"0"0"-61"16,0 0 1-16,0 0-4 15,0 0-12-15,0 0-5 16,0 5-1-16,0 7 0 0,-1 10 0 16,-6 2 2-16,1-3-1 15,0 1-1-15,-1-4 0 16,3 0 0-16,1-7 0 16,1-2 0-16,2-1 0 15,0-3 0-15,0-1 1 16,0-1-1-16,5-1 1 187,9-2 0-187,3 3 2 0,5-3-1 0,2 0-1 0,3 0-1 0,-1 0 0 0,-1 0 0 16,0 0-1-16,-6 0-1 0,-3 0 0 0,-5-3-2 0,-3-3 0 0,-2 1 1 0,-2-1-1 0,-2-2-2 0,-2-1 2 0,0-2-2 0,0 1 2 0,-2 2 3 0,-5 1 1 0,-1 2 3 0,2 0 7 0,1 3-1 0,3 2 1 0,1 0-2 0,1 0-4 0,-4 0-4 16,3 10-1-16,-2 6 1 15,1 4 0-15,2 2 0 16,0 0 0-16,0 2 0 15,0-2 0-15,2 2 0 0,2-5 0 16,0-2 0 0,-1-8 0-16,2-1 0 0,-2-3-3 15,0-2-3-15,-1-3-1 16,1 0-7-16,1 0-6 16,-1-7-18-16,2-7-97 15</inkml:trace>
  <inkml:trace contextRef="#ctx0" brushRef="#br0" timeOffset="53166.8795">16072 16753 1737 0,'0'0'24'0,"0"0"11"16,0 0-5-16,0 0-5 15,0 0-2-15,0 0-1 16,-55-37-1-16,51 31-5 15,3 2-2-15,1-5-6 0,0 5-2 16,0-2 0-16,0 2 0 16,0 1 3-16,6 2-4 15,2-1-2-15,5 2 0 16,1 0-3-16,5 0 2 16,0 8-1-16,-4 4-1 15,0 7 0-15,-3-2 0 16,-4 7-1-16,-4 0 1 15,-4 1-1-15,0 1 0 16,0-3 1-16,-13 1-2 16,-8 0-1-16,-7 0-1 15,-4-3-3-15,-4-2 0 16,1-6 0-16,2-6 0 16,4-7 4-16,10 0-2 0,10 0 5 15,4-7 0-15,5-9 2 16,0 2-2-16,0 1 0 15,2 3 1-15,6 2 1 16,-4 2 3-16,-1 4 0 16,3 2-3-16,-1 0 1 15,5 0-2-15,4 0 0 16,2 0-1-16,3 6 2 16,-1 4-1-16,1 4 1 15,-2-4-1-15,0 0 0 16,0-1 0-16,-4-1-1 15,0 1 0-15,-2-6 0 16,0-3-3-16,0 0-8 16,2 0-14-16,-2 0-63 15,3-6-813-15</inkml:trace>
  <inkml:trace contextRef="#ctx0" brushRef="#br0" timeOffset="53565.3758">16384 16716 1818 0,'0'0'78'0,"0"0"-37"15,0 0-12-15,0 0-4 16,0 0-7-16,0 0-8 15,4-19-7-15,-2 19-3 16,2 9-3-16,-1 8 3 16,2 7 0-16,-1 3 0 15,-2 4 0-15,1-3 0 16,-3 0 1-16,1-6-2 16,1 2 2-16,2-4-2 15,-1-6 2-15,1 1-1 16,1-4 0-16,-2-5 0 15,-2-1 0-15,0-2 0 16,-1-1-1-16,0-1 1 16,0-1-4-16,0 0-6 0,0 0-7 15,0 0-10-15,0 0-26 16,0 0-232-16</inkml:trace>
  <inkml:trace contextRef="#ctx0" brushRef="#br0" timeOffset="54876.7342">12559 17671 1560 0,'0'0'301'0,"0"0"-270"16,0 0-3-16,0 0-3 15,0 0-12-15,0 0-8 16,0-3-4-16,0 3-1 15,0 11 1-15,0 4-1 16,0 2 2-16,-4 2-1 0,-2 0 0 16,3 1 0-16,0 1 0 15,0-6-1-15,-1-1 1 16,1-3-1-16,-1-2 1 16,3-8 0-16,1 0 0 15,0 2-1-15,0-3 0 16,0 0 2-16,0 0 0 15,3 0-1-15,15 0 3 16,9 0 1-16,1 0 1 16,3-5-6-16,2-1 1 0,2 2-1 15,-1 2 0 1,-4-1 0-16,-3-1-1 0,-5 3 1 16,-4-2-2-1,-2 2-3-15,-4-2-7 0,0 1 0 16,-5-5-5-16,-2 3-24 15,-3 0-58-15</inkml:trace>
  <inkml:trace contextRef="#ctx0" brushRef="#br0" timeOffset="55240.124">12765 17694 1829 0,'0'0'54'0,"0"0"-29"16,0 0 4-16,0 0-13 15,0 0-13-15,0 0-3 16,-3 24 0-16,3-2 3 15,0 1 0-15,0 0-1 16,0 1-1-16,3-5-1 16,2 1 0-16,-2-4 0 15,1-3 1-15,-1-4-1 16,1-4 0-16,1 2-1 0,-4-7 1 16,1 3-4-16,3-3-9 15,1 0-19-15,1 0-36 16,2 0-226-16</inkml:trace>
  <inkml:trace contextRef="#ctx0" brushRef="#br0" timeOffset="55799.7973">12820 17481 1816 0,'0'0'63'0,"0"0"-46"0,0 0 0 16,0 0 3-16,0 0-7 15,0 0-1-15,110 29-5 16,-69-8-2-16,-2 6-3 15,-2 2-1-15,-3 7 1 16,-4 6-2 0,-4-1 0-16,-9 2 0 0,-6-1 0 15,-5-3-1-15,-6 0-1 16,0-3-1-16,0-10-2 16,-6 1 0-16,-9-8 2 15,-4-2 1-15,-4-7-2 16,2-3-5-16,-4-4 2 15,1-2-1-15,2-1-4 0,5 0 3 16,4 0-2 0,7 0-3-16,3 0-9 0,3-4-9 15,0-1-154-15</inkml:trace>
  <inkml:trace contextRef="#ctx0" brushRef="#br0" timeOffset="56977.2738">13818 17616 1814 0,'0'0'34'16,"0"0"-9"-16,0 0 15 0,0 0-19 16,0 0-12-16,0 0 1 15,-50-15-3-15,30 12-2 16,4 1 3-1,-7 2-2-15,-2 0-1 0,-2 0-1 16,-1 0-2-16,2 3 0 16,-3 4-1-16,5 3-1 15,0 2 1-15,5 1-1 16,1 6-1-16,2 2 1 16,5 2 0-16,0 2 0 15,4 0 1-15,6 1-2 16,1-3 1-16,0 1 0 15,8-5 0-15,10 0 0 0,11-2-1 16,6-2-1-16,8-3 1 16,2-2-1-16,-3-3-2 15,-3-5 0 1,-7-2 0-16,-3 0 0 0,-5 0-2 16,-7 0-3-16,-3-9-1 15,-6 1 5-15,-5-4 1 16,-3 1-1-16,0-3-2 15,0 1 3-15,-11-4-1 16,-7 2-1-16,-1 1 1 16,1 2 2-16,2 4 2 15,1 3 0-15,2-2 1 16,3 5 1-16,5 1 0 16,5 1 3-16,0 0 1 0,0 0-2 15,0-3-3-15,7 2 1 16,9-1-1-16,1-1 0 15,3 1 1-15,-3 2 0 16,-1-3 3-16,2 3 3 16,-1 0-2-16,0 0-1 15,-3-3 2-15,1 1 1 16,-3 1 1-16,-3 0-1 16,0 1-4-16,-5 0 0 15,2 0 0-15,-1 0-2 16,1 0-1-16,0 2 1 0,2 8-2 15,2 2 2 1,-1 2-1-16,1 0 0 16,-3-1 0-16,2 2 0 0,-1-2 0 15,-2-2 0-15,-3-1 0 16,-3-3-1-16,4-2 0 16,-1-3-4-16,0-1-9 15,2 1-17-15,-4-2-63 16</inkml:trace>
  <inkml:trace contextRef="#ctx0" brushRef="#br0" timeOffset="57517.04">14196 17730 1898 0,'0'0'32'0,"0"0"-18"16,0 0 8-16,0 0-8 15,0 0-10-15,0 0-2 16,36 19 1-16,-14-2-1 16,0 3-1-16,-2-1-1 15,-3 0 1-15,0 1-2 16,-7-3 1-16,-1-4-4 15,-4 1-1-15,-4-7-2 16,-1 0 1-16,0-7 0 16,0 0-1-16,0 0 4 15,-6-17 3-15,-1-5 2 16,1-2-1-16,6-3 2 16,0 5 1-16,3-2-2 0,12 7 0 15,4 4-1-15,2 1-1 16,-3 6 0-16,1 3-3 15,2 3-12-15,-4 0-37 16,0 0-140-16</inkml:trace>
  <inkml:trace contextRef="#ctx0" brushRef="#br0" timeOffset="58215.8095">14822 17723 1803 0,'0'0'22'0,"0"0"5"16,0 0 6-16,0 0-11 15,0 0-9-15,0 0-4 16,-88-14-3-16,73 14-4 16,0 0-2-16,1 11 2 15,1-1-1-15,3 3-1 16,0 1 0-16,4 0 0 16,4 1 0-16,2-2 0 15,0-1 0-15,5-1 0 16,12-3 0-16,6-2-2 15,-1-2-3-15,4-4-6 16,-3 0 0-16,-2 0 4 16,-6-5 3-16,0-6 4 0,-6 0 0 15,-1 1 1-15,-5 1 4 16,-1 1-2-16,2 2 2 16,-3 3 0-16,-1 2 3 15,3 1 0-15,-3 0-5 16,1 0-2-16,1 0-1 15,2 0 0-15,4 0 0 16,4 10 1-16,3 3 2 16,0-2 0-16,1 1-1 15,-1-2 0-15,0-3-1 16,-5 0-1-16,2-1-1 16,-1-2-1-16,-4-2-20 0,2-2-64 15</inkml:trace>
  <inkml:trace contextRef="#ctx0" brushRef="#br0" timeOffset="58911.4125">15123 17711 1891 0,'0'0'28'0,"0"0"-19"15,0 0 10-15,0 0-7 16,0 0-9-16,0 0-3 16,-8 22 1-16,8-8 1 0,5 2-2 15,12 1 1 1,8-4 0-16,6-1-1 0,4-4 0 16,1-2-4-16,-2-5-6 15,2-1-4-15,-10 0-2 16,-3-5-3-16,-5-10 11 15,-6 1 8-15,-2-3 1 16,-4 0 12-16,-4 0 3 16,1 2-1-16,-3 4-1 15,0 3 0-15,0 1 1 16,0 3-5-16,0 2 3 16,0 2-3-16,0 0-5 15,0 0-5-15,0 2-2 16,3 16-3-16,1 7 5 15,1 2 0-15,-2 4 0 0,2 2 0 16,-3-1-1-16,1-1-2 16,-1-3 0-16,3-2-2 15,-2-2 2-15,-1-8 2 16,-2 0 0-16,0-7 1 16,0-1-1-16,2-5 1 15,-2-2 0-15,0-1 0 16,1 0 0-16,-1 0 0 15,0 0-3-15,2 0-3 16,-2 0-5-16,0-4-15 16,0-10-57-16,1-2-1307 15</inkml:trace>
  <inkml:trace contextRef="#ctx0" brushRef="#br0" timeOffset="59722.5373">16365 17681 1752 0,'0'0'59'15,"0"0"-31"-15,0 0 4 16,0 0-2-16,0 0-4 16,0 0-10-16,-59-16-4 15,44 16-4-15,0 0-3 16,-2 0-3-16,1 9-1 0,0 4 0 16,3 4-1-16,1-1 0 15,4 4 0-15,4 3 0 16,4-3 0-16,0 0 1 15,0 1-1-15,16-5 0 16,8-1-2-16,6-4 1 16,6-7-3-16,4-2-5 15,-2-2-6-15,-3 0 0 16,-3-6 5-16,-6-5 7 16,-3-3 2-16,-8 3 2 15,-6 3 0-15,-1 1 8 16,-3 4 0-16,-5 2-1 0,3 0-1 15,-3 1-2-15,5 0-5 16,2 0 0-16,6 0 0 16,4 1-1-16,1 8 1 15,1 1 0-15,1-1 0 16,2-2 0-16,2-1 0 16,-5-2 0-16,0-4 0 15,-4 0 1-15,-4 0-1 16,-4-1 0-16,-2-10 1 15,-4-1 1-15,-1-4-2 16,0-1 2-16,-6-2-2 16,-9-2 0-16,-6 5 0 15,-2 6 0-15,-1 4-1 16,-4 6 0-16,8 0-6 16,0 0-11-16,4 13-19 0,6-1-29 15,5-1-166-15</inkml:trace>
  <inkml:trace contextRef="#ctx0" brushRef="#br0" timeOffset="60488.2362">17283 17730 1685 0,'0'0'123'0,"0"0"-92"15,0 0 13-15,0 0-4 16,0 0-17-16,0 0-16 16,-35-17-4-16,15 12 3 15,-5 2 0-15,-4 2-2 16,0-2-1-16,-3 3 1 0,4 0-2 16,1 0-1-16,6 8-1 15,3 3 0-15,5 2 0 16,1 1-1-16,7 2 1 15,3 1 0-15,2-2-1 16,0 1 1 0,20-3 0-16,5-1 0 0,10-4-1 15,2-8-4-15,4 0-5 16,0 0-2-16,-4-8 0 16,-2-9-1-16,-5-5 3 15,-7-4 6-15,-6-4 3 16,-7-2 1-16,-5-3 2 0,-5 2 6 15,0 4 1-15,0 7 0 16,-5 2 5-16,-3 9-1 16,2 3-4-16,3 2-1 15,3 5-2-15,-3 1-1 16,3 0-5-16,0 0 0 16,-2 10-3-16,0 11 2 15,1 8 1-15,1-2 0 16,0 3 1-16,0 0-2 15,0-1 2-15,9-3-1 16,0-3 0-16,3-1 0 16,-5-3 0-16,1-5-1 15,2-6 0-15,-4-1-1 16,-3-7-1-16,-2 0 0 16,-1 0 2-16,0 0-4 0,4 0-3 15,0 0-6-15,-2 0-44 16,4-9-121-16</inkml:trace>
  <inkml:trace contextRef="#ctx0" brushRef="#br0" timeOffset="61117.8886">17655 17746 1823 0,'0'0'26'0,"0"0"-18"15,0 0 11-15,0 0 2 16,0 0-17-16,0 0-3 16,47-5 0-16,-30 4-1 15,1-2 0-15,-2-1 0 16,0 0 0-16,-5-1 0 0,-3 1 0 16,-3-1 0-16,-5-2 1 15,0 0 2-15,-7 0 11 16,-9-3-11-16,-2 0 1 15,-4 6 0-15,0-1 1 16,2 0 3-16,2 5-5 16,3 0-2-16,3 0-1 15,-3 0 0-15,4 5 0 16,-2 7 0-16,2 2 0 16,4 1 1-16,0 5-1 15,6-2 0-15,1 2 0 16,0-1 0-16,0 0 0 0,17-2 1 15,4 0 0-15,3-4-1 16,6-4 0-16,0-1 1 16,2-5 1-16,-4-3 0 15,-5 0 0-15,-6 0-1 16,-3 0 2-16,-2 0-1 16,-4-6 0-16,-2 1-2 15,0 0 0-15,-1 1-4 16,-2-1-20-16,-1 1-92 15</inkml:trace>
  <inkml:trace contextRef="#ctx0" brushRef="#br0" timeOffset="70280.8384">15707 16777 1669 0,'0'0'87'0,"144"-11"-54"16,-84 7-5-16,-9 0-17 16,-7-1-2-16,-11 3-5 15,-12 0 5-15,-11 1-5 16,-5 1-3-16,-3 0-1 15,-2 0 0-15,0 0-3 0,0 0-9 16,0 7-33-16,-8 0-120 16</inkml:trace>
  <inkml:trace contextRef="#ctx0" brushRef="#br0" timeOffset="70743.5099">15055 16941 1795 0,'0'0'42'16,"0"0"-24"-16,0 0 27 15,0 0-12-15,0 0-19 16,0 0-4-16,-3 0-3 16,34 0-5-16,20 0 2 15,21 0 3-15,12-2-2 16,9 0-3-16,1 1-2 0,2-1 0 15,-3 1 0 1,-9-1 1-16,-10 0-1 0,-17 0 0 16,-20 2 0-16,-14-3 0 15,-13 3 0-15,-8 0 0 16,-2 0-1 0,0 0-3-16,0 0-7 0,-3 0-4 15,-12 3 7-15,-2 7-21 16,-6 0-33-16,-4-3-56 15</inkml:trace>
  <inkml:trace contextRef="#ctx0" brushRef="#br0" timeOffset="71073.4853">15034 16871 1829 0,'0'0'48'0,"0"0"-11"16,0 0-7-16,0 0-16 16,0 0-5-16,0 0-7 15,35-19-1-15,9 19 0 16,14-3 0-16,9 1-1 15,8 2 1-15,1 0-1 0,1 0-1 16,1 0 1 0,-6-2-5-16,-4095 2-14 0,8144-1-22 15,-4103-1-15-15,-18 1 13 16,-18-2-22-16,-28 0-519 16</inkml:trace>
  <inkml:trace contextRef="#ctx0" brushRef="#br0" timeOffset="71312.9859">15012 16825 1670 0,'0'0'146'0,"0"0"-138"16,0 0-7-16,0 0 4 15,123-7 11-15,-36 0-2 16,10-1-5-16,4 3-1 0,0-2 0 16,-5 7 13-1,-9-2-4-15,-19 2-8 0,-23 0-4 16,-23 0 0-16,-15 0-4 15,-7 0 1-15,0 0 4 16,0 0-2-16,0 0-1 16,0 0-3-16,0 0-1 15,0 0-6-15,0 5-22 16,7 0-57-16</inkml:trace>
  <inkml:trace contextRef="#ctx0" brushRef="#br0" timeOffset="72386.693">17204 16752 1451 0,'0'0'318'16,"0"0"-287"-16,0 0-6 15,0 0 4-15,0 0-3 0,0 0-4 16,-68-8 1 0,53 2-13-16,3-3-3 0,0-1 2 15,7 0-1-15,0-2 0 16,5 2-3-16,0-4 3 15,0 3-3-15,0-2 2 16,8 2-5-16,4 2 4 16,4 1-3-16,-2 2 1 15,0 6 0-15,0 0-3 16,2 0 1-16,1 0-2 16,2 14 1-16,-2 8-1 15,-3 4 0-15,-4 7 0 16,-4 4 0-16,-6 2 0 0,0 0 0 15,-6-2-1-15,-12-1-3 16,-10-4-2-16,-8-4-6 16,-8-3 6-1,-3-9-4-15,-1-8-1 16,7-8 0-16,11 0 3 0,10-8 6 16,7-11 2-16,8-3 1 15,5 0-1-15,0 3 8 16,0 4-3-16,8 4-1 15,5 1 2-15,1 4-1 16,5 5 1-16,5 1-2 16,5 0-1-16,3 3-1 15,4 14 4-15,1 2-2 16,-3 4-2 46,-4 2 1-62,-4 1-3 0,-9-7 0 0,-3-2 0 0,-3-4 0 0,-5-6-3 0,1-2-6 0,0-5-10 0,1-3-15 0,2-13-82 16</inkml:trace>
  <inkml:trace contextRef="#ctx0" brushRef="#br0" timeOffset="73029.4748">17665 16724 1853 0,'0'0'74'16,"0"0"-56"-16,0 0 1 16,0 0-10-16,0 0-7 15,0 0 0-15,-31 57 4 16,19-27-3-16,-4 1 1 15,2-1-3-15,-2-2 1 16,4-4-2-16,1-4 0 16,2-3 0-16,6-10 1 15,2-2-1-15,1-5 0 0,0 0 0 16,0 0 0 0,0 0 2-16,12 0 0 15,10 0 3-15,7 0-3 0,-1 0-1 16,-1 0-1-16,-1 0 0 15,0 0 0-15,-4 0 0 16,-5 0 0-16,0 0 0 16,-3 0-2-16,-2 0-1 15,-4-6 1-15,0-3-3 16,-3-5 2-16,-2 0 1 16,-3-1 2-16,0 2 0 15,0 2 0-15,0 1 2 16,0 3 0-16,-3 2 8 0,0 2-1 15,3 3 1-15,0 0 0 16,0 0-10-16,-2 0-2 16,2 17-2-16,0 9 4 15,0 2 1 1,0 5-1-16,0-1 0 0,0 0-1 16,0-4 1-16,0-3 0 15,2-6-1-15,-2-9 0 16,3-1-5-16,-3-5 1 15,1-4-11-15,1 0-2 16,-1 0-3-16,6-1-22 16,1-12-292-16</inkml:trace>
  <inkml:trace contextRef="#ctx0" brushRef="#br0" timeOffset="73780.0907">18289 16736 1717 0,'0'0'84'15,"0"0"-64"-15,0 0 7 16,0 0-5-16,0 0-9 15,0 0 2-15,-51-40 1 16,48 24 1-16,3 2-3 16,0 2-3-16,0 1-1 15,0 0 1-15,1 5-2 0,7-2-3 16,2 5 2 0,-1 3-4-16,4 0-3 0,3 0 0 15,1 5-1-15,3 13 0 16,-1 5 0-16,-2 3 0 15,-4 3 0-15,-5 3 0 16,-7 1 1-16,-1-3-1 16,0 0-5-16,-17-2-3 15,-6-6-2-15,-9-1-5 16,-2-6 5-16,-6-5-2 16,4-6-1-16,2-4-4 15,7 0 0-15,9 0 10 16,6-10 7-16,9 1 3 0,3-1 7 15,0 0 10 1,6 0-13-16,8 4 0 0,0-1 1 16,3 5 0-16,-1 2 1 15,4 0-3-15,2 0 0 16,1 4-4-16,0 6 1 16,0 1-1-16,-1 0 0 15,-3 3-1-15,-1-2 0 16,1-1-2-16,0 0 1 15,1-5-2-15,-2-3-10 16,2-3-18-16,-4 0-57 16,-2-3-1052-16</inkml:trace>
  <inkml:trace contextRef="#ctx0" brushRef="#br0" timeOffset="74104.4544">18697 16617 1890 0,'0'0'58'0,"0"0"-35"16,0 0-2-16,0 0-12 16,0 0-9-16,0 0 0 15,12 66 1-15,-7-30 0 16,-1 0 0-16,-1 3-1 15,-1-5 1-15,-2-1-1 0,6-5 0 16,-5-2 0-16,3-5 0 16,-2-6 0-16,-1-5 0 15,-1-7 0-15,0 0 0 16,0-3 0-16,0 0 1 16,0 0-1-16,0-4-4 15,0-9-27-15,0-4-48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8T05:45:38.005"/>
    </inkml:context>
    <inkml:brush xml:id="br0">
      <inkml:brushProperty name="width" value="0.05292" units="cm"/>
      <inkml:brushProperty name="height" value="0.05292" units="cm"/>
      <inkml:brushProperty name="color" value="#FF0000"/>
    </inkml:brush>
  </inkml:definitions>
  <inkml:trace contextRef="#ctx0" brushRef="#br0">1850 10873 1799 0,'0'0'49'16,"0"0"-31"-16,-82 9 4 16,43 6-5-16,0 2 0 0,2 7-8 15,1 0-5-15,8 6-2 16,4-4 2-16,9 3-2 16,5-5-2-16,10 1 0 15,0-2 1-15,6-2-1 16,19-2 1-16,9-4 0 15,11-2 2-15,4-7-3 16,8-6 0-16,0 0-3 16,-7-3-7-16,-9-8-7 15,-15 0 1-15,-8 2 10 16,-12 4 6-16,-6 4 3 16,0 1 12-16,0 0 7 15,0 0-10-15,0 0-3 0,0 0 3 16,0 0-3-1,0 0-3-15,0 0-6 16,0 15-1-16,0 7 1 0,2 7 0 16,5 1 0-16,1-3 0 15,-1-2 0-15,2-2-3 16,-3-3-4-16,-1-3-6 16,-1-2-11-16,0-5-50 15</inkml:trace>
  <inkml:trace contextRef="#ctx0" brushRef="#br0" timeOffset="645.6051">1869 11903 1862 0,'0'0'41'0,"0"0"-26"16,0 0 4-16,-92 0-5 15,68 8-4-15,-3 9-5 16,3 5-4-16,2 4 0 15,4 6 0-15,7-1-1 16,7 1 1-16,4-3-1 16,0-3 0-16,6-1 0 15,21-4 0-15,7-4 0 16,5-5-2-16,6-4-1 16,1-6-5-16,0-2-8 0,-4 0-24 15,-6-5-45-15,-3-8-542 16</inkml:trace>
  <inkml:trace contextRef="#ctx0" brushRef="#br0" timeOffset="974.5753">2117 12160 1904 0,'0'0'34'0,"0"0"-20"15,0 0 5-15,0 0-3 16,0 0-9-16,0 0-6 0,25-31-1 16,-6 28 0-1,0 3-1-15,-3 0 1 0,-4 0-2 16,-2 9-1-16,-5 7 1 16,-5 6-2-16,0 6-3 15,-9 4 3-15,-9 0 2 16,-3-1-1-16,4-7 1 15,6-5 0-15,6-8 2 16,5-6 0-16,0-4-2 16,27-1 1-16,18 0 1 15,16-9-5-15,7-9-26 16,3-6-98-16</inkml:trace>
  <inkml:trace contextRef="#ctx0" brushRef="#br0" timeOffset="1645.9069">1941 13372 1814 0,'0'0'55'16,"0"0"-25"-16,0 0 5 16,0 0-18-16,0 0-4 15,0 0-7-15,-103-28-2 16,67 47-1-16,0 5 0 15,-1 7-2-15,7 1 2 16,8-3-3-16,7 1 0 0,12-2 0 16,3-1 0-1,15-4 0-15,18-1 0 0,16-5 0 16,14-6 0-16,3-7-2 16,2-2-7-16,-6-2-10 15,-8 0-35-15,-8-3-81 16</inkml:trace>
  <inkml:trace contextRef="#ctx0" brushRef="#br0" timeOffset="2182.5587">2236 13604 1873 0,'0'0'52'16,"0"0"-30"-16,0 0-8 16,0 0 4-16,0 0-8 15,0 0-8-15,3-17-2 16,6 17-2-16,0 0 1 16,3 3 0-16,1 10-2 15,-4 2-3-15,-3 2-5 16,-4 5 5-16,-2 3-3 15,0 2 0-15,-5 4 1 16,-9-3-2-16,3-5 8 16,-1-4 0-16,7-7 2 0,2-5 0 15,3-6 0-15,0 1 0 16,0-2 2-16,0 0 4 16,0 1-1-16,10 3 0 15,8-2 2-15,2 1-3 16,3 4-1-16,-3-2-3 15,-3 2 1-15,4 3-1 16,-6 2 0-16,1 2-1 16,-4 3 1-16,-3-1 0 15,-5 1-1-15,-4-2 1 16,0 1-1-16,-4 0 1 16,-14-2 1-16,-9-1-1 0,-8-4 1 15,0-5-1 1,-1-2 0-16,8-2 0 0,12 0 0 15,10-6-2 1,6-9-29-16,0-3-203 0</inkml:trace>
  <inkml:trace contextRef="#ctx0" brushRef="#br0" timeOffset="5145.5273">2575 10968 1757 0,'0'0'65'15,"0"0"-30"-15,0 0-3 16,0 0-3-16,0 0-8 15,0 0-12-15,0 0-3 16,-12 0-1-16,12 0 0 16,0 0-1-16,0 0 0 15,3-4-3-15,19-2 1 16,11 0-2-16,12-2 0 0,-1 3-4 16,0 2-11-16,-3 3-21 15,-4-1-40-15,-5 1-91 16</inkml:trace>
  <inkml:trace contextRef="#ctx0" brushRef="#br0" timeOffset="5331.3921">2602 11090 1832 0,'0'0'29'0,"0"0"-28"16,108-25-2-16,-54 16 1 16,10 0-11-16,3-3-168 15</inkml:trace>
  <inkml:trace contextRef="#ctx0" brushRef="#br0" timeOffset="6038.0446">2797 12041 1820 0,'0'0'59'16,"0"0"-34"-16,0 0 0 15,0 0-7-15,0 0-8 16,0 0-6-16,18-7-4 16,12-1 0-16,6 4 0 15,5-1-1-15,1 5-5 16,1 0-21-16,-7 0-49 0,-8 8-116 15</inkml:trace>
  <inkml:trace contextRef="#ctx0" brushRef="#br0" timeOffset="6227.7849">2906 12189 1769 0,'0'0'103'0,"0"0"-78"16,0 0-11-16,0 0-1 16,0 0-7-16,0 0-6 15,82-59-1-15,-40 55-18 0,-1 4-75 16</inkml:trace>
  <inkml:trace contextRef="#ctx0" brushRef="#br0" timeOffset="6788.1745">2903 13426 1792 0,'0'0'93'0,"0"0"-77"16,0 0 2-16,0 0 6 15,0 0-10-15,0 0-7 16,-9-3-1-16,9 2-6 16,22-2 0-16,11-2 1 15,12-3-1-15,4 1-2 16,2-5-19-16,-2 0-38 0,-3 1-114 15</inkml:trace>
  <inkml:trace contextRef="#ctx0" brushRef="#br0" timeOffset="6967.9732">2962 13541 1900 0,'0'0'42'0,"0"0"-39"16,0 0 1-16,0 0 1 16,0 0-5-16,123-16 0 15,-53-1-19-15,3-1-113 16</inkml:trace>
  <inkml:trace contextRef="#ctx0" brushRef="#br0" timeOffset="37122.1186">16582 10151 1658 0,'0'0'84'15,"0"0"-56"-15,0 0 5 16,0 0-6-16,0 0-4 16,0 0-7-16,0 0-7 15,0 0 1-15,-19-22-1 16,11 18-2-16,-3 1 1 16,-2 1 1-16,-4 0-4 15,-2 2-2-15,-6 0-1 0,-3 0-1 16,-5 2 1-1,0 10-1-15,-3-1 0 0,4 3-1 16,-2 3 0-16,3-1 0 16,6 4 0-16,3 1-1 15,3 2 1-15,7 5 0 16,1 1 0-16,5 4 1 16,5 3-1-16,1-2 0 15,1 1 0-15,19 0 0 16,5-4 0-16,3-3 0 15,3-3 1-15,4-4-1 16,1-8 0-16,0-1 0 16,-4-7 0-16,1-5 0 15,-6 0-3-15,-3 0-8 16,-2 0-16-16,-5-8-16 0,4-1-30 16,-2 1-1201-16</inkml:trace>
  <inkml:trace contextRef="#ctx0" brushRef="#br0" timeOffset="37819.5917">16751 10651 1867 0,'0'0'23'15,"0"0"-8"-15,0 0-3 16,0 0 7-16,0 0-11 16,0 0-4-16,44-66-2 15,-30 59-1-15,1 5-1 0,-3 2 0 16,4 0 0 0,-5 0 0-16,-4 2-1 0,-2 9 1 15,0 4-1 1,-5 2 0-16,0 2-2 15,0 3 1-15,0 0-4 0,-7 0-1 16,0-4 2-16,2-1-3 16,2-4 4-16,0 0 2 15,3-4-1-15,0 0 3 16,0-1 0-16,0-2-1 16,0 0 1-16,0 1 0 15,3 0 0-15,2 0 0 16,4 3 0-16,2 1 0 15,4 2 1-15,3-1 0 0,-3 2-1 16,0 1 0-16,-4-2 0 16,-5 1 0-16,-3 1 0 15,-3 2 0-15,0 1-1 16,-20-1-4-16,-11 0-2 16,-6-4 4-16,-5-5-4 15,0-5 2-15,0-3 5 16,6 0 0-16,8 0 0 15,12 0 0-15,8 0 0 16,8-1-21-16,0-5-32 16,21-5-545-16</inkml:trace>
  <inkml:trace contextRef="#ctx0" brushRef="#br0" timeOffset="49374.7352">17917 10009 1683 0,'0'0'83'16,"0"0"-47"-16,0 0-16 15,0 0 9-15,0 0-2 0,0 0-8 16,0 0-4-16,-3-8-2 16,-3 8-3-16,-3 0-3 15,-3 0-5-15,-7 0-2 16,-3 0 1-16,-5 0-1 16,-2 8 1-16,-5 3-1 15,-3 2 0-15,6 4 1 16,-1 0-1-16,5 2-1 15,8 4 1-15,4 0 0 16,6 4 0-16,2 4 0 16,7 3 1-16,0 7-1 15,8-1 0-15,13-3 0 16,5-5 0-16,2-6 0 16,7-7 1-16,2-5-1 15,1-3 0-15,4-8 0 16,0-3 0-16,-6 0 1 0,-5 0-1 15,-6-5 1-15,-3-2-1 16,-8-1 0-16,-6 3 0 16,-4 2 0-16,-4 2 0 15,0 0 0-15,0-1-1 16,2 2-12-16,0 0-26 16,3 0-18-16,3 0-62 15</inkml:trace>
  <inkml:trace contextRef="#ctx0" brushRef="#br0" timeOffset="50171.1463">18257 10645 1744 0,'0'0'54'0,"0"0"-31"15,0 0 10-15,0 0 4 16,0 0-9-16,0 0-13 16,-3 2-2-16,9-2-7 15,10-7-5-15,3 2-1 16,4 2 0-16,3 3-1 16,-3 0 1-16,0 0 0 15,-4 8-1-15,-6 9 0 0,-3 3-2 16,-10 7-1-16,0 4 0 15,-14 3 3 1,-12 2 0-16,-9-2-1 16,-1-2 1-16,5-9 1 0,9-6 1 15,10-6-1-15,8-8 0 16,4 0-1-16,7-3 0 16,29 0 1-16,19 0 3 15,15 0-1-15,7-5-2 16,-3-1 0-16,-9-3-23 15,-8-2-59-15,-13-3-255 16</inkml:trace>
  <inkml:trace contextRef="#ctx0" brushRef="#br0" timeOffset="50995.134">19476 9967 1714 0,'0'0'85'0,"0"0"-49"16,0 0-13-16,0 0-6 15,0 0-2-15,0 0-5 0,-103-40-2 16,76 38 0-16,-3 2-1 15,-3 0-2-15,-5 6-3 16,2 10-1-16,-4 5 1 16,1 5-1-16,0 3 0 15,9 4-1-15,9 3 0 16,8 4 0-16,10 6 0 16,3-2 0-16,9-1 0 15,19-4-3-15,11-10-1 16,4-7 1-16,3-8-2 15,0-5 3-15,-1-7 0 16,-4-2 0-16,-6 0 1 0,-3-6 0 16,-7-4 0-1,-3 1-1-15,-8-2-4 0,-5 5-7 16,-2 1-21-16,-5 2-12 16,1 3-146-16</inkml:trace>
  <inkml:trace contextRef="#ctx0" brushRef="#br0" timeOffset="51470.0032">19787 10472 1821 0,'0'0'68'15,"0"0"-58"-15,0 0-7 0,0 0 15 16,0 0-10 0,0 0-8-16,0 32 0 0,0-2 1 15,0 4 0-15,0 0-1 16,0 3 1-16,0-2-1 16,0-8 0-16,0-1 0 15,0-6 0-15,0-3 0 16,0-6 1-16,0-6-1 15,0-2 0-15,0-1 0 16,0-2 1-16,0 1 1 16,0-1-2-16,0 0-3 15,0-1-44-15,0-15-404 16</inkml:trace>
  <inkml:trace contextRef="#ctx0" brushRef="#br0" timeOffset="75788.8974">3637 10877 1599 0,'0'0'95'16,"0"0"-68"-16,0 0 4 16,0 0 4-16,0 0-15 15,0 0-2-15,0 0-4 16,0 0 0-16,0 0-1 16,0 0-3-16,-12 1-2 15,10-1 2-15,1 0-4 16,-1 0-2-16,1 0-2 15,-3 0-1-15,-2 0 0 16,1 0-1-16,-1 0 0 16,-2 2 0-16,0 1 0 0,-3 3 0 15,-1 2 0-15,-3 0 0 16,2 4 0-16,-4 1 0 16,2 3 0-16,-1 3 0 15,3 1 0-15,1 1 0 16,3 3 0-16,4 2 0 15,5-1 0-15,0-1 0 16,2-2 0-16,10-2-1 16,3-2 2-16,3-3-1 15,4-3 0-15,5-4 1 16,3-4-1-16,-2-2 1 16,2-2 0-16,-3 0 0 15,-4-5-1-15,-1-4 2 16,-3-4-2-16,-6-2 1 0,-1-1 1 15,-1 0-1-15,-7-4 3 16,-1-2 0-16,-3-4 1 16,0-2-1-16,-7-2-4 15,-10 1 2-15,-6 2 1 16,0 3-2-16,-1 6 0 16,-1 4-1-16,4 8 0 15,-3 4 0-15,0 2-2 16,2 5-17-16,4 13-15 15,2 1-67-15</inkml:trace>
  <inkml:trace contextRef="#ctx0" brushRef="#br0" timeOffset="95394.435">3707 11973 1664 0,'0'0'47'15,"0"0"-32"-15,0 0 3 16,0 0 15-16,0 0-6 16,0 0-16-16,0 0-2 15,0 0 2-15,0-26 1 16,0 22-2-16,0 3 2 0,1-1-2 16,-1 1-1-16,0 1-3 15,0 0 0-15,0 0 0 16,0 0-1-16,0 0-2 15,0 0 0-15,0 0 0 16,0 0-3-16,0 0-1 16,0 3-1-16,0 12-1 15,0 8 3-15,0 2 1 16,5 5 0-16,-3-1-1 16,3 0 1-16,0 0-1 15,1 0 0-15,-3-3 0 16,4 1 1-16,1-5-1 15,-5-1 0-15,0-3 0 16,0-4 0-16,-2-2 0 0,2-4 0 16,-3-2 0-16,0-3 0 15,0-3 0-15,0 0 0 16,0 0 1-16,0 0-1 16,0 0 0-16,2 0-1 15,-2 2-26-15,0-2-85 16</inkml:trace>
  <inkml:trace contextRef="#ctx0" brushRef="#br0" timeOffset="98083.4442">3932 13322 772 0,'0'0'293'16,"0"0"-182"-16,0 0-34 0,0 0 47 16,0 0-74-16,0 0-24 15,0-3-16-15,0 3-8 16,0 0 1-16,0 0-3 16,0 0 0-16,0 0 0 15,-1 0-1-15,1 0-5 16,-2 0 5-16,2 0-1 15,0 0-9-15,-3 0-32 16,3 0-60-16,0 0-29 16,-3 0-62-16,3 0-140 15</inkml:trace>
  <inkml:trace contextRef="#ctx0" brushRef="#br0" timeOffset="119874.0961">3984 13328 1565 0,'0'0'106'16,"0"0"-73"-16,0 0-14 16,0 0 5-16,0 0 0 15,0 0-4-15,0 0-9 16,0 0 1-16,0-7 2 16,0 5 2-16,0 2-4 15,-1-2 0-15,-1 2-1 16,2-1-1-16,-1-1-4 15,1 2-1-15,-3 0 1 16,0-2-3-16,0 2-2 16,3 0 3-16,0-1 1 0,0 1-2 15,-3 0 0-15,3 0-1 16,-5-2-1-16,-2 2-1 16,-1 0 1-16,-6 0 0 15,-2 0-2-15,-1 5 2 16,-1 3-1-16,1 2 0 15,0 1 0-15,3 1 1 16,-1 3-1-16,5 1 0 16,1 2 0-16,2 1 1 15,2 3-1-15,1 0 0 16,4 1 0-16,0-2 0 16,0 0 2-16,9-2-2 15,4 1 1-15,3-1-1 16,5-4 2-16,1 1-2 0,5-3 2 15,0-4-1-15,4 1 0 16,1-5-1-16,-4-3 1 16,-3-2-1-16,-2 0 0 15,1 0 1-15,-2-12-1 16,-2-2 1-16,-1-3 0 16,2-4 0-16,-6 0-1 15,-4-6 0-15,-3-3 2 16,-8-4 0-16,0-3-1 15,-13 3 1-15,-8-2-2 16,-8 8 1-16,-2 4-1 16,3 7 0-16,-1 9 1 0,4 5-1 15,0 3-1-15,1 0 0 16,3 14-11-16,2 3-18 16,5-4-100-16</inkml:trace>
  <inkml:trace contextRef="#ctx0" brushRef="#br0" timeOffset="121208.1627">16824 11751 1805 0,'0'0'42'15,"0"0"-11"-15,0 0-6 16,0 0-7-16,0 0-8 16,-88-19-2-16,61 24-5 15,-4 13-1-15,-2 12 1 16,-7 4-2-16,5 8 1 16,-2 8-2-16,6 3 2 15,7 2-2-15,11 4 1 16,13-6-1-16,2-2 0 15,30-3 0-15,8-6 2 0,12-6-2 16,6-8 1-16,6-10-1 16,4-11 0-16,0-7 0 15,-1 0 0-15,-4-17 0 16,-8-12-1-16,-9-7 1 16,-10-6-1-16,-12-5 1 15,-18-3 1-15,-6-5-1 16,-27-2 1-16,-21 4 1 15,-13 3-2-15,-8 12 2 16,3 11-2-16,15 10 0 16,18 14-6-16,21 3-25 0,12 1-129 15</inkml:trace>
  <inkml:trace contextRef="#ctx0" brushRef="#br0" timeOffset="121823.4208">18229 11686 1819 0,'0'0'34'0,"0"0"1"16,0 0-3-16,0 0-4 15,0 0-16-15,0 0-11 16,1-10-1-16,5 42-1 16,2 14 1-16,2 10 1 15,-2 1 1-15,-1-2-1 16,0-2-1-16,-2-9 1 16,-4-5-1-16,1-9 0 15,-2-6 0-15,0-7 1 16,0-5-1-16,3-2-1 15,0-3 1-15,2 0-5 16,1 0-4-16,7 0-14 0,3-2-39 16,8-2-743-16</inkml:trace>
  <inkml:trace contextRef="#ctx0" brushRef="#br0" timeOffset="122528.327">19685 11764 1747 0,'0'0'48'0,"0"0"-29"15,0 0 8-15,0 0 0 16,0 0-16-16,0 0-7 15,-93 1 0-15,68 19 2 16,1 3-1-16,-1 8-2 16,4 6-1-16,3 3 0 15,9 3 0-15,9-2-1 0,0 0 2 16,18 0-2-16,17-6-1 16,9-2 2-16,6-8-1 15,0-9 0-15,4-3 0 16,-4-13-1-16,-4 0 2 15,-1 0 2-15,-6-19 1 16,-8-6 2-16,-7-5-1 16,-10-8 5-16,-14-9-3 15,0-7-3-15,-26-2-2 16,-15 1 0-16,-13 6 0 16,-3 18-1-16,6 11-1 15,10 20-1-15,11 5-12 16,16 22-52-16,14 1-1151 15</inkml:trace>
  <inkml:trace contextRef="#ctx0" brushRef="#br0" timeOffset="123842.6557">16913 13068 1732 0,'0'0'44'15,"0"0"-7"-15,0 0-3 16,0 0-13-16,0 0-5 16,0 0-7-16,0 0-7 0,-47-10-2 15,33 33 1-15,1 5 2 16,5 3 2-16,8 0-5 16,0-1 1-16,2-5-1 15,17-2 0-15,4-6 3 16,10-5-3-16,10-5 0 15,9-7 2-15,7 0-2 16,5 0 1-16,5-10-1 16,3-4 2-16,5 0-1 15,3-3-1-15,2 0 8 16,1 0-2-16,3 0-1 16,-6 3-1-16,-6 3 0 15,-10 3 1-15,-7 5-2 0,-7 3-2 16,-2 0-1-1,-4 2 0-15,-5 10 1 0,-4 2-1 16,-3 2 0-16,-8-4 0 16,-5-1-1-16,-6-2-1 15,-4-3 0-15,-3-5 2 16,4-1 0-16,3 0 0 16,6-4 0-16,11-10 2 15,7-1-2-15,6 1 0 16,8 3-1-16,3 5 1 15,5 3 1-15,7 3-1 16,10 0-1-16,11 0 1 0,8 10 1 16,9 2-1-1,-2 0-2-15,-3-3-3 0,-4-3 2 16,-12-6 0-16,-8 0-2 16,-8-1 3-16,-12-19 2 15,-5-8 1-15,-9-1-1 16,-7 0 5-16,-11 6 5 15,-10 7 0-15,-8 8 4 16,-4 4-2-16,-1 0-9 16,0 4-3-16,0 0-5 15,0 0-27-15,-7 0-120 16</inkml:trace>
  <inkml:trace contextRef="#ctx0" brushRef="#br0" timeOffset="125410.6914">18244 13565 1386 0,'0'0'247'16,"0"0"-218"-16,0 0 11 15,0 0-11-15,0 0-6 16,0 0-7-16,-87-1 4 0,74-9-4 16,5-2 13-1,5 2-7-15,3 0-4 0,0-1-5 16,0 0 2-16,3 2-3 15,8 4-3-15,1-2-2 16,0 7-3-16,0 0-3 16,4 0 0-16,2 0 1 15,1 11-1-15,2 7-1 16,0 8 1-16,-4 6-1 16,-4 7 0-16,-9 7 0 15,-4 2-3-15,-7 0 1 16,-20-4-3-16,-10-3 1 15,-9-7-4-15,-8-9 6 16,2-8 0-16,1-9 2 0,6-8 0 16,14 0 0-16,9-7 3 15,8-11 9-15,10-5-3 16,4 1-6-16,0 1 3 16,0 4-2-16,10 2-2 15,8 5-2 1,2 3 0-16,3 5-1 0,6 2 1 15,0 2-1-15,6 18 0 16,3 4 0-16,-2 5 1 16,2 0 0-16,-6 2 0 15,-3-4 0-15,-3-3-1 16,-6-4 1-16,-3-8-1 16,-4-4 2-16,-1-4 0 15,-3-4-1-15,0 0-1 16,4 0-1-16,-2 0-47 0,0-15-389 15</inkml:trace>
  <inkml:trace contextRef="#ctx0" brushRef="#br0" timeOffset="129776.7924">13736 14732 1367 0,'0'0'221'0,"0"0"-173"0,0 0-14 0,0 0 7 0,0 0-10 0,0 0-10 0,0 0-4 0,2-12 5 0,-2 10-9 0,0 1-2 0,0-3 2 0,0 3 0 0,0 0 2 0,0-2-3 0,0 3 0 0,0-1-1 0,0-1 0 0,0 2-1 0,0-1-2 16,0 1-2-16,0-2 0 15,0 2-1-15,0 0-2 16,0 0 0-16,0 0 0 15,0 0-1-15,0 0-1 16,0 0-1-16,0 6-3 16,0 16 3-16,0 12-1 0,0 10 1 15,0 3 0-15,0 6 0 16,0 1 0-16,0-2 0 16,0-4 1-16,0-6-1 15,0-6 0-15,0-6 0 16,0-8-1-16,0-4 1 15,0-5 0-15,0-4 0 16,0-4 0-16,0-4 0 16,0 1 0-16,0-2 0 15,0 0-1-15,0 0-1 16,0 0 1 31,0 0-5-47,0 0-2 0,0 0-4 0,0 0-9 0,1 0-19 0,-1-7-54 0,0 0-837 15</inkml:trace>
  <inkml:trace contextRef="#ctx0" brushRef="#br0" timeOffset="130222.275">13690 14707 1806 0,'0'0'31'0,"0"0"-11"15,0 0-4-15,0 0-4 16,0 0-2-16,0 0-6 15,78-52-1-15,-44 52 0 16,0 0 0-16,1 0 0 16,-6 12-3-16,-3 3 0 15,-9 4-1-15,-5-1 1 16,-5 3 1-16,-7 0-1 16,0 1-1-16,-7 0 0 0,-18 0 1 15,-8 0-1 1,-5-2 1-16,0-3 0 0,2-6 0 15,9-3 0-15,8-1 0 16,9-1-1-16,7-1 0 16,3 5-17-16,0 0-23 15,7 0 2-15,11 2-56 16</inkml:trace>
  <inkml:trace contextRef="#ctx0" brushRef="#br0" timeOffset="130624.5379">13984 15204 1877 0,'0'0'23'0,"0"0"-7"16,0 0-6-16,0 0-6 15,0 0-3-15,0 0-1 16,97-11 0-16,-73 14-1 16,-7 10 1-16,-4 1-5 15,-4 3-1-15,-5 1 0 0,-4 3 1 16,0-1 0-1,-15 3 2-15,-4-1 2 0,-2 0 1 16,0-5 0-16,4-2 0 16,7-6 1-16,9-4-1 15,1-2 0-15,14-3-1 16,27 0 1-16,18 0-3 16,19-10-77-16,10-8-181 15</inkml:trace>
  <inkml:trace contextRef="#ctx0" brushRef="#br0" timeOffset="131441.9852">15390 14632 1805 0,'0'0'58'16,"0"0"-26"-16,0 0-5 15,0 0-5-15,0 0-8 16,0 0-9-16,-11-20-5 16,9 29-2-16,0 15 1 0,1 13 1 15,1 7 0-15,0 8 1 16,0 2-1-16,0-3 0 16,0-6-2-16,8-11-1 15,-4-5-6-15,3-11-1 16,-1-7-2-16,-4-6-3 15,1-5 10-15,0 0 5 16,0 0 0-16,4-14 7 16,4-2-6-16,-2 0 4 15,-3 6 6-15,1 0-2 16,2 1-1-16,0 4-3 16,3 1-3-16,4 2-2 15,5 2 0-15,2 0 0 0,1 8-1 16,-4 10 1-1,-3 3-2-15,2 1-2 0,-8 1-1 16,-1 0-2-16,-7-4-8 16,-3-2 2-16,0-1 6 15,-16-4 1-15,-11-4 3 16,-1-1 3-16,-7-7 0 16,2 0 0-16,1 0 0 15,5-4 1-15,9-5 0 16,6 1 1-16,9 3-1 15,3 2 1-15,0 0-2 16,6 0-6-16,15 2-54 0,4-3-35 16</inkml:trace>
  <inkml:trace contextRef="#ctx0" brushRef="#br0" timeOffset="131683.7128">15908 14959 1858 0,'0'0'40'16,"0"0"-39"-16,0 0-1 16,0 0-3-16,0 0 3 0,0 0 8 15,-6 66-6-15,6-43-1 16,0-2-1-16,0-3-8 15,2-4-28-15,2-7-35 16,-1-7-1187-16</inkml:trace>
  <inkml:trace contextRef="#ctx0" brushRef="#br0" timeOffset="131832.3987">15909 14708 1842 0,'0'0'0'0,"0"0"-2"16,0 0-36-16,0 0-59 0,0 0-1074 15</inkml:trace>
  <inkml:trace contextRef="#ctx0" brushRef="#br0" timeOffset="132177.5249">16238 14688 1821 0,'0'0'64'16,"0"0"-48"-16,0 0-1 0,0 0-3 16,0 0-9-1,0 0-3-15,0 46 4 0,0-6-2 16,0 5-1-1,0 5-1-15,0-1 1 0,0-5-1 16,0-2 0-16,0-5 0 16,0-7-1-16,0-3-1 15,0-7-8-15,0-5-2 16,0-8-13-16,0-6-14 16,1-1-33-16,3-8-156 15</inkml:trace>
  <inkml:trace contextRef="#ctx0" brushRef="#br0" timeOffset="132261.753">16123 14912 1811 0,'0'0'33'16,"0"0"-32"-16,0 0-1 16,109-13 0-16,-54 11-1 15,14-1-94-15</inkml:trace>
  <inkml:trace contextRef="#ctx0" brushRef="#br0" timeOffset="133676.5147">17464 14626 1884 0,'0'0'38'16,"0"0"-14"-16,0 0-10 15,0 0-1-15,0 0-6 16,0 0-7-16,-6 11-3 16,6 19 3-16,0 11 1 15,0 9-1-15,0 3 0 16,7-1-1-16,1-4-1 16,1-7-4-16,-2-6-7 15,3-7-2-15,-2-9-17 0,0-8-6 16,-4-9-7-1,3-2 29-15,1-10 15 0,1-10 1 16,1-6 4-16,1-3 9 16,-1-4 9-16,0 4 3 15,3-1-8-15,-2 7 2 16,-2 9-10-16,-1 6 3 16,-4 5-4-16,2 3-3 15,5 0-5-15,2 0 0 16,6 7 0-16,2 10-1 0,-1 1 1 15,5 0-1 1,-1 0 1-16,3-2 0 0,-3 1-2 16,8-5-4-1,1 1-14-15,2-6 7 0,2-5-12 16,2-2-26-16,2 0-34 16,-2-2-95-16,-3-11 7 15,-3-3 120-15,-8-2 53 16,-4-1 164-16,-10-1-51 15,-5-1 6-15,-6 2-47 16,0-1-30-16,-3 3-6 16,-14 1-20-16,-5 3-1 15,-2 4 10-15,2 2-16 16,2 7-4-16,1 0-2 16,4 0-3-16,-2 11 0 0,5 12 0 15,2 5 1-15,3 0-1 16,4 0-1-16,3-1 1 15,0-4-3-15,0-5-6 16,9 0-11-16,7-8 1 16,3-5-3-16,2-2 5 15,3-3-5-15,-3 0 5 16,-3-8 15-16,-3-7 2 16,-5 2 5-16,-2 0 17 15,-4 2-3-15,0 3-7 16,-1 1 1-16,0 3 3 15,-2 3-8-15,2 1-1 16,1 0-4-16,2 0-3 16,4 0-1-16,4 0 0 0,-2 5-1 15,1 0-8-15,2-1 0 16,6-1 1-16,6-3 0 16,6 0 1-16,-1-5-16 15,0-10-3-15,-2-6 1 16,-5-4 13-16,-1-1 11 15,-5-5 1-15,-5-2 1 16,-7 0 0-16,-7 2 7 16,0 3 5-16,0 5-2 15,-10 8-7-15,-4 6 0 16,2 8-2-16,-3 1-1 0,2 0 0 16,2 13 0-1,3 4 1-15,3 3-1 16,5-1-2-16,0 0 2 15,3 0 0-15,12 0 2 0,6 1 13 16,3-3 2-16,1 5 3 16,0-2-9-16,-2-4-4 15,-4-2-3-15,-1 0 0 16,-6-1-1-16,-2 2-3 16,-7-1 1-16,-3 4-1 15,0-2 2-15,-1 0-2 16,-11-2 0-16,0-3 0 15,-4-2-2-15,1-3-34 16,2-3-145-16</inkml:trace>
  <inkml:trace contextRef="#ctx0" brushRef="#br0" timeOffset="134490.597">20144 14715 1602 0,'0'0'209'0,"0"0"-202"16,0 0-7-16,0 0 0 16,0 0 8-16,0 0 10 15,41 19-8-15,-19-14-4 16,2-3-3-16,-1-2 1 0,-3 0-3 16,-7 0-1-1,-2-1 3-15,-5-9 1 0,-5-2 5 16,-1-4 1-1,0-1 5-15,-3-3 2 0,-16 2-8 16,-7 1-3-16,-7 5-1 16,-1 3 1-16,-3 4 1 15,3 5-5-15,4 0-1 16,6 4-1-16,5 9 0 16,1 8 0-16,7 1 0 15,2 5 0-15,8 8 1 16,1 2-1-16,1 2 0 15,19 0 0-15,10-8 1 16,6-3-1-16,5-9 0 0,-1-2 0 16,2-8-3-16,1-4 1 15,-5-3-6-15,-2-2-13 16,-3 0-30-16,-4-10-44 16</inkml:trace>
  <inkml:trace contextRef="#ctx0" brushRef="#br0" timeOffset="134888.6563">20571 14687 1879 0,'0'0'44'0,"0"0"-27"0,0 0-1 15,0 0 1-15,0 0-13 16,0 0-3-16,62-2 0 16,-39 25-2-16,-1 6 2 15,-1 4-1-15,-2 4 0 16,-1-1-1-16,-6-4-2 16,-3-3-4-16,-5-10-3 15,-2-6 4-15,-2-6 1 16,0-7-9-16,-3 0 9 15,-7-10 5-15,-1-15 0 16,7-11 1-16,4-7 2 16,0 1 2-16,16 2-2 0,5 10-1 15,0 8 1-15,1 9-3 16,-1 6-2-16,-4 6-2 16,-1 1-26-16,-1 0-32 15,-2 8-165-15</inkml:trace>
  <inkml:trace contextRef="#ctx0" brushRef="#br0" timeOffset="135266.1359">21185 14704 1912 0,'0'0'27'0,"0"0"-17"16,0 0-2-16,0 0-2 15,0 0-6-15,0 0 1 16,42 79 0-16,-22-40-1 16,-4-3 0-16,-3-2 0 15,-5-8-4-15,-1-6-1 16,-5-8-5-16,-2-4-4 15,0-8-2-15,0 0 8 16,0-15 3-16,-10-17 5 0,2-16 1 16,5-8 15-16,3-1-2 15,0 8-11-15,6 10 0 16,10 10-1-16,2 11-2 16,3 7-5-16,0 8-29 15,6 3-48-15,-2 0-216 16</inkml:trace>
  <inkml:trace contextRef="#ctx0" brushRef="#br0" timeOffset="135622.805">21685 14749 1840 0,'0'0'42'0,"0"0"-9"15,0 0-1-15,0 0-16 16,0 0-9-16,0 0-4 16,-63 0-3-16,56 24 0 15,7 7 0-15,0 1 0 16,0-1 1-16,19-2-1 16,4-6-3-16,-1-6-3 15,-3-8-1-15,4-4 4 16,-6-5 1-16,0 0 2 15,-2-17 0-15,-8-9 1 16,-4-6 0-16,-3-9 0 16,0 2 0-16,-15 2 0 0,2 8 0 15,1 11-1-15,-1 12-5 16,1 6-19-16,-2 6-63 16,2 13-888-16</inkml:trace>
  <inkml:trace contextRef="#ctx0" brushRef="#br0" timeOffset="136003.3303">21971 14679 1901 0,'0'0'34'0,"0"0"-22"16,0 0-3-16,0 0 2 15,102 25-10-15,-71 8 1 16,-3 7 0-16,-5 5-1 16,-5 0-1-16,-8-3 0 15,-6-6-1-15,-4-4-2 16,0-9-2-16,0-9 1 15,-10-10 1-15,-2-4 3 16,-3-13 0-16,5-23 4 0,2-14-1 16,8-11 8-1,0 0 0-15,15 7-3 0,9 9-4 16,2 15-4-16,6 12 0 16,3 8-17-16,-3 7-52 15</inkml:trace>
  <inkml:trace contextRef="#ctx0" brushRef="#br0" timeOffset="138087.1563">1984 16629 548 0,'0'0'1180'0,"0"0"-1124"16,0 0-15-16,0 0-1 16,0 0-10-16,0 0-7 15,0 0-3-15,-37-31-9 16,25 31-2-16,0 0-2 15,-6 0-2-15,-3 0-3 16,-6 10-1-16,-4 11-1 16,-2 6 1-16,5 4-1 15,2 5 0-15,6 3 0 16,6 4 0-16,8 1 0 16,6-4-1-16,0 0 1 0,12-5-2 15,14-2-5 1,9-6 1-16,7-6 1 0,7-6-3 15,-1-10 0-15,1-5-3 16,-4 0-5-16,-9-5 8 16,-10-10 5-16,-9-2 3 15,-6 0 1-15,-7 4 4 16,-1 2 15-16,-3 5-6 16,0 6-3-16,0-1-4 15,0 1-7-15,4 0 0 16,4 0-3-16,10 10 0 15,7 7 3-15,6 5 1 0,4-1-1 16,-1 1 0-16,6-4 0 16,-1-5-2-16,-3-8-2 15,-8-5 1-15,-5 0 0 16,-9-2 2-16,-9-11 1 16,-5-10 1-16,0-2 0 15,-6-4 0-15,-20 0 0 16,-8-2-2-16,-9 4 1 15,1 6 0-15,2 8-1 16,3 9 1-16,9 4-10 16,5 7-27-16,5 14-46 15,8-1-111-15</inkml:trace>
  <inkml:trace contextRef="#ctx0" brushRef="#br0" timeOffset="138578.7923">2570 16902 1086 0,'0'0'761'0,"0"0"-731"16,0 0-20-16,0 0 6 16,0 0 3-16,0 0-9 15,40-14-7-15,-17 15-1 16,5 13-2-16,-2 3 1 15,-3 4-1-15,-1 5-1 16,-3-3 1-16,-3 5 0 16,-5-1 0-16,-8-5-10 15,-3-2-7-15,0-8 7 16,-8-5 0-16,-8-7 9 0,-2-2 1 16,-3-18 0-16,9-11 3 15,3-4 6-15,9-2 0 16,0 4-1-16,9 5-4 15,12 6-2 1,3 5-2-16,3 5-7 0,1 9-15 16,-2 3-54-16,0 0-264 15</inkml:trace>
  <inkml:trace contextRef="#ctx0" brushRef="#br0" timeOffset="138969.9061">3086 16897 1764 0,'0'0'155'0,"0"0"-134"16,0 0-12-16,0 0-3 15,0 0-6-15,0 0 0 16,0 0 0-16,47 44 0 16,-23-21 0-16,-5 0 0 15,-3 1 0-15,-5-4-1 16,-4-6-3-16,-2-5-4 0,-5-3-4 16,0-6-4-16,0 0 13 15,-5-12 3-15,-4-14 2 16,1-6 1-16,7 0 5 15,1-2 0-15,0 8-5 16,14 3-3-16,2 9 0 16,2 2-1-16,4 7-19 15,1 5-45-15,-5 0-205 16</inkml:trace>
  <inkml:trace contextRef="#ctx0" brushRef="#br0" timeOffset="139410.4803">3594 16897 1900 0,'0'0'9'15,"0"0"-8"-15,0 0-1 16,0 0 0-16,0 0 2 16,0 0 3-16,73 3-5 15,-51-1 1-15,3-2 0 16,-5 0-1-16,-1 0 1 0,-4-5-1 16,-6-6 0-16,-8 0 2 15,-1-3 2-15,-1-2-2 16,-21-1 1-16,-5 2-1 15,-6 4-1-15,2 5 0 16,1 6 1-16,5 0 1 16,5 7-2-16,2 14-1 15,6 7 1-15,5 3 0 16,7 2 0-16,0-1 0 16,12-2-1-16,11-2 1 15,4-3-1-15,6-4 0 16,3-8-6-16,1-6-34 15,1-6-74-15</inkml:trace>
  <inkml:trace contextRef="#ctx0" brushRef="#br0" timeOffset="140119.6449">4230 16832 1744 0,'0'0'102'0,"0"0"-73"15,0 0-2-15,0 0-1 16,0 0-13 0,0 0-8-16,-88-30-2 0,74 30 0 15,2 3-2-15,1 14 0 16,2 6-1-16,-1 9 0 15,5 0 1-15,2 0 0 16,3-3-1-16,0 2 0 16,18-6 0-16,11-3 0 15,9-5-3-15,4-8-8 16,3-4-7-16,4-5-34 16,-7-2-58-16</inkml:trace>
  <inkml:trace contextRef="#ctx0" brushRef="#br0" timeOffset="140460.6987">4660 16687 1871 0,'0'0'55'15,"0"0"-28"-15,0 0-8 16,0 0-2-16,0 0-3 16,0 0-8-16,-5-21-6 15,5 30-1-15,0 15-2 0,0 10 3 16,0 7 1-16,2 3-1 16,1-4 0-16,0 2 0 15,0-1-1-15,-3-5-2 16,0-2-5-16,0-3-2 15,0-6-1-15,0-3-2 16,0-7 0-16,0-7-13 16,0-5-12-16,0-3-31 15,2 0-156-15</inkml:trace>
  <inkml:trace contextRef="#ctx0" brushRef="#br0" timeOffset="140623.5039">4523 16898 1869 0,'0'0'45'0,"0"0"-36"0,0 0-3 15,0 0 2-15,88-12-4 16,-39 12-4-16,8 0-9 16,-5-7-202-16</inkml:trace>
  <inkml:trace contextRef="#ctx0" brushRef="#br0" timeOffset="141902.7141">6334 16763 1710 0,'0'0'74'0,"0"0"-37"16,0 0 2-16,0 0 1 0,0 0-11 15,0 0-17 1,-20-3-8-16,4-5 0 0,-5 1 1 16,-6 3 0-16,-3-1-1 15,-4 5-3-15,1 0 1 16,-1 0-1-16,1 2-1 15,5 12 1-15,4 6-2 16,4 2 2-16,4 6-2 16,10-1 1-16,4-2 0 15,2-2 0-15,3-4-1 16,20-5 0-16,8-3-1 16,12-5 0-16,5-5-2 15,3-1-6-15,3-4-3 0,-7-16-12 16,-2-7 11-1,-6-9 3-15,-4-5 5 0,-6-2 6 16,-10-5 0-16,-11-4 0 16,-2 2 2-16,-6 2 2 15,0 6 9-15,-11 13 7 16,1 10 2-16,4 9-5 16,3 5-6-16,0 5-4 15,0 0-5-15,0 2-2 16,-4 19-1-16,-1 10 1 15,2 11 0-15,3 5 0 16,3 4 2-16,0 2-2 16,9 0 0-16,8 0-1 15,2-3 1-15,3-5 0 0,3-6-1 16,4-6-4-16,2-7-7 16,5-6-3-16,1-7-10 15,4-9-18-15,2-4-14 16,3 0-78-16</inkml:trace>
  <inkml:trace contextRef="#ctx0" brushRef="#br0" timeOffset="142328.1043">7015 16842 641 0,'0'0'1134'15,"0"0"-1092"-15,0 0-9 16,0 0-4-16,-104-53-6 15,80 52-5-15,6 1-6 16,2 0-7-16,5 6-4 0,2 8-1 16,0 5 1-1,5 3 0-15,1 1 0 0,3 0-1 16,0-1 0-16,0 0 0 16,3-5 0-16,6-3-2 15,3-3-7-15,1-5-11 16,3-6 3-16,1 0 10 15,2 0 3-15,-4-10 3 16,1-6 1-16,-2-1 1 16,-1 0 5-16,-5-2 1 0,0 6 9 15,-3 4 2-15,0 4-10 16,-4 5 2-16,2 0-5 16,3 0-5-16,3 5-3 15,3 7 2-15,2 7 2 16,-1 0-2-16,-3-1 1 15,-2-2-2-15,2-2-10 16,1-1-16-16,2-8-20 16,7-5 12-16,0 0-109 15</inkml:trace>
  <inkml:trace contextRef="#ctx0" brushRef="#br0" timeOffset="142606.9312">7345 16648 1498 0,'0'0'319'16,"0"0"-275"-16,0 0-4 16,0 0-3-16,0 0-17 15,0 0-6-15,0-67-6 16,0 67-8-16,0 0-2 16,6 17-1-16,-3 11 3 15,2 4 0-15,0 7 0 16,0 5 0-16,5 1 0 15,-6 2 0-15,1-2 0 16,-2-3-3-16,-3-4-1 16,2-6-5-16,-1-3-1 15,2-5-7-15,-1-5-18 0,-2-9-14 16,0-9-104-16</inkml:trace>
  <inkml:trace contextRef="#ctx0" brushRef="#br0" timeOffset="143184.8342">7294 16864 1824 0,'0'0'5'16,"0"0"-5"-16,0 0 3 16,0 0 2-16,92-20-5 15,-59 20 0-15,7 0-8 16,4 5-6-16,2 1 4 0,5 0-22 15,-3-5-20-15,-2-1 28 16,-6 0 19 0,-8 0 5-16,-9-7 7 0,-8-1 22 15,-6-2 22-15,-7 0-10 16,-2 1-13-16,0-4-2 16,-5 2-7-16,-8 0-10 15,-4 2 4-15,0 4 2 16,-3 2-10-16,2 3-2 15,0 0-2-15,3 2-1 16,-1 12 1-16,-1 5-1 16,3 4 0-16,3 5 0 0,5-5 0 15,5 0 0 1,1 1 0-16,0-7-3 0,0-2-2 16,9-5-4-16,4-6-3 15,5-2 6-15,7-2 6 16,-4 0-1-16,3-12 1 15,-3-5 0-15,0-4 0 16,-5 3 1-16,2 2 3 16,-6 5 3-16,-2 7-1 15,-2 4-6-15,-2 0 0 16,5 17-3-16,-1 4 0 16,0 0 3-16,1-1 1 15,1-3 3-15,1-3 1 16,2-5-1-16,3-2-2 15,4-7-1-15,7 0-1 0,5-13-14 16,5-8-63-16</inkml:trace>
  <inkml:trace contextRef="#ctx0" brushRef="#br0" timeOffset="147969.7668">9587 16531 1477 0,'0'0'222'15,"0"0"-188"-15,0 0-4 0,0 0 10 16,0 0-12-16,0 0-8 16,0 0-5-16,0-6-5 15,0 6 0-15,0 0 0 16,0 0 1-16,0 0-2 16,0 0 2-16,0 0-3 15,0 0-3-15,0 0-2 16,0 0 0-16,0 0-1 15,0 0-2-15,0 0 0 16,0 3 0-16,0 9-1 0,0 12 1 16,0 2 0-1,0 4 1-15,0 4-1 0,7-1 0 16,-3 3 0 0,1-4 0-16,-2 1 0 0,3-2 0 15,-3-1 0-15,0-5 0 16,0-4 0-16,3-4 0 15,-3-2 0-15,0-6 0 16,0-1-3-16,-1-6-6 16,0-1-15-16,0-1-9 15,-2 0-21-15,0 0-36 16</inkml:trace>
  <inkml:trace contextRef="#ctx0" brushRef="#br0" timeOffset="148508.7082">9397 16765 1702 0,'0'0'33'0,"0"0"-16"15,0 0-16-15,0 0 7 16,96-27 6-16,-55 22-3 15,3 5-5-15,1-2 1 16,0 2 0-16,-1 0-3 16,-4 0 0-16,-9 0 0 0,-5 0-3 15,-11 0 3-15,-5 2 1 16,-5 1 3-16,-2-3 1 16,-2 0-5-16,-1 2 4 15,0-2 4-15,0 2 3 16,0-1-3-16,0 3-4 15,0 3 0-15,-4 4 3 16,-1 5-8-16,1-1-1 16,2 6-2-16,2-1 1 15,0-1 0-15,0-1 0 16,9-1 0-16,8-1 1 16,2-5-2-16,-3 0 1 15,4-5 0-15,-1-3 0 0,1-3 0 16,0 0 0-1,-1-2 0-15,-3-10 0 0,-6-3 0 16,-4-6 2-16,-6-4 1 16,0 0-1-16,-6-3-3 15,-9 5-1-15,-2 4 1 16,4 5-1-16,7 7-2 16,4 7-9-16,2 0-42 15,0 3-144-15</inkml:trace>
  <inkml:trace contextRef="#ctx0" brushRef="#br0" timeOffset="149392.0687">11164 16573 1888 0,'0'0'33'15,"0"0"-11"-15,0 0-6 16,0 0-2-16,0 0-7 0,0 0-7 15,-5-8-2-15,5 27-1 16,0 12 2-16,0 3 1 16,9 2 0-16,1-2 1 15,-1-4-1-15,0-2-1 16,-2-6-1-16,1-8-2 16,-2-4-2-16,-3-8 2 15,-2-2 2-15,2 0 2 16,2 0 3-16,4-9 2 15,1-5-4-15,1 1-1 16,-1 3 1-16,1 3 1 16,-1 1 1-16,5 3 0 0,0 3-2 15,3 0-1 1,1 0-1-16,-1 8 1 0,2 7-1 16,-2 2 1-16,1 4 0 15,-5 7-1-15,-3-5-2 16,-8 0-3-16,-3 1-2 15,0-5 1-15,-14-2 5 16,-12-5-4-16,-9-5-4 16,-6-4-3-16,5-3-3 15,3 0 1-15,9-13 10 16,12-7 5-16,11 2 5 16,1 0 4-16,12-1-6 15,18 4-2-15,4 0-2 0,7 5 2 16,6 0-1-1,3 3 0-15,3-3 0 0,-1 3 0 16,-4-3 0-16,-7 1-1 16,-3-1 1-16,-6-2 0 15,-3-2 0-15,-8 0 0 16,-5-2 0-16,-11 2 1 16,-2-3 2-16,-3 2 3 15,-5 1-3-15,-14 4-2 16,-5 8 1-16,-3 2-2 15,-1 0 1-15,4 15-1 16,0 8 0-16,8 5 0 0,10 2 2 16,6 1 1-1,4-1 3-15,23-4 1 16,12-4 2-16,13-5-2 16,11-2-4-16,8-8-2 0,-2-7-1 15,-10 0-25-15,-9-10-237 16</inkml:trace>
  <inkml:trace contextRef="#ctx0" brushRef="#br0" timeOffset="150622.6448">13286 16573 1790 0,'0'0'77'16,"0"0"-45"-16,0 0-7 16,0 0-5-16,0 0-7 15,0 0-3-15,55-33-6 16,-27 33-2-16,5 7 0 15,5 11-1-15,0 4-1 16,2 3 0-16,-5 3 0 16,-5-3-1-16,-7 0 1 15,-9-3-5-15,-11-3-4 16,-3-3 1-16,-3-3 2 16,-18-8 0-16,-6-5-2 15,-8 0-4-15,-3-10 6 16,4-14 4-16,9-8 2 0,15-1 0 15,10 4 5-15,10 0-1 16,22 7 1-16,13 4-5 16,4 4-1-16,3 2 1 15,1 5 0-15,-4 4 0 16,-1 2 0-16,1 1 1 16,-2 0-1-16,1 0 0 15,-5 0 0-15,-1 0 0 16,-8 0-1-16,-5 0 1 15,-10 0 0-15,-4 0 0 16,-6-4 1-16,-4-6 0 16,-5-1 1-16,0-1 0 0,-3-1 2 15,-11 2-4-15,-7 2 2 16,-4 3-1-16,-3 4 0 16,-2 2 1-16,2 0 0 15,1 9-2-15,4 9 2 16,5 3-2-16,8 5 1 15,7 1 0-15,3 2 0 16,4 0 0-16,19-3 1 16,4-2 0-16,3-3-2 15,4-5 2-15,3 1-2 16,3-7-2-16,5-5-6 16,0-3-29-16,2-2-99 15</inkml:trace>
  <inkml:trace contextRef="#ctx0" brushRef="#br0" timeOffset="151079.5104">14616 16511 1799 0,'0'0'36'15,"0"0"-7"-15,0 0-4 16,-85-20-5-16,59 20-7 16,3 0 2-16,2 0-9 15,2 10-3-15,4 6-3 16,-1 4 2-16,5 4-2 16,3 2 1-16,7 2-1 15,1 0 0-15,0-1 1 0,12 0-1 16,9-1 0-16,7-5-2 15,5-3-3-15,6-8-3 16,4-3-8-16,2-4-22 16,0-3-52-16,2 0-941 15</inkml:trace>
  <inkml:trace contextRef="#ctx0" brushRef="#br0" timeOffset="151681.1986">14964 16656 1886 0,'0'0'19'16,"0"0"-7"-1,0 0 2-15,0 0-5 0,0 0-7 16,0 0-2-16,60 0 0 15,-37 0 0-15,-1 0 0 16,1-8-3-16,-3 0-4 16,-6-3-3-16,-6 0 5 15,-8-3 4-15,0-3 0 16,-8 0-2-16,-14-4 3 16,-8 4 0-16,-1 5 1 15,1 4 1-15,5 7 5 16,6 1-2-16,5 3-4 15,2 14-1-15,2 6 0 0,4 4 2 16,4 2 0-16,2 1 0 16,0 0-2-16,8-1 1 15,8-2-1-15,8-4 1 16,5-1-1-16,7-7-10 16,8-7-16-16,5-4 6 15,0-4-43-15,-1-2-60 16,-8-15-148-16,-1-5-737 15,-11-2 1008-15,-8 0 375 16,-6 0 339-16,-8 5-502 0,-2 2-114 16,-4 6-32-1,0 2-22-15,0 7-17 16,0 1-10-16,0 1-8 16,0 0-9-16,1 0 0 0,2 8-4 15,4 7 3-15,2 4 1 16,0 0 0-16,0 0-5 15,0-6-10-15,2-1-22 16,-4-7-57-16</inkml:trace>
  <inkml:trace contextRef="#ctx0" brushRef="#br0" timeOffset="151839.797">15441 16433 1851 0,'0'0'43'0,"0"0"-23"16,0 0-4-16,0 0-16 16,0 0-2-16,0 0-48 15,-13 23-61-15</inkml:trace>
  <inkml:trace contextRef="#ctx0" brushRef="#br0" timeOffset="152453.172">15613 16576 1909 0,'0'0'25'15,"0"0"-25"-15,0 0 1 16,0 0 2-16,0 0-1 15,0 0-1-15,80 73-1 16,-62-52 1-16,1-4-1 16,-2-5 0-16,1-1 0 15,-5-5 0-15,1-6-2 16,-2 0-1-16,2 0 2 16,-3-17 0-16,-1 0 1 15,2-3 0-15,-4 1 0 16,-2 2 1-16,-2 3 2 15,1 8 2-15,-1 3 4 0,-3 1-1 16,1 2-2-16,0 0-5 16,5 0-1-16,5 0-2 15,4 3 2-15,5 1 0 16,0 0 0-16,5-1 0 16,0-3-3-16,5 0-3 15,1-3-1-15,-2-8 1 16,-5-4 2-16,-7-3-2 15,-8-5 6-15,-7-2-1 16,-3-2 0-16,0 1 1 16,-18 4 2-16,1 5 5 15,-1 5-1-15,3 8-3 0,0 4 0 16,0 0-3 0,2 16 0-16,1 8 1 0,0 5-1 15,6 2 0-15,4 1 1 16,2-5 0-16,0 2-1 15,2-5 0-15,16-2-2 16,10-2-15-16,9-6-21 16,7-7-9-16,6-7-320 15</inkml:trace>
  <inkml:trace contextRef="#ctx0" brushRef="#br0" timeOffset="152986.9526">16758 16564 1662 0,'0'0'198'0,"0"0"-159"16,0 0-6-16,0 0-12 16,0 0-9-16,0 0-3 15,-37-3-4-15,17 3-2 16,0 0-1-16,-1 0-1 15,4 10-1-15,1 3-1 16,4-2 1-16,2 2 0 16,5-3 0-16,5 1 0 0,0-4 0 15,0-2-2-15,5-1-1 16,12-4 0-16,6 0 0 16,4 0 3-16,-1-16-1 15,4-7 1-15,0-12 0 16,-1-4-1-16,-1-12 0 15,-7-5 0-15,-8-4 1 16,-9-5-1-16,-4 6 1 16,-4 6 0-16,-17 13 1 15,-3 13 0-15,4 13 1 16,2 14-1-16,3 2-1 16,4 26-1-16,2 14 0 15,6 6 1-15,3 8 0 16,2 0-1-16,16 2 1 15,6-3 0-15,2-9 0 0,-2-7 1 16,-4-10-1-16,-2-9 0 16,-6-6-1-16,-1-6-2 15,0-4-5-15,3-4-10 16,0 0-48-16,0-5-478 16</inkml:trace>
  <inkml:trace contextRef="#ctx0" brushRef="#br0" timeOffset="154395.6925">17710 16523 1866 0,'0'0'19'0,"0"0"-12"0,0 0 6 16,0 0 5-16,0 0-14 15,80 0-4-15,-23 0 2 16,6 0 0-16,5 0-2 15,-5-3 2-15,-3 3 0 16,-8 0-2-16,-13 0 0 16,-14 0 0-16,-15 0 1 15,-7 0-1-15,-3 0 1 16,0 0 1-16,0 0-1 16,0-3-1-16,-8-2-4 0,-7 1-29 15,-1-4-19-15,0-1-111 16</inkml:trace>
  <inkml:trace contextRef="#ctx0" brushRef="#br0" timeOffset="154741.134">17992 16347 1808 0,'0'0'32'0,"0"0"1"16,0 0-4-16,0 0 0 0,0 0-15 16,0 0-8-1,-14-10-3-15,14 10-2 0,2 0 0 16,18 7-1-16,16 5 0 16,6 5 0-16,6-2 3 15,-8 1-2-15,-5-1-1 16,-7-1 0-16,-6 2 0 15,-8 0 0-15,-5-1 0 16,-4 3 0-16,-5 4-1 16,0 3 2-16,-5 1-2 15,-13 6 1-15,-8-1-3 16,-8 1-9-16,-3-2-25 16,-5-10-60-16</inkml:trace>
  <inkml:trace contextRef="#ctx0" brushRef="#br0" timeOffset="157170.5283">19425 16298 1456 0,'0'0'186'0,"0"0"-111"16,0 0-28-16,0 0-2 16,0 0-15-16,0 0-12 15,0-24 3-15,0 23-5 0,0-1 1 16,0 1-2-16,0 0-2 16,0 1-5-16,0 0-1 15,0 0-1-15,0 0-2 16,0 0-1-16,0 0 0 15,0 0 0-15,0 0-1 16,0 0-1-16,0 0 1 16,0 0-2-16,0 0 0 15,0 0-1-15,-1 12 0 16,1 9 1-16,0 7 0 16,0 3 0-16,0 3 0 15,0 4 0-15,0 1 0 0,0 1 0 16,7-1 0-16,0-4 0 15,0-4 0-15,0-4 0 16,-3-5 0-16,2-6 0 16,-4-6 0-16,-1-5 0 15,-1-3 0-15,0-2 0 16,0 0 0-16,0 0 1 16,2 0-1-16,-2 0 0 15,0 0 0-15,0 0-4 16,3 0-10-16,0-7-20 15,0-2-52-15,6-1-896 16</inkml:trace>
  <inkml:trace contextRef="#ctx0" brushRef="#br0" timeOffset="172597.2058">19871 16305 1690 0,'0'0'52'0,"0"0"-24"0,0 0 0 15,0 0-5 1,0 0-7-16,0 0-8 0,0 0-4 16,0 0-1-16,-1 0 1 15,1 0-3-15,0 0 5 16,0-3 3-16,0-1-2 16,0 1 1-16,0-1-3 15,0 1-2-15,0 1-1 16,0-1 1-16,0 3 2 15,0 0 0-15,0 0 0 16,0 0-1-16,0 0 0 16,0 0-2-16,0 0 1 15,0 0 0-15,0 0-2 16,0 0-1-16,0 17 0 16,0 2 7-16,0 7-1 15,0 4-3-15,0 0 0 16,0 1 1-16,0 0-1 15,3 0-1-15,-2-4-1 16,1-1 0-16,-1-6-1 0,2-3 1 16,-1-4-1-16,-1-2 0 15,3-2 1-15,-4-3-1 16,1-4 0-16,-1 0 0 16,0-2 0-16,0 0 0 15,0 0 1-15,0 0-1 16,0 0 0-16,0 0 0 15,0 0 0-15,0 3 0 0,0-1 0 16,2 2 0 0,0 0 0-16,2 0-6 0,3 1-8 15,3-5-38-15,5 0-144 16</inkml:trace>
  <inkml:trace contextRef="#ctx0" brushRef="#br0" timeOffset="173542.5993">20520 16352 1640 0,'0'0'96'0,"0"0"-46"15,0 0-17-15,0 0 1 16,0 0-9-16,0 0-13 16,-12-6-5-16,6 6-2 15,0 0-2-15,-6 0 0 16,-2 1 3-16,-2 10 0 15,-2 6 0-15,-1 2-2 0,-2 3 1 16,5 5-2-16,3 0-1 16,5 1-1-16,5-1 0 15,3-1 0-15,0-3 1 16,16-2 0-16,10-1 0 16,11-4-1-16,8-3 1 15,6-4 0-15,3-6-2 16,-3-3 0-16,-6 0 1 15,-9-5-1-15,-9-9 1 16,-8-6 0-16,-6-4 0 16,-8-5 1-16,-5-8 0 15,-5-3 1-15,-21-2-2 16,-10 6 0-16,-3 7-1 0,-1 10 0 16,4 8 0-1,6 8 0-15,6 3-4 0,9 6-10 16,5 11-20-1,7 3-44-15,3-2-703 0</inkml:trace>
  <inkml:trace contextRef="#ctx0" brushRef="#br0" timeOffset="174781.0268">21111 16320 1739 0,'0'0'61'15,"0"0"-21"-15,0 0-5 16,0 0-5-16,0 0-2 15,0 0-15-15,6-22-3 16,-6 22-1-16,0 0-1 16,0 0-4-16,0 0-2 15,0 5-2-15,0 12-1 16,0 10 1-16,0 6 3 16,0 1-2-16,0 4 0 0,3-3 0 15,1 2-1-15,3 0 0 16,-2-8 0-16,-1-1 0 15,-1-6 0-15,-3-6 0 16,3-4 0-16,-1-3 0 16,0-1 0-16,-1-3 0 15,1-3 0-15,-2-2 1 16,0 0-2-16,0 0 1 16,0 0-1-16,4 0-2 15,2 1-4-15,4-1-10 16,5 0-27-16,6 0-293 15</inkml:trace>
  <inkml:trace contextRef="#ctx0" brushRef="#br0" timeOffset="175501.2703">21637 16322 1811 0,'0'0'31'0,"0"0"-10"16,0 0 0-16,0 0 1 15,-98 22-7-15,79-3-4 16,2 6-5-16,2 3-1 15,11-1-3-15,4 4 1 16,3 1-2-16,24-1 2 16,14 0 1-16,7-6-3 15,4-3 0-15,2-6-1 16,-2-6 1-16,-3-7-1 16,-7-3 0-16,-9 0 1 15,-5-15 0-15,-9-6 0 0,-8-6 1 16,-9-7-2-16,-2-5 1 15,-25-4-1-15,-16-1 0 16,-6 6 0-16,-2 10 0 16,7 10 0-16,7 13 0 15,9 5 0-15,7 0-5 16,7 9-7-16,7 11-25 16,5 2-20-16,0-3-82 15</inkml:trace>
  <inkml:trace contextRef="#ctx0" brushRef="#br0" timeOffset="175944.8263">22320 16387 1850 0,'0'0'32'15,"0"0"-6"-15,0 0 0 0,0 0-16 16,0 0-5 0,-83 1-2-16,72 19-3 15,1 5 1-15,6 4 0 0,4 2 0 16,0 1 0-16,17-3-1 15,12 0 2-15,6-5-2 16,4-4 1-16,4-7-1 16,-5-8 0-16,-4-5 0 15,-6 0-1-15,-5-11 1 16,-7-11 1-16,-7-6 0 16,-6-7-1-16,-3-6 1 15,-13-5-1-15,-17 0 0 16,-3 7 0-16,-3 11-1 15,5 12 1-15,3 16-8 16,4 0-25-16,7 16-44 16,4 8-220-16</inkml:trace>
  <inkml:trace contextRef="#ctx0" brushRef="#br0" timeOffset="176313.96">22910 16230 1904 0,'0'0'40'0,"0"0"-19"0,0 0-6 15,0 0-9 1,0 0-6-16,0 0-2 0,0 83 2 16,6-33 0-16,2 3 0 15,0-4 0-15,-2-6 1 16,-2-4-1-16,-1-8 0 16,-1-8 0-16,0-7 0 15,-2-6 0-15,0-6-1 16,0-1 1-16,0-3-3 15,2 0-4-15,3 2-13 0,-1-2-44 16,2 0-166 0</inkml:trace>
  <inkml:trace contextRef="#ctx0" brushRef="#br0" timeOffset="178964.5573">20014 16950 1707 0,'0'0'95'0,"0"0"-65"15,0 0 7-15,0 0-12 16,0 0-11-16,0 0-2 15,0 0-6-15,0-2-3 16,0 2 1-16,0 0 0 16,0 0 0-16,0 0 2 15,0 0-1-15,0 0-3 16,0 0 0-16,0 0-1 16,0 0-1-16,0 0 0 15,0 6-1-15,0 8 1 0,0 5 1 16,2 6 0-16,1 3-1 15,0 6 0-15,1 4 1 16,-2 2-1-16,4 1 0 16,-2-2 0-16,-1-3 0 15,-1-5 0-15,-2-5 0 16,1-3 0-16,-1-5 0 16,2-5 0-16,-2-5 0 15,0-1 0-15,0-7 0 16,0 0 0-16,1 0 0 15,-1 0 0-15,2 0-1 16,-2 0 0-16,0 0-5 16,0 0-7-16,0 0-18 15,0 0-14-15,0 0-37 0</inkml:trace>
  <inkml:trace contextRef="#ctx0" brushRef="#br0" timeOffset="179493.6836">20035 16930 1559 0,'0'0'145'15,"0"0"-117"-15,0 0-2 16,0 0 2-16,0 0-15 15,-83 81 1-15,66-63-8 16,4 1-4-16,-2-2 0 16,1 0 1-16,3-4-1 15,3 0-2-15,2-8-1 16,3 0-19-16,0-5-41 16,3 0-257-16</inkml:trace>
  <inkml:trace contextRef="#ctx0" brushRef="#br0" timeOffset="179782.7922">20047 16941 1511 0,'0'0'305'15,"0"0"-289"-15,0 0-4 16,0 0 14-16,0 0 1 16,0 0-12-16,62 93-6 15,-42-58-7-15,0 2-2 16,5-6-5-16,-4-2-65 15</inkml:trace>
  <inkml:trace contextRef="#ctx0" brushRef="#br0" timeOffset="185027.4908">13706 15725 1741 0,'0'0'34'0,"0"0"-30"15,0 0 2-15,0 0 20 16,0 0-1-16,0 0-5 16,0 0-6-16,-2 0-8 15,2 0-2-15,0 0 0 16,0 0 0-16,0 0-1 16,10 0-1-16,9 0-1 15,2 0 0-15,-1 0-1 16,8 0 1-16,4 0 0 15,5 0 0-15,3 0 0 16,2-3 0-16,4 0 0 0,0-1-1 16,5 1 2-16,4-4-2 15,3 2 0 1,3 0 1-16,5 0-2 0,2 2 1 16,6-1 0-16,5 0 1 15,4-2-1-15,5 1 0 16,6-3 0-16,2 2 0 15,5 2 1-15,0 0-1 16,1-2 0-16,-1 0 0 16,2-2 0-16,2-3 0 15,0-1 0-15,1-3 0 16,-2 1 0-16,-5 2 0 16,-5 3-1-16,-4 1 1 15,-2 0 0-15,-2 1 1 0,5 0-1 16,6-1 0-16,0 1 0 15,5-1 0-15,-1-2 0 16,-3 1 0-16,0 1 0 16,-5-1 0-16,-3 3 0 15,-7-1 0-15,-3 3 0 16,-5 1 0-16,-3 0 0 16,3-1 0-16,4 1 1 15,4-1-1-15,5 0 0 16,3 0 0-16,0-1-1 15,2 0 1-15,-2 2 0 16,-3 1 0-16,-6-1 0 0,-8 3 0 16,-2 0 0-1,1 0 0-15,-3 0 0 0,3 0 0 16,2 0 1-16,5 0-2 16,3 0 2-16,6 0-1 15,-4 0 0-15,5 0 0 16,-1 0 0-16,-3 0-1 15,1 1 1-15,-6 1 0 16,-2-1 0-16,-2 0 0 16,-1-1 0-16,-3 0 1 15,-1 0-1-15,-5 0 0 16,-1 0 1-16,-1 0-1 16,2 0 0-16,-1 0 0 15,-3 0 1-15,-2 0-1 0,3 0 0 16,-3-2 1-16,2-1 0 15,-1 1 0-15,4 0 1 16,-1 2-1-16,4 0-1 16,-3 0 0-16,0 0 1 15,1 0-1-15,1 0 0 16,2 0 1-16,0 4 0 16,2-1-1-16,3-1 1 15,6 1 3-15,0 0-3 16,1-1 1-16,-1 0-2 15,-5 1 0-15,1-1 0 16,-5-1 0-16,-8-1 0 16,-3 0 1-16,-3 0-1 0,-5 0 0 15,-6 0 0-15,0 0 0 16,-4-1 1-16,3-3 1 16,-2 3-1-16,-3 1-1 15,-1 0 0-15,-4 0 1 16,-4 0-1-16,-3 0 0 15,0 0 0-15,-1 3 2 16,-1 1-1-16,3 2 0 16,-4-2 0-16,1 1 0 15,-4-2-1-15,-4 0 0 16,-7-2 1-16,-3-1 1 16,-6 0-1-16,-2 0 1 15,-1 0 1-15,0 0-3 0,-13-4-4 16,-24-24-115-16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8T04:44:30.510"/>
    </inkml:context>
    <inkml:brush xml:id="br0">
      <inkml:brushProperty name="width" value="0.05292" units="cm"/>
      <inkml:brushProperty name="height" value="0.05292" units="cm"/>
      <inkml:brushProperty name="color" value="#FF0000"/>
    </inkml:brush>
  </inkml:definitions>
  <inkml:trace contextRef="#ctx0" brushRef="#br0">14576 6974 1808 0,'0'0'49'0,"0"0"-23"16,0 0 5-16,0 0-4 15,0 0-14-15,0 0-2 16,0 0-2-16,0 0-1 16,0-9 0-16,0 9-3 15,0 0-1-15,0 0-1 16,0 0 0-16,0 0-2 16,0 0 0-16,0 5-1 15,11 14 0-15,9 6 1 16,0 8 1-16,7 6-2 15,-5 9 1-15,0 8 0 0,-5 6-1 16,-6 5 0-16,-9 4 0 16,-2 3 0-16,-10-2-1 15,-17-1 1-15,-3-7 0 16,-4-3-1-16,-2-5 0 16,-1-8 1-16,-1-5 0 15,0-6 0-15,5-6 0 16,4-6 0-16,10-8 0 15,7-10 0-15,6 0 0 16,3-7-1-16,3 0 1 16,0 0 0-16,0 0-3 15,0 0-3-15,0 0-2 16,0 0 0-16,0 0-10 16,8-8-14-16,0-1-36 0,1-2-98 15</inkml:trace>
  <inkml:trace contextRef="#ctx0" brushRef="#br0" timeOffset="356.8559">14306 7742 1768 0,'0'0'132'15,"0"0"-131"-15,0 0 2 0,0 0 9 16,0 0 8-16,0 88-10 16,0-48 0-16,0 4-6 15,-13 2 0-15,-4 0 3 16,-3 1 0-16,3-5-3 15,4-8-2-15,6-7-2 16,7-7 1-16,3-10 0 16,29-8 0-16,18-2-1 15,19-6 0-15,15-18-14 16,8-3-7-16,2-4-57 0</inkml:trace>
  <inkml:trace contextRef="#ctx0" brushRef="#br0" timeOffset="1087.9752">15447 7397 1865 0,'0'0'36'15,"0"0"-13"-15,0 0 0 16,0 0-5-16,0 0-9 0,0 0-6 16,-1 3-3-16,-1 17 1 15,2 6 1-15,0 6 2 16,0 5-1-16,0 1-2 16,0 1 2-16,0-2-1 15,0-1-2-15,0-5 0 16,0-5 0-16,0-6 0 15,0-2 0-15,0-6-3 16,-1-5-3-16,1-4-6 16,0-3-3-16,0 0-8 15,0-5-24-15,0-14-200 16</inkml:trace>
  <inkml:trace contextRef="#ctx0" brushRef="#br0" timeOffset="1411.5759">15183 7408 1843 0,'0'0'48'16,"0"0"-31"-16,0 0-6 15,0 0-4-15,0 0 1 16,112-34-5-16,-60 29-3 15,0 3 0-15,2 1 0 0,-8 1 0 16,-5 0-2-16,-8 0 0 16,-10 0 1-16,-9 0 1 15,-10-2 0-15,-2 1 0 16,-2-1 2-16,0 1 1 16,0 1-2-16,0 0-1 15,1 0 0-15,3 0-5 16,4 0-29-16,2 0-32 15,1 0-314-15</inkml:trace>
  <inkml:trace contextRef="#ctx0" brushRef="#br0" timeOffset="1800.0114">15765 7577 1862 0,'0'0'39'16,"0"0"-25"-16,0 0 8 16,0 0-3-16,0 0-11 15,-75 91-5-15,75-68-2 16,0 1 0-16,20-2-1 0,6-2 0 15,7-6-5-15,3-6-4 16,5-6 0 0,-5-2 1-16,-6 0 7 15,-7-16 1-15,-10-3 0 0,-11-3 4 16,-2-3 5-16,-7-3-3 16,-18 0 0-16,-8 1-4 15,-1 7-1-15,3 9-1 16,9 5 0-16,5 6-4 15,11 3-17-15,6 14-55 16,0 0-177-16</inkml:trace>
  <inkml:trace contextRef="#ctx0" brushRef="#br0" timeOffset="2222.8881">16565 7481 1902 0,'0'0'54'16,"0"0"-35"-16,0 0-2 15,0 0 0-15,0 0-9 16,0 0-7-16,-1 29-1 16,0 0 3-16,-1 2 1 15,2 3-3-15,0-2-1 16,0 0 0-16,0-7 0 15,0-3-5-15,0-5-3 16,0-5-6-16,0-2-2 16,0-4-7-16,0-5-9 15,0-1-29-15,4 0-18 16,1-17-523-16</inkml:trace>
  <inkml:trace contextRef="#ctx0" brushRef="#br0" timeOffset="2796.1169">16530 7411 1767 0,'0'0'102'0,"0"0"-73"15,0 0-1-15,0 0-7 0,0 0-6 16,0 0-7-1,55-61-1-15,-30 61-4 16,0 0-1-16,1 0-1 0,3 8-1 16,-6 5 0-1,-5 2 0-15,-4-1-1 0,-8 3-1 16,-6-1-3-16,0 0 0 16,-3-1 2-16,-17 2 0 15,-4-1 1-15,-2-2 1 16,3-3-1-16,10-2 2 15,4-4-1-15,8-2 0 16,1 0-6-16,0 1 4 16,0 0 2-16,16 2 1 0,1 1 1 15,6 0 0 1,-5 0-1-16,1 1 1 0,2 0 2 16,-1 3 2-16,3 0-3 15,-6 2-2-15,2 4 1 16,-4-5-1-16,-3 2 1 15,-4 1-1-15,-7-2 0 16,-1-1-1-16,0-1-5 16,-18-1 2-16,-4-1 3 15,-7-4 0-15,-4 1 1 16,-3-6-2-16,1 0-1 16,4 0 3-16,7 0 0 15,9 0 3-15,9-3 3 16,4-1-1-16,2 1-2 0,0 1-3 15,3-3-14-15,13-3-62 16</inkml:trace>
  <inkml:trace contextRef="#ctx0" brushRef="#br0" timeOffset="3933.9743">17316 7424 1774 0,'0'0'56'0,"0"0"-19"16,0 0 0-16,0 0-3 15,0 0-17-15,0 0-4 16,0 0-5-16,-8-11 1 16,-6 9-3-16,-6 2-2 15,-7 0 1-15,-4 0-1 16,-4 11 1-16,-1 8 0 16,0 1-2-16,3 3-3 15,4 3 0-15,7 0 0 16,7 3 0-16,11 2-1 15,4-3 0-15,1 0 0 16,22-2-2-16,12-5 1 16,10-2-1-16,3-5 0 15,3-5 0-15,-5-1-2 0,-7-5 2 16,-6-3 3-16,-5 0-1 16,-5 0 0-16,-2 0 0 15,-4 0-2-15,-2 0-2 16,-3-7-2-16,-2 2 1 15,1 0-8-15,-2-1-12 16,0 1-34-16,1-1-215 16</inkml:trace>
  <inkml:trace contextRef="#ctx0" brushRef="#br0" timeOffset="4256.859">17910 7395 1922 0,'0'0'41'0,"0"0"-23"15,0 0-6-15,0 0 4 16,0 0-9-16,0 0-7 15,0 18 0-15,0 5 0 16,0 10 0-16,4-2 1 16,1 1-2-16,-4-1 1 0,1-4-4 15,-2-2-5 1,0-4-2-16,0-3-3 0,0-7-11 16,0-2-13-16,0-5-41 15,0-4-129-15</inkml:trace>
  <inkml:trace contextRef="#ctx0" brushRef="#br0" timeOffset="4668.1558">17746 7288 1865 0,'0'0'28'0,"0"0"-15"0,0 0 12 16,0 0-5-16,94-64-8 16,-60 64-3-16,0 0-3 15,3 6 0-15,-1 13-2 16,-1 7-1-16,-1 5-1 16,-1 8-1-16,-3-1-1 15,-4 7 0-15,-6-2 0 16,-8 0 0-16,-5-1-1 15,-7-2 0-15,0 0 0 16,-9-2 1-16,-19-5-1 0,-9-3 0 16,-14-3 1-16,-4-6-1 15,-5-3 1 1,5-7-1-16,6-1 0 0,8-7 1 16,16-1 1-16,13-2-1 15,9 0 0-15,3 0 0 16,0 0-6-16,16 0-12 15,11-5-40-15,9-9-658 16</inkml:trace>
  <inkml:trace contextRef="#ctx0" brushRef="#br0" timeOffset="13601.8302">10993 7079 1699 0,'0'0'65'16,"0"0"-37"-16,0 0 8 0,0 0 5 15,0 0-17 1,0 0-10-16,0 0-6 0,0 0-1 15,0 0 6-15,0 0-5 16,0 0-2-16,0 0-1 16,0 0 0-16,0 0-3 15,0 0-2-15,0 0 1 16,0 0-1-16,0 0 0 16,0 0 0-16,0 0 0 15,0 0 0-15,0 0 0 16,0 0 0-16,0 0-1 15,0 0 1-15,0 0 0 0,-10 0 0 16,4 3 0-16,-3 1 0 16,1 0 0-1,-2 1 0-15,1 0 0 0,-4 2 0 16,2 1 0-16,-4-1 0 16,-4 0 0-16,-2 4 0 15,-2-2 0-15,-3 1 0 16,2-1 0-16,-3 2 0 15,0 0 0-15,-3-1 0 16,2 2 0-16,-3-3 1 16,-1 0-1-16,-2 1 0 15,1 0 0-15,0 0 0 16,-1 0 0-16,3-2 0 16,-1 0 0-16,-3 0 0 15,1 0 0-15,-5-2 0 0,-2 4 0 16,-5 0 0-16,0 2 1 15,-3-2-1-15,-2-2 0 16,5 3-1-16,-3-3 1 16,1 1-1-16,-3 2 1 15,-1-1 0-15,-1-2 0 16,-3 2 0-16,-2-3 0 16,-2 2 0-16,-3-3 0 15,1 1 0-15,-1 0 0 16,-2-1 0-16,1 0 0 15,2-1 0-15,1 1 1 16,2 0-1-16,0 3 1 16,-1-1-1-16,-3 2 0 0,-4 2 0 15,1 2 0-15,1 1 0 16,1 2-1-16,0 0 1 16,0-1 0-16,-1 3 0 15,7-1 0-15,2-2 0 16,5 1 0-16,1 0 0 15,1-1 0-15,1 2 0 16,0 2 0-16,-1 0 0 16,1 3 0-16,2-1 1 15,3 3-1-15,8 0 2 16,0-2-2-16,9 4 0 16,-1-6 0-16,8 0 0 15,1-2 1-15,3 0-1 16,-1 2 0-16,4 0-1 0,-3 4 1 15,1 1 0-15,-2-1 0 16,2 3 1-16,1-5-1 16,0-1 0-16,4-3 0 15,-5-4 0-15,2 1 0 16,2-1 0-16,-5 0 0 16,7-4 0-16,0-2 0 15,3-1 0-15,1-1 0 16,-2 1 0-16,0 2 0 15,-6 1 0-15,4-1 0 0,1 0 0 16,1-4 0-16,0-3-3 16,5-3-5-16,1 0-2 15,-3 0-16-15,-1 0-23 16,-3-13-588-16</inkml:trace>
  <inkml:trace contextRef="#ctx0" brushRef="#br0" timeOffset="14059.9535">7339 8057 1828 0,'0'0'34'0,"0"0"-32"16,0 0 1-16,0 0 4 16,0 0-2-16,0 0 9 15,20 108-3-15,-15-65 2 16,-2-2-4-16,-1-1-5 15,2-2 1-15,2-4-1 16,-2-2-1-16,1-3-1 0,1-7 0 16,-1-1-1-16,-2-4 0 15,1-4 0-15,2-4-1 16,-2-2 1-16,1-4 0 16,3-1 1-16,9-2 2 15,13-2 6-15,13-17-2 16,18-8-4-16,18-8-4 15,12-3-1-15,8-1-14 16,3-4-40-16,-12-4-532 16</inkml:trace>
  <inkml:trace contextRef="#ctx0" brushRef="#br0" timeOffset="16472.1795">11472 7071 851 0,'0'0'901'0,"0"0"-859"16,0 0-13-16,0 0 3 16,0 0-12-16,0 0-11 15,0 0-4-15,-1 0-4 16,1 0 1-16,0 1 1 16,0 1-1-16,0-2 0 0,-2 3-1 15,-2 1-1-15,-1 4 0 16,-3 2 0-16,0 6 2 15,-4 1 0-15,0 3-1 16,-3 2 0-16,0 2-1 16,0-1 2-16,-2 8-2 15,-3 2 0-15,-4 3 0 16,-3 4 0-16,-4 2 0 16,-2 2 0-16,0-1 0 15,-1-1 0-15,-4 1 0 16,-2-4 0-16,0 1 0 15,0-4 0-15,-3-4 0 16,1-2 1-16,-4-3 1 0,-2-2 7 16,-1 1-1-16,1-3-4 15,-2 2-1-15,-2-1-1 16,1-4-1-16,-1 0 2 16,0-1 2-16,1 1 0 15,1-1-1-15,1 3 2 16,2-1-1-16,4 0-3 15,6 2 1-15,4-3-1 16,6 5-1-16,3-1 0 16,6-2-1-16,4-1 0 15,4-4 0-15,6 0 0 16,2-4 0-16,2 1 0 16,0-4-1-16,0 0 2 0,0 0-1 15,0-3 0-15,0-1 0 16,0-1 0-16,0-3 0 15,0-2 0-15,0 0 0 16,0 0 0-16,0 0 0 16,0 0-3-16,-1 0-6 15,-6-3-5-15,-2-7-35 16,0-1-48-16</inkml:trace>
  <inkml:trace contextRef="#ctx0" brushRef="#br0" timeOffset="16906.3389">9891 8023 1815 0,'0'0'14'16,"0"0"-13"-16,0 0 15 0,0 0 16 16,18 88-17-1,-11-48-3-15,-2 2-1 16,-1 0-4-16,-1-1-1 0,2-3-2 15,1-3-2-15,-2-6-2 16,2-5 2-16,-1-7-2 16,-2-8 0-16,2-5 1 15,-2-4 0-15,10 0 6 16,9-2 8-16,11-17-5 16,10-6-7-16,9-5-2 15,3 2-1-15,-1 3-7 16,-5 4-18-16,-6 2-75 15</inkml:trace>
  <inkml:trace contextRef="#ctx0" brushRef="#br0" timeOffset="18976.3604">12443 7333 1309 0,'0'0'439'15,"0"0"-427"-15,0 0 15 16,0 0 14-16,0 0-10 15,0 0-13-15,0 0-6 16,-24-22-2-16,24 22 0 16,0 0 0-16,0 0-1 15,-3 0-3-15,3 0-3 16,-1 0-1-16,-1 2-2 0,-2 13 0 16,-1 7 0-1,-1 8 1-15,0 7 0 0,-1 7 0 16,0 5 0-16,2 4 2 15,1 5-2-15,2 3 0 16,2 3-1-16,0 4 1 16,0-1-1-16,0-3 0 15,-2-6 0-15,1-8 0 16,-2-6 1-16,-3-6-1 16,3-8 0-16,-1-5 0 15,4-4 0-15,-3-4 0 16,1-2 0-16,-1-4 0 15,0-3 0-15,2-4 0 16,-1-3 0-16,2 1 0 0,0-2 0 16,-1 0 0-16,1 0 0 15,-2 0-8-15,-3-4-24 16,0-8-98 0</inkml:trace>
  <inkml:trace contextRef="#ctx0" brushRef="#br0" timeOffset="19402.4576">12102 8135 1817 0,'0'0'56'16,"0"0"-54"-16,0 0-1 16,0 0 9-16,0 0 6 15,0 0-7-15,75 94-2 16,-54-58 0-16,5 2-2 15,-2 3 2-15,1-4-4 0,1-6 0 16,-1-7 0-16,-1-7 0 16,-3-8 0-16,1-9 4 15,-1 0-1-15,3-9-1 16,2-17 0-16,3-9-3 16,1-10-1-16,-2-9-1 15,2-4 0-15,1 2-10 16,-1 10-21-16,-3 10-80 15</inkml:trace>
  <inkml:trace contextRef="#ctx0" brushRef="#br0" timeOffset="20536.001">13004 7447 1101 0,'0'0'642'0,"0"0"-625"16,0 0-15-16,0 0 19 16,0 0 14-16,0 0-12 15,-18 31-12-15,15-19-3 16,0 2-3-16,2 1-1 15,1-1 1-15,0 6 1 0,0-1 0 16,0 2-2 0,0 1-2-16,2 3 2 0,8-1-3 15,4 1 1-15,1-1 0 16,3 0-2-16,3-3 2 16,-1-1-1-16,2 1 0 15,-1-1 0-15,4-3 0 16,-2 0 0-16,2-2 0 15,-1-2 0-15,2 0 2 16,3-4 1-16,2 2-1 16,2-2-2-16,0 3 0 15,-3-2-1-15,-2-1 0 16,-4 2 1-16,1-1-1 16,0 1 0-16,-1-1 0 15,0 0 2-15,-6 2 0 0,3 1 2 16,-2-2 0-16,1 3-2 15,-1 0-1-15,0 1 0 16,-2 4 0-16,-2 1-1 16,-2 0 0-16,4 1 0 15,-5 0 1-15,2 0-1 16,0 0 0-16,-2 0 0 16,1 0 0-16,-3 2 0 15,0 1 0-15,-4 0 0 16,-5 0 0-16,2-1 0 15,-1-1 0-15,-2-1 1 16,0 1-1-16,0-3 0 0,0-2 0 16,0 0 0-16,0-3 0 15,0-1 0-15,0-3 0 16,0-3 0-16,0-4 0 16,0-2-1-16,0-1-1 15,0 0 1-15,0 0-12 16,0-6-22-16,0-8-53 15,0 0-779-15</inkml:trace>
  <inkml:trace contextRef="#ctx0" brushRef="#br0" timeOffset="21226.8078">13563 8342 711 0,'0'0'1020'0,"0"0"-996"15,0 0 1-15,0 0 14 16,0 0-4-16,0 0-13 0,5 22-7 15,3-14-1-15,5 3-3 16,4 4-2-16,2 4-2 16,0 3-1-16,3 3-4 15,-4 1 0-15,2 1 1 16,2-1-3-16,-4-4 1 16,1-1-1-16,-4-6 0 15,-2-7 1-15,-1-4 0 16,2-4 0-16,1 0 4 0,4-9 2 15,5-10-3 1,1-6-3-16,7-4 0 0,3 2-1 16,-3 5 0-16,-5 5-5 15,-5 3-9-15,-6 2-46 16,-7 4-365-16</inkml:trace>
  <inkml:trace contextRef="#ctx0" brushRef="#br0" timeOffset="37833.3664">2630 12386 1687 0,'0'0'92'0,"0"0"-74"15,0 0 12-15,0 0 13 16,0 0-22-16,0 0-10 16,0 0 3-16,3-8-1 15,-3 3-1-15,0 0-4 16,-3 0 0-16,-9 0-3 16,-6 1-2-16,-6 3-1 15,-5 1 1-15,-8 0-1 16,2 6-1-16,-3 11 1 15,1 4-2-15,0 4 1 16,3 1 0-16,7 6-1 0,4-1-1 16,7 3 1-16,7-3 0 15,9 0-1-15,0-4 1 16,0-5-2-16,18-5-1 16,4-7 1-16,7-8 0 15,2-2 2-15,4-5-1 16,2-16-3-16,1-9-3 15,-2-3 2-15,-3-3-3 16,-2 4 1-16,-7 4 3 16,-7 6 3-16,-7 6 0 15,-4 9 1-15,-6 0 5 16,0 6 6-16,0 0 2 0,0 1-3 16,0 0-4-16,0 0-1 15,0 0-4-15,0 0-1 16,0 4-1-16,0 14 0 15,0 12 1-15,3 9 0 16,0 8 0-16,0 6 1 16,-3 0-1-16,0 0 0 15,3-4 0-15,0-3 1 16,1-5-2-16,2-4 1 16,-3-5 0-16,2-5 0 15,-2-7 0-15,-2-8 0 16,1-5 0-16,-1-5 0 15,-1-1 0-15,0-1-1 0,0 0-1 16,2 0-1 0,-1 0-6-16,2 0-3 0,3-17-39 15,0-5-106-15</inkml:trace>
  <inkml:trace contextRef="#ctx0" brushRef="#br0" timeOffset="38413.1412">3161 12414 1706 0,'0'0'183'16,"0"0"-158"-16,0 0-4 15,0 0-1-15,-93-13-8 16,57 26-6-16,-2 9-2 15,5 4 1-15,2 9 0 0,4 5-2 16,12 10-1-16,2 2-2 16,8 3 0-16,5-3 1 15,0-4-1-15,8-4 0 16,15-6 0-16,7-4-2 16,5-7-4-16,6-6-2 15,-5-10 3-15,1-9-4 16,-5-2 3-16,-4-8 2 15,-6-16-1-15,-7-2 5 16,-7-6-1-16,-4 1 2 16,-4 2-1-16,0 2 2 15,-13 5 5-15,-4 5 0 16,-2 5-2-16,-2 4-1 0,3 4-2 16,-1 4-2-1,3 0 0-15,2 0 0 0,2 10-5 16,6 2-13-16,6 0-39 15,0-5-145-15</inkml:trace>
  <inkml:trace contextRef="#ctx0" brushRef="#br0" timeOffset="38582.7658">3440 12769 1958 0,'0'0'26'15,"0"0"-14"-15,0 0-3 16,0 0-9 0,0 0-5-16,0 0-36 0,15-47-174 15</inkml:trace>
  <inkml:trace contextRef="#ctx0" brushRef="#br0" timeOffset="39365.2325">3774 12373 1892 0,'0'0'17'0,"0"0"-13"16,0 0 12-16,0 0-1 16,0 0-12-16,0 0-3 15,55 0 0-15,-4-1 0 16,4-2 0-16,5 0-6 0,-5 0-7 16,-7-4-11-16,-4 2-6 15,-9-2 3-15,-13 2 21 16,-11 3 6-16,-10-2 3 15,-1 1 27-15,0-2 6 16,-9-3-16-16,-4 3-14 16,1 1 9-16,2 1-2 15,2 3-3-15,2 0-5 16,1 0-5-16,-4 5 0 16,0 15-1-16,-2 8 1 15,0 7 0-15,3 8 0 16,1 3 0-16,0 5 0 0,5 0 0 15,2-1 1 1,0-2-1-16,0-8-2 16,0-3-3-16,0-5-4 0,0-2 0 15,2-6-5-15,4-3-14 16,-2-4-11-16,2-9-43 16,0-5-221-16</inkml:trace>
  <inkml:trace contextRef="#ctx0" brushRef="#br0" timeOffset="39561.8179">3948 12649 1847 0,'0'0'36'15,"0"0"-23"1,0 0-9-16,0 0-4 0,105-56-1 15,-47 44 1-15,3 5-10 16,4 0-60-16,3-1-370 16</inkml:trace>
  <inkml:trace contextRef="#ctx0" brushRef="#br0" timeOffset="40174.0824">4453 12421 1850 0,'0'0'59'0,"0"0"-31"16,0 0-11-16,0 0-6 15,0 0-1-15,0 0-8 16,55-53-2-16,-28 51-1 16,-1 2 1-16,-3 0 0 15,-2 3-1-15,-5 11-1 16,-5-2-2-16,-7 5-1 0,-4 1-1 16,0 0 3-16,-4 4 2 15,-14 0-1-15,0 1 1 16,-3-2 0-16,1-3 1 15,3-2 0-15,2-5 0 16,7-4 0-16,4-4 0 16,4-3-1-16,0 2 1 15,0-2-1-15,0 7 0 16,6 1 0-16,9 4 1 16,1 0 0-16,2 2 0 15,7 2 0-15,-2 1 0 16,1-2 1-16,-2 3-1 0,-4-4 0 15,-8 3 0 1,-4 0-1-16,-3 2 1 16,-3-2-3-16,0-2-1 0,-6-1-1 15,-11-2 2-15,-5-4 3 16,-4-3 0-16,-3-1 0 16,-2-4 0-16,3 0 1 15,4 0-1-15,7 0 0 16,9 0 1-16,6 0-1 15,2 0-2-15,0 0-27 16,0 0-52-16</inkml:trace>
  <inkml:trace contextRef="#ctx0" brushRef="#br0" timeOffset="40722.0816">4920 12489 1846 0,'0'0'45'15,"0"0"-32"-15,0 0 12 0,0 0-2 16,0 0-16-16,0 0-6 15,-14 6-1-15,8 10 1 16,0 3 2-16,1 2-2 16,1 2 0-16,4-4-1 15,0 0 2-15,0-2-2 16,0 0 1-16,9-1-1 16,0-2 2-16,2-3-1 15,0 0 0-15,3 0 0 16,1-5 4-16,0 1-1 15,1 0 2-15,1 0-1 16,0 3-1-16,0-3-2 16,-1 5-1-16,1-2 0 15,-1 6-1-15,2 1 0 16,-3 2 1-16,0 1-1 0,-3 2 0 16,-5 0 0-16,-5 1-3 15,-2 0 0-15,0-2-1 16,-17 1 1-16,-8-5 2 15,-8-5-3-15,3-4-1 16,-1-5-2-16,1-3 2 16,9 0 0-16,6-11-4 15,5-12-7-15,7-7-32 16,3-4-57-16</inkml:trace>
  <inkml:trace contextRef="#ctx0" brushRef="#br0" timeOffset="40888.656">4982 12478 1929 0,'0'0'6'16,"0"0"-5"-16,134-56-2 15,-77 43-4-15,4 1-87 16</inkml:trace>
  <inkml:trace contextRef="#ctx0" brushRef="#br0" timeOffset="41599.9426">2406 12018 1800 0,'0'0'25'0,"0"0"-12"16,0 0 2-16,-80-27 10 15,45 27-5-15,-2 0-5 16,-6 19-5-16,-7 13-5 16,-5 16-3-16,-6 20 3 15,-3 20-1-15,6 19 0 16,6 20-1-16,13 11 1 0,17 4-3 15,17-1 0 1,7-16-1-16,38-14 1 0,27-16-1 16,17-16 0-1,26-15 0-15,15-9-1 16,20-15-16-16,10-14-64 0</inkml:trace>
  <inkml:trace contextRef="#ctx0" brushRef="#br0" timeOffset="42566.9824">5060 11858 1774 0,'0'0'47'15,"0"0"-24"-15,0 0 0 16,0 0 0-16,0 0-8 16,0 0-13-16,19 2 0 15,21 24 0-15,11 6 7 16,12 7 2-16,5 9-4 15,14 15-2-15,6 15 0 16,6 16-3-16,-4 17-1 16,-17 13-1-16,-16 6 0 15,-26 3 0-15,-22-5 0 16,-9-8 0-16,-20-5-2 0,-26-12 1 16,-12-10-3-16,-12-13 1 15,-6-15-1-15,6-17 3 16,6-16 0-16,19-13 1 15,15-12 0-15,14-7 2 16,14-11-2-16,2-21-26 16,27-18-270-16</inkml:trace>
  <inkml:trace contextRef="#ctx0" brushRef="#br0" timeOffset="43861.0032">6168 13226 1852 0,'0'0'47'15,"0"0"-19"-15,0 0-5 16,0 0-1-16,0 0-10 16,0 0-8-16,0 0-2 15,0 0-2-15,0 14-1 0,0 7 0 16,0 8 1-16,0 2 3 16,0 1-3-16,0 1 1 15,0-3-1-15,1-1 0 16,2-2 0-16,2-5 1 15,1-1-1-15,-3-5 0 16,0-3-1-16,-3-6-3 16,3-2-1-16,0-2-2 15,1-1-4-15,1-2-4 16,-1 0-18-16,2 0-25 16,-1-3-148-16</inkml:trace>
  <inkml:trace contextRef="#ctx0" brushRef="#br0" timeOffset="44431.4556">6516 13257 1778 0,'0'0'76'16,"0"0"-60"-16,0 0 0 15,0 0 15-15,0 0-14 16,-78 54-11-16,65-35-3 16,2 4 0-16,2 3 2 15,5-1-1-15,4 4 0 0,0-3-2 16,8 3 0-16,12-5 0 15,5-2-2-15,5-5 1 16,8-7-1 0,3-6 1-16,1-4-1 0,-1-1-2 15,-2-18 2-15,-7-4 0 16,-11-6 0-16,-5-5 1 16,-10-3 0-16,-6-2-1 15,-13-1 0-15,-17 1 1 16,-13 6-2-16,1 11 1 15,0 12 0-15,5 10-2 16,9 1-19-16,14 14-68 16</inkml:trace>
  <inkml:trace contextRef="#ctx0" brushRef="#br0" timeOffset="45715.8738">8179 12408 1792 0,'0'0'48'0,"0"0"-21"16,0 0 6-16,-88-15 2 15,62 15-20-15,-2 4-4 16,0 13-4-16,2 8-5 16,5 8 0-16,5 4-1 15,8 4-1-15,8 0 1 16,0 0 0-16,11-7-1 16,16-2 0-16,13-6-2 15,6-4-6-15,6-10-2 16,3-5-6-16,-5-7 3 15,-4 0-7-15,-4-3 10 16,-11-10 9-16,-13 0 1 16,-6 1 1-16,-10 2 3 0,-2 3 15 15,0 2 1-15,0 5-5 16,0-1-5-16,1 1-7 16,1 0-1-16,1 0-2 15,4 0-2-15,9 1 0 16,7 9 2-16,8-1 0 15,3-1 0-15,4-1-5 16,0-2 4-16,-2-5 0 16,-8 0-5-16,-8 0 0 15,-5-12 2-15,-9-5 1 16,-5-2 3-16,-1-3 0 16,-9-2 0-16,-19 0 1 0,-6-1 1 15,-8 1 3-15,0 3-2 16,5 5 2-16,4 11-3 15,9 5-2-15,6 1 0 16,9 20-4-16,5 6-3 16,4 4-14-16,0 3-9 15,10-1-40-15,8-7-153 16</inkml:trace>
  <inkml:trace contextRef="#ctx0" brushRef="#br0" timeOffset="46173.5902">8823 12626 1875 0,'0'0'61'16,"0"0"-49"-16,0 0-2 15,0 0-3-15,0 0-6 16,0 0-1-16,11 28 0 16,5-6-1-16,-2-1 1 15,5-2-4-15,-5-2-11 16,-3-4-7-16,0-4-19 0,0-9-5 16,0 0 10-16,1-2 0 15,-2-15 35-15,-2-4 1 16,1 0 44-16,-1-2-9 15,0 1-3-15,-1 3-5 16,1 2-1-16,-1 7-12 16,-1 0-4-16,0 7-4 15,0 3-3-15,3 0-3 16,5 0 0-16,-1 6 0 16,3 10 0-16,1 2 0 15,-1 3 0-15,-2-1 0 16,1-3-1-16,-2 0-5 15,2-3-8-15,2-4-28 16,4-7-49-16</inkml:trace>
  <inkml:trace contextRef="#ctx0" brushRef="#br0" timeOffset="46509.9049">9342 12518 1895 0,'0'0'42'0,"0"0"-28"16,0 0 2-16,0 0 0 16,0 0-14-16,0 0-2 15,19 30 0-15,2-8 1 16,-1 1-1-16,-1-3 0 16,1 1-4-16,-1-4-5 0,2 0-5 15,1-8 7-15,-2-7-2 16,-3-2-7-16,-5-5 7 15,0-18 9-15,-3-7 0 16,2-8 3-16,-1-5 7 16,-3 0 0-16,0 4 1 15,-1 10-2-15,-5 12-2 16,1 11-2-16,-1 5-5 16,1 1 0-16,3 4-17 15,0 13-58-15,1 4-40 16</inkml:trace>
  <inkml:trace contextRef="#ctx0" brushRef="#br0" timeOffset="46924.0306">9924 12560 1873 0,'0'0'66'15,"0"0"-52"-15,0 0-8 16,0 0 5-16,0 0-8 16,0 0-1-16,44-15-2 15,-23 13-2-15,-1-4-3 16,1-2 1-16,-6-3-2 0,-2-1 1 16,-9 0 3-1,-4-2 2-15,0-4 0 0,-10 2 0 16,-14 0 2-16,-9 3-1 15,-8 7 2-15,0 4-2 16,4 2 1 0,4 3-1-16,8 16 0 0,4 10-1 15,7 5-1-15,4 7 1 16,7 0 2-16,3 1-2 16,0-6 1-16,16 0-1 15,11-7 1-15,8-5 0 16,2-5-1-16,3-9-7 15,3-7-13-15,1-3-43 16,4-4-142-16</inkml:trace>
  <inkml:trace contextRef="#ctx0" brushRef="#br0" timeOffset="47260.748">10277 12521 1894 0,'0'0'44'0,"0"0"-17"16,0 0 1-16,0 0-12 15,0 0-14-15,0 0-2 16,69-3 0-16,-42 22-1 16,0 4 0-16,-4 1-1 0,-5 2-6 15,-1 1-1 1,-5 2-1-16,-5-2 3 0,-4-4 1 15,-3-7-9-15,0-9 2 16,-13-7 8-16,1 0 5 16,4-17 0-16,5-11 2 15,3-9 6-15,0-12-1 16,15-6-4-16,12 2-3 16,3 4 0-16,1 15-4 15,2 9-21-15,-2 8-75 16</inkml:trace>
  <inkml:trace contextRef="#ctx0" brushRef="#br0" timeOffset="47658.476">11090 12319 1891 0,'0'0'46'0,"0"0"-45"16,0 0 5-16,0 0 3 15,0 0-7-15,0 0 4 0,0 56 5 16,0-28-5-16,0 3 1 15,0 3-3-15,0 3-1 16,0-2-2-16,0 1 0 16,3-3-1-16,7-2 1 15,5-3 0-15,1-2-1 16,1-5 1-16,-2-4-1 16,5-1 0-16,0-5-3 15,5-4-5-15,3-4-12 16,2-3-12-16,1-3-48 15,-7-17-220-15</inkml:trace>
  <inkml:trace contextRef="#ctx0" brushRef="#br0" timeOffset="47833.476">10926 12570 1895 0,'0'0'34'0,"0"0"-31"16,87-14 1-16,-22 5 4 16,11-2-8-16,2-4-47 15,4-1-920-15</inkml:trace>
  <inkml:trace contextRef="#ctx0" brushRef="#br0" timeOffset="48871.5986">13031 12261 1811 0,'0'0'85'0,"0"0"-56"16,0 0-11-16,0 0 3 16,0 0-5-16,0 0-12 15,0 0-4-15,0 19-1 16,0 11 1-16,0 8 7 0,0 5-3 15,3 4-3-15,0 4 0 16,0-3-1-16,0 1 0 16,-2-8 0-16,1-5 0 15,-1-9-5-15,-1-5-6 16,0-8-8-16,0-7-6 16,0-5-34-16,-3-2-81 15</inkml:trace>
  <inkml:trace contextRef="#ctx0" brushRef="#br0" timeOffset="49276.718">12816 12530 1820 0,'0'0'34'0,"0"0"-4"0,0 0-3 16,0 0-19-16,0 0-8 16,101-58 1-16,-52 54-2 15,1 4 2-15,0 0-2 16,-3 0 1-16,-6 9 0 15,-11-1 0-15,-10 1 0 16,-10-3 0-16,-5-1 1 16,-4 2 3-16,-1 2 0 15,2 3 1-15,-2 3-1 16,3 3 0-16,0 2-2 16,1 1 0-16,8-1-1 15,6 0 0-15,7-1 0 16,10-2-1-16,6-7 1 0,3-7-1 15,2-3 0-15,-1 0 0 16,-10-12-4-16,-9-6 0 16,-13-6 4-16,-12-1 0 15,-1-6 2-15,-20-1 3 16,-19 1 0-16,-10 5 0 16,-2 9-3-16,8 9-2 15,10 8 0-15,14 17-8 16,14 10-48-16,5 2-330 15</inkml:trace>
  <inkml:trace contextRef="#ctx0" brushRef="#br0" timeOffset="49764.2823">14622 12310 920 0,'0'0'1018'0,"0"0"-997"16,0 0-4-16,0 0 7 15,0 0-9-15,0 0-15 16,-3-5 0-16,3 26-4 16,0 12 4-16,0 10 0 15,0 3 1-15,0 4-1 0,0-1-1 16,0-6-8 0,0-4-9-16,0-11-8 0,0-6 2 15,0-9-27-15,0-8-51 16</inkml:trace>
  <inkml:trace contextRef="#ctx0" brushRef="#br0" timeOffset="50318.492">14479 12282 1842 0,'0'0'58'0,"0"0"-25"15,0 0-15-15,0 0-2 0,73-73-6 16,-40 65-8-16,1 4 0 16,-1 4-2-16,-2 0 0 15,-4 4 0-15,-4 8-1 16,-10 2 1-16,-4 5-2 16,-8 0-1-16,-1 5 0 15,-4-1-3-15,-15 1-2 16,-6-4 4-16,-1 0 0 15,4-3 0-15,8 1-1 16,5-3-3-16,3-3-5 16,6-3 1-16,0-1 8 15,0-5 1-15,4 1 2 16,12 1 1-16,1 0 1 16,2 1 1-16,2 1 4 0,-1 2 0 15,0 1-1-15,-1 1 0 16,0 2-2-16,-1 1 0 15,-3-3 2-15,-6 2-2 16,-3 0-2-16,-4 1 0 16,-2 3-1-16,0 2 2 15,-5 3-2-15,-10-2 0 16,-3-3-2-16,-3 0 0 16,0-4 1-16,-4-5 0 15,-2-3 0-15,1-5 1 16,3 0 0-16,2 0 1 0,3-12-1 15,5 2 0 1,4 1 0-16,6 1-17 0,3 0-50 16,0 3-557-16</inkml:trace>
  <inkml:trace contextRef="#ctx0" brushRef="#br0" timeOffset="50686.8682">15405 12299 1885 0,'0'0'35'16,"0"0"-19"-16,0 0 9 15,-88-21-2-15,66 21-13 16,1 1-9-16,-4 19 0 16,-1 7-1-16,1 8 1 15,4 5-1-15,8 5 0 16,8 3-1-16,5 0 1 16,6-4 0-16,24-5-4 15,9-8-2-15,7-8 0 0,-1-9 1 16,-1-7 0-1,-3-7 0-15,2 0-4 0,-6 0-10 16,1-7-43-16,-5-6-82 16</inkml:trace>
  <inkml:trace contextRef="#ctx0" brushRef="#br0" timeOffset="50986.7599">15999 12319 1943 0,'0'0'27'15,"0"0"-5"-15,0 0 5 16,0 0-11-16,0 0-16 15,0 0-4-15,-6 23 1 16,6 10 3-16,2 6 0 16,3 2 0-16,-2 2-6 15,-1-3-8-15,-2-2-10 16,0-5-4-16,-2-10-32 16,-8-9-79-16</inkml:trace>
  <inkml:trace contextRef="#ctx0" brushRef="#br0" timeOffset="51376.308">15799 12238 1691 0,'0'0'198'0,"0"0"-159"16,0 0-17-16,0 0-6 15,0 0-7-15,0 0-7 16,103-41 0-16,-58 50 1 16,1 11 1-16,0 6-3 0,-4 5 0 15,-2 8-1-15,-7 2 1 16,-9 4-2-16,-6 5 1 16,-14 3-1-16,-4 0-2 15,-3 1-2-15,-22-8 1 16,-11-5-2-16,-6-7 1 15,-7-4 0-15,-6-8 5 16,-5-4 0-16,-2-6-1 16,-1-8 1-16,5-4-2 15,11 0-2-15,15 0 1 16,14-4 3-16,13-3-1 16,5-3-2-16,3-2-52 15,18 2-39-15</inkml:trace>
  <inkml:trace contextRef="#ctx0" brushRef="#br0" timeOffset="59597.906">15774 9465 1748 0,'0'0'82'15,"0"0"-58"-15,0 0 9 16,0 0 3-16,0 0-16 16,0 0-7-16,0 0-6 15,0-8-1-15,0 8-2 16,0 0-1-16,0 0-1 15,-2 0-2-15,1 0-1 16,-2 0-1-16,1 12 2 16,-2 5 0-16,1 8 0 15,-3-1 0-15,2 2 0 0,-1 1 0 16,2-1 0 0,3-3 0-16,-2 0 0 0,2-1 1 15,0 0-1-15,0-5 0 16,0-2-2-16,0-4 0 15,0-1-1-15,0-5-1 16,0-2-3-16,0-2 0 16,0-1-3-16,0 0-10 15,0 1-13-15,0-1-15 16,0 0-55-16</inkml:trace>
  <inkml:trace contextRef="#ctx0" brushRef="#br0" timeOffset="60370.4259">15769 9447 1808 0,'0'0'34'15,"0"0"-23"-15,0 0 3 16,0 0 7-16,0 0-10 16,0 0-9-16,38-31 1 15,-15 29 1-15,6-1-2 16,-1 3 0-16,-3 0-1 16,-2 7-1-16,-7 6-1 15,-5 4 1-15,-7 4-1 16,-4 5 0-16,0 1-1 15,-7 1-3-15,-15 3 0 0,-2-5 2 16,-2 1-2 0,-1-4 0-16,3-4 1 0,5-4 2 15,3-4 2-15,7-3 0 16,7-6 0-16,2 0 0 16,0-2 1-16,0 0-1 15,0 0 0-15,8 0 0 16,4 0 2-16,0 0 7 15,4 0-3-15,0 0-1 16,1 0-1-16,1 0-2 16,-2 5-2-16,0 4 0 15,-2-1 0-15,-1 2 0 0,-2 1-2 16,-8-1-6 0,0-1 0-16,-3 1-2 0,0-2 3 15,-9 1 5-15,-10-2 0 16,-5 0 2-16,-4-3 0 15,-1 0 1-15,-3-1-1 16,0 1 0-16,5-1-1 16,4-3 2-16,10 3-1 15,5-3 0-15,8 0 0 16,0 0-7-16,11 0-17 16,14-3-39-16,2-10-107 15</inkml:trace>
  <inkml:trace contextRef="#ctx0" brushRef="#br0" timeOffset="60871.9113">16339 9503 1833 0,'0'0'30'16,"0"0"-7"-16,0 0 5 15,0 0-9-15,0 0-9 16,0 0-3-16,-65-14-3 16,45 26-2-16,-1 5 0 15,2 5-1-15,-4 2-1 16,3 5 2-16,1 2-1 15,5-2-1-15,6 3 0 0,8-5 0 16,0 1 1-16,13-5-1 16,17-3-1-1,9-4 1-15,0-7-4 0,1-4-2 16,2-5-7-16,-5 0-21 16,-4-2-23-16,-3-9-201 15</inkml:trace>
  <inkml:trace contextRef="#ctx0" brushRef="#br0" timeOffset="61381.7263">16657 9550 1840 0,'0'0'52'16,"0"0"-22"-16,0 0 0 16,0 0-10-16,0 0-6 15,0 0-6-15,-3 0-3 16,3 0-3-16,0 0-2 15,0 6-2-15,0 9 1 16,0 7 1-16,0 4 0 16,0-1 0-16,0 2 0 15,0-1 0-15,0-4-2 16,0-1-4-16,0-4-4 16,0-2-2-16,0-1-8 15,0-7-26-15,0-4-76 0</inkml:trace>
  <inkml:trace contextRef="#ctx0" brushRef="#br0" timeOffset="61913.8213">16530 9453 1809 0,'0'0'47'0,"0"0"-14"15,0 0-14-15,0 0 6 16,0 0-17-16,0 0-5 16,69-25 2-16,-44 25-2 15,2 0 4-15,0 12-5 0,-1 5-1 16,0 5-1 0,-2 5 0-16,-3 2 0 0,-4 1-1 15,-6 3 1-15,-8 1-2 16,-3-1-2-16,0-2-1 15,-3-1 0-15,-18-3-1 16,-2 2-2-16,-3-5-1 16,-3-3-3-16,1-4 7 15,-5 0 4-15,-5-3 1 16,6-4 0-16,1-2 1 16,10-4-1-16,9-1 0 15,8-1 0-15,4-2 0 16,0 0 1-16,0 0-1 15,17-4-32-15,2-5-83 16</inkml:trace>
  <inkml:trace contextRef="#ctx0" brushRef="#br0" timeOffset="91204.8313">3233 14526 1253 0,'0'0'390'16,"0"0"-328"-16,0 0-20 16,0 0-6-16,0 0-8 15,0 0-16-15,0 0-2 16,0-3 4-16,0 3-5 16,0 0 1-16,0 0 2 15,0 0-2-15,0 0 0 16,0 0-3-16,0 0-1 0,0 0-2 15,0 0 0-15,0-1-1 16,0-1 0-16,0 1-2 16,-5 1 0-16,-1 0-1 15,-6 0 0-15,-3 0 0 16,-3 0 0-16,0 4 0 16,-1 2 0-16,1 4 0 15,-1-1 1-15,1 2-2 16,-3 2 1-16,0 2 0 15,0 2 0-15,-4 2 1 16,1 0-1-16,0-2 0 16,0 3 0-16,2 0 1 15,0 3 0-15,5 2-1 16,-1 4 0-16,2 2 1 0,-3 3-1 16,5 7 1-16,-4 0-1 15,3 5 0-15,-3 2 0 16,2 0 0-16,2-1 0 15,2 4 1-15,2 2-1 16,1-1 0-16,3 2 0 16,0-1-1-16,2 1 1 15,4 1 0-15,0 3 0 16,0-1 0-16,7 0 0 16,11-4 0-16,6-4 0 15,6-3 0-15,9-5-1 0,6-6 1 16,12-4 0-16,9-8 0 15,7-3 1-15,8-5-1 16,-1-1 0-16,-1-7-4 16,-8-2-25-16,-15-2-48 15</inkml:trace>
  <inkml:trace contextRef="#ctx0" brushRef="#br0" timeOffset="91927.6858">3317 15022 1816 0,'0'0'76'0,"0"0"-50"16,0 0-10-16,0 0 0 15,0 0-8-15,0 0-7 16,-3 29 0-16,3 3 4 15,0 2 0-15,0 2-2 16,3 1 0-16,5 2-2 16,0 0 0-16,0-2 0 15,-2-5-1-15,0-6 0 16,-1-2 0-16,-1-7 0 16,-3-5 0-16,3-4 0 15,0-3 0-15,-4-4-2 0,0-1-3 16,3 0-2-16,-3 0-4 15,5 0-8-15,1 0-27 16,1-6-63-16</inkml:trace>
  <inkml:trace contextRef="#ctx0" brushRef="#br0" timeOffset="92425.1766">3744 15093 1453 0,'0'0'421'15,"0"0"-404"-15,0 0-6 16,0 0 16-16,0 0-16 16,-85 69-6-16,76-44-3 15,6 0 2-15,-1 0-2 16,4 0 0-16,0-1-2 16,15-2 2-16,8-5-1 15,10-6-1-15,6-7 1 16,7-4 0-16,0 0-1 0,-2-3-1 15,-10-12-1-15,-6-5-1 16,-8-3 3-16,-8-4-1 16,-11 2 1-16,-1-2 0 15,-13 0 2-15,-15 0 1 16,-8 4 0-16,-3 3-3 16,0 5 2-16,12 10-2 15,5 2 0-15,14 3-1 16,4 0-4-16,4 11-13 15,0 6-35-15,6 0-25 16,9 1-1730-16</inkml:trace>
  <inkml:trace contextRef="#ctx0" brushRef="#br0" timeOffset="92854.7743">4186 15086 1857 0,'0'0'32'0,"0"0"-11"15,0 0 8-15,0 0-16 0,0 0-12 16,0 0 0-16,-36 62 0 15,36-40 0-15,16-2 0 16,4 0 0-16,10 0-1 16,8-5 0-16,1-2 0 15,3-8-5-15,-1-3-2 16,-5-2-4-16,-7 0-1 16,-8-6 5-16,-8-8 6 15,-7-4 1-15,-6-2 3 16,0-5 7-16,-6-2-1 15,-19 1-2-15,-7 0-3 16,-5 2-1-16,6 6-3 0,1 8 0 16,3 10-1-1,8 0-4-15,2 10-18 0,4 11-39 16,8 1-97-16</inkml:trace>
  <inkml:trace contextRef="#ctx0" brushRef="#br0" timeOffset="93264.5389">4766 15020 1890 0,'0'0'44'16,"0"0"-28"-16,0 0 1 15,0 0-2-15,0 0-15 16,0 0-2-16,0 28 2 16,6 0 0-16,3 3 1 15,-1 5-1-15,-1-2 0 16,3 2 0-16,-1-4 1 15,-3-1-2-15,3-4 1 16,-5-3-2-16,-1-6 1 16,-1-4 0-16,-2-4 1 15,0-5-1-15,0-4 1 16,0-1 0-16,0 0 0 0,0 0 1 16,0 0-1-16,0 0-6 15,0-4-22-15,0-6-90 16</inkml:trace>
  <inkml:trace contextRef="#ctx0" brushRef="#br0" timeOffset="95506.8045">5671 15008 1491 0,'0'0'242'0,"0"0"-208"16,0 0 7-16,0 0-13 15,0 0-8-15,0 0-2 16,0-3-1-16,0 3-3 16,0 0-1-16,0 0-1 15,0 0-1-15,-1 0-2 16,-10 0-3-16,-3 9-4 16,-3 4 0-16,-2 1-2 15,2 4 3-15,-3 3-3 16,7 5 2-16,2 1-2 0,3 1 0 15,5-2 0-15,3 0 0 16,0-2 0-16,14-3 1 16,9-4 0-16,7-4-1 15,6-5 0-15,0-5 0 16,4-3 0-16,-6 0 0 16,-4-3 0-16,-5-8 0 15,-5-6 1-15,-4-3-1 16,-5-4 1-16,-7-6 0 15,-4-1-1-15,0-3 1 16,-13 0 1-16,-11 1-1 16,-3 5 0-16,-3 8-1 15,2 7 0-15,4 6-1 16,5 7 0-16,-1 0-4 0,8 10-14 16,5 8-20-16,0 2-41 15,7 0-475-15</inkml:trace>
  <inkml:trace contextRef="#ctx0" brushRef="#br0" timeOffset="95874.664">6101 14979 1841 0,'0'0'92'0,"0"0"-75"15,0 0-3 1,0 0 1-16,0 0-14 0,0 0-1 16,0 41 0-16,0-10 1 15,7 2 0-15,-1 3 0 16,0-1-1-16,2 0 0 15,-4-5-1-15,2-3 1 16,-3-5-3-16,-3-6-1 0,0-5 1 16,0-5 0-1,0-3-1-15,0-3-3 0,3 0 1 16,-3 0-5-16,0 0-21 16,3-10-71-16,0-3-1332 15</inkml:trace>
  <inkml:trace contextRef="#ctx0" brushRef="#br0" timeOffset="96196.7845">6459 14998 1936 0,'0'0'25'0,"0"0"-10"16,0 0 6-16,0 0-14 15,0 0-7-15,0 0-2 16,-2 59 2-16,2-26 1 16,5 0 0-16,2-1 0 15,-2 0-1-15,1-3 0 16,-3-2-2-16,0-5-2 15,0-5-1-15,-2-4-1 16,2-5-1-16,-1-3-7 16,5-5-16-16,-3 0-60 0</inkml:trace>
  <inkml:trace contextRef="#ctx0" brushRef="#br0" timeOffset="96713.2049">6917 14988 1829 0,'0'0'58'15,"0"0"-39"-15,0 0 13 16,0 0-9-16,0 0-9 16,-93-9-4-16,76 14-3 15,0 9-3-15,4 3-2 16,2 5-1-16,7 3 0 15,4 1 0-15,0 4-1 16,13 0 0-16,14-3-1 0,4-3 0 16,11-4 0-1,-3-7-3-15,2-7-2 16,-5-6-2-16,-3 0 0 0,-6-5 4 16,-6-15 3-16,-5-3 1 15,-11-5 0-15,-5-1 3 16,0-6 4-16,-18 0 0 15,-9-1-5-15,-3 4 0 16,6 9-1-16,2 9-1 16,7 11-1-16,0 3-15 15,0 12-18-15,5 12-96 16</inkml:trace>
  <inkml:trace contextRef="#ctx0" brushRef="#br0" timeOffset="97524.0153">7689 15106 1807 0,'0'0'26'16,"0"0"-15"-16,0 0 14 16,0 0-10-16,0 0-9 15,0 0-3 1,-1 1 0-16,1-1-2 0,0 2 0 16,0 1-1-16,7 0 1 15,-2-2 2-15,1-1-1 16,1 0 2-16,-7 0 0 15,0 0 1-15,0 0 5 16,0 0 2-16,0 0-1 16,0 0-1-16,0 0-6 0,-4 0-4 15,4 0 1-15,-2 0-1 16,2 0 0-16,0 0 0 16,0 0 0-16,0 0-2 15,0 0-5-15,0 0 2 16,9 5 2-16,0-2-1 15,3-3 2-15,1 0-1 16,-2 0 2-16,-5 0 0 16,-3-8 1-16,-3 0 1 15,0 1 2-15,-6 1 3 16,-7 1-3-16,1 3-1 16,1 2-1-16,2 0 0 15,-1 3-1-15,8 10-1 16,2 1-10-16,0 2-68 0</inkml:trace>
  <inkml:trace contextRef="#ctx0" brushRef="#br0" timeOffset="99789.0046">8604 14888 67 0,'0'0'15'16,"0"0"8"-16,0 0-23 15,0 0-16-15</inkml:trace>
  <inkml:trace contextRef="#ctx0" brushRef="#br0" timeOffset="101019.466">8604 14888 506 0,'0'0'247'15,"0"0"17"-15,0 0-203 16,0 0-34-16,0 0 20 16,0 0-43-16,0 0 2 15,0 0-6-15,0 0 0 16,0 0-3-16,0 0 6 15,0 0 1-15,0 0 49 16,0 0 12-16,0 0 8 16,0 0-32-16,0 0 29 0,0 0-30 15,0 0-28-15,0 0-2 16,0 0 14-16,0 0 19 16,0 0-19-1,0 0-5-15,0 0 3 0,0 0-5 16,0 0-3-16,0 0-6 15,0 0 2-15,0 0-4 16,0 0 1-16,0 0-3 16,0 0-3-16,0 0 0 15,0 0 0-15,0 0 4 16,0 0-1-16,0 0 3 16,0 0 4-16,0 0 0 0,0 0-5 15,0 0-1 1,0 0-4-16,0 0-1 0,0 0 1 15,0 0-1-15,0 0 0 16,0 0 0-16,0 0 1 16,0 0 0-16,0 0 0 15,0 0-1-15,0 0 0 16,0 0 3-16,0 0 1 16,0 0-2-16,0 0 0 15,0 0-1-15,0 0 1 16,0 0-2-16,0 0 2 15,0 0-2-15,0 0 1 16,0 0 1-16,0 0-2 0,0 0 1 16,0 0 3-1,0 0 0-15,0 0-2 0,0 0-1 16,0 0 1-16,0 0-2 16,0 0 1-16,0 0 1 15,0 0-1-15,0 0 0 16,0 0-1-16,0 0 0 15,0 0 0-15,0 0 0 16,0 0 0-16,0 0 0 16,0 0 1-16,0 0-1 15,0 0 0-15,0 0 0 16,0 0 0-16,0 0 0 16,0 0 0-16,0 0 0 15,0 0 0-15,0 0 0 0,0 0 0 16,0 0 0-16,0 0 0 15,0 0 0-15,0 0 1 16,0 0-2-16,0 0 0 16,0 0 1-16,0 0 0 15,0 0 0 1,0 0 1-16,0 0 0 0,0 0-1 16,0 0 0-16,0 0 3 15,0 0 2-15,0 0 2 16,0 0-1-16,0 0-1 15,0 0 1-15,-5 0 3 16,-5 0-1-16,1 0-7 16,-3 0-1-16,-3 0 1 0,0 3 0 15,-3 3-1 1,2 2 1-16,-1 0 1 16,1 4 0-16,-2 2 0 15,0 3-1-15,0 3 1 0,2 2 1 16,2 0-1-16,0 5 1 15,6-1 0-15,2-2-1 16,3 0-1-16,3-2-1 16,3-3 2-16,18-1-1 15,2-1 3-15,15-2-1 16,-1-6 0-16,2-3 1 16,-3-4-2-16,-2-2 0 0,-4 0-1 15,-3-8 3-15,-3-6-2 16,-7-3 1-16,-3-3 0 15,-3-2 3-15,-4-3 0 16,-7-3-3-16,0-5 1 16,-2-1-2-16,-15 0 0 15,-4 2-2-15,-3 8 0 16,0 5-1-16,-3 7 1 16,5 6-4-16,4 6-7 15,5 0-26-15,2 0-28 16,5 7-215-16</inkml:trace>
  <inkml:trace contextRef="#ctx0" brushRef="#br0" timeOffset="101500.9157">8908 14907 1893 0,'0'0'26'0,"0"0"-6"15,0 0 1-15,0 0-11 16,0 0-10-16,0 0 0 16,0 59 3-16,0-25 2 15,1 0-2-15,1 5-2 16,1 0 0-16,0-3 0 15,-1-4-1-15,-1-3 0 16,1-9-1-16,-1-6 0 16,1-5 1-16,-2-4-3 15,0-3 0-15,0 1-3 16,0-3 0-16,0 0-4 0,0 0-5 16,4-3-30-1,-1-9-153-15</inkml:trace>
  <inkml:trace contextRef="#ctx0" brushRef="#br0" timeOffset="101839.495">9218 14883 1851 0,'0'0'83'16,"0"0"-67"-16,0 0-1 16,0 0 1-16,0 0-12 15,0 0-3-15,-7 39-1 16,5-6 3-16,2 0-2 16,0 4 0-16,0-4-1 15,0-3 0-15,0 0 0 16,0-4 0-16,0-5 0 15,2-4-2-15,-1-5-3 16,-1-5-1-16,2-4-4 0,-1 0-7 16,2-3-15-16,3 0-31 15,3-11-332-15</inkml:trace>
  <inkml:trace contextRef="#ctx0" brushRef="#br0" timeOffset="102209.9504">9554 14875 1922 0,'0'0'30'15,"0"0"-14"-15,0 0 4 0,0 0-12 16,0 0-8-16,0 0-2 15,1 47 2-15,4-13 1 16,1 1-1-16,-2 3 0 16,-1-1 0-16,0 0 0 15,-1-2 1-15,-2-3-1 16,0-3 0-16,0-4 0 16,0-6 0-16,0-4 0 15,0-4 0-15,3-1 0 16,-2-7 0-16,-1 0 0 15,2-2 0-15,-2-1 0 16,0 0 0-16,0 0-3 16,0 0-4-16,3 0-6 0,5 0-10 15,3-1-61-15</inkml:trace>
  <inkml:trace contextRef="#ctx0" brushRef="#br0" timeOffset="103493.8481">10478 14883 1715 0,'0'0'95'16,"0"0"-60"-16,0 0-2 15,0 0-1-15,0 0-11 16,0 0-11-16,-92-16-3 16,73 31-3-16,0 2 0 15,2 3-2-15,1 6-1 16,5 4 1-16,5 3-2 15,4 0 0-15,2 2 3 16,7 1 0-16,18 0-3 0,8-4 0 16,12-5 2-16,5-7-2 15,4-7 0-15,-5-12 0 16,-3-1 0-16,-9-4 0 16,-5-17 0-16,-8-3 0 15,-10-6 1-15,-3-3 0 16,-9-1-1-16,-2-4 1 15,-9-2 0-15,-15-1 0 16,-6 3 0-16,-3 5-1 16,2 12 0-16,2 9 0 15,4 10 0-15,4 2-7 16,5 5-11-16,3 10-21 16,8 0-49-16,5-1-653 15</inkml:trace>
  <inkml:trace contextRef="#ctx0" brushRef="#br0" timeOffset="104077.9408">11030 14956 1711 0,'0'0'133'0,"0"0"-103"16,0 0 6-16,0 0-16 16,0 0-7-16,0 0-7 15,-61-11-1-15,48 19-3 16,-2 6 0-16,2 5 0 16,4 0-1-16,3 3 0 0,4 2 0 15,2 0 0-15,0-1 2 16,15 2-3-16,11-3 0 15,5-4 2-15,9-4-2 16,-3-4 0-16,-1-10 0 16,-3 0 0-16,-6 0 0 15,-3-17 0-15,-10-2 0 16,0-6 0-16,-10 0 2 16,-4-5-2-16,0-4 2 15,-18 0 1-15,-7-2-3 16,-4 7 1-16,-1 9-1 15,4 9 0-15,2 11-1 16,2 0-6-16,5 14-8 0,3 8-11 16,6 4-23-1,8-4-53-15</inkml:trace>
  <inkml:trace contextRef="#ctx0" brushRef="#br0" timeOffset="104430.4255">11514 14904 1870 0,'0'0'65'0,"0"0"-45"15,0 0-1-15,0 0-1 16,0 0-11-16,0 0-7 16,-5 24 0-16,5 0 0 15,0 7 2-15,0 3-1 16,0-2-1-16,0-1 1 16,0-2-1-16,2-3 0 15,2-2-2-15,-1-4-4 16,0-5-3-16,-1-2-7 15,-1-7-2-15,4-3-24 16,1-3-35-16,4 0-403 16</inkml:trace>
  <inkml:trace contextRef="#ctx0" brushRef="#br0" timeOffset="104805.4431">11796 14830 1912 0,'0'0'41'0,"0"0"-20"16,0 0 3-16,0 0-7 0,0 0-10 15,0 0-7-15,0 20 0 16,0 5-3-16,3 7 3 15,-2 3 0-15,1 2 0 16,-2 1 1-16,0-1-1 16,0 4 0-16,0-7-1 15,0 0-1-15,3-5 0 16,2-5-1-16,0-4 1 16,-1-9 0-16,-1-3 0 15,1-5 1-15,-4-3-2 16,3 0 1-16,-2 0-1 15,2 0-2-15,2-3-9 16,2-9-22-16,0-2-85 0</inkml:trace>
  <inkml:trace contextRef="#ctx0" brushRef="#br0" timeOffset="105870.34">12729 14872 1309 0,'0'0'533'0,"0"0"-495"0,0 0-16 16,0 0 12-16,0 0-17 16,0 0-13-16,-49 25-2 15,37-10 1-15,-3 3 0 16,6 4-1-16,2-1-1 15,4 3 1-15,3 1 0 16,0 0 0-16,6-2 1 16,18 0-2-16,5-4 1 15,4-6-1-15,3-4 0 16,0-8 0-16,-5-1 0 0,0-2 0 16,-7-14 0-1,-4-6 0-15,-5-3 0 16,-8-3 0-16,-4-6 0 0,-3-1 0 15,0-2-1-15,-18 0 0 16,-7 2 0-16,-3 12 0 16,0 11 0-16,5 9 0 15,6 3-7-15,0 3-9 16,6 14-6-16,7 6-10 16,4-1-28-16,0-4-51 15</inkml:trace>
  <inkml:trace contextRef="#ctx0" brushRef="#br0" timeOffset="106259.7967">13159 14797 1809 0,'0'0'113'16,"0"0"-94"-16,0 0 3 15,0 0 4-15,0 0-12 16,0 0-7-16,0 0-5 16,0 14-2-16,0 12 0 0,3 7 2 15,-1 1 0-15,1 0-2 16,-2-1 0-16,4-4 1 15,-1-2-1-15,-1-3-1 16,-1-5 1-16,0-5-2 16,0-3 0-16,-1-6-2 15,-1-2-1-15,2-3 0 16,-2 0-1-16,1 0-2 16,4 0-1-16,1 0-5 15,4-8-39-15,1-5-50 16</inkml:trace>
  <inkml:trace contextRef="#ctx0" brushRef="#br0" timeOffset="106763.9661">13502 14817 1786 0,'0'0'103'0,"0"0"-87"15,0 0 1 1,0 0 4-16,0 0-12 15,0 0-5-15,-86 73-2 0,81-47 0 16,5 0 2-16,0 1 1 16,5-1-2-16,15-1-2 15,7-4-1-15,5-3 1 16,2-7 0-16,2-5-1 16,2-6 0-16,-2 0 0 15,-3-7 0-15,-2-11 0 16,-7-5 0-16,-9-2 0 15,-7-5 1-15,-8-1-1 16,0-3 0-16,-8-2 1 16,-14 5-1-16,-4 6 0 0,-4 9 0 15,-1 13-1-15,1 3 0 16,3 3-6 0,4 14-6-16,12 7-7 15,7-2-30-15,4 1-27 0,3-8-403 16</inkml:trace>
  <inkml:trace contextRef="#ctx0" brushRef="#br0" timeOffset="107109.8556">14035 14754 1908 0,'0'0'34'16,"0"0"-11"-16,0 0 2 16,0 0-10-16,0 0-12 15,0 0-3-15,-5 12-3 16,5 15 0-16,0 9 3 16,0 7 0-16,4-3 0 15,3-2 1-15,-1-4-1 16,-3-3 0-16,0-5-1 15,-2-6 1-15,-1-6 0 16,0-5 0-16,0-5-1 0,0-1 0 16,1-1-5-1,-1-2-10-15,3 2-5 0,-3-2-11 16,0 0-43-16,0 0-714 16</inkml:trace>
  <inkml:trace contextRef="#ctx0" brushRef="#br0" timeOffset="107587.7763">13948 14229 1861 0,'0'0'31'0,"0"0"-21"16,0 0 9-16,110-4-2 15,-57 17-4-15,3 15-3 16,1 8-7-16,-5 14-2 16,-4 11 1-16,-6 9-2 0,-11 10 0 15,-4 12 0-15,-11 7-2 16,-4-1 0 0,-7-5 1-16,-5-10 0 15,0-10-2-15,-18-11-4 0,-12-12-3 16,-4-8-1-16,-8-12 4 15,-1-10 2-15,5-3 1 16,8-7 1-16,10-4 0 16,8-2-1-16,8-2-9 15,3-2-25-15,1 0-38 16</inkml:trace>
  <inkml:trace contextRef="#ctx0" brushRef="#br0" timeOffset="108773.9147">14823 15345 1813 0,'0'0'46'0,"0"0"-35"0,0 0 11 16,0 0 5-1,0 0-18-15,0 0-8 0,0 5-1 16,0 3 1-16,0 6 0 16,0 2 2-16,-3 3-1 15,2 4 0-15,-1 2-1 16,1 4-1-16,1-1 0 15,0-1 0-15,0-4 0 16,0 1 0-16,0-6 0 16,0-6 0-16,0-3 0 15,0-4 0-15,0-3 1 16,0-2-1-16,0 0 0 16,0 0 1-16,0 0 1 15,0 0 0-15,0 0-2 16,0-9-28-16,0-3-145 15</inkml:trace>
  <inkml:trace contextRef="#ctx0" brushRef="#br0" timeOffset="111871.2619">14817 15345 1639 0,'0'0'145'0,"0"0"-115"16,0 0-19-16,0 0 8 15,0 0-10-15,0 0 1 16,92-42 3-16,-71 37-4 15,-2 1 4-15,-1 1-3 0,-3 3-2 16,-3 0-2-16,-1 0-2 16,0 4-3-16,-2 6 0 15,-2 4-1-15,-1 1 0 16,-6 2 1-16,0 1-1 16,0 0 1-16,0-1-1 15,-7-2 0-15,-6-1-1 16,0-2 0-16,0 1 1 15,0-4 0-15,2-1-2 16,1-2 2-16,1-3 0 16,7 0 0-16,2-3-1 15,0 0 1-15,0 0 1 0,0 0 0 16,0 0-1-16,0 0 1 16,8 0 1-16,6 3-1 15,-1 1 1-15,3 0-1 16,-1 2-1-16,4 3 1 15,-2 2 0-15,-1 2-1 16,-2 0 1-16,-7 2-1 16,0-1 0-16,-7 2 0 15,0 0-1-15,0-1 1 16,-7-1 0-16,-5 0-1 16,-1-2 1-16,-7-2 0 15,0-3-1-15,-3-2 1 16,-1 0 1-16,-1-5-1 15,4 0 1-15,2 0-1 16,4 0 1-16,6-2-1 0,1-1 1 16,3 3-1-16,5 0 0 15,-2 0 0-15,2-1 0 16,0 1-11-16,0 0-26 16,0 0-27-16,0 0-229 15</inkml:trace>
  <inkml:trace contextRef="#ctx0" brushRef="#br0" timeOffset="112300.3342">15486 15389 1845 0,'0'0'35'16,"0"0"-9"-16,0 0 4 15,0 0-14-15,-90-9-7 16,69 9-2-16,-2 15-4 15,0 3-1-15,2 5-1 0,2 2 0 16,7 1 0-16,7 5 0 16,5-4-1-16,0 1 0 15,3-3 0-15,14-7 0 16,8-4 0-16,8-4 0 16,6-8 0-16,1-2 0 15,0 0-1-15,-5-2 0 16,-4-5-4-16,-6 2-2 15,-5 2-12-15,-9 1-17 16,-3-1-54-16</inkml:trace>
  <inkml:trace contextRef="#ctx0" brushRef="#br0" timeOffset="112629.1614">15993 15366 1556 0,'0'0'371'16,"0"0"-344"-16,0 0-12 15,0 0 4-15,0 0-8 0,0 0-11 16,0 6 0-16,0 17 0 16,0 8-1-16,0 1 1 15,3 1 1-15,1-1-1 16,-4-2-6-16,0-4-12 16,0-2-9-16,-1-9-36 15,-8-5-39-15</inkml:trace>
  <inkml:trace contextRef="#ctx0" brushRef="#br0" timeOffset="113011.7274">15795 15347 1856 0,'0'0'39'0,"0"0"-9"15,0 0-13-15,0 0 3 16,90-62-11-16,-51 60-4 16,2 2-1-16,0 0 0 15,-5 3-1-15,-3 13 0 16,-3 4-3-16,-3 7 1 16,-5 7-1-16,-3 3 0 15,-4 4 0-15,-9 2-1 0,-4-2-2 16,-2 0-2-1,-8-4-4-15,-17-4 5 0,-11-2 1 16,-8-3 2-16,-6-9 1 16,-3-4 0-16,-1-6 0 15,2-1 0-15,7-6 0 16,11-2 0-16,11 0 0 16,13 0 0-16,10 0 0 15,0-10-15-15,9-3-73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8T05:02:38.564"/>
    </inkml:context>
    <inkml:brush xml:id="br0">
      <inkml:brushProperty name="width" value="0.05292" units="cm"/>
      <inkml:brushProperty name="height" value="0.05292" units="cm"/>
      <inkml:brushProperty name="color" value="#FF0000"/>
    </inkml:brush>
  </inkml:definitions>
  <inkml:trace contextRef="#ctx0" brushRef="#br0">15890 6161 1693 0,'0'0'44'16,"0"0"-19"-16,0 0 12 16,0 0-14-16,0 0-15 15,0 0 4-15,0 0-8 16,0 0 0-16,-58 0 1 15,47 0 0-15,-2 0-1 16,0 2-1-16,-4 6-3 0,1 3 1 16,-2 0-1-16,3 4 1 15,3 1-1-15,5 1-1 16,4 1 1-16,3 1-2 16,0 5 1-16,19-2 1 15,12 0-2-15,8-1 2 16,4 4 0-16,3-1 1 15,-5 0 0-15,-8 2-1 16,-9-4 0-16,-11 2 0 16,-7-2 1-16,-6 2 0 15,-3-1-1-15,-21-3 3 16,-9-2-2-16,-4-5-1 0,0-7 2 16,-1-6-1-16,6 0 1 15,6-9-2-15,9-13 1 16,11-7 3-16,6-6-1 15,16 0-3-15,17-2-2 16,4 3 1-16,0 5 1 16,-5 2-2-16,-10 4 2 15,-7 1 0-15,-13 0 0 16,-2 0 5-16,-4-1 3 16,-18 3-1-16,-10 0-7 15,-3 8 0-15,-1 7-1 16,3 5 0-16,11 0-1 15,7 0-5-15,12 6-25 16,3 5-17-16,18-5-129 16</inkml:trace>
  <inkml:trace contextRef="#ctx0" brushRef="#br0" timeOffset="472.888">16279 6195 1744 0,'0'0'92'0,"0"0"-92"15,0 0 0-15,0 0 0 0,0 0 16 16,0 0 4 0,-28 85-11-16,20-58-4 0,4-4 0 15,4 2-2-15,0-1 0 16,0 0-1-16,9-2 3 15,6-2 0-15,6-4-2 16,4-3-2-16,5-4 0 16,5-6 0-16,5-3 0 15,3 0 0-15,-5 0-1 16,-5-15-2-16,-6-2-6 16,-9-3-3-16,-6 0-1 15,-7 5 10-15,-5 1 1 16,0 6 0-16,-9 1 1 15,-5 4 2-15,4 3 1 16,-3 0 5-16,4 7-5 0,-2 8 1 16,1 7-2-16,5 6 1 15,1 4 4-15,4 2-1 16,0 2-3-16,0-4-2 16,9-1-1-16,5-3 0 15,2-3 0-15,3-6-14 16,3-11-29-16,-2-8-10 15</inkml:trace>
  <inkml:trace contextRef="#ctx0" brushRef="#br0" timeOffset="804.2638">16781 6252 1837 0,'0'0'10'0,"0"0"-8"16,0 0 9-16,92-48 6 15,-67 46-11-15,-1 2-6 16,-10 0 0-16,1 6 0 16,-11 11 1-16,-4 7 4 15,0 1-2-15,-16 5 1 16,-7-1-2-16,-1-2 0 15,5-3-1-15,7-4-1 16,9 1 2-16,3-4-1 16,2 0-1-16,20-5 0 0,12-5 0 15,14-7-1-15,12 0-25 16,3-8-7-16,-4-13-69 16</inkml:trace>
  <inkml:trace contextRef="#ctx0" brushRef="#br0" timeOffset="984.4924">17303 6199 1833 0,'0'0'51'0,"0"0"-13"15,0 0-22-15,0 0-6 16,0 0-7-16,0 0-3 0,-8 35 0 16,11 2 0-16,10 5 1 15,4 2-1-15,-1 5-2 16,1 1-30-16,-5-1-60 15,-8-1-138 1</inkml:trace>
  <inkml:trace contextRef="#ctx0" brushRef="#br0" timeOffset="1518.1878">16168 7028 1752 0,'0'0'128'15,"0"0"-110"-15,0 0 2 16,0 0-1-16,0 0-7 16,0 0-9-16,7-17-3 15,2 26 0-15,1 9 0 16,1 6 0-16,-2 4 0 0,-5 2 2 16,-4 2-2-16,0-1-1 15,-10 2 0-15,-10-4-1 16,-5-7 1-16,-3-7-2 15,-2-11-2-15,0-4-1 16,3-4 1-16,4-18-7 16,7 0 6-16,7 3 6 15,5 7 4-15,4 7 5 16,0 3-2-16,0 2-7 16,0 0 0-16,13 3 0 15,11 12 2-15,4-1 2 16,2 3-1-16,-2-3-3 15,-4-2 0-15,1-1 1 16,-2-3-1-16,4-7-5 16,1-1-37-16,2-10-143 0</inkml:trace>
  <inkml:trace contextRef="#ctx0" brushRef="#br0" timeOffset="1944.777">16558 7040 1904 0,'0'0'15'16,"0"0"-11"-16,0 0 7 15,0 0 4-15,0 0-10 16,0 0-5-16,-28 52 2 16,20-20-1-16,0 0-1 0,6 0 1 15,2-4 0-15,0-1-1 16,0-5 0-16,9-8 0 15,5-4-2-15,5-5 0 16,0-5 1-16,8 0-1 16,2-15 0-16,2-6-2 15,-3-1-1-15,-3-1-2 16,-7 5 5-16,-7 2 1 16,-7 7 1-16,-4 2 1 15,0 1 4-15,0 3 5 16,-1 2-7-16,-8 1-2 15,1 0-1-15,-2 10 1 16,1 12 0-16,0 5-1 0,3 6 0 16,2 0 0-16,4 2 1 15,0-1-1-15,0-6-2 16,0-3-8-16,13-8-5 16,7-7-32-16,2-10-58 15</inkml:trace>
  <inkml:trace contextRef="#ctx0" brushRef="#br0" timeOffset="2258.7596">16960 7068 990 0,'0'0'924'0,"0"0"-903"0,0 0-9 16,0 0-8-16,0 0-2 15,0 0 0-15,77-34-2 16,-49 37 0-16,-8 14 0 16,-8 6-1-16,-8 3-1 15,-4 3 2-15,0 2-1 16,-16-2 1-16,-4-2 0 16,0-5 0-16,3-5 0 15,10-5 0-15,5-4 0 16,2-4-1-16,6-4-3 15,26 0 1-15,20-8-1 0,13-13-31 16,9-5-46 0,-4-2-1585-16</inkml:trace>
  <inkml:trace contextRef="#ctx0" brushRef="#br0" timeOffset="2446.0335">17473 7057 1884 0,'0'0'46'0,"0"0"-27"15,0 0 0-15,0 0 0 16,0 0-6-16,0 0-12 16,-4 7-1-16,6 19-2 15,10 10 1-15,1 4 1 0,-3 4-9 16,-1 2-7 0,-1 0-11-16,-3-6-40 0,-4-11-1005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8T05:03:18.140"/>
    </inkml:context>
    <inkml:brush xml:id="br0">
      <inkml:brushProperty name="width" value="0.05292" units="cm"/>
      <inkml:brushProperty name="height" value="0.05292" units="cm"/>
      <inkml:brushProperty name="color" value="#FF0000"/>
    </inkml:brush>
  </inkml:definitions>
  <inkml:trace contextRef="#ctx0" brushRef="#br0">931 2846 1664 0,'0'0'58'15,"0"0"-9"-15,0 0-10 16,0 0-10-16,0 0-2 16,0 0-8-16,0 0-2 15,0 0 0-15,0-14-4 16,0 14-3-16,0-2-3 16,0 2-1-16,0 0 0 0,0 0 0 15,0 0-3 1,0 0 1-16,0 0-3 0,0 0 0 15,0 0-1-15,0 0 0 16,-1 14-3-16,-1 12 3 16,2 6 0-16,0 3 0 15,0-4 0-15,0 4 0 16,0-3 0-16,0 0 0 16,0 1 0-16,0-5 1 15,0-1-1-15,0-3 0 16,0-4 0-16,0-3 0 15,0-3-1-15,0-2 1 0,0-2-1 16,2-2 0 0,-1 0 0-16,-1-4 0 0,2-1-2 15,-2-1 0 1,1-2-4-16,1 3-4 0,-1-3-12 16,2 0-15-16,4 0-38 15,-2-9-191-15</inkml:trace>
  <inkml:trace contextRef="#ctx0" brushRef="#br0" timeOffset="660.854">876 2830 1775 0,'0'0'51'16,"0"0"-29"-16,0 0 4 15,0 0-7-15,0 0-3 16,0 0-10-16,48-54-4 15,-11 45-1-15,6 6-1 16,-3 2 1-16,-7 1-1 16,-9 0 0-16,-6 14 0 0,-6 5-1 15,-6 3-2-15,-6 2-1 16,0 7 3-16,-8 1-3 16,-14-3 1-16,-2-1-2 15,-1-6 0-15,5-2 2 16,1-7 1-16,7-4 2 15,6-4 0-15,5-3 0 16,1-1 0-16,0 2 0 16,13 0 0-16,8 4 2 15,-1-2 0-15,8-1 1 16,-6 3 0-16,2 1-2 16,-6 2 1-16,4 3-1 15,-1 2 1-15,-6 0-2 16,1 2 0-16,-7 1-4 0,-7 2-5 15,-2 0 7 1,-2 0-3-16,-17 0-2 0,-7-1-2 16,-3-5-4-16,-1-4 9 15,-6-6 3-15,-1-4 1 16,7 0 2-16,5 0 5 16,10-2 3-16,3-7-3 15,9 0-2-15,3-2-4 16,0 2-1-16,16 0-20 15,8-2-38-15,0-1-540 0</inkml:trace>
  <inkml:trace contextRef="#ctx0" brushRef="#br0" timeOffset="911.2218">1380 3043 1854 0,'0'0'46'0,"0"0"-40"16,0 0-6-16,0 0 1 0,0 0-1 16,0 0 0-1,-4 50 0-15,11-26 0 0,2 0 0 16,-2-2-21-16,-4-7-51 15,0-8-1180-15</inkml:trace>
  <inkml:trace contextRef="#ctx0" brushRef="#br0" timeOffset="1080.6247">1402 2905 1847 0,'0'0'46'0,"0"0"-37"16,0 0-7-16,0 0-2 16,0 0 0-16,0 0-44 0,-1 12-26 15,10 2-232-15</inkml:trace>
  <inkml:trace contextRef="#ctx0" brushRef="#br0" timeOffset="1530.638">1604 3033 1893 0,'0'0'16'0,"0"0"-14"15,0 0 1-15,0 0 1 16,0 0 1-16,0 0-1 15,-2 63-3-15,6-49 1 16,7 3-2-16,-3-6-3 16,2-1-9-16,2-2-3 15,-3-5-7-15,5-3-8 16,-1 0-2-16,0-4 11 16,2-12 16-16,-3-2 5 15,2-3 5-15,-1-2 14 16,3 3 11-16,-5 2-6 15,1 4 7-15,-3 2-15 0,6 2-2 16,-2 4-6 0,-1 1-3-16,4 5-2 0,1 0-2 15,2 5-1-15,2 12 1 16,0 2-1-16,0 1 0 16,-3 1-1-16,-2-2-3 15,3-5 0-15,-4-3-11 16,3-4-13-16,0-5-25 15,0-2-83-15</inkml:trace>
  <inkml:trace contextRef="#ctx0" brushRef="#br0" timeOffset="1994.636">2296 2939 1707 0,'0'0'116'0,"0"0"-90"16,0 0 4-16,0 0-9 15,0 0 2-15,0 0-9 16,-67-11-10-16,49 11-2 16,6 10-1-16,1 2-1 15,-2 3-1-15,4 4 1 16,1 1-1-16,3-1 1 15,5 3-1-15,0-4-5 16,0-1-11-16,10-4 1 16,7-5-1-16,0-3 4 15,0-4-6-15,4-1-3 0,-4 0 2 16,-3-1 11-16,-1-9 9 16,-1-5 3-16,-4-2 15 15,5 3 8-15,-2-1 0 16,-5 3-3-16,1 6-5 15,-1 2-5-15,0 0-6 16,0 4-5-16,2 0-2 16,2 0 0-16,0 6 0 0,1 7-1 15,2 2 0 1,-4 2-5-16,2 0-16 16,2 0-17-16,2-4-34 0,1-4-96 15</inkml:trace>
  <inkml:trace contextRef="#ctx0" brushRef="#br0" timeOffset="2730.0285">2548 2987 1814 0,'0'0'76'0,"0"0"-54"16,0 0-1 0,0 0-13-16,0 0-6 0,0 0-1 15,49 11 1-15,-25 4-2 16,3 3 0-16,-5-1 0 16,-1 2-5-16,-5 1-6 15,-5-1-9-15,-5-1 1 16,-6-4-2-16,0-6 5 15,0-5 6-15,-3-3-1 16,-3 0 11-16,0-17 4 16,4-2 6-16,2-5 6 15,0 2-3-15,14 3 1 0,2 6-8 16,-2 6 0 0,2 5-4-16,-2 2-2 0,2 0 0 15,-4 2 0-15,-3 5 0 16,4 3 3-16,-5 0 0 15,1-1-1-15,1 0-2 16,1-2 1-16,4 0-1 16,1-7 2-16,5 0 0 15,1 0-1-15,8-3-1 16,-1-11-3-16,5-3-6 16,-6-3 4-16,-6-1 3 15,-5-3 2-15,-8 6 2 16,-3 4 15-16,-5 6 4 15,-1 4-4-15,0 2-1 16,0 2-8-16,0 0-7 16,0 8-1-16,0 19 1 15,-7 11 2-15,-2 10-1 0,9 12-1 16,0 12-1-16,12 8 0 16,16 9 1-16,6 0 0 15,-1-5-1-15,-10-12 0 16,-8-15 1-16,-13-16-1 15,-2-16-3-15,-10-8 0 16,-12-12-1-16,-4-5 2 16,1-2 2-16,1-20 1 15,10-8 1-15,7-7-2 16,7-8 0-16,0 0-17 16,15-8-52-16</inkml:trace>
  <inkml:trace contextRef="#ctx0" brushRef="#br0" timeOffset="3679.6827">3695 3079 1772 0,'0'0'68'16,"0"0"-43"-16,0 0-1 15,0 0 3-15,0 0-13 16,0 0-6-16,0 0 0 15,12 2-5-15,19-3-3 16,20-8 2-16,7-2-2 16,8 1 1-16,1-2-1 15,-12 2 1-15,-4 0-1 16,-12 4 0-16,-14 0-1 0,-8 5 1 16,-12 0 0-16,-2 1 0 15,-3 0 0-15,0 0 0 16,0 0-4-16,0 0-4 15,0 0-7-15,0 0-15 16,-4 0-18-16,-5 0-53 16</inkml:trace>
  <inkml:trace contextRef="#ctx0" brushRef="#br0" timeOffset="4040.0152">4048 2857 1814 0,'0'0'28'16,"0"0"-4"-16,0 0 4 16,0 0-2-16,0 0-17 15,0 0-3-15,-6-5-3 16,14 5-3-16,7 0 1 15,10 4 0-15,5 6 2 16,3-1 0-16,7 4-2 16,-1-3-1-16,1 4 1 15,-5 0-1-15,-7 4 0 16,-9-3 0-16,-10 4-2 0,-7 1-1 16,-2 2 1-1,-3 1 1-15,-18 3 0 0,-6 1 0 16,-7 1 1-16,1-1-9 15,7-3-24-15,10-4-41 16</inkml:trace>
  <inkml:trace contextRef="#ctx0" brushRef="#br0" timeOffset="4760.8259">5403 2808 1800 0,'0'0'55'16,"0"0"-36"-16,0 0 4 16,0 0 2-16,0 0-16 15,0 0-7-15,-9 24-1 16,6 1 3-16,3 3 0 15,0 4-1-15,0-1-2 16,0 2-1-16,6 1 0 16,0-2 1-16,3-6-1 0,-3-1 0 15,-3-5 0 1,-3-3-5-16,3-4-1 0,-3-5-9 16,0-4-13-16,0-1-14 15,0-3-13-15,0 0-131 16</inkml:trace>
  <inkml:trace contextRef="#ctx0" brushRef="#br0" timeOffset="5450.3486">5355 2796 1634 0,'0'0'175'0,"0"0"-155"16,0 0 1-16,0 0-4 15,0 0-6-15,0 0-5 16,97-61 0-16,-63 61-1 16,1 0 0-16,-4 0-4 15,-6 7 0-15,-5 10-1 0,-10 5-1 16,-7 3-2-16,-3 5-2 16,0 2 1-16,-15-3-3 15,-8 0-5-15,-1-4-5 16,-3-1 5-16,4-7-1 15,4-5 5-15,7-3 7 16,5-5 1-16,7-4 0 16,0 1 0-16,0-1 1 15,11 2 6-15,7-2 6 16,2 0-2-16,-1 0 0 16,-1 0 0-16,0 0-3 15,-3 3-1-15,3 0-2 16,-3 5 0-16,4 1-3 15,-4 4-2-15,0 1 0 16,-4 3 1-16,3-1-1 16,-5 2-1-16,-3 0-2 0,-3 2-3 15,-3-4-3-15,0 0 6 16,-7-2-3-16,-14-2-1 16,-6 1-1-16,-10-6 4 15,-5-3-3-15,-3-4-10 16,5 0 12-16,4 0 5 15,14-2 12-15,5-2-6 16,4 0-3-16,10 3-3 16,3-2-7-16,0 0-11 15,6-2-79-15</inkml:trace>
  <inkml:trace contextRef="#ctx0" brushRef="#br0" timeOffset="6125.9042">5938 3230 1855 0,'0'0'31'0,"0"0"-7"16,0 0-6-16,0 0-10 15,0 0-1-15,0 0-4 16,60-20-3-16,-36 20 1 15,-5 0-1-15,2 0 0 16,-3 2 0-16,-6 7-1 16,0 4-2-16,-8-1-5 15,-2 5-3-15,-2 0-3 0,-2 4 8 16,-14-1-4 0,-2 0-3-16,0-3 7 0,2-4 1 15,2 0 4-15,5-6-1 16,2-2 2-16,4-2 0 15,3-3 1-15,0 0-1 16,0 0 1-16,0 1 5 16,10 2 1-16,4 2-1 15,2 0-4-15,-1 1-2 16,6 2 0-16,0 4 0 16,-2 0 0-16,-1 3 0 15,-3 2 0-15,-6 0 0 16,-2 0-2-16,-7 5-1 15,0-2 0-15,-4 1 2 0,-20-2-3 16,-6-3-1 0,-10-3-9-16,-3-6 2 0,-2-4 7 15,2-3 1-15,10 0 4 16,9-3 0-16,11-1 3 16,13-3-3-16,0-2-7 15,3-2-62-15</inkml:trace>
  <inkml:trace contextRef="#ctx0" brushRef="#br0" timeOffset="6686.6572">6362 2726 1818 0,'0'0'29'0,"0"0"-13"16,0 0 4-16,0 0-5 16,0 0-11-16,0 0 16 15,12 63-10-15,-1-27-4 16,-3 3-1-16,0 2-2 16,-1-2-3-16,-1-3 1 0,0-2 0 15,-1-6-1-15,-1-3-3 16,-4-5-3-16,0-4-6 15,0-6-8-15,0-5-7 16,0-2-11-16,0-3-26 16,0 0-169-16</inkml:trace>
  <inkml:trace contextRef="#ctx0" brushRef="#br0" timeOffset="7263.3674">6378 2702 1828 0,'0'0'34'16,"0"0"-4"-16,0 0-7 15,0 0-6-15,0 0-12 16,0 0-4-16,72-34-1 16,-41 34 1-16,-1 5-1 15,-2 9 0-15,-4 3 0 16,-4 0 0-16,-7 5 0 0,-7-1-5 16,-6 1-8-16,0 1-1 15,0 1 7-15,-16-2-7 16,-2-2 6-16,-5 2-4 15,3-5-2-15,6-3 3 16,3-1 1-16,6-4 4 16,0-1-3-16,5-2-5 15,0 0 2-15,0 1 6 16,9 0 5-16,3-3 1 16,2 0 11-16,3 1 4 15,1-1 1-15,2 1 1 16,-1 3-6-16,-2-1 3 0,0 3-5 15,-5-1-9-15,-1 3 1 16,-4-1 0-16,-4-1 0 16,-3 1-1-16,0-1 0 15,0 2 0-15,-6 2 0 16,-10-2-3-16,-4 1-12 16,-4 1-4-16,0-7-14 15,-2 0-37-15,-1-2-93 16,3-4-1413-16</inkml:trace>
  <inkml:trace contextRef="#ctx0" brushRef="#br0" timeOffset="7729.9245">6945 3205 1833 0,'0'0'59'15,"0"0"-46"-15,0 0 3 0,0 0-9 16,0 0-3-16,0 0-3 16,79-6 0-16,-55 6-1 15,-4 3 0-15,-1 8 0 16,-8 2 0-16,-2 2-2 16,-9 4-10-16,0 7 4 15,-11 4 6-15,-19 4 1 16,-4 3 1-16,-2-7 0 15,4-5 0-15,13-11 0 16,11-7 6-16,8-4 1 16,0-2-2-16,21-1 1 15,17 0 1-15,23-8-5 16,18-9-2-16,9-6-48 16,3-4-760-16</inkml:trace>
  <inkml:trace contextRef="#ctx0" brushRef="#br0" timeOffset="8599.1012">7539 2688 1492 0,'0'0'284'0,"0"0"-243"15,0 0-11-15,0 0 8 16,0 0-2-16,0 0-20 16,0-8-5-16,0 8-2 15,0 0-6-15,0 0 2 16,0 0-5-16,0 4 0 0,-2 17 0 16,-1 9 0-16,-1 11 1 15,4 1-1-15,0 3-1 16,0-1 1-16,0-5 1 15,6-4-1-15,3-4 0 16,-2-9-3-16,0-6-4 16,1-2 2-16,-5-5-8 15,3-5-15-15,0-4-26 16,-3 0-30-16,0-4-459 16</inkml:trace>
  <inkml:trace contextRef="#ctx0" brushRef="#br0" timeOffset="9176.8218">7503 2671 1764 0,'0'0'71'0,"0"0"-50"15,0 0-7-15,0 0 5 16,0 0-5-16,110-59-7 16,-73 59-4-16,1 0-1 15,-7 0-2-15,-7 8 0 16,-6 9-1-16,-9 1-1 16,-5 4-7-16,-4 2-2 0,0 1 4 15,-21-1 4-15,-2 0-1 16,-9-2-11-16,1-3 5 15,4-4 1-15,3-3-3 16,11-1 9-16,7-5 2 16,6-2-1-16,0-1-2 15,3 0 2-15,13-1 2 16,10 2 3-16,-4-1 2 16,5-1 6-16,-5 1-6 15,-5-1 0-15,-1 1 2 16,-7 3 1-16,2 0-4 15,-1 2-3-15,-3 3-1 0,1 4 2 16,-2 2-1-16,-3 4 0 16,-3-1-1-16,0 2-1 15,0-2-6-15,0-1 0 16,-5-1 4-16,-13 0 0 16,-4-4 0-16,-9-4 2 15,-4-3 0-15,-4-6-11 16,4-1 0-16,4 0 7 15,6-4 0-15,12-6-30 16,9 4-41-16,4 1-417 16</inkml:trace>
  <inkml:trace contextRef="#ctx0" brushRef="#br0" timeOffset="9584.5326">8082 3077 1817 0,'0'0'44'0,"0"0"-33"16,0 0 16-16,0 0 2 16,0 0-18-16,0 0-8 15,6 7-2-15,-2 13 3 16,4 3 0-16,-1-1-1 16,0 0-1-16,1 0-1 15,-2-2-1-15,0-3 0 16,0-1 0-16,-4-4-1 15,0-4 1-15,1-3-2 16,-1-2-3-16,-2-3-8 16,1 0-12-16,-1 0-21 15,0 0-1-15,0-8-759 16</inkml:trace>
  <inkml:trace contextRef="#ctx0" brushRef="#br0" timeOffset="10626.1115">8623 2709 1826 0,'0'0'35'15,"0"0"-15"-15,0 0-4 16,0 0-3-16,0 0-5 16,0 0-8-16,0 18 0 15,0 10 3-15,3 3 1 16,1 6 1-16,4 2-3 15,0-1-1-15,0 0 1 0,1-4-2 16,-3-6 0-16,-1-5 0 16,-2-4 0-16,-3-5 0 15,0-3 0-15,0-4-7 16,0-2-10-16,0-3-3 16,0 1-20-16,0-3-23 15,-5 0-141-15</inkml:trace>
  <inkml:trace contextRef="#ctx0" brushRef="#br0" timeOffset="11276.6236">8613 2687 1774 0,'0'0'46'16,"0"0"-15"-16,0 0-6 15,0 0-13-15,0 0 5 16,0 0-12-16,49-56 0 16,-33 55-5-16,0 1 0 15,4 0 2-15,-5 10-2 16,4 3 0-16,-4 4-1 0,-3 0-1 15,-4 1-5 1,-6 1-2-16,-2 3 0 0,0-1 2 16,-7-2 2-16,-8 0-8 15,0-4-1 1,1 0 3-16,4-3 2 0,1 0 2 16,4-1 2-16,2-4 1 15,3-1 3-15,0-1-1 16,0-4 2-16,0 2 0 15,7 0 7-15,2 2 7 16,2 0-3-16,-1-1-6 16,-1 4 2-16,1-1 3 15,2 3-6-15,2 1-2 16,5 0-1-16,1 0 0 16,0 0-1-16,3 3 0 0,-2 3 0 15,1-1 0-15,-6 1 0 16,-4-2 2-16,-6-2-2 15,-6 1 0-15,0-5-1 16,0 1-1-16,0 0 0 16,-13-2 0-16,-11-2 1 15,0-1 0-15,-4-5 0 16,-3 0-3-16,-2 0 2 16,0 0-4-16,5 0 3 15,9-2 1-15,6-1 2 0,5 1-17 16,7 1-50-1,1 0-184-15</inkml:trace>
  <inkml:trace contextRef="#ctx0" brushRef="#br0" timeOffset="11742.4386">9226 3053 1850 0,'0'0'24'16,"0"0"-19"-16,0 0 9 15,0 0-2-15,0 0-7 16,0 0-1-16,-28 31-3 15,23-15 1-15,2 2-2 16,1 1 0-16,2-2 1 16,0 0-1-16,0-3 0 15,15-1 0-15,2-2 0 16,4-3 1-16,-1-3-2 16,0-1 2-16,-1-4-2 15,2 0 2-15,-3-4-1 16,0-6 2-16,-3-3 0 0,0-3 0 15,-6 1 1-15,-5-2 4 16,-4-2-3-16,0 0-2 16,-6 0 0-16,-18 2-1 15,-9 2-1-15,-4 5-2 16,-3 8-1-16,6 2-14 16,14 0-32-16,19 0-38 15</inkml:trace>
  <inkml:trace contextRef="#ctx0" brushRef="#br0" timeOffset="13758.525">1300 4884 379 0,'0'0'1318'16,"0"0"-1260"-16,0 0-12 15,0 0-9-15,0 0-9 16,0 0-12-16,0 0-7 0,-26 0 0 16,14 0-2-16,-5 2-1 15,0 7-5-15,-7 0 0 16,4 4 1-16,-5 2-1 15,3 3-1-15,-5 3 0 16,1 4 0-16,0 8 0 16,-1 5 1-16,3 4-1 15,6 1-1-15,6 1 1 16,5-3-4-16,7-4-1 16,0-3 1-16,16-4-1 15,14-5 1-15,6-10 0 16,7-1-1-16,2-7 2 15,2-6-2-15,-5-1-1 0,-4 0-3 16,-10-3 6-16,-4-8 1 16,-12-2 2-16,-5-2 0 15,-7-1-1-15,0 1-2 16,-10-2 0-16,-10 0-1 16,-8 1 1-16,1 0 2 15,2 5 0-15,1 3 1 16,9 1 0-16,5 4 0 15,6 0 0-15,4 2 2 16,0-2 1-16,0-1-2 16,5 1 2-16,7-4-3 15,6 1 1-15,4 0 3 16,1-5-3-16,5 2 11 16,-1 0-1-16,-3 1 1 15,-3 1-5-15,-1 4-1 0,-6 3-2 16,-1 0 0-16,-2 0-2 15,-2 0 0-15,4 6 0 16,1 9-1-16,2 2-1 16,-5 6 0-16,6 2-1 15,-4 3 1-15,-3 0-5 16,3-2-3-16,-4 0-3 16,-3-6-8-16,1-8-5 15,-4-1-15-15,2-8-70 16</inkml:trace>
  <inkml:trace contextRef="#ctx0" brushRef="#br0" timeOffset="14130.0153">1702 5188 1840 0,'0'0'48'16,"0"0"-27"-16,0 0-1 16,0 0-11-16,0 0-8 0,0 0-1 15,33 25 0 1,-12-1 0-16,4 0-2 0,-8 3-11 16,-1-2-11-16,-6 0 11 15,-6-2 13-15,0-6 0 16,-4-3-1-16,0-7 1 15,0-7-1-15,0 0 1 16,0-17 11-16,0-13-9 16,6-5-1-16,6-5 2 15,9 1 1-15,4 4-4 16,3 7 0-16,-2 10-3 16,-5 10-13-16,-2 5-24 15,-3 3-44-15,-1 0-463 16</inkml:trace>
  <inkml:trace contextRef="#ctx0" brushRef="#br0" timeOffset="14661.5168">2244 5163 1773 0,'0'0'39'15,"0"0"-10"-15,0 0 9 16,0 0-11-16,0 0-11 16,0 0-7-16,-86 0-2 0,72 8-2 15,3 3-4-15,1 1 0 16,4 4 0-16,1 2-1 15,4 0 0-15,1 2 0 16,0-2-1-16,0-2-3 16,9 0 1-16,12-3-4 15,-1-6-1-15,2-2-7 16,0-4-1-16,-3-1 0 16,-4 0 8-16,0-10 7 15,-6-5 1-15,2-3 3 16,-3-1 2-16,-1-1 7 0,-2 3-1 15,-2 6 3 1,-3 3-1-16,0 7-3 0,0 1-4 16,0 0-2-1,0 0-4-15,0 5-2 0,0 9 0 16,0 3 2-16,-3 0 0 16,2 0 0-16,1-3 0 15,0-3-6-15,0 0-17 16,9-6-10-16,13-4-26 15,4-1 25-15,6 0-135 16</inkml:trace>
  <inkml:trace contextRef="#ctx0" brushRef="#br0" timeOffset="15133.7869">2494 5267 1544 0,'0'0'245'0,"0"0"-191"0,0 0-10 16,0 0-9-16,0 0-15 15,0 0-8 1,0-51-6-16,0 51-2 0,0 0-3 15,0 0-1-15,3 2-5 16,6 10 3-16,3 1 1 16,3-2-7-16,6-4-4 15,-3-1-10-15,6-6 3 16,1 0 4-16,3 0 10 16,-1-4-1-16,-9-5 5 15,-6-4 1-15,-7 1 12 16,-5 3 12-16,0-1 0 15,2 4-8-15,-2 1-1 0,0 5-4 16,0 0 0-16,0 0-8 16,0 0-3-16,0 22-3 15,0 6 3 1,0 11 0-16,3 5 0 0,5 7 0 16,8 7 0-16,2 2-1 15,0 0-1-15,-7-4 1 16,-11-5-4-16,0-10-1 15,-14-9 1-15,-10-11 2 16,-4-11-2-16,3-8 0 16,5-2 3-16,1-9 2 15,2-13 1-15,7-4-1 16,7-1 0-16,3-3-2 16,0 2-2-16,16-1-6 0,7 4-27 15,5-1-39-15,5 2-493 16</inkml:trace>
  <inkml:trace contextRef="#ctx0" brushRef="#br0" timeOffset="15571.7106">3619 5088 1881 0,'0'0'34'0,"0"0"-31"16,0 0 1-16,0 0 4 15,0 0 2-15,0 0-4 16,58-1-5-16,-12-8 0 0,9-1-1 16,2 1 1-16,1 0-1 15,-8 1 0-15,-7 2-1 16,-15-1-5-16,-10 6-2 15,-9-1-7-15,-9 2 1 16,0 0-13-16,0 0-10 16,-2-1-39-16,-8-2-451 15</inkml:trace>
  <inkml:trace contextRef="#ctx0" brushRef="#br0" timeOffset="15883.923">3898 4836 747 0,'0'0'1050'0,"0"0"-1004"15,0 0-7-15,0 0-1 16,0 0-15-16,0 0-14 16,-18-12-2-16,18 12-6 15,18 1-1-15,7 15 0 16,11 1 1-16,3 3 1 15,-2 4-2-15,-1 2 1 16,-11 0 0-16,-5 4-1 16,-6-1 0-16,-9 1-2 15,-5 0-1-15,-9 1 1 16,-19 3 1-16,-14-1 0 16,-5-1-1-16,3-3-3 0,10-1-6 15,14-4-15-15,19-8-58 16</inkml:trace>
  <inkml:trace contextRef="#ctx0" brushRef="#br0" timeOffset="16959.1914">5576 4789 1543 0,'0'0'278'0,"0"0"-250"16,0 0 0-16,0 0-2 15,0 0-3-15,0 0-12 16,-58-12-6-16,38 12 0 16,-2 3-2-16,-5 9 1 15,2 5-1-15,-4 4-1 16,3 4-1-16,3-2-1 15,2 3 0-15,5 2 0 16,5 1 0-16,7 3 0 16,4 1 0-16,0 1 0 15,6-2-1-15,19-8-2 16,11 1 1-16,6-11-4 16,10-3 2-16,0-7-4 0,-1-4-5 15,-12 0-2-15,-13 0 3 16,-12-7 2-16,-9-3 3 15,-5-2-1-15,0-1 1 16,-16-1-3-16,-8-4 3 16,-4 3 5-16,-4-2 2 15,6 3 0-15,4 3 0 16,10 4 2-16,6 4 2 16,6 2 0-16,0-1 2 15,0 1-6-15,9-2-1 16,8-2 1-16,5 3 0 15,2-1 0-15,-1 3 3 16,0-2 2-16,-2 2 3 16,1 0-1-16,-3-1 0 0,-1 1 3 15,-3-1-4-15,-6 1 2 16,-3 0-4-16,0 0-1 16,-3 0-2-16,3 5 0 15,0 8 1-15,1 3 0 16,2 2-1-16,-3 1 0 15,2 3 0-15,-1-2-1 16,-2 0 0-16,1-3-1 16,1 0-14-16,-4-1-20 15,-1-6-27-15,-1 0-563 16</inkml:trace>
  <inkml:trace contextRef="#ctx0" brushRef="#br0" timeOffset="17503.9499">5967 5281 1756 0,'0'0'130'0,"0"0"-116"0,0 0-5 16,0 0 0 0,0 0 2-16,0 0-9 0,74-34-2 15,-51 34 0-15,-3 0 0 16,-6 7-3-16,-4 3-4 16,-7 2-3-16,-3 3 0 15,0 1-2-15,-10-1 8 16,-8 2 2-16,-3-1-1 15,3-2 2-15,3-3-7 16,5-1 4-16,1-3-1 16,3 0-1-16,3 0 1 15,3-1 4-15,0 1 0 16,0-2 0-16,0 2 1 16,0-2 1-16,12-1 1 0,-1 1 7 15,2 0-3-15,3 1-1 16,-2 0-3-16,-1 2-2 15,-3 1 1-15,-2-1-1 16,-6 0-2-16,-2 3 1 16,0-2-1-16,-6-1 1 15,-5 2-1-15,-10-3-3 16,-3-2-4-16,-5-3-13 16,-4-2-17-16,0 0-31 15,3-4-15-15,10-6-267 16</inkml:trace>
  <inkml:trace contextRef="#ctx0" brushRef="#br0" timeOffset="18398.3105">6732 4633 1820 0,'0'0'22'0,"0"0"-7"16,0 0 15-16,0 0-15 15,-86-12 0-15,63 16-4 16,-4 13-6-16,0 6-3 16,0 3-1-16,1 4 0 0,2 1-1 15,4 4 1 1,3-3-1-16,7 2 0 0,9-1-1 16,1 1 0-16,1 0-1 15,19-2-6-15,7-1-3 16,6-5 0-16,7-3-5 15,0-7-2-15,1-3 5 16,-2-9 0-16,-4-2-2 16,-5-2 3-16,-11 0 2 15,-4-9-8-15,-6-5-2 16,-7-1-10-16,-2 0-1 16,-2-4-3-16,-16 5 17 0,-7-1 17 15,-4-1 19-15,-1 2-8 16,4 3 5-16,3 3 21 15,7 2-10-15,11 3-8 16,4 1-6-16,1 1-5 16,0-1-1-16,0-1-7 15,13-1-3-15,8-1 3 16,1 0 0-16,3-1 1 16,4 1 1-16,1-1 4 15,0 1 0-15,-3-1 1 16,-3 0 2-16,-11 2 2 15,-7 2 3-15,0 0 1 16,-6 2-6-16,0 0-4 0,0 0 0 16,1 0-3-16,2 6 6 15,2 12-3 1,-3 2-2-16,5 3-2 0,-2 2 1 16,-1 1-2-16,0 1 0 15,1 0-5-15,-2-2-22 16,1-5-16-16,4-3-81 15</inkml:trace>
  <inkml:trace contextRef="#ctx0" brushRef="#br0" timeOffset="18774.6851">7058 5218 1859 0,'0'0'39'0,"0"0"-29"16,0 0 5-16,0 0-4 16,0 0-5-16,0 0-4 15,36 0-2-15,-15 9 0 16,0-1-1-16,-9 2 1 15,0 4-2-15,-9 1-4 0,-3 5-2 16,-1 3 4-16,-21 2 0 16,-3 2 2-16,-5-4 2 15,5-1 0-15,6-7 1 16,11-6-1-16,7-5 3 16,1-2 0-16,10-2 1 15,23 0 3-15,15-2-7 16,14-14-6-16,10-3-68 15</inkml:trace>
  <inkml:trace contextRef="#ctx0" brushRef="#br0" timeOffset="19784.6744">7879 4624 1834 0,'0'0'28'0,"0"0"-15"15,0 0 4-15,0 0 0 16,0 0-2-16,0 0-9 15,-96-31-4-15,74 31 0 16,0 0-1-16,-1 11-1 16,-4 9 0-16,-3 5 0 15,-1 5 0-15,0 1 0 16,4 2-1-16,6 4 1 16,5 4-1-16,4-1 0 15,9 1-2-15,3-1-3 16,0 1-2-16,9-4 1 15,14-3 3-15,7-4 2 0,6-5-6 16,8-5-1 0,3-4-4-16,-3-8-11 0,0-7 1 15,-9-1 10-15,-1 0-36 16,-13-2-17-16,-8-12-24 16,-8 1-284-16,-5-1-52 15,-8-2 426-15,-16-1 44 16,-7-3 191-16,0-1 111 15,-2 7-220-15,4 4-22 16,10 6-62-16,9 3-16 16,5-1-4-16,5 2-6 15,0 0-12-15,15-1-2 0,6 1 1 16,6-2 2 0,-3 2-4-16,6 0 2 0,-3 0-2 15,-4 0 5-15,0-3 6 16,-5 3-3-16,1 0 7 15,0-2-5-15,-5 0 5 16,-4 2 0-16,-1 0-1 16,-3 0-6-16,-3 0-4 15,2 0-5-15,-1 4 0 16,2 9 0-16,-2 3 0 16,-2 6 2-16,1 5-2 15,-3-4 0-15,0 1-6 16,0-3-12-16,0-2-23 15,0-5-42-15,3 1-564 16</inkml:trace>
  <inkml:trace contextRef="#ctx0" brushRef="#br0" timeOffset="20073.2807">8331 5171 1912 0,'0'0'25'16,"0"0"-24"-16,0 0-1 15,0 0 0-15,0 0 1 16,0 0-1-16,0 83-2 16,0-61-15-16,0-7-59 15</inkml:trace>
  <inkml:trace contextRef="#ctx0" brushRef="#br0" timeOffset="20971.1672">8869 4699 1803 0,'0'0'53'16,"0"0"-28"-16,0 0 3 15,0 0-5-15,0 0-12 16,0 0-9-16,0 4-2 16,0 14-1-16,0 10 1 15,0 3 2-15,0-2 0 16,0 3-1-16,0-2 1 16,0 1-1-16,3 0 1 15,0 0-2-15,0-3 0 16,-1 0 0-16,1-3 0 15,-2-6 0-15,2-4-1 16,-1-2-2-16,-1-6-1 16,1-2-6-16,-1-2-15 0,3-1-16 15,1-2-8 1,-2 0-57-16,3 0-624 0</inkml:trace>
  <inkml:trace contextRef="#ctx0" brushRef="#br0" timeOffset="21682.3724">8854 4700 1595 0,'0'0'153'0,"0"0"-103"16,0 0-18-16,0 0 3 15,0 0-19-15,0 0-6 16,57-51-4-16,-33 48 1 15,-5 3-2-15,2 0-1 16,-3 2-3-16,-6 10 0 0,4 7-1 16,-8 1 0-16,-4 2 0 15,-4 3-1-15,0 1-2 16,0-1-1-16,-12-1 0 16,-6-2-3-16,-1-2-1 15,1-3 1-15,2-5-1 16,7-2-4-16,3-3 4 15,6-3 2-15,0-3 2 16,0 2 0-16,0-1 3 16,0 2 1-16,15-2 1 15,3 3 3-15,4-3 4 16,2 0-1-16,1 3 2 0,-1 1-3 16,-3-1-1-16,-4 1-1 15,-3 0-2-15,-3 3-1 16,2-1 1-16,-7 4-2 15,-1 0 1-15,-2 2-1 16,-3-2 0-16,0 5 0 16,0-2 1-16,-8 2-1 15,-5 0 0-15,-5 2 0 16,-3-2-3-16,-3-2-2 16,3-3 2-16,-1-3-2 15,1-2 1-15,7-4 1 16,1-3-6-16,4 0 0 15,3 0-2-15,-2 0-4 0,8 0-15 16,-1-6-49 0,1 1-548-16</inkml:trace>
  <inkml:trace contextRef="#ctx0" brushRef="#br0" timeOffset="22267.7451">9520 5099 1675 0,'0'0'150'0,"0"0"-136"15,0 0 1-15,0 0 6 16,0 0-7-16,0 0-6 0,-87 51-1 16,75-33-3-16,6 4-1 15,0-1 0-15,4 1-2 16,2 2 0-16,0-4 0 16,20-1-1-16,5-2 1 15,5-5 0-15,5-3 1 16,-1-7-2-16,-1-2 1 15,-5 0 1-15,-3 0-1 16,-7-9 2-16,-5-7 1 16,-5-2 3-16,-8-4 2 15,0-2-4-15,-6-2 0 16,-19 1-4-16,-6 0 0 0,-5 8-1 16,-2 6 0-16,4 9-2 15,6 2-19-15,13 0-45 16,15 0-417-16</inkml:trace>
  <inkml:trace contextRef="#ctx0" brushRef="#br0" timeOffset="28912.2582">12914 4292 1698 0,'0'0'92'0,"0"0"-70"16,0 0 8-16,0 0 5 0,0 0-12 16,0 0-3-1,0 0-8-15,0 0-4 0,0-1-3 16,0 1-3-16,0 0-1 15,0 0-1-15,0 1 0 16,0 10 0-16,0 2 0 16,0 6 1-16,0-1 0 15,0 4-1-15,0 3 1 16,0 2-1-16,0 0 1 16,3 0-1-16,-1 1 0 15,0-4 0-15,2-4 1 16,-3 0-1-16,2-1 0 15,2-2 1-15,-4-1-1 16,1-1 0-16,-1-3 0 0,-1-2 0 16,0-1 0-16,0 0 0 15,0-3 0-15,0-4 0 16,0 1 0-16,0-3-1 16,0 0 0-16,0 0 0 15,0 0-3-15,0 0-4 16,2 0-6-16,-1 0-20 15,1 0-15-15,1-5-105 16</inkml:trace>
  <inkml:trace contextRef="#ctx0" brushRef="#br0" timeOffset="29716.8004">12888 4303 1806 0,'0'0'34'0,"0"0"-5"15,0 0 1-15,0 0-8 16,0 0-13-16,0 0-6 15,29-33-1-15,-5 26-2 16,4 1 0-16,4 4 0 16,2 0 1-16,0 2-1 15,-5 0 0-15,-7 4 0 16,-5 10-1-16,-6 4-6 16,-7 4 0-16,-2 2 3 15,-2 2-4-15,-2 1 2 16,-13-1-1-16,-3 1-1 0,-5-2 2 15,3-5-1-15,1-3-1 16,5-8 6-16,6-4 2 16,7-4 0-16,1-1 0 15,0 0 1-15,0 0 3 16,0 0 4-16,0 0-4 16,1 0-1-16,8 0-2 15,4 0 0-15,3 3 0 16,1 0 0-16,4 2 0 15,2 2 2-15,0 3-2 16,1 1 0-16,-4 2-1 0,-4 3 0 16,-2-1-7-1,-6 1-2-15,-3 0 2 0,-5 2-2 16,0-1 0 0,-6 3 3-16,-13-1 3 0,-8-1-5 15,-5 0 4-15,-3-3 0 16,-4-5 4-16,0-4 0 15,6-5 1-15,8-1 2 16,7 0 2-16,9 0-2 16,6 0-3-16,3-3-2 15,0-3-18-15,12-2-85 16,12-1-808-16</inkml:trace>
  <inkml:trace contextRef="#ctx0" brushRef="#br0" timeOffset="30540.0293">13403 4845 1813 0,'0'0'36'0,"0"0"-20"16,0 0 6-16,0 0-3 0,0 0 0 15,0 0-11 1,9-36-7-16,5 33-1 0,-2 2 1 15,3 1 0-15,-3 0-1 16,0 0 0-16,1 6 0 16,-2 4 0-16,-1 3 1 15,-4 1-1-15,-3 1 0 16,-3-1-1-16,0 3 0 16,0 0-1-16,-3 0 1 15,-11-3 1-15,4 3 0 16,-1-6-1-16,2-3 1 0,5 0-1 15,1-6 1 1,3 1 0-16,0-1-1 0,0 1 0 16,0 1 0-16,0-1 0 15,6 2 1 1,5-1 0-16,4 1 0 0,-1 1 1 16,3 0-1-16,1 4 0 15,0-3 0-15,-2 0 0 16,-1 1 0-16,-3 2-1 15,-5 1-7-15,-4 2-2 16,-3 1-1-16,0 2-3 16,-4 0 5-16,-14-3 4 15,-2-1 1-15,-6-3 2 16,-3 0 1-16,0-8 1 16,0-1 0-16,4 0 0 0,3 0 0 15,8 0 1-15,7 0 1 16,5-3-2-16,2-5-13 15,0 0-64-15,6-4-758 16</inkml:trace>
  <inkml:trace contextRef="#ctx0" brushRef="#br0" timeOffset="32791.7462">16409 4255 1529 0,'0'0'142'15,"0"0"-92"-15,0 0 8 16,0 0-25-16,0 0-14 15,0 0 3-15,-1 0-7 16,1 0-1-16,0 0-2 0,0 0-4 16,0 0 2-16,0 0-1 15,0 0-4-15,0 0-2 16,0 3-2-16,0 10 7 16,0 4-2-16,0 3-3 15,0 4-1-15,1 4-1 16,4 1-1-16,-2 2 1 15,1-2 0-15,2-3-1 16,0 0 0-16,-2-3 0 16,1-4 0-16,-3 0 0 15,-2-4-1-15,3 0 0 16,-3-4-1-16,0-3 0 16,0 1 0-16,0-5 0 0,0-3 1 15,0-1 0 1,0 0-1-16,1 0-3 0,2 0-8 15,3-2-21-15,0-11-71 16</inkml:trace>
  <inkml:trace contextRef="#ctx0" brushRef="#br0" timeOffset="33848.7103">16464 4257 1611 0,'0'0'130'16,"0"0"-92"-16,0 0 5 15,0 0-14-15,0 0-6 16,0 0 0-16,-13-13 0 16,13 12-9-16,0-1-4 15,0-1-3-15,9-2-6 16,3 2 1-16,6 0-2 15,4 0 0-15,4 3 0 16,-1 0 0-16,2 0 0 16,1 0 1-16,-3 5-1 15,-3 4 0-15,-2 0 0 16,-5 4-3-16,-9-2-3 16,-2 3-4-16,-4 0 0 0,0 0-1 15,-1 3 6-15,-17-1 3 16,-1-1 1-16,-5 1 0 15,1-2 0-15,3 0 1 16,5-5 0-16,7-2 0 16,2-1 0-16,6-4-1 15,0 1 0-15,0-1 0 16,0 3 1-16,11-2 1 16,4 0 3-16,1 0 1 15,1 0 0-15,0 0-2 16,3 4 0-16,-2-2 1 15,2 2-1-15,0 0 1 0,-2 0-4 16,-2 2 1 0,-2-1-1-16,-3 0 0 0,-5 3 0 15,-3-1-3-15,-3 0 1 16,0 3 1-16,-2-2-1 16,-12 2 0-16,-2-1 1 15,-7-3 0-15,-2 0 0 16,-5-2 0-16,-3-1-2 15,-1 1 0-15,0-2-2 16,5 2 2-16,6-4 1 16,10-2 0-16,10 1-5 15,3-2-24-15,0 0-56 16,2 0-65-16,10 0-1474 16</inkml:trace>
  <inkml:trace contextRef="#ctx0" brushRef="#br0" timeOffset="34492.1948">17070 4772 1821 0,'0'0'36'0,"0"0"-20"15,0 0 13-15,0 0 0 16,0 0-13-16,0 0-7 15,6-17-7-15,8 13 0 16,5 2 1-16,4-1-3 16,6 3 2-16,-2 0-2 15,-3 0 0-15,-3 9 0 16,-6 2 0-16,-5 3 0 16,-3-1 0-16,-7 5-4 15,0 4 1-15,-3 2 1 16,-13 3 0-16,-10 0 0 15,0-2 0-15,-1-4 1 16,6-3 0-16,7-5 1 0,8-5 0 16,6-1 0-16,0-5 0 15,17-2 2-15,19 0 2 16,13-2-2-16,14-10-2 16,7-4-13-16,4-3-38 15</inkml:trace>
  <inkml:trace contextRef="#ctx0" brushRef="#br0" timeOffset="35692.7818">19334 4180 1713 0,'0'0'98'0,"0"0"-81"16,0 0 11-16,0 0 0 15,0 0-9-15,0 0-4 16,0-5-9-16,0 5 0 15,0 0-2-15,0 0 1 0,0 0-1 16,0 0-1-16,0 0 0 16,0 0 0-16,0 0-1 15,0 0 2-15,0 0-3 16,0 0 2-16,0 0-3 16,0 0 2-16,0 0-1 15,0 0-1-15,0 0 0 16,0 0 0-16,0 0-4 15,0 0-7-15,0 0-9 16,0 0-24-16,0 0-19 16,0 3-1-16,0 1-157 15</inkml:trace>
  <inkml:trace contextRef="#ctx0" brushRef="#br0" timeOffset="36240.0418">19355 4174 846 0,'0'0'969'16,"0"0"-940"-16,0 0 0 15,0 0 7-15,0 0-11 16,0 0-13-16,3 0-3 15,-3 0-2-15,0 0-4 16,0 0 1-16,0 0-3 16,0 0-1-16,2 9-1 15,1 8 1-15,4 4 1 0,-1 4-1 16,-2 1 0-16,2 4 1 16,0 1 0-16,-2 2-1 15,3-4-1 1,-1-2-2-16,-3-3 2 15,-2-7-1-15,1-2 0 0,-2-5 2 16,1-1-2-16,1-5 1 16,-1 1-5-16,1-4 1 15,-1 1-8-15,2-2-8 16,0 0-12-16,3 0-16 16,0-2-15-16,-1-7-765 15</inkml:trace>
  <inkml:trace contextRef="#ctx0" brushRef="#br0" timeOffset="36891.6199">19358 4205 1805 0,'0'0'29'0,"0"0"-6"16,0 0 8-16,0 0-12 16,0 0-2-16,0 0-17 0,36-28 0 15,-12 25 0-15,3 3 1 16,1 0 0-16,-1 0 0 15,-2 3-1-15,-5 5 0 16,-9 2 0-16,-5 2-7 16,-6 2-5-16,0 6 4 15,-3-1 4-15,-14 3 0 16,-3-2-3-16,-1 1 5 16,2-2-3-16,4-4-3 15,6-2 2-15,6-6 3 16,3-1-4-16,0-1 0 15,1-4 7-15,13 5 0 16,1-1 0-16,3 2 5 16,-2 0 3-16,1-1-1 0,-1-2-1 15,-1 3 0-15,3-2 4 16,-2 4-3-16,0 0-7 16,-2 3 0-16,-2-3 0 15,-2 3 0-15,-2 1 0 16,-2-2-1-16,1 1-3 15,-5-2 3-15,-2 0-3 16,0 0-4-16,-12 0 5 16,-8-1 2-16,-7-4-1 15,-4 0-2-15,-2-3 2 16,6-2 2-16,5 0 0 16,10 0 3-16,6 0-3 15,6 0 0-15,0 0-14 0,0 0-36 16,0 0-439-1</inkml:trace>
  <inkml:trace contextRef="#ctx0" brushRef="#br0" timeOffset="37634.778">20105 4638 1479 0,'0'0'361'0,"0"0"-332"0,0 0 5 16,0 0-1-16,0 0-17 15,0 0-6-15,-1-3-6 16,1 3-3-16,0 2-1 16,0 16-1-16,0 7 1 15,0 3 0-15,0 3 0 16,0 1 0-16,0-3 0 15,4-1 0-15,4-1 0 16,-2-2 1-16,1-5-1 16,-2-3-1-16,-1-2 0 15,-3-7 1-15,1-3-2 16,0-3 2-16,-2 0-2 16,0-2 0-16,1 0-2 15,4 0-4-15,1-2-21 0,1-9-68 16</inkml:trace>
  <inkml:trace contextRef="#ctx0" brushRef="#br0" timeOffset="39013.6743">22468 4117 1761 0,'0'0'44'15,"0"0"-27"-15,0 0 10 16,0 0-1-16,0 0-11 0,0 0-7 16,0 0 0-16,0 0 3 15,0 0-2-15,0 0-5 16,0 0 1-16,0 0-1 15,0 0-2-15,0 6-1 16,0 5 0-16,0 5 5 16,0 2-4-16,0 3 0 15,0 3 0-15,0 1 0 16,0 3-2-16,0 2 1 16,0 4-1-16,6-3 2 15,0 2-2-15,-2-3 0 16,0-5 0-16,-1-4 0 15,-2-4 0-15,-1-4 0 16,0-4 0-16,0-4-1 16,2-2 1-16,-2 0 0 0,0-3-3 15,0 0 1-15,0 0-3 16,0 0 1-16,0 0-1 16,0 0-2-16,0 0-19 15,0-8-21-15,0-3-29 16,0-3-783-16</inkml:trace>
  <inkml:trace contextRef="#ctx0" brushRef="#br0" timeOffset="39758.3695">22499 4134 1750 0,'0'0'57'0,"0"0"-34"16,0 0 6-16,0 0-6 15,0 0-10-15,0 0-9 16,19-13-3-16,7 13-1 16,4 0-1-16,3 0 1 15,-2 2 0-15,-3 9 0 16,-7-2 0-16,-7 2 0 15,-7 3-3-15,-7 0-8 16,0 3 5-16,-6 1 6 16,-10 3 0-16,-5-4-1 15,-1 2 0-15,-2-2 0 16,4-2 0-16,6 0 1 0,4-4 0 16,6-2-1-16,2-1 0 15,2-4 1-15,0 2-1 16,0-1 0-16,0-1 1 15,3 3-1-15,8 1 2 16,2-2 0-16,2 3 3 16,3 0 1-16,2 1-4 15,0 0 0-15,0 2 0 16,0 0-1-16,-4 3 0 16,-2-1 0-16,-5-2 0 15,-4 5-1-15,-4-5-1 16,-1 1-5-16,0-1-3 15,0-2 4-15,-13 4 1 16,-6-5 3-16,-4-1 1 16,-3 1 1-16,-4-5 0 0,0 0 0 15,0-4-5-15,4 0-13 16,6 0 11-16,5-3 6 16,9-5 1-16,6 4 0 15,0-3-62-15,1 1-696 16</inkml:trace>
  <inkml:trace contextRef="#ctx0" brushRef="#br0" timeOffset="40844.0424">23027 4577 1645 0,'0'0'96'15,"0"0"-68"-15,0 0 14 16,0 0-12-16,0 0-13 16,0 0-3-16,-40 10-8 15,34-1 3-15,-3 1-5 0,2 1-1 16,1 2 1-16,0 0-1 16,0 3-1-16,3 0 1 15,-1 2 2-15,3 1-1 16,1-1-1-16,0 1 1 15,6-2-3-15,14-1 2 16,5-1-1-16,3-3-1 16,5-5 0-16,-3-4-1 15,-2-3 2-15,-4 0-1 16,-3 0 1-16,-2-8 2 16,-3-4-1-16,-4-2 1 15,-2-3 0-15,-4-5 1 16,-3-6-2-16,-3-2-1 15,0-1-2-15,-9 1 1 16,-10 6-1-16,-3 7 0 0,-1 4 0 16,-4 10-1-16,3 3-8 15,6 0-16-15,3 0-32 16,8 3-117-16</inkml:trace>
  <inkml:trace contextRef="#ctx0" brushRef="#br0" timeOffset="45733.878">13242 6127 1637 0,'0'0'79'16,"0"0"-30"-16,0 0-6 15,0 0-17-15,0 0-1 16,0 0-5-16,0 0-4 15,0-14-3-15,0 14 1 16,0 0-5-16,0 0-1 16,0 0-2-16,0 0-2 0,0 0-1 15,0 0-1 1,0 0-1-16,0 0 0 0,0 0-1 16,0 0 0-16,0 0-1 15,0 0 0-15,0 10 1 16,0 4 0-16,3 3 0 15,0 5 1-15,-1 1-1 16,0 3 0-16,0 1 1 16,0 1-1-16,1 2 0 15,-1-2 0-15,1 1 0 16,1-2 0-16,-1-1 0 16,-2 1 0-16,2 1 0 15,-1 0 0-15,1 0 0 0,-2 0 0 16,0-2 1-1,3 1-1-15,-3-1 0 0,1 1 0 16,-1-1 0-16,1-2 0 16,-2 1 0-16,3-2-1 15,-2 0 2-15,2-1-2 16,-2-1 2-16,3 0-1 16,-3 2 0-16,1-4-1 15,2 3 1-15,-1 0 1 16,0 4-1-16,2-1 0 15,-5 2 0-15,4-1 0 16,-1-2 0-16,0-2 0 16,-2-2 0-16,2 0 0 15,-1-2 0-15,1 1 0 0,0-1 0 16,2 0 0-16,-4 2 0 16,1-1 0-16,2 0 0 15,-1 3 0-15,0 1 0 16,-2 0 0-16,1 4 0 15,-1-4 0-15,-1 2 0 16,2-3 0-16,-2 0 0 16,3 0 0-16,0 1 1 15,0-2-1-15,1 1 0 16,-1 2 0-16,-1-4 0 16,-1 0 0-16,-1 2 0 15,0-2 0-15,0-1 0 16,0 1-1-16,0-2 1 15,0-2 1-15,0 5-1 16,0-4 0-16,3 0 0 0,-2 0 0 16,-1 2 0-16,2 3 0 15,-2-3 0-15,0 2 0 16,0 0 0-16,0 0 0 16,0-2 0-16,0 1 0 15,0-3 0-15,0 2 0 16,0-1 0-16,0-2 0 15,0 5 0-15,0-1 0 16,0 2 0-16,-3-2 0 16,3 0 0-16,-3 1 0 0,3 0 0 15,0 1 0-15,0 0 0 16,0 0 0-16,0 1 0 16,0 0 0-16,0-2 0 15,0-1 0-15,0-1 0 16,0-2 0-16,0-2 0 15,0-1 0-15,0 1 0 16,0-5 0-16,4-2 0 16,-4-5 0-16,2-2 0 15,0-1-1-15,-1 0-12 16,1-1-13-16,-2-11-48 16,0-4-420-16</inkml:trace>
  <inkml:trace contextRef="#ctx0" brushRef="#br0" timeOffset="46286.4819">13137 8265 1728 0,'0'0'87'16,"0"0"-73"-16,0 0 15 15,0 0-1-15,0 0-9 16,0 0-3-16,0-12-11 16,0 12-3-16,4 0 0 15,6 9 8-15,4 3-4 16,2 0-2-16,1 3-1 16,1 1-1-16,0 0 1 15,0 2-3-15,4 0 1 16,-4-1-1-16,2-3 1 0,0 0 0 15,-2-6-1 1,-2 0 1-16,-4-7 0 0,1-1 1 16,-1 0 1-16,5-6 2 15,1-14 1-15,6-9-2 16,3-6-2-16,1-9 0 16,2-4-2-16,-1 3 0 15,-2 2 0-15,-4 11-3 16,-5 7-4-16,-9 6-2 15,-2 7-11-15,-7 0-61 16</inkml:trace>
  <inkml:trace contextRef="#ctx0" brushRef="#br0" timeOffset="47682.8023">13386 9065 1571 0,'0'0'197'0,"0"0"-158"15,0 0-10-15,0 0 0 16,0 0-6-16,0 0-9 16,0-5 1-16,-6 5-5 0,-5 0-4 15,-6 0-2-15,0 0 0 16,-8 5 1-16,-3 5-4 16,-2 2 1-16,3 3-1 15,0 2-1-15,2 7 0 16,0 1 0-16,2 6 0 15,-1 5 1-15,6 2-1 16,4-1 0-16,7-4 0 16,4-1-1-16,3-1 1 15,0-2-1-15,12-4-4 16,13-3-2-16,5-1 2 16,8-6-1-16,2-2-3 15,6-7 3-15,-4-6 0 0,2 0 4 16,-8 0-5-16,-9-8 1 15,-9-6 3-15,-6 2 1 16,-9-5 1-16,-3 3-1 16,0-3 2-16,-5 0-2 15,-12-3 1-15,-3 1 0 16,-5 1 1-16,-2 2 0 16,0 4 0-16,3 5 1 15,5 2 0-15,2 3-1 16,8-1 4-16,6 3-2 15,3 0-1-15,0 0 0 16,0 0-1-16,2 0-3 16,9 0 3-16,8 0 0 15,0-3 1-15,3 0 1 0,1 0 1 16,2 0 0-16,-3-2 0 16,4 0 1-16,-2 1 1 15,-3 1 1-15,-3-1 1 16,-4 3 3-16,-3-1-4 15,-4 1-1-15,1 1-1 16,-4 0 1-16,-4 0-1 16,2 0-2-16,-2 0 0 15,3 0-1-15,0 12 1 16,1 10 0-16,1 5-1 16,-2-1 0-16,0 2-1 15,3-2 1-15,-2-5-1 16,-1 0 0-16,-1-4-3 0,2-4-5 15,-2-3-6-15,-1-3-14 16,2-5-25-16,2-2-153 16</inkml:trace>
  <inkml:trace contextRef="#ctx0" brushRef="#br0" timeOffset="49333.6015">13781 9590 1226 0,'0'0'332'0,"0"0"-223"16,0 0-50-16,0 0-5 15,0 0-20-15,0 0-14 16,0 0 0-16,0 0-1 16,0 0-2-16,0 0-5 15,0 0 1-15,0 0-2 0,0 0-5 16,0 0-2-1,0 0-1-15,0 0 3 0,0 0-2 16,0 0-1-16,0-2 0 16,0 1 0-16,0-2-1 15,0 0-2-15,9 0 0 16,-2 3 1-16,6 0-1 16,1 0 0-16,1 0 0 15,3 0 0-15,-4 0 0 16,2 0 0-16,-6 3 0 15,4 1 0-15,-5 4-1 16,-3 1-2-16,-2 3 0 16,-2 1-1-16,-2 3 3 15,0 1-1-15,-2 0-1 0,-11 2-1 16,-7-1-1-16,2 0 3 16,-1-1-1-16,1-1 2 15,5-4 0-15,4-3 1 16,0-4-1-16,8 0 1 15,1-4 0-15,0-1 0 16,0 0-1-16,0 0 2 16,0 0-2-16,4 2 2 15,6-1 0-15,4-1 3 16,2 1-2-16,-1 2-1 16,1-1 0-16,1 3 0 15,-1-1-1-15,-1 0 0 0,2 2 1 16,-4 1-1-1,-1 2 0-15,-5 1 0 0,-1 0 0 16,-3 1 0-16,-3 0 0 16,0 0 0-16,0 2-1 15,0-1 1-15,-1 1 0 16,-14 3 0-16,-5-2 0 16,-3 1 0-16,-4-2 0 15,-3-2 0-15,0-1 0 16,0-4 1-16,0-2-1 15,3-4-1-15,8 0 0 16,6 0-1-16,6 0 2 16,5 0-2-16,2 0-19 0,0-2-40 15,0-11-377-15</inkml:trace>
  <inkml:trace contextRef="#ctx0" brushRef="#br0" timeOffset="68599.9865">16934 5835 1565 0,'0'0'141'0,"0"0"-121"15,0 0-9-15,0 0 9 16,0 0 16-16,0 0-11 0,0 0-8 15,0 37-1 1,0-17-2-16,0 2-1 0,0 3-6 16,0-1 0-16,0 5-1 15,0-1-4-15,0 2 0 16,0 6 3-16,0 1-2 16,0 2 0-16,0 3-1 15,0 0-1-15,0 1 2 16,0-1-2-16,2-1 1 15,3 0-1-15,-2-2-1 16,0-3 1-16,-1-1-1 16,1 0 0-16,-1 2 1 15,-1-3 0-15,1 2 3 0,-1 2 0 16,4-1-2-16,-2 0 0 16,4-1-1-16,-1 3 0 15,-2 4 0-15,0 1 1 16,1 1-1-16,-1-1-1 15,1-1 0-15,0-2 1 16,-1 0-1-16,2-4 0 16,-1 3 1-16,0 0-1 15,-1 1 0-15,-2 2 0 16,0 1 0-16,-2-1 1 16,0-3-1-16,0-1 0 15,0-3 1-15,0-3-1 16,0 1 0-16,3-3 0 15,-3 4 0-15,0 0 0 0,0 1 0 16,0 3 0-16,0 1 0 16,0-2 1-16,0 1-1 15,0 1 0-15,0-2 0 16,-2 5 0-16,2 1 0 16,-1-3 0-16,1 2 0 15,0-5 0-15,0-5 0 16,-2 1 0-16,0-1 0 15,2-4 0-15,-2 0 0 16,0 3 0-16,2-3 0 16,0-2 0-16,0 1 0 15,0-5 0-15,0-2 0 0,0-2 0 16,0 1 0 0,0-5 0-16,0 0 0 0,0-2 1 15,0 2-1-15,0-1 0 16,0-3 0-16,0 2 0 15,0-5 0-15,0-3 0 16,0 0 0-16,0-5 0 16,0 0-1-16,2 0 0 15,-2 0 0-15,4-1-12 16,-1-12-40-16,-1-3-126 16</inkml:trace>
  <inkml:trace contextRef="#ctx0" brushRef="#br0" timeOffset="69169.8116">16751 8400 1813 0,'0'0'18'0,"0"0"-17"16,0 0 28-16,0 0-4 15,0 0-3-15,0 0-3 16,49 47-10-16,-30-33-2 16,4 6-2-16,5 0-2 15,4 5 0-15,-1 0 1 16,0 1-1-16,1 0-1 15,-3 0-1-15,0-6 0 0,-7-3 0 16,-3-2-1-16,-2-8 0 16,-1-7 1-16,1 0 0 15,2-5 3-15,3-17-2 16,1-9 1-16,2-10-1 16,-1-5-1-16,3-2 0 15,-4 1-1-15,0 6 0 16,-4 6 0-16,-2 4-1 15,-2 3-6-15,-1-2-16 16,-5 1-90-16</inkml:trace>
  <inkml:trace contextRef="#ctx0" brushRef="#br0" timeOffset="70364.705">17092 9247 1777 0,'0'0'30'0,"0"0"-12"16,0 0 7-16,0 0-3 0,0 0-4 15,0 0 2-15,-79-27-8 16,69 27-6-16,-4 0-2 16,2 0 0-16,-4 3-1 15,-2 9-1-15,-8 2 0 16,0 6-1-16,-2 1 1 16,-1 2-2-16,1 0 1 15,6 1-1-15,2-1 0 16,4 2 1-16,4 2-1 15,1 0 0-15,7 6 0 16,4 0 0-16,0 3 0 16,3-5-1-16,16 1-1 15,7-5-1 1,6-4-4-16,7-4-3 0,7-8-4 0,-1-6 0 16,-2-3-3-16,-8-2 3 15,-9 0 4-15,-6-7 3 16,-8-4 7-16,-6-3 0 15,-5 0 0-15,-1-3 0 16,-3 1 2-16,-14-2 4 16,-7-1 0-16,0 2 5 15,-3 0-5-15,5 6 1 16,1 4-3-16,10 5 4 16,5 0-4-16,6 2-3 15,0 0 1-15,0 0-2 16,0 0 0-16,9 0-3 0,12 0 3 15,3 0 0-15,2 0 0 16,-1 0 1-16,0 0-1 16,2 0 1-16,-2 0 0 15,0 0 2-15,-2 0 3 16,-2 0-2-16,-3 0 2 16,-5 0-3-16,-4 0 1 15,1 2-1-15,-2 7 1 16,0 2-2-16,-2 3 1 15,-1 1-1-15,-2 2-1 16,-1 0-1-16,1 2 1 16,0-4-1-16,-3 1 0 0,4-2 0 15,-1 1-4-15,-1-3-6 16,-2-4-19-16,3-2-20 16,-1-3-70-16</inkml:trace>
  <inkml:trace contextRef="#ctx0" brushRef="#br0" timeOffset="70894.7322">17477 9631 1827 0,'0'0'40'15,"0"0"-18"-15,0 0-2 16,0 0 2-16,0 0-10 15,0 0-5-15,0 0-3 16,12 0-2-16,5 3 2 0,2 0 0 16,0 3-3-1,2 2 0-15,0 1-1 0,-9 2 0 16,1 3 0 0,-7 0-1-16,-4 3 1 0,-2 2 0 15,0 3 0-15,-3-2 0 16,-15 3 0-16,-2 1 0 15,0-1 0-15,-3-1 0 16,5-1 0-16,2-5 0 16,7-5 0-16,4-3 0 15,5-2 0-15,0-1 0 16,2-2 0-16,19-3 1 16,10 0 0-16,11 0-1 15,6-9-10-15,10-6-15 16,2-2-72-16,8-3-271 0</inkml:trace>
  <inkml:trace contextRef="#ctx0" brushRef="#br0" timeOffset="74368.0273">13733 4535 905 0,'0'0'828'0,"0"0"-795"15,0 0-12-15,0 0 12 16,0 0-5-16,0 0-9 16,0 0-6-16,0 0-4 15,-1 0-4-15,1 0 1 16,0 1-3-16,0-1-3 0,1 0 2 15,13 0-1-15,7 0-1 16,7 0 1-16,8 0 0 16,7 0-1-16,6 0 0 15,6 0 0-15,-1 0 0 16,-3-1 0-16,-7-3 0 16,-5-1 0-16,-3 2-1 15,0-5 2-15,-3 4-1 16,-2-1 0-16,-4-1 0 15,-6 3 3-15,-2-2-1 16,-7 5-1-16,-6-3 0 16,-3 1-1-16,-3 1 0 15,0-1 0-15,0 1 0 0,0-1 0 16,0 2-7 0,0 0-8-16,0 0-25 0,-6 0-49 15</inkml:trace>
  <inkml:trace contextRef="#ctx0" brushRef="#br0" timeOffset="75179.9675">14175 4319 1685 0,'0'0'95'16,"0"0"-65"-16,0 0 4 15,0 0-2-15,0 0-17 16,0 0-4-16,0-1-8 16,0 1-1-16,0 0-1 15,0 0-1-15,0 0 0 16,0 0-1-16,9 3 1 0,1 6 1 15,6-3 1 1,0 3-1-16,1-2 0 0,0 0 0 16,-1 0 1-16,1 0-2 15,-1-2 3 1,-1 3 1-16,3-3-2 0,-4 1 0 16,3 0-1-16,-2-1 1 15,1-1 0-15,-2 1 0 16,2-2-1-16,-2 1 0 15,-2 0 0-15,-3-1 2 16,0 0-3-16,-2 0 1 16,-1 2-1-16,0-1 0 15,-3-1 0-15,0 1 0 16,-1 1 0-16,-1 0 0 16,-1 5 0-16,0 4 0 0,-3 3 0 15,-14 5 0-15,-5 5 0 16,-6 4 0-16,-4 3-3 15,1 5-14-15,3-1-15 16,7-9-18-16,7-4-77 16</inkml:trace>
  <inkml:trace contextRef="#ctx0" brushRef="#br0" timeOffset="75773.1731">14807 4517 1795 0,'0'0'33'0,"0"0"-26"15,0 0 8-15,0 0 10 16,0 0-12-16,0 0-4 0,57 0 2 15,-29 0-3-15,2-2-3 16,0-1-2-16,0 0-2 16,-3 0 0-16,1-2-1 15,-4 1 0-15,-8-1 0 16,-1 2-2-16,-6 2-4 16,-3 0 1-16,-1 1-6 15,-2 0-6-15,-3 0-26 16,0 0-55-16,0 0-726 15</inkml:trace>
  <inkml:trace contextRef="#ctx0" brushRef="#br0" timeOffset="76096.6839">14969 4341 1742 0,'0'0'136'15,"0"0"-120"-15,0 0-1 16,0 0 6-16,0 0-13 16,0 0-5-16,-14 50 2 15,14-16-3-15,0 2 2 16,0 1-2-16,0 1-2 15,1 0 0-15,6 1-1 0,-2-1-2 16,-4-3-5-16,1-4-7 16,-2-6-7-16,0-6 1 15,0-8-10-15,0-3 3 16,0-8-94-16</inkml:trace>
  <inkml:trace contextRef="#ctx0" brushRef="#br0" timeOffset="76625.9209">14745 4249 1806 0,'0'0'34'15,"0"0"-24"-15,0 0 5 16,-90 40 6-16,70-16-8 16,2 4-2-16,4 6-6 15,0 8-2-15,7 4-2 16,4 2 1-16,3 1-1 0,0 2 0 15,17 1-1-15,8 1 0 16,9-3 0-16,9-7 0 16,7-4 0-16,9-5-1 15,2-8 1-15,1-9 1 16,-1-6-1-16,-6-11 1 16,2 0 0-16,-2-13 0 15,-3-12 0-15,-6-8-1 16,-7-8 2-16,-9-12-2 15,-11-8 2-15,-11-4 2 16,-8-4 1-16,-5 2 3 16,-26 1-4-16,-16 2-3 0,-5 10 6 15,-7 11-6-15,-1 13 2 16,6 11-3-16,8 15-9 16,6 4-17-16,9 17-37 15,4 9-157-15</inkml:trace>
  <inkml:trace contextRef="#ctx0" brushRef="#br0" timeOffset="77355.2331">15589 4484 1792 0,'0'0'21'16,"0"0"-17"-16,0 0 12 16,0 0 5-16,0 0-7 15,0 0-6-15,65 2 5 16,-15-2-1-16,6 1-9 16,4 0-3-16,-1-1 1 15,-1 0-1-15,-2 0 1 16,-2 0-1-16,-8 0 0 15,-12 0 1-15,-10 0 1 16,-12 0 0-16,-7 0-1 16,-4 0 0-16,-1 0 0 0,0 0 0 15,0 0-1-15,-1 0-15 16,-15-1-34-16,-1-6-91 16</inkml:trace>
  <inkml:trace contextRef="#ctx0" brushRef="#br0" timeOffset="77759.0423">15892 4306 1808 0,'0'0'43'0,"0"0"-13"16,0 0 2-16,0 0-10 15,0 0-10-15,0 0-7 16,-3-7-3-16,3 7-1 16,1 4-1-16,14 9 0 15,4 4 3-15,7 3-1 16,4 1-2-16,-1 2 3 15,7 0-2-15,2-1 0 16,5-1-1-16,-8-4 1 16,-6-1-1-16,-11-3 0 15,-8-2 0-15,-5 0 0 0,-5 3 0 16,0 3-2 0,-24 7-2-16,-21 7-4 15,-15 4-8-15,-9 4-36 0,0-3-72 16</inkml:trace>
  <inkml:trace contextRef="#ctx0" brushRef="#br0" timeOffset="79302.5643">1013 7783 1840 0,'0'0'63'0,"0"0"-54"15,0 0-3-15,0 0 2 16,0 0 1-16,0 0-4 15,82-11 1-15,-34 3-1 0,4 2-3 16,3 2 0 0,-4 2-1-16,-6 2-1 0,-5 0 0 15,-4 0 0-15,-9 0 0 16,-10 0 0-16,-7 0-1 16,-1 0 0-16,-8 0 1 15,-1 0 0-15,0 0-1 16,0 0 1-16,0 0-5 15,0 0-13-15,0 0-19 16,-12 0-57-16,-2 0-909 16</inkml:trace>
  <inkml:trace contextRef="#ctx0" brushRef="#br0" timeOffset="79679.9462">1201 7560 1846 0,'0'0'34'15,"0"0"-11"-15,0 0 1 16,0 0-10-16,0 0-9 15,0 0-5-15,3 27 0 16,10-1 6-16,-1 4-2 0,-4 1-2 16,0 2-1-16,2 0 0 15,-4-2 0-15,0-2-1 16,-2-2 0-16,0-4 0 16,1-3-1-16,-2-5-2 15,-3-5 1-15,0-2-2 16,0-4 0-16,1 0-4 15,1 1-9-15,1-4-16 16,0 1-29-16,-3-2-140 16</inkml:trace>
  <inkml:trace contextRef="#ctx0" brushRef="#br0" timeOffset="80292.1216">1143 7296 1814 0,'0'0'23'15,"0"0"-1"-15,0 0-1 16,-85-2-1-16,61 16-1 16,-5 9-9-16,1 9-5 15,0 8-2-15,1 7-1 16,5 4 0-16,1 6 1 15,9-1-2-15,4 4 0 16,7-2 0-16,1 2 0 16,6-2-1-16,21-3 1 15,4-3-1-15,11-6 0 16,4-9 1-16,5-7-1 0,2-5 0 16,4-13 0-16,3-8 2 15,1-4-2-15,0-9 1 16,-6-15-1-16,-7-7 0 15,-5-5 1-15,-6-10-1 16,-5-5 0-16,-8-6 1 16,-10-5 0-16,-6-1-1 15,-8 0 7-15,-8 4-2 16,-24 5 1-16,-16 5 1 16,-15 6-4-16,-14 7-1 15,-4 8 0-15,-1 14-2 16,2 9-2-16,10 5-9 15,7 5-19-15,9 9-43 16,11 0-1770-16</inkml:trace>
  <inkml:trace contextRef="#ctx0" brushRef="#br0" timeOffset="98498.5539">1074 8826 1186 0,'0'0'641'16,"0"0"-598"-16,0 0-18 16,0 0-1-16,0 0-10 0,0 0-6 15,0 0-3-15,-3 9-1 16,3-4-3-16,0 2 0 16,0 4 0-16,0 6 1 15,0 1 1-15,0 3 0 16,0 0 0-16,0 0-2 15,0 1 0-15,0-2 0 16,2 1 0-16,-2-4-1 16,1 3 0-16,-1-4 0 15,0 1 1-15,1-4-1 16,3 0 0-16,-1 0 0 16,-1-4 0-16,0-2 0 0,1-2 0 15,3 0 1-15,0-2-1 16,0 0 0-1,5 1 0-15,3-4 1 0,6 0 0 16,7 0-1-16,6 0 1 16,5 0-1-16,1-7 0 15,-3 1-3-15,-2 0-4 16,-7 1-6-16,1-1-7 16,-4 0-22-16,-6-1-46 15,-3 1-855-15</inkml:trace>
  <inkml:trace contextRef="#ctx0" brushRef="#br0" timeOffset="98779.5321">1217 9015 1814 0,'0'0'55'15,"0"0"-35"-15,0 0-2 16,0 0-4-16,0 0-10 0,0 0-3 16,53-17-1-16,-19 9 0 15,0-4-7-15,-4 1-22 16,-12-2-50-16,-3 1-361 15</inkml:trace>
  <inkml:trace contextRef="#ctx0" brushRef="#br0" timeOffset="98931.7668">1129 8880 1765 0,'0'0'37'0,"0"0"-32"15,0 0 5-15,0 0-4 16,103-42-6-16,-57 35-18 16,-1 4-121-16</inkml:trace>
  <inkml:trace contextRef="#ctx0" brushRef="#br0" timeOffset="99301.3769">1650 8900 1862 0,'0'0'35'16,"0"0"-24"-16,0 0-1 15,0 0 3-15,0 0-4 16,0 0-1-16,100 22-5 16,-63-8-2-16,-1 2-1 15,-3 1 0-15,-4 0-1 16,-4-3-11-16,-3-3-18 15,-6-3-12-15,-6-6-10 0,-5-2-27 16,-3 0-134-16</inkml:trace>
  <inkml:trace contextRef="#ctx0" brushRef="#br0" timeOffset="99549.4717">1910 8815 1818 0,'0'0'50'16,"0"0"-41"-16,0 0 1 16,0 0 9-16,-72 85-6 0,51-52-10 15,2 6-2-15,2-3-1 16,4-2-4-16,4-4-14 15,6-6-16-15,3-7-38 16,0-7-348-16</inkml:trace>
  <inkml:trace contextRef="#ctx0" brushRef="#br0" timeOffset="99832.9123">2135 8874 1874 0,'0'0'27'15,"0"0"-22"-15,0 0 8 16,0 0 0-16,0 0-10 16,103-17-3-16,-75 17-3 15,-3 0-28-15,-4 0-57 16</inkml:trace>
  <inkml:trace contextRef="#ctx0" brushRef="#br0" timeOffset="100297.9739">2624 8811 1863 0,'0'0'34'0,"0"0"-14"15,0 0 1-15,0 0-6 0,0 0-7 16,0 0-4-16,-51 78-1 16,51-54-3-16,0-2 2 15,12 2-2-15,13-2 0 16,10-5 0-16,1-4 0 15,4-5-4-15,0-8-2 16,-4 0-4-16,-5 0 2 16,-8-11 5-16,-3-7 2 15,-10-3 0-15,-3-4 2 16,-7-4 1-16,0 0 0 0,-24-2 0 16,-8 4 1-16,-3 4-3 15,-1 9 1-15,7 8-2 16,10 6 1-16,6 0-16 15,9 6-35-15,4 7-51 16,0-1-1624-16</inkml:trace>
  <inkml:trace contextRef="#ctx0" brushRef="#br0" timeOffset="100629.104">3273 8772 1872 0,'0'0'75'16,"0"0"-62"-16,0 0 0 15,0 0-2-15,0 0-7 16,0 0-1-16,-10 59-1 15,10-24-2-15,0 2 2 16,10 4-1-16,0-1-1 16,-4-3-1-16,0-5-4 15,-1-6-3-15,-4-8-1 16,1-5-3-16,-2-8-4 16,0-3-6-16,0-2-16 0,0-6-10 15,-10-13-88-15</inkml:trace>
  <inkml:trace contextRef="#ctx0" brushRef="#br0" timeOffset="101092.406">3268 8748 1804 0,'0'0'60'15,"0"0"-34"-15,0 0 3 16,0 0-11-16,91-47-8 0,-65 45-5 15,-4 2-3 1,-1 0 0-16,-5 2-2 0,-2 9 1 16,-4 3-1-1,-7 1 1-15,-1 2-2 0,-2 3 0 16,-3 1-1-16,-15-1 1 16,-6 1-3-16,0-1 1 15,-1-2 3-15,2-2 0 16,8-4 0-16,2-3 0 15,7-5 0-15,3-1 0 16,1-2 0-16,2-1 0 16,0 0 0-16,0 2 6 15,2 0-2-15,12 1-2 16,8-1 3-16,2 3-3 0,1 5-2 16,-2 0 1-16,0 3-1 15,-2 4 0-15,-1 0 0 16,-7-2-1-16,2 0 1 15,-3-6-1-15,-5 1 1 16,1-3 0 0,-5-4-1-16,0-1-1 0,-3-2-8 15,0 0-18-15,0 0-52 16,0-3-1666-16</inkml:trace>
  <inkml:trace contextRef="#ctx0" brushRef="#br0" timeOffset="104159.6273">17330 4397 1094 0,'0'0'509'0,"0"0"-456"15,0 0 10-15,0 0-11 16,0 0-21-16,85 3-11 16,-62-3 0-16,4 0-2 0,0 0-2 15,0 0-3-15,-2 0-6 16,4 0 0-16,1 0-4 15,1 0-2-15,4-2 0 16,-2 1-1-16,-1 1 1 16,-6-2-1-16,-6 2 0 15,-4 0 0-15,-7 0 0 16,-4 0 1-16,-5 0-1 16,0 0 4-16,0 0-1 15,0 0-3-15,0 0-1 16,0 0-6-16,0 0-14 15,0 8-10-15,0-4-49 16</inkml:trace>
  <inkml:trace contextRef="#ctx0" brushRef="#br0" timeOffset="104867.221">18113 4375 1674 0,'0'0'167'0,"0"0"-140"16,0 0-10-16,0 0 6 0,0 0-6 15,0 0-11 1,28 0-3-16,2 0 2 0,0-1-3 15,1 1-2-15,0 0 1 16,1 0-1-16,-5 0 1 16,-1 0-1-16,-4-1-2 15,-6-1-4-15,-6 1-17 16,-3-2-2-16,-4-1-13 16,-3-3-35-16,0 0-407 15</inkml:trace>
  <inkml:trace contextRef="#ctx0" brushRef="#br0" timeOffset="105144.3394">18276 4286 1847 0,'0'0'33'16,"0"0"-17"-16,0 0 14 15,0 0-15-15,0 0-9 16,0 0-4-16,-2 47 7 16,2-21-5-16,4 3-3 15,0-3 0-15,-1-1-1 16,2-3 0-16,0-2-4 16,-2-5-2-16,0-4-6 15,-3-4-8-15,0-3-21 0,0-4-18 16,0 0-118-16</inkml:trace>
  <inkml:trace contextRef="#ctx0" brushRef="#br0" timeOffset="105624.7411">18198 4199 1179 0,'0'0'606'16,"0"0"-576"-16,0 0-8 16,0 0 6-16,-98 22-11 15,79-5-4-15,0 2-4 16,1 4 0-16,3 2-1 15,3 6-5-15,6 0 1 16,4 2-1-16,2 3-1 16,2-2 0-16,17-3-2 15,11-1 1-15,7-4 1 16,7-6-1-16,10-5 0 16,-1-6 0-16,0-7 0 0,-3-2-1 15,-2 0 1 1,-6-14-1-16,-5-5 0 0,-7-3 0 15,-6-6 2-15,-9-4-1 16,-7-7 1-16,-8-7 0 16,-6-10 2-16,-22 0-4 15,-9 3 1-15,-6 8-1 16,-3 12 0-16,2 14 0 16,-2 15-1-16,3 4-23 15,1 0-64-15</inkml:trace>
  <inkml:trace contextRef="#ctx0" brushRef="#br0" timeOffset="106395.349">17664 4255 1331 0,'0'0'405'15,"0"0"-350"-15,0 0-18 16,0 0-7-16,0 0-10 16,0 0-8-16,-9 0-2 15,9 0 1-15,0 0-1 16,0 0-3-16,0 0-5 16,0 0-1-16,9 3-1 0,7 6 4 15,4-1-2-15,6 3 2 16,6 2 1-16,2-1-3 15,-3 0-1-15,-5 0 0 16,-5-1-1-16,-1 0 0 16,-8 0 0-16,-6 2 0 15,0 1-1-15,-6 3 0 16,0 2 1-16,-4 1-2 16,-17 4 0-16,-6 2-3 15,-7 1-2-15,-4-2-16 16,6-2-23-16,6-3-51 15</inkml:trace>
  <inkml:trace contextRef="#ctx0" brushRef="#br0" timeOffset="107065.3604">18854 4400 1773 0,'0'0'44'0,"0"0"-19"16,0 0 1-16,0 0-9 16,0 0-6-16,0 0-6 15,25 0 0-15,4 0 0 16,8 0 2-16,5 0-4 16,0 0-2-16,0 0-1 0,-6 0 1 15,-9 0-1-15,-7 0 0 16,-7 0-3-16,-5 0-2 15,-1-5 1-15,-1 1-8 16,-3 1-11-16,-3-4-23 16,0 1-78-16</inkml:trace>
  <inkml:trace contextRef="#ctx0" brushRef="#br0" timeOffset="107386.1451">19024 4247 1776 0,'0'0'53'16,"0"0"-22"-16,0 0 0 16,0 0-3-16,0 0-16 15,0 0-3-15,-5-3-6 16,8 3-2-16,12 0-1 15,6 8 2-15,8 3 1 16,-3 0-3-16,0 1 1 16,-3 1 0-16,-3 1 0 15,-5 3-1-15,-7-1-1 16,-8 5-1-16,0 3 0 16,-11 5-1-16,-16 1 0 15,-7 3-5-15,-5-1-18 0,6-1-51 16</inkml:trace>
  <inkml:trace contextRef="#ctx0" brushRef="#br0" timeOffset="108286.2753">19977 5511 1818 0,'0'0'47'0,"0"0"-25"15,0 0 11-15,0 0-11 16,0 0-8-16,0 0-8 16,-9-13-3-16,9 26-3 15,0 7-2-15,-1 13 2 16,1 10 2-16,0 13-2 15,0 10 0-15,0 6 0 16,0 7 0-16,0 4 1 16,4 4-1-16,6 6 0 15,-1 4 0-15,2-1 0 16,-3-4 0-16,-1 2 0 16,-3-4 1-16,-2 1-1 15,-2-4 0-15,0 1 0 0,0-4 0 16,0-4 0-16,-3-2-1 15,-2-3 0-15,2-2-1 16,-1-2 1-16,-2-2-1 16,2-4-1-16,-1-10 1 15,1-8 1-15,3-9 1 16,-2-6-2-16,0-6 2 16,0-4 0-16,2-4 0 15,-3-5 0-15,2-5-4 16,1-2-11-16,-2-3-22 15,0-3-36-15,0 0-668 16</inkml:trace>
  <inkml:trace contextRef="#ctx0" brushRef="#br0" timeOffset="108742.6281">19683 7761 1827 0,'0'0'27'15,"0"0"-26"-15,0 0 30 16,79 42-3-16,-49-18-14 16,3-4-4-16,0 3-4 15,-3-6-3-15,-1-2 2 16,-5-6-3-16,-1-5 0 15,0-4 2-15,1 0 2 16,3-20-1-16,3-10 2 16,0-11-3-16,1-8-2 15,2-2 2-15,-5 4-2 0,-5 5-2 16,-1 10-3-16,-3 6-11 16,0 5-24-16,-5 4-593 15</inkml:trace>
  <inkml:trace contextRef="#ctx0" brushRef="#br0" timeOffset="110059.5828">19871 9166 1480 0,'0'0'267'0,"0"0"-231"16,0 0 1-16,0 0-6 16,0 0-2-16,0 0-6 15,-37-32-3-15,29 30-11 16,-2-1 2-16,-4 2-5 15,-3 1-1-15,-6 0-1 16,-1 0-2-16,-4 10 1 16,-5 6-2-16,0 4-1 15,-1 5 0-15,3 3 2 16,4 2-2-16,2-1 0 16,8 2 0-16,4 5 0 15,8-3 0-15,5 1-1 0,0 2 1 16,5-3-3-16,17 0 0 15,8-4-1-15,12-4-5 16,4-6 0-16,4-7-3 16,0-5-1-16,-7-7 4 15,-8 0-1-15,-7-2-4 16,-9-10 5-16,-10-5 5 16,-7-2 4-16,-2-6 1 15,0-2 2-15,-11 1 6 16,-7-2 0-16,2 6-1 15,0 2-3-15,2 4 4 16,7 8 3-16,3 2-4 16,4 3-2-16,0 3 0 15,0 0-2-15,0 0-4 16,11-1 0-16,7 1-1 16,9 0 1-16,4 0 0 0,1 0 0 15,-3 0 1-15,-3 0 2 16,-8 3-2-16,-2 2 1 15,-4 4-1-15,-5-5 0 16,1 4 1-16,-2-3-1 16,0 2 0-16,1 1-1 15,-1 1 1-15,0 3 0 16,-3 0-1-16,-1 5 0 16,-2 1 1-16,0 3-1 0,0 3 0 15,0-1 0 1,0 0 0-16,0-3-1 0,0-1-5 15,4-2-8-15,5-3-24 16,1-4-31-16,4-4-94 16</inkml:trace>
  <inkml:trace contextRef="#ctx0" brushRef="#br0" timeOffset="110392.9261">20308 9646 1765 0,'0'0'158'16,"0"0"-134"-16,0 0-8 16,0 0 0-16,0 0-11 15,0 0-5-15,7 47 1 16,-3-9-1-16,-1 3 0 16,-3 0 0-16,0-2-7 15,0-3-11-15,0-5-12 0,0-11-77 16</inkml:trace>
  <inkml:trace contextRef="#ctx0" brushRef="#br0" timeOffset="113906.3914">20428 4356 1439 0,'0'0'372'0,"0"0"-341"16,0 0-14-16,0 0 2 15,0 0-6-15,0 0-8 16,0 0-2-16,1 3-3 16,17-3 2-16,12 0 2 15,9 0 0-15,11 0-2 0,7 0-1 16,1 0-1-1,-1-4 0-15,-6-1 0 0,-8 0 0 16,-11 1 0-16,-8-1 0 16,-10 1 2-16,-8 2-1 15,-3 2 7-15,-3 0-3 16,0 0 0-16,0 0-2 16,0 0-1-16,0 0-2 15,0 0-1-15,0 0-2 16,0 0-22-16,-5 0-18 15,1 0-52-15</inkml:trace>
  <inkml:trace contextRef="#ctx0" brushRef="#br0" timeOffset="114326.1624">20797 4141 1751 0,'0'0'73'0,"0"0"-60"0,0 0 5 15,0 0 0-15,0 0-13 16,0 0 0-16,21 27 4 16,-1-15 1-16,3 1-6 15,6 1 0-15,1 3-1 16,2 1-1-16,1 0-1 16,-3 4-1-16,-5-2 0 15,-8 3 0-15,-5 2 0 16,-11-1-2-16,-1 0-3 15,-5 2 0-15,-15-1 3 16,-4 1-7-16,-3-3-15 16,-1-3-5-16,1-3-41 0,8-2-199 15</inkml:trace>
  <inkml:trace contextRef="#ctx0" brushRef="#br0" timeOffset="115097.2578">21283 4381 1805 0,'0'0'64'16,"0"0"-48"-16,0 0 11 16,0 0-7-16,0 0-14 15,0 0-3-15,56 0 0 16,-16 0 2-16,0 0-4 15,-1 0 0-15,-2 0-1 16,-7 0-1-16,-6 0 0 16,-8 0-5-16,-5 0-9 0,-5 0-18 15,-6 0-5-15,0 0-15 16,0-6-153-16</inkml:trace>
  <inkml:trace contextRef="#ctx0" brushRef="#br0" timeOffset="115328.9509">21451 4285 1828 0,'0'0'49'16,"0"0"-41"-16,0 0 3 15,0 0-2-15,0 0 10 0,-7 74-12 16,7-44-4-1,0 3-3-15,0-2 1 0,0-4-1 16,0-6 0-16,0-2-15 16,4-8-24-16,-3-7-11 15,2-4-51 1</inkml:trace>
  <inkml:trace contextRef="#ctx0" brushRef="#br0" timeOffset="115789.5526">21351 4187 1822 0,'0'0'37'0,"0"0"-22"16,0 0 6-16,-97 28 2 16,76-8-13-16,5 7-7 15,2 4-1-15,3 6 2 16,4 3-1-16,5 1-1 16,2-1-1-16,8-2 1 15,16-2-1-15,15-4-1 16,9-3 1-16,10-9-1 0,0-9 0 15,0-7-1 1,-3-4 1-16,-7-5-1 0,-3-15 1 16,-6-6 0-16,-7-8 1 15,-8-2 0-15,-9-6 0 16,-14-4 2-16,-1-2 0 16,-20 2 1-16,-22 3-2 15,-7 11-2-15,-8 13 0 16,2 10-1-16,8 9-8 15,12 0-29-15,17 15-64 16</inkml:trace>
  <inkml:trace contextRef="#ctx0" brushRef="#br0" timeOffset="116223.7937">22061 4375 1689 0,'0'0'185'0,"0"0"-164"16,0 0-8-16,0 0 7 15,0 0-12-15,0 0-4 16,56 0-2-16,-15 0-2 15,3 0 1-15,0 0-1 16,-6 0 0-16,-4 0-1 16,-8-1-8-16,-9 0-13 15,-4-1-4-15,-10-1-17 0,-3-2-40 16,0-1-1676-16</inkml:trace>
  <inkml:trace contextRef="#ctx0" brushRef="#br0" timeOffset="116544.1233">22162 4216 1784 0,'0'0'101'15,"0"0"-76"-15,0 0-5 16,0 0 0-16,0 0-7 0,0 0-8 15,0-3-3-15,18 8 0 16,7 11 3-16,7 3-1 16,-2-2-4-16,6 1 1 15,-4 0-1-15,0-1 1 16,-6 1-1-16,-5-3 0 16,-10-1 0-16,-10 4-1 15,-1-1-4-15,-15 2 5 16,-18 3-1-16,-11 5-3 15,-6 1-7-15,-3 0-20 16,7 3-88-16</inkml:trace>
  <inkml:trace contextRef="#ctx0" brushRef="#br0" timeOffset="117413.6335">23007 5509 1821 0,'0'0'32'0,"0"0"-7"16,0 0 5-16,0 0-5 15,0 0-12-15,0 0-10 16,0 0-3-16,-14 36 1 16,9 10-1-16,-1 14 6 15,1 15-3-15,2 12-1 16,1 10-2-16,2 7 3 15,0 2-2-15,0 3 0 16,0-2 1-16,0-1-1 16,0-3-1-16,6-8 2 0,1-3-2 15,-4-6 0-15,-1-9 0 16,-2-11-1 0,0-12 0-16,0-12 0 0,0-11-2 15,0-13-6-15,0-7-5 16,0-8-13-16,0-3-10 15,-3 0 0-15,-9-20-204 16</inkml:trace>
  <inkml:trace contextRef="#ctx0" brushRef="#br0" timeOffset="117817.724">22683 6849 1886 0,'0'0'17'15,"0"0"-16"-15,0 0 0 16,0 0 13-16,0 0-1 15,0 0-3-15,76 99-4 16,-48-63-3-16,1-2-1 16,-1 1 0-16,0-3-1 15,0-5 0-15,-1-7 0 0,-1-8 0 16,-2-7-1-16,3-5 2 16,2-5 2-16,4-17-1 15,4-12 0-15,-2-14 1 16,-3-8-2-16,-3 0-2 15,-7 3 1-15,-2 13 1 16,-10 12-2-16,-1 5-8 16,-2 5-29-16,-4 2-545 15</inkml:trace>
  <inkml:trace contextRef="#ctx0" brushRef="#br0" timeOffset="118974.3306">22913 8599 1743 0,'0'0'81'15,"0"0"-68"-15,0 0 12 16,0 0 6-16,-91 44-9 15,68-28-10-15,-1 1-1 16,0 8-6-16,-1 3 2 16,3 6-3-16,4 2-3 15,6 3 1-15,6-3-2 16,6 3 1-16,0-3-1 16,21-4 0-16,15-3 0 15,8-8 0-15,3-7-4 0,2-6-4 16,-6-5 0-1,-7-3-1-15,-8 0 1 0,-7-8 2 16,-7-4 6-16,-11-3 0 16,-3-2 3-16,0-3-1 15,-12-3 0-15,-12-1 0 16,-5 4-2-16,1 0 0 16,4 7 1-16,8 4 0 15,9 8 3-15,7-1-2 16,0 2 0-16,10-3-2 15,14 1-5-15,7-1 4 16,2 0-1-16,-1 2 1 16,-2-2 1-16,-3 3 0 0,-5 0 0 15,-2 0 0 1,-5 0 3-16,-3 0-2 0,-2 0 2 16,-1 0 1-1,2 3 1-15,0 4-1 0,1 3-1 16,-2 4-2-16,0 3 0 15,-6 2 1-15,2 3-1 16,-1 2 0-16,-1-2-1 16,5 2 0-16,0-4 0 15,3-3-3-15,1-3-18 16,4-4-49-16,2-5-106 16</inkml:trace>
  <inkml:trace contextRef="#ctx0" brushRef="#br0" timeOffset="119319.0548">23448 9010 1893 0,'0'0'31'16,"0"0"-27"-16,0 0 10 15,0 0-2-15,0 0-8 16,-58 96-2-16,58-64 1 0,0-1-3 16,7-1 1-1,16-4-2-15,2-7 1 0,2-3-4 16,-1-12-1-16,-2-4 2 16,-1 0 3-16,-2-9 0 15,-6-14 1-15,-5-8 0 16,-10-2 1-16,0-4-1 15,-13 5-1-15,-13 3 0 16,-2 10 0-16,-4 8-2 16,5 7-17-16,4 4-75 15</inkml:trace>
  <inkml:trace contextRef="#ctx0" brushRef="#br0" timeOffset="144025.183">1314 11165 1809 0,'0'0'50'16,"0"0"-24"-16,0 0 4 16,0 0-4-16,0 0-12 0,0 0-8 15,0 0 0-15,-3-8-6 16,8 10 2-16,13 11 1 16,3 4 1-16,4 1-1 15,0 4 2-15,-1 1-3 16,2 0 0-16,-5 0-2 15,7 1 0-15,-1-2 1 16,-1-2-1-16,-3-1 0 16,-2-4 0-16,-5 0 0 15,-1-3 0-15,0-4-1 16,-6-2-2-16,-3-6-2 16,-3 3-2-16,-3-3-1 0,0 0-3 15,0 0-7-15,0 0-24 16,0 0-32-16,0 0-206 15</inkml:trace>
  <inkml:trace contextRef="#ctx0" brushRef="#br0" timeOffset="144379.0469">1611 11054 647 0,'0'0'1230'0,"0"0"-1200"0,0 0-19 15,0 0-3-15,0 0-5 16,0 0-1-16,-51 83 3 15,23-38-3-15,-3 3 0 16,-5-1-1-16,0-6 0 16,6-7 0-16,3-7-1 15,8-8 0-15,7-4 0 16,5-9-3-16,2 0-3 16,5-1-14-16,0 0-16 15,0-1-27-15,0 2-187 0</inkml:trace>
  <inkml:trace contextRef="#ctx0" brushRef="#br0" timeOffset="146359.5313">2806 11057 67 0,'0'0'740'15,"0"0"-395"-15,0 0-76 16,0 0-163-16,0 0-31 15,0 0-19-15,5-4-6 16,-5 4 3-16,0 0-14 16,0-2-18-16,0 1-8 15,0-2 2-15,0 3-2 16,0-4 1-16,0 0-1 0,0 1 1 16,0 0 0-1,0 0-5-15,0 3 2 0,0-1-2 16,0 1-1-16,0 0-2 15,0 0-3-15,-7 0-2 16,0 11-1-16,-3 6 0 16,1 4 0-16,7 2 0 15,2-2 0-15,0 1 0 16,8-1 0-16,11-1 0 16,3-5-1-16,4-4-1 15,7-5-1-15,-1-6-4 16,-1 0-3-16,-5 0-1 0,1-15-5 15,-3-5 0 1,-5-2 0-16,-5-1 12 16,-7 3 4-16,-3 3 0 0,-4 2 7 15,0 3 11-15,0 4 1 16,-2 2-4-16,-3 1-6 16,4 4 4-16,1-1-4 15,0 2-4-15,0 0-1 16,0 0-4-16,-3 9-1 15,1 9 1-15,1 9 1 16,1 4-1-16,0 1 0 16,0 2 1-16,0 0-1 15,4-1 0-15,2-1 0 16,3-1 1-16,-2 1-1 16,-1-4 0-16,-1-2-1 0,-2-1 1 15,-3-5-1-15,0-5 0 16,-8-1-1-16,-8-5 0 15,-8 0 2-15,-1-2 0 16,-2-7 1-16,3 0 0 16,3 0-1-16,9 0 0 15,6 0 1-15,6 0-1 16,0 0-8-16,3 0-26 16,21-3-229-16</inkml:trace>
  <inkml:trace contextRef="#ctx0" brushRef="#br0" timeOffset="147435.2103">3604 10400 1737 0,'0'0'49'0,"0"0"-20"15,0 0-5-15,0 0-8 0,0 0-10 16,0 0-6-16,0 0 2 15,-10 61 5-15,10-17-1 16,0 13-1-16,0 7 6 16,0 11-2-16,0 4-1 15,7 6 0-15,2 5-3 16,0 4-1-16,-2 3-1 16,-1 6-1-16,-1 6 1 15,-1-2-3-15,-2 0 1 16,-2 0-1-16,0-1 0 15,0-2 0-15,0 5 0 16,0-3 0-16,0 1 0 16,-5 2 1-16,-2 4-1 15,-1 1 0-15,0 1 0 16,0 2 1-16,2-5-1 16,-1-1 0-16,2-1 0 0,-2-5 1 15,-1-3-1-15,2 0 0 16,2-3 0-16,-1 1 1 15,1-4-1-15,4-4 0 16,0-5 1-16,0-5-1 16,0 0 0-16,0-2 0 15,0 0-1-15,0-2 1 16,9-1 0-16,0-5 1 16,0-4-2-16,1-4 2 15,-4-6-1-15,-3-7 0 16,3-6-1-16,-3-7 1 0,1-3 0 15,-1-6-1-15,0-2-14 16,-3-16-32-16,0-11-79 16</inkml:trace>
  <inkml:trace contextRef="#ctx0" brushRef="#br0" timeOffset="148310.0736">640 11959 1463 0,'0'0'310'16,"0"0"-284"-16,0 0-10 15,0 0 2-15,0 0 4 16,0 0-10-16,-30 5-9 15,54 3-1-15,18 1 8 16,22 3-3-16,24 2-3 16,27 1 0-16,22 2-2 15,33-2 2-15,24-3-2 16,24-2 0-16,24-4-2 16,12-5-1-16,18-1 1 15,16 0 0-15,19-1 0 16,14-8 0-16,3 1 0 0,1 2 0 15,-6 1 0-15,-15-1-1 16,-13 4 1-16,-24 1 1 16,-33-2 0-1,-32 0-1-15,-35-2 0 0,-36-3 0 16,-32 1 3-16,-34 0 2 16,-29 2 4-16,-23 3 3 15,-10 2 1-15,-3 0-1 16,0-2-4-16,0 0-4 15,-4-3-4-15,-14-2 0 16,-12-6-18-16,-12-4-53 16,-1-12-1806-16</inkml:trace>
  <inkml:trace contextRef="#ctx0" brushRef="#br0" timeOffset="149352.8787">892 10098 1623 0,'0'0'292'0,"0"0"-274"16,0 0-15-16,0 0-2 15,0 0 1-15,0 0-2 16,0 0 3-16,2 67-2 15,5-36 2-15,1 0-2 0,-1-4 0 16,1-3-1-16,-1-8 0 16,-2-5 0-16,-4-5 0 15,1-3-8-15,-2-3-20 16,0-3-30-16,0-17-118 16</inkml:trace>
  <inkml:trace contextRef="#ctx0" brushRef="#br0" timeOffset="149517.0426">867 9883 1849 0,'0'0'45'16,"0"0"-31"-16,0 0-11 15,0 0-3-15,0 0-29 0,0 0-26 16,25 36-73-16</inkml:trace>
  <inkml:trace contextRef="#ctx0" brushRef="#br0" timeOffset="149922.4823">1065 10149 1858 0,'0'0'21'16,"0"0"-21"-16,0 0 0 16,0 0 15-16,0 0-6 15,19 77-8-15,-11-55 0 16,4-2-1-16,-3-3 1 16,0-5 0-16,3-4-1 15,-3-8-1-15,3 0-1 16,3-11 2-16,-3-9-1 15,1-3 0-15,1-4 0 16,-3 2 1-16,0 2 0 16,-5 6 0-16,0 4 6 15,1 7 2-15,-2 5 4 16,1 1-7-16,6 0-4 16,1 7-1-16,5 7 1 0,0 2-1 15,-2 3 0-15,-2 2 0 16,2-2 1-16,-4 0-1 15,6-3-6-15,-5-4-35 16,1-4-44-16</inkml:trace>
  <inkml:trace contextRef="#ctx0" brushRef="#br0" timeOffset="150165.9533">1562 10229 1640 0,'0'0'275'0,"0"0"-261"0,0 0-4 16,0 0 3-16,0 0-7 16,0 0-6-16,-3 52 0 15,6-17 1-15,3 4-1 16,0 2 0-16,1-5 0 16,-2-2-1-16,-2-5-6 15,-2-2-6-15,-1-6-14 16,2-3-3-16,-2-9-9 15,0-4-29-15,0-5-1065 16</inkml:trace>
  <inkml:trace contextRef="#ctx0" brushRef="#br0" timeOffset="150441.6197">1504 10164 1825 0,'0'0'38'0,"0"0"-20"16,0 0 10-16,0 0-7 16,0 0-10-16,86-29-4 15,-62 29-1-15,-2 9-3 16,1 7-2-16,-5 0-1 16,-3 4 0-16,-5 2 0 15,-5-1 0-15,-5 1-1 16,0 2-4-16,-9-5-4 0,-9-1-4 15,-3-7 0-15,0-4-11 16,0-4-9-16,6-3-27 16,5 0-338-16</inkml:trace>
  <inkml:trace contextRef="#ctx0" brushRef="#br0" timeOffset="150791.3788">1880 10227 1850 0,'0'0'68'0,"0"0"-52"16,0 0-2 0,0 0-5-16,0 0-9 0,0 0-1 15,4 29 0-15,13-4 1 16,5 1-2-16,2-5-8 15,-3-9-12-15,4-5-3 16,-3-7 11-16,-1 0 11 16,-3-12 2-16,-5-12 2 15,-5-5 5-15,-2-2 10 16,-6 1 4-16,0-1-5 16,0 3-2-16,-6 5-7 15,-2 4-3-15,-1 6-3 16,5 7-1-16,0 6-2 15,-2 0-21-15,3 0-72 0,1 0-422 16</inkml:trace>
  <inkml:trace contextRef="#ctx0" brushRef="#br0" timeOffset="151135.8522">2263 10023 1896 0,'0'0'43'0,"0"0"-28"15,0 0 5-15,0 0-5 16,0 0-8-16,0 0-7 16,6 10 1-16,2 5 4 0,0 5-3 15,-4 2-1-15,0 3 0 16,-4 3 0-16,0 2 0 15,0-1 0-15,0 1-1 16,-4-4-1-16,2-2-1 16,2-2 0-16,0-5 0 15,0-3 0-15,1-5 0 16,10-1-3-16,7-5 1 16,4-3-2-16,2 0-8 15,2 0-10-15,0-15-37 16,-4-1-127-16</inkml:trace>
  <inkml:trace contextRef="#ctx0" brushRef="#br0" timeOffset="151310.9791">2226 10127 1725 0,'0'0'172'0,"0"0"-165"15,0 0-7-15,103-31 8 16,-54 25-8-16,0 2-6 16,8-5-98-16</inkml:trace>
  <inkml:trace contextRef="#ctx0" brushRef="#br0" timeOffset="152168.1807">4791 10190 1817 0,'0'0'46'15,"0"0"-32"-15,0 0 4 16,0 0 4-16,0 0-14 16,0 0-4-16,0 0-2 0,-40 78-1 15,40-59 0-15,11 1 0 16,8-3-1-16,6-5 1 15,5-2-1-15,3-6-5 16,-5-4-6-16,-1 0-4 16,-12-4 8-16,-2-14 6 15,-10-3 1-15,-3-5 2 16,0-4 4-16,-19 0 3 16,-6-1-4-16,-2 6-4 15,3 9-1-15,6 10 0 16,6 6-10-16,6 3-22 15,6 13-26-15,0 4-52 16,3 0-803-16</inkml:trace>
  <inkml:trace contextRef="#ctx0" brushRef="#br0" timeOffset="152535.554">5164 10243 1889 0,'0'0'20'16,"0"0"-20"-16,0 0 0 0,0 0 0 15,0 0 4-15,0 0-2 16,15 78 0-16,10-61-2 15,2-5 0-15,0-4-2 16,-3-6-1-16,0-2-1 16,1 0-2-16,-6-14 0 15,-3-4-4-15,-6-3 5 16,-7-4 3-16,-3 1 0 16,0-1 1-16,-10 2-2 15,-4 3 2-15,5 6 1 16,-1 4-1-16,5 6-20 15,2 4-68-15,3 0-1166 16</inkml:trace>
  <inkml:trace contextRef="#ctx0" brushRef="#br0" timeOffset="152816.8719">5680 10024 1886 0,'0'0'43'0,"0"0"-26"15,0 0-2-15,0 0-5 16,0 0-9-16,0 0-1 16,0 40-1-16,0-5 1 15,6 9 0-15,2 3 0 16,-1 0 0-16,3-3-2 0,-2-4-7 15,-2-6-5-15,-3-9-17 16,-3-5-25-16,0-10-20 16,0-9-511-16</inkml:trace>
  <inkml:trace contextRef="#ctx0" brushRef="#br0" timeOffset="152982.595">5585 10202 1715 0,'0'0'100'0,"0"0"-97"0,0 0-3 16,0 0 0-1,91-34 0-15,-54 34-2 0,-1 0-33 16,-3 0-55 0,-2 8-967-16</inkml:trace>
  <inkml:trace contextRef="#ctx0" brushRef="#br0" timeOffset="153255.3474">6078 10202 1842 0,'0'0'37'15,"0"0"-30"-15,0 0 9 0,0 0 12 16,0 0-19-16,-17 83-3 15,17-49-3-15,0 4-1 16,0 2-1-16,0 2 0 16,0 3-1-16,1 0-1 15,1-1-1-15,2-5 1 16,-2-4-6-16,-2-11-11 16,0-6-19-16,0-8 7 15,0-8-38-15,0-2-123 16</inkml:trace>
  <inkml:trace contextRef="#ctx0" brushRef="#br0" timeOffset="153505.6389">6107 10305 1805 0,'0'0'51'15,"0"0"-25"-15,0 0-2 16,0 0 1-16,0 0-17 15,79-14-4-15,-58 33-2 16,-5 2-1-16,-1 5-1 16,-4 1 0-16,-7 0 1 15,-4-1-1-15,0-2 0 16,0-2-6-16,-12-5-8 16,-6-5-13-16,-1-2-2 15,-4-6-27-15,1-4-85 16</inkml:trace>
  <inkml:trace contextRef="#ctx0" brushRef="#br0" timeOffset="153856.3184">6442 10376 1136 0,'0'0'769'0,"0"0"-756"16,0 0-13-16,0 0 0 15,0 0 8-15,0 0-5 16,27 59-2-16,-3-44 0 16,3-1 0-16,-1-6-1 0,2-6-3 15,-3-2-15-15,-4 0-10 16,-6-2-7-16,-6-11 14 15,-7-4 16-15,-2-3 5 16,0-2 4-16,-5-2 9 16,-6-4 5-16,-3 5 0 15,3-1-12-15,2 8-6 16,4 5-4-16,1 7-29 0,4 4-75 16</inkml:trace>
  <inkml:trace contextRef="#ctx0" brushRef="#br0" timeOffset="154200.5799">6984 10154 1853 0,'0'0'60'0,"0"0"-43"15,0 0-3-15,0 0-1 16,0 0-9-16,0 0-4 16,-3 17 0-16,3 7 0 0,0 3 0 15,0 7 0-15,0 0 1 16,0 0-1-16,0-1 0 16,0-1 0-16,0-6 0 15,0-2 0-15,4-4 1 16,2-3-2-16,5 0 1 15,2-6 0-15,2-1-2 16,7-2 0-16,4-6-4 16,3-2-12-16,3 0-37 15,-4 0-24-15</inkml:trace>
  <inkml:trace contextRef="#ctx0" brushRef="#br0" timeOffset="154368.9241">6900 10256 1856 0,'0'0'6'16,"87"-13"-6"-16,-26 7 0 16,6 2 0-16,3 2-42 15</inkml:trace>
  <inkml:trace contextRef="#ctx0" brushRef="#br0" timeOffset="155219.6957">4772 11162 1821 0,'0'0'37'0,"0"0"-14"16,0 0 16-16,0 0-16 15,0 0-13-15,0 0-7 16,-3 0-2-16,16 0 0 16,5 0-1-16,8 0 0 15,4 0 1-15,-2 0-1 16,0 1 0-16,-4 4 0 0,-3-1 0 15,-6 0-1-15,-5 0-1 16,-4 1-4-16,0 3-3 16,-4 0-1-16,-2 3-3 15,0 0-3-15,-8 2 3 16,-8 0 3-16,1 3 3 16,-3-1-6-16,-3 5 10 15,0 1-1-15,2-1 1 16,1-2 2-16,6-4 1 15,6-4-1-15,6-1 1 16,0-5 1-16,12-2 4 16,19 0 7-16,14-2 0 15,15 0-10-15,14 0-1 0,11-8-1 16,3-5-55 0</inkml:trace>
  <inkml:trace contextRef="#ctx0" brushRef="#br0" timeOffset="158930.5466">1641 12397 1140 0,'0'0'515'0,"0"0"-456"15,0 0-12-15,0 0-8 16,0 0-6-16,0 0-11 16,0 0-8-16,-16-9-3 15,11 7 0-15,2-1-1 16,0 3 0-16,-5-3-4 15,1 3-3-15,-5 0-1 16,-4 0 0-16,1 3-1 16,-6 6-1-16,-3 5 1 15,3 3-1-15,-1 6 0 0,4 1 0 16,8 6-1-16,-1 0 1 16,7 4 0-16,4 0-1 15,0-3 1-15,7-4-1 16,14-1 1-16,2-6-2 15,9-3 2-15,6-4 1 16,0-9-1-16,1-4 0 16,-3 0 0-16,-2-15 0 15,-7-9 1-15,-2-5-1 16,-5-5 1-16,-10-4 0 16,-8-7 1-16,-2-5 0 15,-6 4-2-15,-21 7 0 16,-3 6-1-16,-4 14 1 0,-1 10 0 15,-4 9 0 1,7 1-7-16,1 23-30 0,8 4-90 16</inkml:trace>
  <inkml:trace contextRef="#ctx0" brushRef="#br0" timeOffset="159936.0286">2837 12383 1701 0,'0'0'52'16,"0"0"-8"-16,0 0-5 0,0 0-11 15,0 0-10-15,0 0-3 16,-28-29-6-16,20 29-6 16,-3 0 1-16,-6 0-3 15,1 4 0-15,-4 11-1 16,-1 5 0-16,5 4 0 16,3 9 0-16,2 4 0 15,8 4 0-15,3 1 0 16,0-3 0-16,6-3 0 15,14-5 0-15,5-6-2 16,9-4 1-16,3-5-1 16,2-8 0-16,-3-5 0 0,-5-3 0 15,-4-1 1-15,-6-16 0 16,-6-9 1-16,-4-5 1 16,-6-9 1-16,-5-3 1 15,0-1 2-15,-14-2 0 16,-12 9 3-16,-5 6-5 15,-2 9-2-15,-3 8-1 16,2 14-4-16,1 0-35 16,11 3-253-16</inkml:trace>
  <inkml:trace contextRef="#ctx0" brushRef="#br0" timeOffset="160898.0337">1626 13426 1691 0,'0'0'27'15,"0"0"-3"-15,0 0 3 16,0 0-2-16,0 0-14 16,-92 51 0-16,81-27-2 15,1 1-6-15,3 0 1 16,6 6 1-16,1-4-3 16,0-1 3-16,15 1-5 15,5-5 3-15,5-7-2 16,5-7 0-16,4-8-1 0,2 0 1 15,1-17 0-15,-4-10 0 16,-7-3 0-16,-7-7 0 16,-9-3 3-16,-7 2-1 15,-3 1 1-15,-16 6 3 16,-16 9 2-16,-8 10-9 16,-6 10 0-16,-2 2 0 15,5 7 0-15,7 11-9 16,14 1-65-16,16-2-249 15</inkml:trace>
  <inkml:trace contextRef="#ctx0" brushRef="#br0" timeOffset="161383.6491">2746 13350 1797 0,'0'0'62'0,"0"0"-26"16,0 0-8-16,0 0-12 15,0 0-9-15,0 0-7 16,-12 13 0-16,12 11 0 16,5 7 0-16,-1 4 0 0,-1 0 0 15,-1-3 0-15,-1-3 0 16,-1 0 0-16,2 2-3 16,-2 0-3-16,6 1-12 15,-3 0-17-15,4-6-69 16</inkml:trace>
  <inkml:trace contextRef="#ctx0" brushRef="#br0" timeOffset="161964.4357">1560 14311 1812 0,'0'0'30'0,"0"0"-17"16,0 0-6-16,0 0 11 0,0 0-10 16,0 0-6-1,2 27 3-15,-2-1-2 0,0 3-1 16,0 3-1-16,0 0 0 15,-3 0-1-15,-2 1 0 16,1-2 0-16,0-3 0 16,4-5-3-16,0 1-5 15,0-7-28 1,13-4-68-16</inkml:trace>
  <inkml:trace contextRef="#ctx0" brushRef="#br0" timeOffset="162480.0559">2721 14316 1826 0,'0'0'34'0,"0"0"-25"15,0 0-8-15,0 0-1 16,0 0 3-16,-81 60-2 16,77-28 1-16,4 2-1 15,2 2 0-15,17-2 0 16,9-5-1-16,5-3-3 16,7-10-3-16,5-7-7 15,-3-9-3-15,-1 0-1 16,-8-11 7-16,-12-12 10 15,-6-9 6-15,-15-2 25 16,0-6-6-16,-3-2-8 16,-24 3-5-16,-9 6-3 15,-5 9-5-15,-4 15-4 0,0 9-3 16,2 11-38-16,4 15-998 16</inkml:trace>
  <inkml:trace contextRef="#ctx0" brushRef="#br0" timeOffset="163049.4071">1796 15291 1801 0,'0'0'56'15,"0"0"-22"-15,0 0-6 16,0 0-9-16,0 0-13 16,0 0-6-16,0-3 0 15,0 26-1-15,-3 4 1 16,0 6 1-16,0 3-1 16,-3-2 0-16,2 0 0 15,1-1 0-15,0-4 0 16,3-4-3-16,0-4-5 0,0-6-10 15,3-5-17-15,10-6-51 16,2-4-320-16</inkml:trace>
  <inkml:trace contextRef="#ctx0" brushRef="#br0" timeOffset="163397.9485">2955 15237 1866 0,'0'0'19'16,"0"0"-16"-16,0 0-3 16,0 0-2-16,0 0 2 15,-8 88 1-15,8-51-1 16,0 1 0-16,0-4 0 16,0-1 0-16,5-5-1 15,1-4-7-15,3-6-10 0,1-5-39 16,1-6-267-16</inkml:trace>
  <inkml:trace contextRef="#ctx0" brushRef="#br0" timeOffset="164662.6043">3719 14872 1636 0,'0'0'64'0,"0"0"-29"0,0 0 7 16,0 0-4-1,0 0-11-15,0 0-10 0,4-19-7 16,-4 19-7-16,0 0 0 15,0 0-2-15,0 0-1 16,0 0-1-16,0 5 1 16,0 9 0-16,0 5 0 15,0 2 0-15,0 3 1 16,0 2-1-16,2-1 2 16,-2 2-2-16,3 0 1 15,-2 2-1-15,2 2 1 16,-1 2-1-16,-2 3 1 15,0-2-1-15,0 2 0 16,0-1 0-16,0-2 0 16,0 1 0-16,0 1 1 0,4-4-1 15,-4-2 1 1,0-1-1-16,0-2 0 0,0-1 0 16,0-2-1-16,0-3 1 15,0 3 1-15,0-7-1 16,-4-2 0-16,4-1 0 15,0-4 0-15,0 0 0 16,0 0 0-16,0-1 0 16,0-2 0-16,0-1 0 15,0 0 0-15,0-3 0 16,0 0 1-16,0 1-1 16,0 2 0-16,0 2 0 15,0 3 0-15,0 0 0 16,0-3-1-16,0 0 1 15,0 0 0-15,0 1 0 0,0-3 1 16,0 1-2-16,0 0 1 16,0-1 0-16,0 1 0 15,0-3 0-15,-2 2 1 16,2-1-1-16,0-1 0 16,0-2 0-16,-1-1 0 15,1 0-1-15,0 0 1 16,-2 0 1-16,2 0-1 15,-4 0-13-15,2-11-101 16</inkml:trace>
  <inkml:trace contextRef="#ctx0" brushRef="#br0" timeOffset="169635.7156">4843 12356 1604 0,'0'0'83'16,"0"0"-42"-16,0 0-3 15,0 0 3-15,0 0-23 16,0 0 1-16,0 0-7 16,0-2 8-16,0 2-7 0,0 0 1 15,0 0 1-15,0 0-4 16,0 0-5-16,0 0-2 16,0 0-2-16,-4 0-1 15,-5 0 0-15,-3 0-1 16,-3 0 0-16,0 0 0 15,0 0 0-15,-4 5 0 16,4 2 0-16,-3-1 0 16,2 2 0-16,4 0 0 15,-2 1 0-15,1-1 0 16,1 1-1-16,2 2 2 16,2-3-2-16,2 3 1 15,0 0 0-15,0 2 0 16,2 1 0-16,4 2-1 0,0 1 1 15,0 3 0-15,0-1 0 16,0 3 0-16,0-2 0 16,4 1 0-16,5-4 0 15,2 3 0-15,3-3 0 16,0-3-1-16,4-1 1 16,0-2-1-16,-1-4 1 15,3-1 0-15,-5 1 0 16,4-7 0-16,-3 0 1 15,1 0-1-15,1 0 1 16,0 0-1-16,0-7 0 16,0-1 1-16,-6-4 0 15,3 2 0-15,-6-3 1 0,-1-2 1 16,0 2 1-16,1-1 1 16,-1-2-2-16,-3 0-1 15,0-2-1-15,-2-2 1 16,-3-2 0-16,0-2-2 15,0 1 2-15,0 0-2 16,0 3 1-16,0 1-1 16,-3 0 0-16,-12 5 0 15,3 3 0-15,-4-1 0 16,-1 1 0-16,-2 1-1 16,-2 2-1-16,3 3-2 15,-2-2-8-15,7 5-27 0,0 1-54 16</inkml:trace>
  <inkml:trace contextRef="#ctx0" brushRef="#br0" timeOffset="171001.9595">4902 15430 1719 0,'0'0'70'16,"0"0"-44"-16,0 0 6 16,0 0-5-16,0 0-10 15,0 0-4-15,0 0 0 16,-66 7-2-16,51 3-5 16,-3 4-2-16,0 5-2 15,-1 1 0-15,1 2-1 16,2 1-1-16,5 3 1 15,5-2 0-15,3 1 1 16,3 0-1-16,0 0-1 16,6-2 1-16,11-1-1 0,2-6 1 15,9-2 0-15,2-1 0 16,1-5 1-16,4-2-1 16,-2-5 0-16,-2-1-1 15,-3 0 1-15,-4-11-1 16,-2-6 1-16,-5-3 0 15,-1-4 3-15,-8-3-2 16,-5-5 2-16,-3-3 0 16,-8-5-2-16,-17 1 0 15,-8 3-1-15,-4 8 0 16,2 8-2-16,0 12 1 16,4 8-2-16,1 0-17 15,7 9-39-15,11 7-137 16</inkml:trace>
  <inkml:trace contextRef="#ctx0" brushRef="#br0" timeOffset="173888.0538">4745 13330 930 0,'0'0'747'0,"0"0"-699"0,0 0-7 16,0 0-5-16,0 0-17 15,0 0-3-15,0 0-1 16,0-14 1-16,0 12-3 16,0-1-1-16,0 0 1 15,0 0-1-15,0 0-3 16,0 1-2-16,-2-1 0 15,2 3-2-15,-1-2 2 16,-2 2-1-16,3 0-2 16,0 0-1-16,0 0-1 15,0 0-2-15,0 0 0 16,0 0 0-16,0 0-1 0,0 10-1 16,0 7 2-16,0 7 0 15,0 2 0-15,0 3 0 16,0 3 1-16,0-6-1 15,0 5 0-15,0-4 0 16,0-3 0-16,0-4-1 16,0-6 1-16,0-5-2 15,0-5 1-15,0-2 1 16,0 0 0-16,0-2 1 16,0 0-1-16,0 0-2 15,0 0-13-15,0 1-47 16,0 3-211-16</inkml:trace>
  <inkml:trace contextRef="#ctx0" brushRef="#br0" timeOffset="174600.4653">4726 14096 1675 0,'0'0'150'16,"0"0"-145"-16,0 0-2 16,0 0 9-16,0 0 11 15,0 0-6-15,11 81-10 16,-6-56 2-16,-4 2-2 15,1 2-3-15,-1-3 2 16,-1 0-2-16,0-1-1 16,0-1-1-16,-1-1 0 15,-5-4-1-15,2 0-1 16,1 0 0-16,1-3 0 0,1-3 0 16,-1-2 1-16,1-1-1 15,1-4 0-15,0-1 0 16,0 0 0-16,0-1 0 15,0-1 1-15,0 1-1 16,0-1 0-16,0-2-1 16,0 2-4-16,0-1-8 15,0-1-1-15,0-1-8 16,4 0-17-16,-2 0-139 16</inkml:trace>
  <inkml:trace contextRef="#ctx0" brushRef="#br0" timeOffset="180641.2211">1198 9403 1677 0,'0'0'64'16,"0"0"-34"-16,0 0 4 16,0 0-11-16,0 0-2 15,0 0-12-15,0 0-2 16,-8 8 1-16,8-8-1 15,0 0 1-15,0 0 1 16,0 0-4-16,0 0 1 16,0 0-2-16,2 3 0 15,18-1-2-15,8 0 2 16,16 0 0-16,16 0-2 16,12-1 0-16,16 1 0 15,12-2-2-15,12 1 1 0,8-1-1 16,12 0 1-16,2 0 0 15,-3 0 0-15,-5 0-1 16,-5 0 0-16,-4-1 1 16,-5-4 1-16,-10 3-2 15,-4 0 1-15,-10 2-1 16,-8 0 0-16,-14 0 1 16,-8 0-2-16,-13 0 2 15,-8 0-1-15,-9 0 1 16,-6 0-1-16,-6 0 0 0,-4 0 0 15,-2 0 0 1,-2 0 1-16,1 0 1 16,0 0-1-16,1 0-1 15,-1 0 0-15,-2 0 1 0,0 0-1 16,-3 0-1-16,-4 0 1 16,0 0-1-16,0 0-3 15,0 0-17-15,-18 0-35 16,-10-2-65-16</inkml:trace>
  <inkml:trace contextRef="#ctx0" brushRef="#br0" timeOffset="181346.0513">1192 9590 1666 0,'0'0'66'0,"0"0"-62"16,0 0 8-16,0 0 41 15,0 0-28-15,0 0-9 0,6 15-12 16,28-13 2-16,20 3 3 15,29-2 2-15,24 1-3 16,28 1-3-16,19-3 0 16,4 3-4-16,3-1 1 15,-9 0-2-15,-10 0 0 16,-11 1 1-16,-10-2 3 16,-11-3 0-16,-16 2-1 15,-19-2 4-15,-20 0 0 16,-22 0-1-16,-12 0 0 15,-17 0 1-15,-4 0 1 16,0 0 3-16,0 0-4 16,0 0-2-16,0 0-2 15,-7 0-3-15,-11 0-9 0,1 0-40 16,-5-10-157-16</inkml:trace>
  <inkml:trace contextRef="#ctx0" brushRef="#br0" timeOffset="188295.4882">11101 12061 1561 0,'0'0'146'16,"0"0"-134"-16,0 0 12 0,0 0 10 15,0 0-7 1,0 0-13-16,0 0-7 0,0 0 0 15,-90 14 5-15,80-4 1 16,-2 1-1-16,0 5-4 16,1 3-1-16,-2 5-1 15,3 3 4-15,5 1-5 16,5 2 1-16,0-3-3 16,0 2 0-16,17-3-1 15,9-7 0-15,9-2-1 16,6-6-1-16,3-5 1 15,-1-6 0-15,-1 0-1 16,-8-2 1-16,-6-12 0 0,-4-6 1 16,-6-2 2-1,-6-4 3-15,-9-5 0 0,-3-2-1 16,-3-3-1-16,-21 2-2 16,-10-1-3-16,-1 6 0 15,-1 8 0-15,7 7 0 16,3 10-8-16,7 4-12 15,10 2-28-15,6 14-24 16,3 0-434-16</inkml:trace>
  <inkml:trace contextRef="#ctx0" brushRef="#br0" timeOffset="188769.0484">11563 12041 1884 0,'0'0'44'0,"0"0"-30"15,0 0 0-15,0 0-2 16,0 0-8-16,0 0-4 0,-1 25-1 16,-2 6 1-16,-1 6 2 15,3 2-2-15,1 1 0 16,0-1 0-16,0-2 0 15,0-4 1-15,5-4-1 16,-1-9 0-16,-2-5 0 16,3-4 0-16,-2-6 0 15,-3-2-1-15,0-2 1 16,0-1 0-16,0 0 0 16,0 0 0-16,0 0-2 0,0 0-8 15,0-3-21 1,2-3-54-16,1-2-670 0</inkml:trace>
  <inkml:trace contextRef="#ctx0" brushRef="#br0" timeOffset="189376.0358">12004 12075 1796 0,'0'0'42'0,"0"0"-14"16,0 0 1-16,0 0-6 15,0 0-12-15,0 0-6 0,-78 8-2 16,64 10 1-16,-2 4-3 15,7 5 0-15,6 0 1 16,3 2-1-16,0 0-1 16,10-2 1-16,13-3-1 15,7-2 0-15,5-8 0 16,0-3 0-16,6-7-4 16,-2-4-1-16,-2 0-4 15,-2-5 1-15,-6-12 5 16,-6-5 2-16,-6-5 1 15,-9-2 1-15,-8-4-1 16,0-1 1-16,-15 4 3 16,-10 4-1-16,-8 8-2 15,-4 9 0-15,1 7-1 16,5 2-1-16,5 0-1 0,11 12-17 16,8 3-29-16,6-1-19 15,1-2-463-15</inkml:trace>
  <inkml:trace contextRef="#ctx0" brushRef="#br0" timeOffset="189834.0058">12558 11969 1872 0,'0'0'35'16,"0"0"-18"-16,0 0 1 15,0 0-2-15,0 0-11 16,0 0-3-16,0 17-2 0,0 7 0 16,-3 10 3-1,-3 7-1-15,3 3-2 0,1 2 0 16,2 0 0-16,0-5 0 16,0-4 0-16,2-6 0 15,4-7 1-15,0-7-1 16,-1-8 0-16,-4-3-1 15,-1-4 2-15,2-2-1 16,-2 0 1-16,0 0 0 16,0 0-1-16,0-8-1 15,0-8-31-15,0 2-100 16</inkml:trace>
  <inkml:trace contextRef="#ctx0" brushRef="#br0" timeOffset="190619.926">11054 11715 1666 0,'0'0'98'16,"0"0"-67"-16,0 0-2 15,0 0-2-15,0 0-3 0,-82-22-11 16,59 22-4-16,-4 3 0 16,-3 11 4-16,-1 6-7 15,-4 10-2-15,1 11-1 16,1 8 0-16,0 9 0 15,2 6-2-15,2 6 0 16,7 6 1-16,12 3-2 16,10 0 0-16,1-2 0 15,30-1-2-15,19-4-8 16,20-3-14-16,17-9-8 16,15-8 23-16,5-15-38 15,-3-13-155-15</inkml:trace>
  <inkml:trace contextRef="#ctx0" brushRef="#br0" timeOffset="191184.7623">12482 11580 1760 0,'0'0'57'0,"0"0"-39"15,0 0-10-15,0 0 12 16,0 0-1-16,0 0-3 15,107 21 1-15,-77 6-4 16,1 7-7-16,1 14 0 16,-2 5 0-1,-2 10-4-15,2 4-1 0,-8-3 0 16,-4 4-1-16,-5-5 0 16,-10 0-1-16,-3-4 1 15,0-4-1-15,-13-5-1 16,-11-7-1-16,-7-4-5 15,-2-6-11-15,0-5-9 16,5-8-11-16,4-6-17 16,12-9-207-16</inkml:trace>
  <inkml:trace contextRef="#ctx0" brushRef="#br0" timeOffset="191603.8003">13021 12588 1711 0,'0'0'225'0,"0"0"-208"16,0 0-5-16,0 0 5 16,0 0-7-16,0 0-10 15,35-24 0-15,-12 24-1 16,-1 6 1-16,-4 8-1 16,-5 3-1-16,-7 3-3 15,-6 2-3-15,0 6 2 16,-18 1 3-16,-7 0-3 15,-1-3 0-15,4-2 4 16,6-6 1-16,10-6 0 16,2-3 1-16,4-5-1 0,14-2 1 15,20-2 1 1,19 0-1-16,12-15-21 0,10-5-204 16</inkml:trace>
  <inkml:trace contextRef="#ctx0" brushRef="#br0" timeOffset="192645.7324">14921 12031 1770 0,'0'0'70'15,"0"0"-45"-15,0 0 16 16,0 0-10-16,0 0-18 16,0 0-7-16,-72-23-4 15,50 27 0-15,-5 12-1 16,1 4 0-16,7 3 0 15,1 3-1-15,7 3 0 16,7 2-1-16,4-3 2 16,0 1-1-16,24-3 0 0,7-4-3 15,12-5-3 1,4-7-5-16,2-6-2 0,-1-4-10 16,-7 0-4-16,-7-7 4 15,-6-6 16-15,-13 1 7 16,-4 1 3-16,-6 4 16 15,-4 1 8-15,-1 4 4 16,0 0-14-16,0-1-6 16,2 3-8-16,0 0-3 15,4 0 0-15,10 0-1 16,5 7 0-16,9 3 0 16,4 0 1-16,5-3-4 0,1 0 0 15,-1-5 2 1,-2-2-7-16,-7 0-1 0,-11-1 5 15,-5-11 0-15,-8-2 5 16,-6-5 0-16,0-1 2 16,-21 0-2-1,-9-2 1-15,-7 4 0 0,-4 3-1 16,3 9 0-16,5 6 0 16,12 0-1-16,6 11-5 15,9 7-19-15,6 2-34 16,3 1-5-16,21-6-799 15</inkml:trace>
  <inkml:trace contextRef="#ctx0" brushRef="#br0" timeOffset="193074.8953">15749 12146 1908 0,'0'0'33'0,"0"0"-24"16,0 0-3-16,0 0-1 15,0 0-5-15,0 0-1 16,-5 17 1-16,8 4-1 16,9-1 1-16,1-3-2 15,2-3-9-15,0-2-5 0,0-5-15 16,-2-4-13-16,-1-3 9 15,2 0-5-15,-4-14 28 16,3-6 12-16,0-2 35 16,3 0 4-16,-3 3 0 15,0 2-1-15,-2 4-14 16,-3 5-10-16,1 4-6 16,-2 3-2-16,0 1-5 15,7 0-1-15,4 5 0 16,2 11 0-16,-3 3-1 15,-1 0 1-15,-4 2-2 16,1 0-6-16,3-2-4 16,-1-4-11-16,4-5-46 15,-1-6-75-15</inkml:trace>
  <inkml:trace contextRef="#ctx0" brushRef="#br0" timeOffset="193395.4119">16314 12098 1888 0,'0'0'47'0,"0"0"-43"15,0 0-2-15,0 0 5 16,0 0-7-16,0 0 0 16,23 45 1-16,-6-23 0 0,2 0-1 15,-2 1-6-15,5-3-10 16,1-3-18-16,3-4 23 15,1-11-3-15,-10-2-17 16,-1-2 29-16,-4-18 2 16,-3-7 17-16,1-4 8 15,-2-4 1-15,-4 0 6 16,1 8-15-16,-5 6-5 16,0 8-6-16,0 7-5 15,0 6-1-15,0 0-9 16,0 3-43-16,-6 11-40 15</inkml:trace>
  <inkml:trace contextRef="#ctx0" brushRef="#br0" timeOffset="193807.9364">16785 12155 1826 0,'0'0'96'16,"0"0"-82"-16,0 0-6 16,0 0 4-16,0 0-8 15,0 0-4-15,57-4 0 16,-33 7 0-16,-1 1-2 16,-2-2-3-16,-3-2-2 15,-3 0 0-15,-4 0 0 0,-7-5 4 16,-4-7 3-16,0-2 0 15,-7-3 0-15,-18-2 1 16,-7 1 0-16,-4 4 1 16,0 4-1-16,6 10 0 15,8 0-1-15,6 10 0 16,5 12 0-16,2 4-1 16,5 3 1-16,4 3 1 15,0-4-1-15,1 1-1 16,19-2 1-16,7-5 1 15,7-5-1-15,3-7-1 16,3-8-16-16,1-2-46 16,-2 0-94-16</inkml:trace>
  <inkml:trace contextRef="#ctx0" brushRef="#br0" timeOffset="194154.8499">17162 12092 1788 0,'0'0'162'0,"0"0"-146"16,0 0 1-16,0 0 0 16,0 0-12-16,0 0-5 0,54 15-1 15,-34 4 0 1,-1 2 1-16,-4 0-4 0,-3-2-1 15,-6-2-3-15,-3-5-2 16,-3-4 1-16,0-4 2 16,0-4-2-16,0 0 6 15,-3-10 3-15,3-11 2 16,0-8 1-16,7-7 2 16,14-3-2-16,3 4-1 15,0 3-2-15,-2 11 0 16,-3 7-8-16,-3 6-15 15,0 4-86-15</inkml:trace>
  <inkml:trace contextRef="#ctx0" brushRef="#br0" timeOffset="194507.8726">17775 11921 1899 0,'0'0'40'16,"0"0"-26"-16,0 0 4 15,0 0-5-15,0 0-12 16,0 0-1-16,0 29-1 16,2-4 1-16,3 1 1 15,-2 4-1-15,0 1 0 0,-3 1 0 16,0 0 1-16,0-3-1 15,0-2 0-15,0-3 0 16,0-4 0-16,0-2 0 16,0-4-1-16,11-3 0 15,0-2-1-15,9-4 0 16,4 1-2-16,2-4-2 16,2 0-3-16,1-2-13 15,-2 0-38-15,-4 0-17 16</inkml:trace>
  <inkml:trace contextRef="#ctx0" brushRef="#br0" timeOffset="194686.9193">17667 12098 1629 0,'0'0'310'0,"0"0"-302"15,0 0-7-15,98-25 3 16,-39 18-4-16,7-1-9 16,3-2-84-16</inkml:trace>
  <inkml:trace contextRef="#ctx0" brushRef="#br0" timeOffset="195409.9039">19692 11918 1842 0,'0'0'61'0,"0"0"-31"15,0 0-4-15,0 0-2 16,0 0-12-16,0 0-8 16,0 0-3-16,-3 0-1 15,3 18-1-15,0 10 1 16,0 9 0-16,-2 1 1 16,1 2-1-16,1-2 0 15,0-3 0-15,0-3-3 16,-1-6-9-16,-2-6-12 15,-5-7-26-15,-4-9-56 0</inkml:trace>
  <inkml:trace contextRef="#ctx0" brushRef="#br0" timeOffset="196085.4393">19467 12096 1864 0,'0'0'23'0,"0"0"-19"16,0 0 0-16,0 0-2 15,106-35-2-15,-52 29-1 16,6-1-15-16,0-2-17 16,0-2 2-16,-6-3-25 15,-12-2-19-15,-13-1 75 0,-12 0 1 16,-11 3 86 0,-6 1-13-16,0 6-23 0,0-1-11 15,0 4-15-15,0 2-4 16,0 2-2-16,0 0-6 15,0 0-5-15,0 0-7 16,0 2-1-16,0 13-5 16,0 11 4-16,0 5 0 15,0 4 0-15,0-2-4 16,0-1-3-16,1-2-3 16,5-3-3-16,2-4-2 15,1-8 0-15,2-7 4 16,0-8 6-16,4 0 0 15,1-8 6-15,1-12 4 16,2-2 0-16,-3 1 4 16,-1 1 4-16,-1 3 0 15,-2 3-5-15,-2 2 0 16,-4 7 1-16,-1 2-2 0,-5 3-1 16,0 0-5-16,1 0 0 15,4 0-3-15,5 14 1 16,0 1 2-16,0-1-6 15,6 2 1-15,2-3-2 16,5 2 3-16,7-5 3 16,-3-4-12-16,-1-5 0 15,-4-1 1-15,-3 0-8 16,-2-8 9-16,-4-4 10 0,-3 3 1 16,-4 0 16-16,-2 4 6 15,-1 5-5 1,-2 0-4-16,-1 0-7 0,3 0-6 15,5 2-2-15,0 10 2 16,4 5 0-16,-2-2-2 16,0-2-9-16,-3 0-9 15,5-7-41-15,3-3-163 16</inkml:trace>
  <inkml:trace contextRef="#ctx0" brushRef="#br0" timeOffset="196332.7729">20560 11894 1826 0,'0'0'11'0,"0"0"-11"15,0 0-37-15,0 0-139 16</inkml:trace>
  <inkml:trace contextRef="#ctx0" brushRef="#br0" timeOffset="197358.1687">20932 12025 1449 0,'0'0'375'0,"0"0"-358"16,0 0 5-16,0 0 7 15,-88-44-16-15,76 42-11 0,1 2-2 16,7 0-2-16,1 0 1 15,-2 8-3-15,1 2-1 16,1 3-1-16,3-1 0 16,0 1 1-16,0-2 3 15,0-1 2-15,0 2 0 16,3-1 0-16,9 2 0 16,3-1 1-16,6 1 1 15,3 1-1-15,-1-2 1 16,-1 3-2 124,-5-2 0-140,-4 0 0 16,-5-1 0-16,-3-2 0 0,-2 0 0 0,-3-3 0 0,0-2 0 0,0 0-1 0,-6-3 1 0,-14 1-2 0,-4-1-18 0,-7-2-12 0,-2 0-7 0,8 3-4 0,2 0 6 0,10-2-244 0</inkml:trace>
  <inkml:trace contextRef="#ctx0" brushRef="#br0" timeOffset="198223.9284">22213 11671 1879 0,'0'0'33'16,"0"0"-7"-16,0 0-3 15,0 0-3-15,0 0-13 16,0 0-7-16,-3 5 0 16,-2 20-1-16,1 9 1 15,-1 11 1-15,1 4 0 16,1 3-1-16,1 0 1 15,1-5 0-15,0-5-1 16,-2-5 0-16,-2-6-1 16,-1-7-7-16,0-7-3 15,-3-5-2-15,0-5-8 16,-1-7-25-16,-3 0-91 0</inkml:trace>
  <inkml:trace contextRef="#ctx0" brushRef="#br0" timeOffset="198633.5752">21976 11969 1830 0,'0'0'18'0,"0"0"-18"16,82-19 30-16,-45 16-3 16,3 3-11-16,-1 0-8 15,-6 0 0-15,-3 0-2 16,-9 0-2-16,-9 0 3 15,-8 3-1-15,-4-1-3 0,0 1-2 16,0 2-1-16,0 4 0 16,0 2 1-16,0 2 1 15,2 2-2-15,1 2 2 16,1 0-1-16,1 3-1 16,4-2 0-16,6 0 0 15,2-1 1-15,6-2-1 16,3-5 1-16,1-4-1 15,-1-6 1-15,-4 0 0 16,-4 0 0-16,-8-16 1 16,-7-2 0-16,-3-6 7 15,0-2-5-15,-19-4-1 16,-10 3-1-16,1 8-1 16,1 8-1-16,4 11-1 0,2 0-23 15,9 0-37-15,5 5-1210 16</inkml:trace>
  <inkml:trace contextRef="#ctx0" brushRef="#br0" timeOffset="199772.9787">23448 11705 1846 0,'0'0'20'0,"0"0"1"0,0 0 15 15,0 0-14-15,0 0-11 16,0 0-4-16,0 0-3 16,-85-33-1-16,60 33-2 15,-7 1 0-15,1 14-1 16,0 2 1-16,1 5-1 16,2 5 0-16,2 2 0 15,7 2 0-15,4 1 0 16,7 3 0-16,7 2 0 15,1-2-1-15,6 1 1 16,18-6 0-16,7-3-1 16,6-5 0-16,3-5-1 15,1-5 1-15,-4-5-3 16,-4-6-1-16,-8-1 1 0,-6 0-2 16,-7-4-4-16,-7-10-3 15,-5-2-11-15,0-4 13 16,-12-5 2-16,-7 0 7 15,-1-1 1-15,4 1 1 16,4 8 0-16,5 6 0 16,7 7 0-16,0 2 1 15,0 2-1-15,0 0 0 16,3 0 1-16,13 0-1 16,6 0 1-16,5 0 2 15,1 0 5-15,-2 0 9 16,-1 0 0-16,-4 0-6 0,-6 0 0 15,-2 0-2-15,0 0-3 16,0 0-1-16,-4 5-2 16,3 2-2-16,-4 0 0 15,0 5-1-15,0 0 0 16,-2 4 0-16,1 0 0 16,-3 3 0-16,-1-3-2 15,2 2-10-15,-1-3-14 16,1-3-49-16,0-5-124 15</inkml:trace>
  <inkml:trace contextRef="#ctx0" brushRef="#br0" timeOffset="200101.6953">23774 11986 1846 0,'0'0'85'0,"0"0"-68"15,0 0 0-15,0 0-1 16,0 0-13-16,0 0-3 16,32 12 0-16,-19 4 0 15,1-1-1-15,-4-2 1 16,-4-1-2-16,-2-2-2 16,-2-6 0-16,-2-1-2 15,0-3-1-15,0 0 6 16,0 0 1-16,0-13 4 0,0-8-3 15,2-8 0-15,11-3-1 16,7 3 1-16,5 0-1 16,2 9-2-16,0 9-15 15,-2 10-19-15,5 1-26 16,-1 1-93-16,1 12-957 16</inkml:trace>
  <inkml:trace contextRef="#ctx0" brushRef="#br0" timeOffset="200606.5627">24353 12014 1589 0,'0'0'215'0,"0"0"-194"16,0 0 8-16,0 0 6 15,0 0-11-15,0 0-8 16,-41-24-8-16,24 23-3 16,-1 1-3-16,-1 0 0 15,-4 0-1-15,3 5-1 16,2 6 1-16,0 2-1 16,7 1 0-16,3 0-1 15,5-1 1-15,3 0-1 16,0-2-3-16,11-1-3 0,6-3-2 15,5-3-3-15,0-4-5 16,0 0-4-16,-2 0 2 16,-2 0 9-16,-4-8 8 15,-4-3 2-15,0 1 3 16,-2 1 13-16,-4 4 13 16,0 2-1-16,-4 3-8 15,0 0-9-15,0 0-6 16,0 0-3-16,0 0-2 15,1 4-1-15,2 6-3 16,3 3 4-16,0-1 0 16,3 1 0-16,1-3-5 15,7-1-11-15,6-1-18 16,9-4-2-16,1-2-4 16,-2-2-115-16</inkml:trace>
  <inkml:trace contextRef="#ctx0" brushRef="#br0" timeOffset="200964.0096">24576 12134 135 0,'0'0'1536'0,"0"0"-1406"15,0 0-82-15,0 0-13 16,0 0-12-16,0 0-17 16,7-5-4-16,0 5-2 15,2 0 0-15,4 0 0 16,1 0-3-16,1 0-10 16,5 0-8-16,2 0-11 15,1-6-6-15,-4-5-7 0,-4-1 37 16,-3-1 8-1,-9 1 48-15,-2 1-3 0,-1-2-1 16,0 7-8-16,0 0-13 16,0 6-4-16,0 0-3 15,0 0-10-15,0 0-5 16,0 9-1-16,-4 16-2 16,-3 7 2-16,-1 6 0 15,3 4 0-15,-1 1 0 16,2 5 0-16,2-5 0 15,2-4-1-15,0-6 1 16,0-8-3-16,-3-7 0 16,-1-4-3-16,-3-1-8 15,-2-6-13-15,-2 0-56 16,-2-7-1272-16</inkml:trace>
  <inkml:trace contextRef="#ctx0" brushRef="#br0" timeOffset="201735.2631">23093 12684 1837 0,'0'0'41'16,"0"0"-24"-16,0 0 12 15,0 0-7-15,0 0-16 0,0 0-4 16,-88 18-1-16,76 2-1 15,4 4 1-15,4 2-1 16,4-2 1-16,0 2-1 16,6-1 1-16,15-3-1 15,10-3 0-15,6-6 0 16,1-1-1-16,-1-8-1 16,-2-4 0-16,0 0-2 15,-3 0 2-15,-7-6 2 0,-6 0 0 16,-8 1 1-16,-4 1 5 15,-2 1 0-15,-1 1-2 16,2-1-2-16,3 3-1 16,6 0-1-16,2 0 0 15,9 0-1-15,3 1 1 16,4 6-1-16,-1-2 0 16,-1-1-2-16,-2-1 3 15,-5-3-2-15,-3 0-1 16,-8 0 3-16,-5-14-1 15,-6-1 0-15,-2-2 1 16,-7-3-1-16,-21-3 0 16,-10 1 1-16,-7-3 0 15,-2 8-1-15,8 5 1 16,6 12-1-16,11 0-12 0,11 8-43 16,8 9-58-16</inkml:trace>
  <inkml:trace contextRef="#ctx0" brushRef="#br0" timeOffset="202479.9827">24063 12791 1637 0,'0'0'213'0,"0"0"-193"16,0 0 5-16,-99-26 13 15,75 26-22-15,6 0-11 16,3 0-2-16,2 7-2 16,6 10-1-16,-1-1 0 15,5 4 1-15,3-1-1 16,0-2 0-16,0 0-1 15,9-4-1-15,12-6-6 16,4-4-2-16,6-3-6 16,4-1-12-16,-1-16 3 15,-2-5 9-15,-3-6 14 0,-6-6 2 16,-1-7 3 0,-10-8 18-16,-6-6-1 15,-6-1-5-15,0 5 0 16,-3 12-3-16,-6 13 4 0,1 14-1 15,3 7-7-15,3 5-5 16,1 0-3-16,-4 7-2 16,-2 16-2-16,-3 12 4 15,3 8 1-15,3 2-1 16,4 0-1-16,0-3 0 16,4-1 1-16,16-10-2 15,3-1-1-15,7-7-1 0,6-3 1 16,2-6 0-16,8-4-2 15,-2-9-5-15,3-1 2 16,-4 0 0-16,-6-11 5 16,-7-8 3-16,-6-2 0 15,-8-3 6-15,-8-1 6 16,-8 1-2-16,0 2-5 16,-8 5 0-16,-11 7-3 15,-3 10-2-15,-2 0 0 16,3 16-1-16,5 12 0 15,2 5 1-15,11 2-1 16,3-2 1-16,3 3 0 16,22-3 4-16,13-1 0 15,7-4-1-15,5-4-1 16,1-5-2-16,-5-9-8 0,-1-10-37 16</inkml:trace>
  <inkml:trace contextRef="#ctx0" brushRef="#br0" timeOffset="257272.9117">11387 15245 1711 0,'0'0'104'16,"0"0"-74"-16,0 0 3 15,0 0-8-15,0 0-6 16,0 0-5-16,0 0-5 0,0 0-1 16,-15-13-2-16,8 13 1 15,-3 0-5-15,-4 0-2 16,-4 11 0-16,0 5-1 15,0 8 1-15,3 5 0 16,2 0 0-16,5 5 0 16,4 0 0-16,4-2 0 15,0-3 0-15,12-1 0 16,13-4 0-16,13-4 0 16,9-6 1-16,9-5-1 15,4-8 1-15,0-1-1 16,-10-1 0-16,-9-16 1 0,-8-5-1 15,-15-4 0-15,-6-6 0 16,-11-4 3 0,-1-5-2-16,-13-3 2 0,-19 2-1 15,-8 6-1-15,-3 8-1 16,-4 10 0-16,6 8-1 16,1 10 1-16,10 0-5 15,10 14-13-15,11 9-10 16,7 3-52-16,2-2-177 15</inkml:trace>
  <inkml:trace contextRef="#ctx0" brushRef="#br0" timeOffset="258119.7491">12124 15184 1738 0,'0'0'86'15,"0"0"-52"-15,0 0 1 16,0 0-3-16,0 0-18 15,0 0-7-15,0-1-3 0,0 1-4 16,0 0 0-16,0 17 0 16,0 6 2-16,0 6-1 15,0 4 1 1,0 2 0-16,0 2-1 0,0 0 0 16,0-1-1-16,1-3 1 15,1-4-1-15,-1-2 0 16,1-6 0-16,-1-2 0 15,1-7 1-15,-1-4-1 16,-1-3 0-16,2-2 0 16,-1-3 0-16,-1 0 0 15,0 0 0-15,2 0-1 0,-2 0-3 16,0 0-6-16,1 0-15 16,1-3-61-16,0-4-675 15</inkml:trace>
  <inkml:trace contextRef="#ctx0" brushRef="#br0" timeOffset="258662.5194">12527 15194 1769 0,'0'0'75'0,"0"0"-36"16,0 0-3-16,0 0-14 15,0 0-8-15,0 0-10 16,0-2-4-16,0 11 1 0,0 11-1 16,0 6 3-1,2 1-2-15,3 2 1 0,1 1-1 16,0-1-1-1,-3 3 0-15,3-4 1 0,-2-5-1 16,0 0 0-16,-1-4 0 16,1-2 0-16,-1-2 0 15,-2-1 0-15,2-5 0 16,-1-1 0-16,-2-2 0 16,1-3 0-16,-1 0-1 15,0 0-1-15,0-1-6 16,0 0-7-16,0-2-14 0,0 0-31 15,0 0-243-15</inkml:trace>
  <inkml:trace contextRef="#ctx0" brushRef="#br0" timeOffset="259245.9458">13031 15180 1823 0,'0'0'42'16,"0"0"-3"-16,0 0-6 16,0 0-14-16,0 0-10 15,0 0-5-15,0-8-4 16,0 8 0-16,0 8 0 16,0 13 0-16,9 10 0 15,4 3 0-15,2 5 1 16,0-2-1-16,1 0 1 15,-2-4-1-15,-1-4 0 16,-2-7 0-16,-1-4 1 16,-5-4-1-16,0-5 0 15,-3-4 0-15,-1-2 0 16,-1-2-1-16,0-1-5 0,0 0-17 16,0 0-43-16,0-2-422 15</inkml:trace>
  <inkml:trace contextRef="#ctx0" brushRef="#br0" timeOffset="259889.8233">10810 14936 1681 0,'0'0'142'0,"0"0"-97"15,0 0-17-15,0 0-3 16,0 0-8-16,-82-29-9 0,43 44-6 15,-6 15 1 1,0 11 0-16,1 11 1 0,5 10-2 16,11 11-1-16,11 6 1 15,16 2-1-15,1-4 0 16,38-7-1-16,20-3 0 16,23-8 0-16,18-4-4 15,13-11-12-15,3-11-38 16,-1-10-193-16</inkml:trace>
  <inkml:trace contextRef="#ctx0" brushRef="#br0" timeOffset="260466.0801">13341 14651 1819 0,'0'0'52'0,"0"0"-16"15,0 0-17-15,0 0-10 0,0 0-6 16,106 7 3 0,-51 20 1-16,2 14-3 0,-1 19-1 15,-4 12-2-15,-10 9 0 16,-12 8-1-16,-12 0 0 15,-11 4 0-15,-7-1-4 16,0-6 0-16,-20-7 2 16,-10-9-10-16,-6-11-17 15,-3-5-1-15,6-9-25 16,13-13-83-16</inkml:trace>
  <inkml:trace contextRef="#ctx0" brushRef="#br0" timeOffset="261419.6023">14306 15608 1840 0,'0'0'13'0,"0"0"12"15,0 0 12-15,0 0-16 16,0 0-8-16,0 0-4 0,-82-39-5 15,67 39-1-15,-6 0-1 16,0 2-1-16,-2 10-1 16,1 4 0-16,0 3 1 15,0 3-1-15,4 4 0 16,0 3 0-16,6 0 0 16,5 2 0-16,5 1-1 15,2 2-1-15,3 2 1 16,17-5-4-16,5-2-1 15,6-4 3-15,4-4 1 16,3-3-2-16,-1-6-3 16,-5-5-1-16,-8-7-7 15,-6 0 7-15,-8 0 6 0,-4-11 1 16,-6-6 0 0,0-5-5-16,-6-1-1 0,-13-3 4 15,-4 2 2-15,1 4 1 16,2 1 0-16,6 5 0 15,6 3 1-15,5 6 4 16,3 2-1-16,0 2 5 16,0-4-6-16,0 0-3 15,9-1-1-15,7 1 1 16,3 0-1-16,3 2 1 16,3-2 0-16,2 3 0 15,-4-1 0-15,-3 1 0 0,-4 2 2 16,-3 0 0-1,-4 0 1-15,-1 0 0 16,3 0-1-16,-3 3 0 0,3 6 1 16,-2 0 0-16,2 4-1 15,0 3 1-15,-3 1-1 16,1 1 1-16,-1 1-2 16,-3 1 0-16,-1 1 0 15,0-4 0-15,-3 2-1 16,4-4-1-16,0-1-5 15,-1-4-19-15,3-4-34 16,-3-5-65-16</inkml:trace>
  <inkml:trace contextRef="#ctx0" brushRef="#br0" timeOffset="262004.3448">14610 15813 1825 0,'0'0'54'0,"0"0"-15"15,0 0-11-15,0 0-13 16,0 0-2-16,0 0-9 16,0-9-4-16,5 10-2 15,10 13 2-15,4 5 1 0,2 5-1 16,-4 1-1-16,-1 1 0 16,-4-1-1-16,-5-4-2 15,-3-4-4-15,-2-5 0 16,-2-7-3-16,0-5 2 15,0 0 4-15,0 0 5 16,0-17 3-16,-2-8 0 16,1-6-2-16,1-6 2 15,0 4 0-15,12-1-2 16,2 11-1-16,2 5-1 16,2 5-7-16,-3 7-22 15,2 6-22-15,0 0-65 0</inkml:trace>
  <inkml:trace contextRef="#ctx0" brushRef="#br0" timeOffset="262562.1932">15109 15825 1774 0,'0'0'46'16,"0"0"-14"-16,0 0 3 0,0 0-4 16,0 0-16-16,0 0-5 15,-63-18-8-15,54 18-1 16,0 3-1-1,-3 10 0-15,4 2 0 0,-1 2 0 16,2 3 0-16,4-1 0 16,2 4 0-16,1-2-5 15,0-3-4-15,6-2-5 16,9-5-5-16,5-6 2 16,0-5 2-16,0 0 1 15,-3 0 1-15,0-10 5 16,-4-6 8-16,-1 1 2 0,-5-1 15 15,-1 4 10-15,-1 1 3 16,-1 2-3-16,-2 4-10 16,1 2-6-16,-3 0-2 15,1 3-4-15,-1 0-3 16,2 0-2-16,4 0-2 16,1 3-1-16,5 6 2 15,-2 2 1-15,0 3-3 16,1-1-3-16,-2 0-4 15,5-2-8-15,5-4-12 16,3-3 5-16,4-4-31 16,-4 0-138-16</inkml:trace>
  <inkml:trace contextRef="#ctx0" brushRef="#br0" timeOffset="263114.0924">15393 15899 1398 0,'0'0'423'0,"0"0"-378"16,0 0-2-16,0 0-12 15,0 0-14-15,0 0-6 16,-11-16-8-16,11 16-3 16,0 0-1-16,0 0-1 15,0 4-3-15,4 5 2 16,8 1-6-16,0-5-3 16,7-2-3-16,-1-1-10 15,4-2-6-15,4 0 7 16,-2-8 20-16,-6-6 4 15,-7 0 1-15,-5 0 31 16,-3 1 1-16,-1 3-8 0,-1 0-8 16,-1 2-2-16,1 7-2 15,2 0-1-15,-2 1-1 16,1 0-9-16,-2 0-2 16,0 5-4-16,0 17 0 15,0 8 4-15,1 10 0 16,1 6-2-16,-1 4-2 15,-1 2 0-15,2 0-2 16,2 3 2-16,-1 0 1 16,0-2 0-16,-3-4-4 15,0-6-1-15,0-9 6 16,-8-5 1-16,-7-6 1 0,-1-8-1 16,-2-7 1-16,-3-5 0 15,-1-3 0-15,-4 0 3 16,-2-13-2-16,0-6 2 15,1-7-2-15,6-1 0 16,14-3 2-16,7-5 9 16,1 0-8-16,21-1-4 15,5 5 0-15,5 2-3 16,-1 7-3-16,-1 6-7 16,-4 3-14-16,-6 3-75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8T05:08:24.635"/>
    </inkml:context>
    <inkml:brush xml:id="br0">
      <inkml:brushProperty name="width" value="0.05292" units="cm"/>
      <inkml:brushProperty name="height" value="0.05292" units="cm"/>
      <inkml:brushProperty name="color" value="#FF0000"/>
    </inkml:brush>
  </inkml:definitions>
  <inkml:trace contextRef="#ctx0" brushRef="#br0">4116 3682 1671 0,'0'0'98'0,"0"0"-77"16,0 0-3-16,0 0 6 16,0 0-6-16,0 0-10 15,0 0-1-15,0 0-2 16,0 6 4-16,0-6 1 16,0 0-3-16,0 0 1 15,0 0-1-15,0 0 1 16,0 0-1-16,0 0-1 15,0 0-1-15,-11 0 2 16,-5 2-3-16,-8 1-3 16,0 5 0-16,-6 1 2 15,2-1-1-15,-5 4-1 16,-2-3 1-16,5 4 0 0,-2 2-1 16,4-1 1-1,4 5-2-15,0 1 0 0,5 2 0 16,-1 3 1-16,5 4 0 15,5 1-1-15,2 6 0 16,4-2 0-16,4 1-1 16,0-2 1-16,10-4-3 15,11-2 2-15,11-4-2 16,11-3 2-16,5-8-3 16,1-5 2-16,1-4-2 15,-5-3-5-15,-10 0-3 16,-7-5 6-16,-4-9 4 15,-8-2-1-15,-7-2 0 16,-4-2 0-16,-5-1 0 0,0 0 3 16,-8 1 1-16,-10 1-1 15,-7 5 7-15,1 3 0 16,-3 3-3-16,2 3-2 16,7 1 0-16,6 3-1 15,7 1 0-15,5 0 1 16,0 0 1-16,0 0-3 15,0-1 0-15,8-2 0 16,10 0 0-16,7-2 0 16,6 0 1-16,4-3-1 0,-4 1 1 15,-1 1 1 1,-6-2 0-16,-5 3 2 0,-5 1 0 16,-4 2 0-16,-4 2-1 15,2 0-1-15,-2 0 0 16,2 7 1-16,0 10-1 15,-1 0-1-15,1 4 0 16,-1 0 0-16,1-1-1 16,-2-2 0-16,-3-2 0 15,0-2-2-15,-3-1-1 16,5-5-4-16,-2-1-6 16,-1 0-19-16,7-4-31 15,2 0-220-15</inkml:trace>
  <inkml:trace contextRef="#ctx0" brushRef="#br0" timeOffset="720.939">4481 4121 1768 0,'0'0'82'0,"0"0"-57"15,0 0 5-15,0 0 1 16,0 0-14-16,0 0-6 16,-3 0-4-16,3 0 1 15,0 0-3-15,0 0-2 16,9 0-1-16,9 0-1 16,4 0 0-16,1 0-1 15,-5 3 0-15,-3 7 0 16,-4 2-2-16,-5 2-2 15,-4 1-1-15,-2 3 0 16,0 1 3-16,-6-1-2 0,-10 1 1 16,-1-4 0-16,-1 0-2 15,3-6 3-15,3-1 2 16,6-5 0-16,2 0 0 16,4-3 0-16,0 0 0 15,0 0 0-15,0 0 1 16,0 0-1-16,0 0 1 15,4 0 0-15,7 0-1 16,7 1 1-16,1 4-1 16,1 0 0-16,0 4 1 0,-2 1-1 15,0 4-1-15,-2 4 0 16,-5 4-4-16,-3 0 3 16,-7 4 2-16,-1 1 0 15,-9-2-1-15,-18-2-1 16,-12-4 2-16,-7-4-1 15,1-5 1-15,3-10 0 16,10 0 0-16,15 0 4 16,13 0 0-16,4-7-2 15,12-5-2-15,21-7-38 16,16-4-132-16</inkml:trace>
  <inkml:trace contextRef="#ctx0" brushRef="#br0" timeOffset="2708.7425">8647 3713 1723 0,'0'0'49'16,"0"0"-10"-16,0 0-8 16,0 0-1-16,0 0-6 0,0 0-5 15,0-11-6-15,0 10-5 16,0 0-2-16,-3 1-1 16,0 0-1-16,-4-1 1 15,2 1-2-15,-8 0-2 16,-2 0-1-16,-3 0 1 15,-2 1-1-15,-2 9 0 16,0 4 1-16,-2 0-1 16,3 3 0-16,-3 2 0 15,3 1 0-15,1 3 0 16,1 3 0-16,0 4 0 16,4 3 0-16,0 0 0 15,5 4 0-15,4 0 0 16,6-2-1-16,0-1 1 0,3-3-2 15,19-3-3-15,5-3 3 16,12-8 1-16,7-3-3 16,6-7-1-16,5-6 1 15,-2-1 2-15,-7-1-6 16,-5-11-8-16,-12 0 7 16,-13-2-2-16,-9-1 6 15,-9-2 2-15,0 0-11 16,-9-1 4-16,-10 1 7 15,-7 5 3-15,-2-1 8 16,3 4-4-16,1 3 3 16,6 3-1-16,8 2 8 15,4 0-9-15,6 1 1 0,0-2-1 16,0 1-2-16,0-1 0 16,3 2-1-16,8-1-2 15,5-2 1-15,4 0-1 16,4-1 3-16,0 0 0 15,2 0-1-15,2 0 4 16,-5 1-2-16,-3 1 0 16,-5 2 0-16,-3 0 0 15,1 0-2-15,-1 0 0 16,0 8 0-16,0 5-2 16,0 1 2-16,0 6 0 15,2 2 0-15,-4 0-2 16,-1 1 0-16,-3 0 1 0,-6-1-1 15,1-1 0 1,-1-3-1-16,0-1-3 0,0-2-8 16,0-2-12-16,0-4-22 15,6-1-23-15</inkml:trace>
  <inkml:trace contextRef="#ctx0" brushRef="#br0" timeOffset="3143.6348">9153 4318 1645 0,'0'0'221'16,"0"0"-197"-16,0 0 9 16,0 0-10-16,0 0-11 15,0 0-8-15,12-5-3 16,2 5-1-16,2 0 2 16,-2 3-2-16,-5 6 0 15,-1 4-1-15,-4 5 0 0,-4 4 0 16,0 7 0-1,-10 1 1-15,-8 4 0 0,-3-4 0 16,0-3 0-16,6-9 1 16,6-5-1-16,6-5-1 15,3-3 1-15,0-4 1 16,3-1 3-16,20 0 2 16,8 0 0-16,15-3-6 15,9-11 0-15,2-3-30 16,1-5-119-16</inkml:trace>
  <inkml:trace contextRef="#ctx0" brushRef="#br0" timeOffset="4772.9312">12860 3578 1298 0,'0'0'495'0,"0"0"-473"16,0 0 8-16,0 0 4 0,0 0-9 15,0 0-3-15,-17-11-11 16,6 11-3-16,-1 0-3 16,-8 0-1-16,-1 0-2 15,-7 0 1-15,-4 4-2 16,-1 9 0-16,-4 1-1 16,3 2 0-16,1 2 0 15,4 2 1-15,5 2 0 16,2 4-1-16,6 1-1 15,0 3 1-15,5 4 0 16,5 0 0-16,3 4-2 16,3-1-3-16,1-2-2 0,19 1-2 15,8-7 0-15,8-1 3 16,7-6-1-16,8-4 3 16,3-4 2-16,-2-8-2 15,-3-1-12-15,-9-5-2 16,-10 0-2-16,-5 0-11 15,-11-9 16-15,-7-4-4 16,-7 1 11-16,0-2 8 16,-11-3 7-16,-15-2 9 15,-5-1 2-15,-6 2-4 16,2 2 2-16,4 6-6 16,7 3 11-16,12 3-6 15,7 4-12-15,5-1-2 16,0 1 1-16,6 0-2 15,13 0-1-15,3 0 1 0,12 0 0 16,-1 0 0-16,0 0 0 16,1 0-1-16,-1-2 1 15,-2-1 1-15,0 0-1 16,-4-2 1-16,-6-1 9 16,-3 1 7-16,-4 2-5 15,-3 0-3-15,-3 2-2 16,-2-2-1-16,-1 1-2 15,-1 2-1-15,2 0-1 16,-3 0-1-16,3 12-1 16,-3 10 2-16,1 2 0 15,-2 2-1-15,-1 2-1 0,-1-5 1 16,3 0-1-16,0-3 0 16,5-3-4-16,-1-3-6 15,5-2-2-15,6-4-25 16,3-5-94-16</inkml:trace>
  <inkml:trace contextRef="#ctx0" brushRef="#br0" timeOffset="5229.9912">13382 4168 1879 0,'0'0'54'0,"0"0"-37"16,0 0 0-16,0 0-4 15,0 0-9-15,0 0-4 16,-2 34 1-16,2-7 2 16,0 4-2-16,2 1 0 15,0-1-1-15,4 1-7 16,0-6-21-16,1-4-75 16</inkml:trace>
  <inkml:trace contextRef="#ctx0" brushRef="#br0" timeOffset="6674.267">17074 3500 1733 0,'0'0'74'0,"0"0"-48"15,0 0 10-15,0 0-8 16,0 0-3-16,0 0-11 16,0 0-4-16,-31-27-4 15,12 25 0-15,-4 2-1 16,-5 0-2-16,-2 0-1 15,-1 2 0-15,-5 12-1 16,2 1 0-16,-2 6 0 0,6 2-1 16,2 4 1-16,4 1-1 15,4 2 0-15,4 3 0 16,7 3 0-16,5-2-1 16,4 3 1-16,0-3-1 15,13 3-2-15,14 1-1 16,10-5 2-16,7-4-2 15,6-7 0-15,2-5-2 16,-4-5-3-16,-8-6 1 16,-9-6 0-16,-6 0-4 15,-12 0 5-15,-6-7-1 16,-7-7-6-16,0-5 1 0,-7-2 6 16,-13-4 5-1,-6-1 0-15,-3 5 2 0,3-2 3 16,2 8 1-1,7 4 2-15,6 2 2 16,7 6 6-16,4-2-9 16,0 3-1-16,5 0-1 0,14-3-3 15,8 2 0-15,4 3-1 16,4-4 1-16,-1 4 0 16,0 0 0-16,-4 0 0 15,-3 0 0-15,-3 0 0 16,-5 0 4-16,-7 0 11 15,-4 0-2-15,-5 0 0 16,-2 0-3-16,-1 0-2 16,0 0-3-16,0 0-1 0,3 1-4 15,3 12 0-15,0 5 0 16,2 5 2-16,-2 4-2 16,0-1 1-16,-1 3-1 15,1-2-2-15,-1-3 0 16,1-3-7-16,-3-4-4 15,2-4-7-15,1-6-49 16,-1-3-20-16</inkml:trace>
  <inkml:trace contextRef="#ctx0" brushRef="#br0" timeOffset="7127.3741">17552 3867 1751 0,'0'0'131'0,"0"0"-107"16,0 0-5-16,0 0-2 15,0 0-6-15,0 0-7 16,-46 35-2-16,38-17-1 16,-1 3 0-16,5-1 0 15,4 3 1-15,0-1-2 0,2 0 1 16,14-3-1-16,4-4 0 16,3-3 0-16,4-7 0 15,1-3 0-15,2-2 1 16,1 0 0-16,1-14-1 15,-7-5 1-15,-1-1-1 16,-12-2 2-16,-9-3 0 16,-3 3 1-16,-11 1 0 15,-19 3 1-15,-6 4-4 16,-1 3 0-16,1 5-1 0,6 6-7 16,11 0-20-1,13 0-82-15</inkml:trace>
  <inkml:trace contextRef="#ctx0" brushRef="#br0" timeOffset="9396.4532">4092 5481 1043 0,'0'0'569'0,"0"0"-550"0,0 0 24 16,0 0-4-16,0 0 4 15,0 0-8-15,0 0-14 16,0 28-7-16,0-20-5 16,0 0-2-16,0-1 0 15,0 1 5-15,0 0-4 16,0 1-1-16,0 2-3 15,0 3 1-15,0 2 0 16,0 1-4-16,0 0 2 16,0 4-1-16,0-1 0 15,4 3-1-15,2 2-1 0,-3 3 1 16,0 2-1 0,0 2 0-16,-3 4 0 0,0 3 4 15,0-3-1-15,0 0-1 16,3-2 1-16,-3-2-2 15,2 0-1-15,-2 2 1 16,0 0-1-16,4 1 1 16,-1 4-1-16,2 0 1 15,0 1-1-15,1-1 0 16,0 0 0-16,-1 0 0 16,-2-5 1-16,0 2-1 15,-3-2 0-15,0-1 0 16,0-3 0-16,0-1 0 15,0 2 1-15,0-2-1 16,0 0 0-16,0 5 0 0,0-1 0 16,0 1 0-16,0 0 0 15,0-2 0-15,0 5 1 16,0-1-2-16,0 2 2 16,0 2-1-16,0-2 0 15,0 1 0-15,0 0 0 16,0-3 0-16,0 2 0 15,0-1 0-15,0 2 0 16,0 0 0-16,0 2 0 16,0-1 0-16,0 2 0 15,0-3 0-15,0 0 0 16,0-3-1-16,0-2 1 0,0 0 0 16,0-1-1-1,0 1 0-15,0 2 1 0,0 3 0 16,3-3-1-16,3 3 1 15,-4 0 0-15,2-3 0 16,-1 2 0-16,0 0 0 16,-2 0 0-16,2 2 0 15,-1 4 0-15,-1-1 0 16,1 3 0-16,-2 0 0 16,3-2 0-16,-3-3 0 15,4-2 0-15,-3 0 0 16,1-1 0-16,1 4 0 15,0-3 0-15,0-2 0 0,-1-3 0 16,2-1 0-16,-2-4 0 16,1-2 0-16,-3 0 0 15,3-2 0-15,-1-1 0 16,-2 1 1-16,0 4-1 16,0-5 0-16,0 5 1 15,0-5-1-15,0-2 1 16,0-3-1-16,0-1 0 15,0-2 0-15,0-2 0 16,2-1 0-16,1 2 0 16,0-1 0-16,1-2 0 15,-1-4 0-15,0-4 0 16,-3-1 0-16,0-3 0 16,0 0 1-16,0 0-1 0,0-7-1 15,0-6-21-15,0-3-31 16,0-3-271-16</inkml:trace>
  <inkml:trace contextRef="#ctx0" brushRef="#br0" timeOffset="9957.515">3904 8981 1803 0,'0'0'19'16,"0"0"8"-16,0 0 2 0,0 0-10 16,0 0-5-16,0 0-7 15,-2-3-4-15,8 3-1 16,6 8 6-16,8 3 4 15,-1 4-9-15,5 2 3 16,-2 5 0-16,7 0-4 16,-1 2 2-16,3 0-2 15,1-2-2-15,-1-5 1 16,-3-6 0-16,1-8-1 16,0-3 1-16,4 0 1 15,4-22 3-15,2-9-1 16,-3-10 1-16,3-5-3 15,-5-2-2-15,-1-1 1 0,-3 9-1 16,-5 4-1-16,-5 8-4 16,-7 3-14-16,-6 2-61 15</inkml:trace>
  <inkml:trace contextRef="#ctx0" brushRef="#br0" timeOffset="12022.1901">3863 9774 1824 0,'0'0'52'0,"0"0"-27"16,0 0 4-16,0 0-11 16,0 0-9-16,0 0-7 15,0 5-2-15,0 15-1 16,-1 9 1-16,1 7 2 15,0 2-2-15,0-1 1 16,0 4-1-16,0-2 0 16,3-4 0-16,1-3 0 15,1-5 0-15,-2-5-1 16,3-5-1-16,0-4-1 0,-5-2-3 16,2-5-4-16,-1 0-19 15,-2-4-3-15,0-2-20 16,0 0-66-16</inkml:trace>
  <inkml:trace contextRef="#ctx0" brushRef="#br0" timeOffset="12674.5155">3811 9774 1733 0,'0'0'78'0,"0"0"-45"16,0 0-1-16,0 0 0 15,0 0-12-15,0 0-13 16,29-53-6-16,2 46 0 15,2 3-1-15,3 4 1 16,-2 0-1-16,1 0 0 16,-3 6-1-16,-8 6 1 15,-5 0 0-15,-8 3-1 0,-6-1-4 16,-5 6-2-16,0 2 4 16,-16 2 3-16,-6-1-1 15,-4 0 1-15,1-2 0 16,3-4 0-16,4-4 0 15,9-1 0-15,3-5 0 16,6-2-2-16,0-3 0 16,0 1-3-16,9 0 5 15,12-2 2-15,4 2-1 16,5-2 1-16,-3 0 0 16,0 2-2-16,0 1 1 15,-3 2-1-15,1 5 0 16,-2 1 0-16,-3 3 0 15,-2 2-1-15,-9 1-4 0,-6 0-2 16,-3-2 3-16,0 3 1 16,-14-2 1-16,-11 0 2 15,-2-3 1-15,-5-3-1 16,0-3 1-16,2-6 1 16,2-2 2-16,8 0 8 15,4 0-6-15,10 0-4 16,1 0-2-16,3 0 0 15,2 0-8-15,0 0-26 16,0 0-92-16</inkml:trace>
  <inkml:trace contextRef="#ctx0" brushRef="#br0" timeOffset="13296.6199">4378 10274 1865 0,'0'0'54'0,"0"0"-49"15,0 0 6-15,0 0 3 16,0 0-7-16,0 0-6 16,63-21-1-1,-29 21 1-15,-1 0-2 0,-3 4 1 16,-4 11-1-16,-6 5-4 16,-8 4-6-16,-10 4-5 15,-2 2-2-15,-7 1 11 16,-18 0 4-16,-5-3 2 15,-4-8 2-15,2-4-1 16,6-6 1-16,8-3 2 16,10-5 3-16,7 1 5 15,1-3-3-15,0 0-3 0,0 0 0 16,9 0-2 0,7 0-2-16,4-3 0 0,-1 3-1 15,3 0 0-15,-2 0 0 16,2 0-1-16,-1 7 1 15,0 9-1-15,-6 0 0 16,-3 5-2-16,-5 2-6 16,-7 4 1-16,0 1 0 15,-10 0 2-15,-12-5 3 16,-9-3 2-16,-7-4 0 16,-4-4 1-16,-4-7 0 15,6-2 1-15,2-3 2 0,11 0 5 16,12 0 0-1,10 0-8-15,5-8-4 0,7-11-80 16</inkml:trace>
  <inkml:trace contextRef="#ctx0" brushRef="#br0" timeOffset="15492.5758">4873 8528 1671 0,'0'0'35'0,"0"0"-22"16,0 0 20-16,0 0-1 16,0 0-20-16,0 0-3 15,0 0 6-15,-1 0-3 16,1 0 0-16,0 0 4 15,0 0-6-15,0 0-5 16,0 0-2-16,0 0 0 16,0 0 0-16,1 0 2 15,7-12-2-15,1-3 2 16,6-3-2-16,0-1-2 16,7-6-1-16,5-3 0 15,3-2 2-15,1-4-2 16,3-5 0-16,-2 0-1 0,2-4 2 15,-4-1-1-15,4 1 0 16,-1-1 0-16,-2-2 1 16,2 0-1-1,3 0 0-15,0 0 1 0,1 0-1 16,0 2 1-16,-2 2-1 16,2 1 0-16,-6 2 0 15,3 4 0-15,-4-1 1 16,-3 1-2-16,3 1 2 15,-2-1-1-15,0 0 0 16,-2-2 0-16,-2 2 1 16,-2 4-1-16,-4 3 0 0,-3 5 0 15,-2-1 1 1,2 1-1-16,0 0 2 0,0 1-1 16,-1 0 1-16,-1 3-2 15,2 4 1-15,-9 3-1 16,-2 7 0-16,-2 0 1 15,-1 5 0-15,-1 0-1 16,0 0 1-16,0 0 0 16,0 0-1-16,0 0-1 15,0 0 0-15,0 0-12 16,0 0-16-16,0 3-7 16,0 3-39-16,0 1-1169 15</inkml:trace>
  <inkml:trace contextRef="#ctx0" brushRef="#br0" timeOffset="15972.808">5655 7256 1706 0,'0'0'46'0,"0"0"-14"0,0 0 3 16,0 0-8-16,0 0-8 16,0 0-8-16,0 0-3 15,0 0-2-15,0 0-1 16,3-6-2-16,10-4 2 15,7-1 0-15,5-6 1 16,5 0-2-16,3-3 1 16,1 1-2-16,0 2 0 15,-2 2-2-15,-4 4 0 16,-3 4-1-16,-7 4 0 16,-4 3 0-16,-2 0 0 0,-4 0-1 15,0 0 1 1,-2 12-1-16,3 7 1 0,0 10 0 15,-3 3 0-15,0 5 1 16,-2 3-1-16,1-1 0 16,-1 2-1-1,-1-4-2-15,6-6-16 0,-3-5-24 16,2-11-51-16</inkml:trace>
  <inkml:trace contextRef="#ctx0" brushRef="#br0" timeOffset="16477.3958">6150 6767 1839 0,'0'0'46'16,"0"0"-36"-16,0 0-1 15,0 0 4-15,0 0-7 16,0 0 0-16,97-38-1 15,-49 24-4-15,-2 3 1 16,-2-2-2-16,-4 4-2 16,-3-2-7-16,-4 5-9 15,-8-1-8-15,-7 5-19 0,-10 2-30 16,-4 0-727 0</inkml:trace>
  <inkml:trace contextRef="#ctx0" brushRef="#br0" timeOffset="16755.7215">6354 6588 1741 0,'0'0'127'15,"0"0"-120"-15,0 0-5 16,0 0-1-16,0 0 10 16,-14 102-4-1,14-69-5-15,8-2-1 0,6-2-1 16,-2-5-2-16,3-3-20 16,-6-7-7-16,1-4-32 15,-4-7-132-15</inkml:trace>
  <inkml:trace contextRef="#ctx0" brushRef="#br0" timeOffset="17231.6426">6100 6542 1792 0,'0'0'34'0,"0"0"-19"16,0 0 7-16,-80 67 0 16,69-40-13-16,6 7-4 15,5 6-2-15,0 7-1 16,6 1 2-16,15 3-1 0,6-3-3 15,7-3 2-15,15-7-2 16,8-7 1-16,8-11-1 16,7-13 0-16,2-7 0 15,-3-12 0-15,-7-15-3 16,-6-7 2-16,-4-7-1 16,-11-5 0-16,-10-7-1 15,-12-10 3-15,-15-2 0 16,-6-3 0-16,-21 2 6 15,-24 5 6-15,-9 11-3 16,-10 16-2-16,-6 17-1 16,-4 17-5-16,-4 0-1 15,8 20 0-15,17 5-3 0,18 1-17 16,20-2-43 0,13-5-142-16</inkml:trace>
  <inkml:trace contextRef="#ctx0" brushRef="#br0" timeOffset="18088.4976">7018 6079 464 0,'0'0'1189'0,"0"0"-1165"16,0 0-15-16,0 0 23 15,0 0 13-15,0 0-23 16,20-38-9-16,0 8-6 16,7-6-2-16,3-8-1 15,7-6-3-15,4-6-1 16,5-1 3-16,6-1 0 15,-1-1 1-15,3-4 1 0,4-2-3 16,3 0-2-16,3-1 1 16,0 3-1-16,-3 1 0 15,-4 0 0-15,0 5 0 16,-4 1 0-16,1 0 0 16,-3 6-3-16,-5-4 3 15,-1-1 0-15,-2-1 0 16,-4-2 0-16,-2 5 0 15,-4 5 0-15,3 6 2 16,-6 6-2-16,-5 8 0 0,-3 5 1 16,-10 4 1-1,-3 5 5-15,-6 3 2 16,0 3 1-16,1 2-3 16,0 1-3-16,-3 1-3 0,1-1 2 15,-1 3-1-15,1 1-1 16,1-1 0-16,-3 2-1 15,0 0 0-15,0 0 0 16,0 0-2-16,0 0-10 16,0 3-12-16,0 8 11 15,-3 0-34-15,-7-3-70 16</inkml:trace>
  <inkml:trace contextRef="#ctx0" brushRef="#br0" timeOffset="18523.913">8108 4596 1700 0,'0'0'34'0,"0"0"-22"16,0 0 7-16,0 0 0 16,0 0-11-16,0 0 5 15,74-29-5-15,-45 15-4 16,6-3-2-16,1 2 2 15,1-2-2-15,-9 2-2 16,-4 1 3-16,-6 6 6 16,-6 2 7-16,-4 3-3 15,-1 3-5-15,-4 0-6 16,0 1-2-16,0 18 0 16,1 12 7-16,0 13-5 15,-2 9-1-15,-2 12-1 16,0 6-24-16,0 0-102 15</inkml:trace>
  <inkml:trace contextRef="#ctx0" brushRef="#br0" timeOffset="21324.5927">8634 5177 1708 0,'0'0'49'0,"0"0"-38"16,0 0 2-16,0 0 13 16,0 0-1-16,0 0-10 15,-1 94-8-15,1-66-3 16,1 0 3-16,5 3 2 15,-3 1-4-15,-2 1 1 0,2 3-3 16,-1 3 3-16,-1 1-4 16,2 3 0-16,0 3-1 15,-2 1 1 1,-1 3-2-16,0 3 0 0,0 5 1 16,0 2-1-16,0 4 1 15,0-5-1-15,0-4 0 16,0-4 0-16,3-1 0 15,1-2 0-15,3 2 0 16,-4-1 0-16,7 0 0 16,-4 3 0-16,-2-2 0 15,3 1 0-15,-4 4 1 16,3-5-2-16,-2 1 1 16,0-2 0-16,2 0 0 15,-4-5 0-15,6 1 0 16,-5-2 0-16,0 1-1 0,1 3 1 15,-1 3 0-15,1-2 0 16,0 0 0-16,1 2 0 16,1-1 0-16,-3-2 1 15,0 0-1-15,0 0-1 16,2 2 1-16,-1-1 1 16,-1 0-1-16,2-2-1 15,-2 1 1-15,0-3 0 16,0-2 1-16,1 0-1 15,0-2 0-15,1 1 0 16,1-2 3-16,2 0-2 0,2-1-1 16,-3-4 1-1,2 1-1-15,-1-3 1 0,-1-1-1 16,-1 0 0-16,-1-2 1 16,-1 4-1-16,-1 1 0 15,2 1 0-15,-1-2 2 16,-3 1 0-16,2 0-1 15,-3-2-1-15,2-1 0 16,-2 1 1-16,0-6-1 16,1 4 0-16,1-1 0 0,-2 1 0 15,3 0 1 1,-2-2-1-16,-1-3 0 16,2-2 0-16,-2-4 0 15,4 0 0-15,0-4 0 0,-4-1 1 16,3-2-1-16,-3-3-1 15,0-4-1-15,1-2-7 16,-1-2-4-16,0-1-19 16,0 0-42-16,0-1-763 15</inkml:trace>
  <inkml:trace contextRef="#ctx0" brushRef="#br0" timeOffset="21737.9494">8623 8581 1857 0,'0'0'51'16,"0"0"-50"-16,0 0 0 16,0 0 8-16,0 0 8 15,0 0-9-15,57 76 0 16,-30-43-3-16,4 3-2 0,2-1-1 16,1-2-1-1,-1-2-1-15,-7-6 0 0,3-8 1 16,-7-6-1-16,-2-9 1 15,-1-2 0-15,2-14 1 16,0-21 0-16,3-11 1 16,-2-15 1-16,2-7-3 15,0 2 0-15,1 12-1 16,-1 10-5-16,-3 10-12 16,-2 7-41-16</inkml:trace>
  <inkml:trace contextRef="#ctx0" brushRef="#br0" timeOffset="22836.9717">8450 9813 1798 0,'0'0'59'16,"0"0"-25"-16,0 0 2 15,0 0-13 1,0 0-8-16,0 0-6 0,0 0-5 16,0 0-3-16,-6 19-1 15,4 3 1-15,-2 9 0 16,1 8 0-16,0 6-1 16,2 2 1-16,-2 1-1 15,3-6 0-15,0-5-1 16,0-6 1-16,0-7-4 15,0-3-3-15,0-5 1 16,0-7-3-16,0-2-7 16,3-5-9-16,1-2-21 0,2 0-28 15,0-10-96 1</inkml:trace>
  <inkml:trace contextRef="#ctx0" brushRef="#br0" timeOffset="23436.4357">8368 9914 1813 0,'0'0'46'15,"0"0"-20"-15,0 0-5 0,0 0-6 16,-12-75-6-1,26 61-3-15,6 4-5 0,6 1 0 16,2 6 0-16,2 3-1 16,0 0 0-16,-1 5 0 15,-4 11-1-15,-6 4-3 16,-7 0-5-16,-3 6-5 16,-8-1 1-16,-1 2-3 15,-3 3 11-15,-19-2-1 16,-2 0 3-16,-4-3 3 15,1-6 0-15,9-4 0 16,3-3 0-16,8-5 0 16,5-1-1-16,2-3 1 15,0 0-4-15,0 4 4 16,14-2 0-16,5 0 2 16,3 3 0-16,3-2-1 0,0 4 0 15,-2-1-2-15,0 2 2 16,-3 0-1-16,-1 4 0 15,-3 1 0-15,-3 0-4 16,0 1 2-16,-5-1 1 16,-5-1-8-16,-3 1-1 15,0 1 0-15,-6-2 7 16,-16 0 3-16,-8 0 0 0,-4-2 3 16,-1-6 1-1,0-4 6-15,8-3 6 16,4 0-4-16,10 0-9 15,4 0-3-15,9 0-2 0,0 0-12 16,0-6-64-16,12-2-1007 16</inkml:trace>
  <inkml:trace contextRef="#ctx0" brushRef="#br0" timeOffset="23826.2789">9021 10277 1896 0,'0'0'27'0,"0"0"-11"15,0 0-5-15,0 0-4 16,0 0-7-16,0 0 0 15,54-12 0-15,-28 12 0 16,-1 3 0-16,-3 10-1 16,-5 3-1-16,-6 8-6 15,-8 7-1-15,-3 6 5 16,-4 7 3-16,-17 1 1 16,-7 1 0-16,-2-7 0 15,6-9 0-15,3-9 0 16,12-9 3-16,5-6 3 15,4-4-3-15,0-2 0 0,24 0 1 16,18-19-1-16,20-14-3 16,16-14-31-16,5-12-135 15</inkml:trace>
  <inkml:trace contextRef="#ctx0" brushRef="#br0" timeOffset="25433.6351">9621 8722 1711 0,'0'0'13'0,"0"0"-11"15,0 0 5-15,0 0 24 16,0 0-1-16,0 0-10 15,0 0-16-15,-6-15 8 16,6 1 2-16,0-3-4 16,0-7-2-16,8-6-3 15,7-7-2-15,5-5 5 16,3-7-5-16,4-6 2 16,3-3 2-16,2-9-1 15,3-1-4-15,2 0 3 16,0 1-2-16,3 1-1 0,3-5-2 15,2-1 1-15,3-3-1 16,-3 0 0-16,-1-3 0 16,-3 3 1-16,-7 1-1 15,-1-1 0-15,3 5 2 16,-1 1 0-16,0 4-1 16,-2 0-1-16,2 1 0 15,-2 4 0-15,-3 5 2 16,-2 6-2-16,-3 3 1 15,-1 4 3-15,-4 4-2 16,-1 1 2-16,-4 4 0 16,-1 5 0-16,-4 6-2 15,-4 3 0-15,1 5 1 16,-4 5-1-16,-1 6 0 0,-2-1-2 16,0 4 0-16,0-1 1 15,0 1-1-15,0 0 0 16,0 0 0-16,0 0-7 15,0 0-22-15,0 1-38 16,0 6 7-16,0-1-103 16</inkml:trace>
  <inkml:trace contextRef="#ctx0" brushRef="#br0" timeOffset="25972.9016">10851 6513 1750 0,'0'0'58'0,"0"0"-31"15,0 0 9-15,0 0-9 16,0 0 0-16,0 0-11 16,-26 0-5-16,26 0-3 15,0 0-6-15,0 0-2 16,10 0 0-16,13-4 0 16,6-2 1-16,6-1-1 15,5 3 0-15,-1 0 1 16,-2 2-1-16,-3 2 0 0,-3-2-2 15,-5 2-6-15,-5-1 0 16,-8-1 1-16,-2-3-5 16,-2 0-12-16,-3-5-2 15,-1 1-25 1,-3-3-52-16,-2 2-909 0</inkml:trace>
  <inkml:trace contextRef="#ctx0" brushRef="#br0" timeOffset="26243.7157">11051 6336 1681 0,'0'0'194'15,"0"0"-179"-15,0 0-6 16,0 0 10-16,0 0-13 15,0 0-6-15,-8 48-2 16,11-15 2-16,5 7 1 16,0 1-1-16,-5-2-1 15,0-5-15-15,0-6-3 16,-1-6-9-16,3-11-17 16,-1-9-35-16,-2-2-306 15</inkml:trace>
  <inkml:trace contextRef="#ctx0" brushRef="#br0" timeOffset="26718.799">10765 6179 1848 0,'0'0'17'16,"0"0"-13"-16,-97 92 6 15,71-49-1-15,5 7 2 0,8 3-5 16,10 6-2-16,3 6 3 16,7-2-3-1,23 0-3-15,10-3 0 0,10-8 0 16,10-10-1-16,15-11 0 15,7-13 1-15,4-13-1 16,3-5 0-16,-4-17-4 16,-4-16-2-16,-11-8 2 15,-13-6 2-15,-15-11 1 16,-14-3 0-16,-11-6 1 16,-10-1 1-16,-7-4-1 15,-16 2 1-15,-25 0 6 16,-20 6 1-16,-15 9-1 0,-6 14-5 15,0 17 1-15,4 19-3 16,6 5 0-16,10 17 0 16,10 11-18-16,11 4-20 15,15 0-39-15,11-2-704 16</inkml:trace>
  <inkml:trace contextRef="#ctx0" brushRef="#br0" timeOffset="27412.7779">11410 5825 1680 0,'0'0'21'0,"0"0"-18"15,0 0 3-15,0 0 27 16,0 0-13-16,0 0-2 15,28-26 18-15,-4 1-19 16,4-8-3-16,5-11-7 0,6-7 1 16,8-11-8-16,8-6 1 15,6-9 0-15,4-1-1 16,0-3 0 0,0 0 2-16,-4 3 1 0,-5 3 0 15,-5 7 1-15,-6 3 1 16,-6 2 3-16,-3 5-4 15,-4 5 1-15,-8 13-2 16,-1 6 3-16,-7 11-1 16,-9 8-3-16,-2 8-1 15,-5 7 4-15,0 0-2 16,0 0-2-16,0 0-1 16,0 0-1-16,0 0 1 15,0 0-5-15,0 0-13 16,0 0-14-16,0 0-29 0,0 0-47 15,-5 4-1360-15</inkml:trace>
  <inkml:trace contextRef="#ctx0" brushRef="#br0" timeOffset="27772.1054">12085 4671 1655 0,'0'0'120'0,"0"0"-106"0,0 0 5 15,0 0 6-15,0 0-5 16,0 0-12-16,-34 17-2 16,47-17-6-16,8-8 8 15,10-7 6-15,7-4-9 16,2-2-4-16,-1 3-1 15,-1 3 1-15,-6 2-1 16,-4 4 1-16,-5 2-1 16,-3 3 0-16,-2 4 0 15,-7 0 0-15,-2 11-1 16,-6 18-1-16,-3 14 2 16,0 14 2-16,-3 10-1 15,-8 5-1-15,1-4-9 16,3-7-33-16,5-11-165 15</inkml:trace>
  <inkml:trace contextRef="#ctx0" brushRef="#br0" timeOffset="29269.1375">12995 5114 1377 0,'0'0'252'16,"0"0"-208"-16,0 0-9 15,0 0 5-15,0 0 6 16,0 0-15-16,-15-35-6 15,14 34-7-15,-1 1-5 16,0 0-2-16,1 0-1 16,-2 0-5-16,3 0 1 15,0 4-6-15,0 15-3 0,0 9 3 16,0 9 1-16,0 5 1 16,0 7-1-16,0 2-1 15,0 7 1-15,0-1 1 16,0 4-1-16,0 7-1 15,9 0 0-15,0 3 1 16,1 3-1-16,-2 2 0 16,-1 0 0-16,-1-1-1 15,0-2 1-15,-3-5 0 16,-1 1 1-16,2-3-1 16,-1-1 0-16,-1-2-1 15,-1 0 1-15,1-5 0 16,-1 3 1-16,-1-4-1 0,0 2 0 15,0 1 0-15,0-1-1 16,0 0 0-16,-3-2-1 16,0 3 0-16,2-1 0 15,-1-3-1 1,1 0 2-16,-2-6 0 0,1-3 0 16,-1 0 0-16,-2-1 1 15,1 1 0-15,1-3 0 16,0-2 0-16,0-3 0 15,2-2 0-15,-2 0 0 16,0-4 0-16,3 2 1 16,-2 0-2-16,2-2 2 0,0 1-1 15,0-1 0-15,0-2 0 16,0-1 1-16,2-3-1 16,1 0 0-16,0-4 0 15,0 0 0-15,0-1 0 16,-2 2 0-16,-1 2 0 15,0 5 0-15,0-1 0 16,0 1 0-16,0-4 0 16,0-4 0-16,0-3 0 15,0-4 0-15,0-2-1 16,0 0 0-16,0-3-2 16,0 0-2-16,0-4 2 15,0-4-14-15,0-3-37 16,0 0-81-16</inkml:trace>
  <inkml:trace contextRef="#ctx0" brushRef="#br0" timeOffset="29687.9335">12660 8098 1863 0,'0'0'11'16,"0"0"-6"-16,0 0 6 0,0 0-2 15,0 0-2-15,0 0 8 16,72 31-7-16,-42-4-2 15,0 5-1-15,0 3-3 16,-1-1 0-16,3-5-2 16,-1 0 2-16,1-5-2 15,-3-5 0-15,-3-5 0 16,-1-8 1-16,-5-6 0 16,-3 0 0-16,1-13 4 15,2-16 2-15,-1-11-3 16,-2-13-2-16,2-11-1 0,2 5-1 15,3 3-1 1,6 12-9-16,-2 6-13 0,-3 8-59 16</inkml:trace>
  <inkml:trace contextRef="#ctx0" brushRef="#br0" timeOffset="30552.5963">12807 9499 1763 0,'0'0'42'15,"0"0"-16"-15,0 0 0 16,0 0-5-16,0 0-1 0,0 0-9 15,0 0-4-15,0-13-5 16,0 22-1-16,0 14-1 16,2 8 10-16,5 5-6 15,0 10 0 1,0 3-4-16,0 3 0 0,-1 1 2 16,-3-6-2-16,0-4 0 15,-2-10-2-15,2-5-3 16,-1-8-7-16,1-9-11 15,-2-5-16-15,0-6-38 16,-1 0-564-16</inkml:trace>
  <inkml:trace contextRef="#ctx0" brushRef="#br0" timeOffset="31165.5346">12784 9584 1706 0,'0'0'115'15,"0"0"-92"-15,0 0 0 16,0 0-6-16,-7-72 2 16,22 61-9-16,6 2-5 15,1 3-1-15,7 2-2 16,5 4-1-16,5 0 0 15,1 0-1-15,-3 7 0 0,-4 7-1 16,-7-2-7-16,-7 2-3 16,-10 3-1-16,-5 1 4 15,-4 3-3-15,-1 4 1 16,-16 0 9-16,-7-1 0 16,1-1 1-16,-1-3 0 15,3-1 1-15,5-4-1 16,3-5 1-16,6-3 2 15,6-3 1-15,1-4 0 16,0 0 2-16,0 0 0 16,0 3-3-16,11 3-2 15,3 0 4-15,1 5-2 16,-2-1-2-16,2 1-1 0,2 2 1 16,3 2 1-1,3 0-1-15,1 2-1 0,0 2 1 16,-1 1-2-16,-2 1 1 15,-4 0-1-15,-7-1-2 16,-5 1-1-16,-5-1 1 16,0-2-1-16,-12-2 2 15,-9-3 0-15,-9-9-1 16,-7-4-3-16,-7 0 5 16,-1-10 1-16,9-3 0 15,7 3 0-15,14 5 2 16,11 2-2-16,4 3-2 0,0 0-53 15,9-5-226-15</inkml:trace>
  <inkml:trace contextRef="#ctx0" brushRef="#br0" timeOffset="31421.1086">13559 9818 1867 0,'0'0'76'15,"0"0"-72"-15,0 0-4 16,0 0 0-16,-9 87 5 16,6-48-3-16,3 2-1 0,0 2 1 15,0 0-2-15,0-2 0 16,1-4-5-16,4-8-7 15,2-8-24-15,2-10-48 16</inkml:trace>
  <inkml:trace contextRef="#ctx0" brushRef="#br0" timeOffset="32885.4828">13689 8402 429 0,'0'0'1266'0,"0"0"-1259"16,0 0-3-16,0 0 28 15,0 0 18-15,0 0-25 16,69-82-10-16,-34 42-3 16,8-11-1-16,6-8-5 15,5-7 3-15,4-3-1 16,3-8 0-16,6-4-3 15,8-8 2-15,7-4-2 16,3-6 4-16,0 0 0 16,-3-1-5-16,-3-2-2 15,-5-3 0-15,-3 4 0 16,-4 6 0-16,-7 7 1 16,-6 11-3-16,-2 12 2 15,-5 6-1-15,-6 8 0 16,-7 11-1-16,-9 8 2 0,-11 11 2 15,-8 9-1-15,-5 9 3 16,-1 2 1-16,0 1-2 16,0 0-4-16,0 0-1 15,0 0-2-15,0 0-6 16,0 9-5-16,-1 4-4 16,-2 1-11-16,0 0-2 15,-1-5-21-15,0-2-82 16</inkml:trace>
  <inkml:trace contextRef="#ctx0" brushRef="#br0" timeOffset="33994.9998">14898 6573 1601 0,'0'0'46'0,"0"0"-36"15,0 0 17-15,0 0 10 0,0 0-9 16,0 0-9 0,-9 12-2-16,9-10 7 0,0-2-2 15,0 0-2-15,0 0-3 16,0 0-4-16,0 0-5 16,0 0-2-16,0 0-3 15,0 0 0-15,2 0-1 16,10 0 1-16,7-3 3 15,5-6 1-15,3 1-4 16,4-1 0-16,4-3-1 16,5-2-2-16,4 4 2 15,-5-1-1-15,-8 3 1 16,-5 3-1-16,-11 0 1 16,-5 5-2-16,-2 0 0 15,-4 0 0-15,2 0 0 0,1 3 0 16,2 12 0-16,2 6 0 15,-3 6 0-15,-1 4 1 16,-3 8 0-16,-4 0 0 16,0 3-1-16,0-7-1 15,0-3-6-15,0-7-8 16,0-7-6-16,0-6-6 16,0-6-39-16,2-6-227 15</inkml:trace>
  <inkml:trace contextRef="#ctx0" brushRef="#br0" timeOffset="34552.7189">15463 6121 1769 0,'0'0'85'0,"0"0"-72"16,0 0-5-16,0 0 13 16,0 0-4-16,0 0-13 15,38 0 1 1,2 0 7-16,9-8-6 0,5-1-5 16,-1 1-1-16,-3 2 0 15,-6 2-2-15,-5 0-4 16,-7-1-14-16,-9 3-7 15,-9-1-19-15,-8-2-21 16,-6-2-99-16</inkml:trace>
  <inkml:trace contextRef="#ctx0" brushRef="#br0" timeOffset="34775.1881">15736 5914 1724 0,'0'0'139'0,"0"0"-137"16,0 0-1-16,0 0-1 15,-22 89 14-15,22-56-6 16,0 4-1-16,0 0-6 16,0-4-1-16,5-2-1 15,2-3-14-15,-1-8-17 16,-3-5-17-16,-2-11-51 15</inkml:trace>
  <inkml:trace contextRef="#ctx0" brushRef="#br0" timeOffset="35203.3141">15456 5849 1666 0,'0'0'189'0,"-88"62"-177"16,50-22-10-16,9 4 9 15,6 3 4-15,10 4-4 16,10 2-5-16,3 3-2 16,18 1 1-16,16-3-4 0,12-7 0 15,14-11 0 1,13-10 0-16,11-14 1 15,3-10-1-15,0-2-1 0,-3-17 0 16,-10-13-3-16,-11-9-4 16,-10-7-2-16,-11-9 6 15,-12-6 3-15,-12-7 0 16,-10-4 2-16,-8-5 6 16,-14 0 4-16,-23 8-4 15,-15 12-1-15,-12 16-1 16,-5 16-5-16,-4 14 1 15,1 11-2-15,8 2 0 0,9 21-6 16,13 7-20 0,14 3-21-16,12-1-38 0,13-1-896 15</inkml:trace>
  <inkml:trace contextRef="#ctx0" brushRef="#br0" timeOffset="35786.6255">15973 5576 1695 0,'0'0'100'0,"0"0"-80"16,0 0 2-16,0 0-11 0,0 0-4 16,33-92 5-16,-4 49-1 15,8-11-8-15,8-9-1 16,9-9 1-16,7-6-2 16,7-1 0-16,5 1-1 15,-2 3 1-15,-10 10-1 16,-9 7 0-16,-14 13 0 15,-11 9 0-15,-9 11 0 16,-7 7 5-16,-7 6 7 16,-1 7-1-16,-3 2-3 15,0 2-3-15,0 1-1 16,0 0-3-16,0 0-1 0,0 0 0 16,0 0-2-16,0 0-7 15,2 0-10-15,-2 0-13 16,1 0-15-16,1 4 1 15,-1 0-76-15</inkml:trace>
  <inkml:trace contextRef="#ctx0" brushRef="#br0" timeOffset="36206.6513">16387 4751 1686 0,'0'0'35'16,"0"0"0"-16,0 0-7 15,0 0-5-15,0 0-7 16,0 0-7-16,12 3-6 16,17-11 13-16,10-8 8 15,3-2-16-15,1-3-2 0,-2 1-4 16,-4 1 0-16,-4 0 1 16,-5 6 0-16,-9 3 5 15,-6 6-4-15,-6 4-4 16,-4 0 0-16,3 14-4 15,1 14 2-15,2 9 2 16,0 3-1-16,-3 3-5 16,-1 0-9-16,-2-4-35 15,-3-3-77-15</inkml:trace>
  <inkml:trace contextRef="#ctx0" brushRef="#br0" timeOffset="36867.0769">17305 4771 1805 0,'0'0'59'15,"0"0"-45"-15,0 0-5 16,0 0-2-16,0 0-1 16,0 0 2-16,-29 113 0 15,18-58-3-15,1 11-1 16,-3 10 1-16,2 11-2 16,3 9 0-16,3 6-2 15,5 2 1-15,0 0-1 16,0 1-1-16,0 8 1 15,0 5-1-15,0-2 0 0,-6 6 2 16,-5-2-2 0,-2-3 0-16,-1-2 0 0,1-3 1 15,3-9-1-15,4-4 1 16,4-2 0-16,1-2-1 16,1-5 0-16,0-3 0 15,0-8 1-15,0-9-1 16,0-5 1-16,0-8-1 15,0-5-1-15,0-9 1 16,0-7-1-16,0-8-2 16,0-10 0-16,0-4 0 15,0-5-2-15,0-6-2 0,0-3-11 16,0 0-1 0,0 0-10-16,-5-8-78 0</inkml:trace>
  <inkml:trace contextRef="#ctx0" brushRef="#br0" timeOffset="37294.5883">16896 7532 1849 0,'0'0'13'0,"0"0"-8"16,0 0-5-16,0 0 14 15,56 100-1-15,-34-66 1 16,0-1-3-16,3-3-5 16,1-5-3-16,-2-8-2 15,-1-7 0-15,-1-10 2 16,5 0 2-16,3-16 4 0,4-17 1 16,1-16-6-16,0-7-2 15,-2-8 1-15,-3 0-3 16,0 7 0-16,-2 9-5 15,-4 14-16-15,-6 12-55 16</inkml:trace>
  <inkml:trace contextRef="#ctx0" brushRef="#br0" timeOffset="38065.5003">16764 9290 1830 0,'0'0'37'0,"0"0"-23"16,0 0-5-16,0 0 4 16,0 0-8-16,0 0 7 15,0 88 0-15,0-38-8 16,0 8-1-16,0 0-1 16,0-1-1-16,0-2 0 15,0-5 0-15,6-9-1 16,-1-6 0-16,-1-11-4 15,-1-8-7-15,-1-6-14 16,-1-7-18-16,-1-3-21 16,0-11-121-16</inkml:trace>
  <inkml:trace contextRef="#ctx0" brushRef="#br0" timeOffset="38588.2236">16706 9389 1808 0,'0'0'18'0,"0"0"10"15,0 0-4-15,36-73-3 16,-12 60-7-16,1 3-4 16,5 7-7-16,-1 3-3 15,-3 0-1-15,-6 15-1 0,-4 4-5 16,-11 1-2-1,-5 5-3-15,0 3 6 0,-5 3-4 16,-12 1 7-16,-3 0-4 16,1-1 0-16,2-3 2 15,4-3 4-15,6-4 0 16,3-3 1-16,4-2 1 16,0-4 0-16,0-2 0 15,2 0 2-15,9 0 3 16,6-1 2-16,4 0-2 15,4 1-2-15,3 4-4 16,-1 0 0-16,1 3 0 16,-6 2-1-16,-2-2 1 15,-8 1-1-15,-5-1-2 16,-5 1 2-16,-2 1 0 0,-2-1-2 16,-17-1-3-16,-8-4-1 15,-5-3 5-15,-8-3 1 16,-2-2 1-16,0-4 0 15,4-1 1-15,13 0 2 16,9 0-1-16,13 0 0 16,3-1-2-16,0-6-20 15,18-3-84-15,7-2-704 16</inkml:trace>
  <inkml:trace contextRef="#ctx0" brushRef="#br0" timeOffset="38992.5905">17313 9797 1773 0,'0'0'84'0,"0"0"-78"15,0 0 7-15,0 0 16 16,0 0-12-16,-67 91-11 16,63-65-3-16,4 1 0 15,0 0-3-15,13-1 1 16,8-4 0-16,3-4-1 0,4-7 0 16,2-3-1-16,-2-8 0 15,1 0-1-15,-6-6-1 16,-6-13-1-16,-3-3 4 15,-9-4 0-15,-5-6 1 16,0-1 2-16,-16 1 2 16,-14 1 2-16,-6 4-5 15,5 8 0-15,7 9 0 16,8 8-2-16,5 2-4 16,4 6-46-16,4 4-143 15</inkml:trace>
  <inkml:trace contextRef="#ctx0" brushRef="#br0" timeOffset="40848.6807">10218 6914 1632 0,'0'0'101'0,"0"0"-75"16,0 0 15-16,0 0 3 15,0 0-15-15,0 0-12 16,0 0-3-16,-8 7-6 16,10-7-1-16,13 0 0 15,8-12-1-15,9 0-2 16,2 0-2-16,0-4-1 15,0 0-1-15,-4 1 0 16,-7 2 0-16,1 1 0 16,-4 2 1-16,-6 4-1 15,-4 2 2-15,-7 1 1 16,-1 3 1-16,-2 0 0 0,0 0 0 16,0 0-4-1,0 0 1-15,2 4-1 16,6 14 0-16,0 9 2 0,4 9-1 15,-5 9 0-15,2 5 0 16,3-2-1-16,0-1-1 16,2-6-2-16,0-6-6 15,-1-5-9-15,0-11-53 16,-5-6-928-16</inkml:trace>
  <inkml:trace contextRef="#ctx0" brushRef="#br0" timeOffset="45364.6576">1505 12447 1182 0,'0'0'510'16,"0"0"-463"-16,0 0-6 15,0 0-5-15,0 0-9 16,0 0-5-16,0 0-10 15,-29-14-2-15,24 12-2 16,-4 2 0-16,-1-1-3 16,-2 0-2-16,-3 1 1 15,-2 0-1-15,-2 0-2 16,1 0 0-16,-1 1 0 16,-2 8-1-16,0-1 1 15,0 3 0-15,2-2 0 16,-1 4-1-16,4 2 1 0,1 5 0 15,-3 2 1-15,6 5 0 16,0 0-1-16,3 5 0 16,5 4-1-16,-1 1 0 15,5 0 0-15,0 1 0 16,0-2 0-16,18-1 1 16,3-3 0-16,4-5 0 15,7-3-1-15,-1-7 1 16,-3-5-1-16,2-10 0 15,-5-2 0-15,-5 0 0 16,2-9 0-16,-4-10 0 16,-4-1-1-16,-5 0 1 0,-2 3 0 15,-3 1-1-15,-2 5 1 16,-2 4 1-16,0 4 0 16,0 2 0-16,0-2 1 15,0 3-2-15,1 0-2 16,1 0 1-16,6 3-1 15,6 9 2-15,4 4 0 16,5-1-1-16,2 0 1 16,3-1 0-16,2-3 0 15,6-2 0-15,1-9-1 16,1 0 0-16,-7 0 0 16,-1-9 0-16,-11-10 1 15,-4-2 0-15,-8-3 1 0,-7-1 1 16,0-1 0-1,-11 0-1-15,-18 2-1 0,-11 2 0 16,-8 8 0 0,0 8 0-16,3 6 0 0,15 0-2 15,10 3-7-15,8 14-17 16,9 0-10-16,3 6-22 16,0-2-53-16</inkml:trace>
  <inkml:trace contextRef="#ctx0" brushRef="#br0" timeOffset="45888.4544">1976 12753 1864 0,'0'0'28'16,"0"0"-19"-16,0 0 12 16,0 0-14-16,0 0-7 15,0 0 0-15,5 22 0 16,1-1 0-16,-1 1 1 0,1-3-1 15,1-2 0-15,0-2-3 16,-1-5-4-16,-1-1-2 16,0-6 2-16,-1-3 3 15,0 0 2-15,4 0 2 16,-1-7 0-16,0-8 1 16,4-4 0-16,1 2 4 15,2-2 4-15,-3 4 4 16,0 2-1-16,-5 6-5 15,3 3-4-15,-3 4 0 16,3 0-2-16,3 0 0 16,4 0-1-16,2 12 0 0,-3 4-1 15,4 2 0-15,-2 3-2 16,-4 3-5-16,2 1-3 16,0-5-8-16,-5-1-2 15,-2-7-61-15,-1-4-15 16</inkml:trace>
  <inkml:trace contextRef="#ctx0" brushRef="#br0" timeOffset="46240.081">2410 12771 1901 0,'0'0'27'0,"0"0"-22"16,0 0-1-16,0 0-1 16,0 0-3-16,0 0 0 0,38 37 0 15,-27-17 0-15,0-1-1 16,-1 1-3-16,1-4-4 16,-5-2-8-16,5-6 1 15,-7-2 7-15,2-6 7 16,1 0 1-16,-2-10 2 15,1-12-1-15,3-5 3 16,3-3 7-16,-6-1-1 16,0 3 0-16,-2 6-1 15,-4 7-7-15,2 4-2 0,-2 10-4 16,0 1-34-16,0 0-99 16,0 15-1012-16</inkml:trace>
  <inkml:trace contextRef="#ctx0" brushRef="#br0" timeOffset="46677.5968">2858 12763 1785 0,'0'0'99'0,"0"0"-97"15,0 0-2-15,0 0 4 16,0 0-1-16,0 0 0 16,51-1-3-16,-30 1 1 15,-2 0 0 1,1-3-1-16,-4-5 0 0,-4-4 0 16,-7-1 0-16,-5-1-1 15,0-4 2-15,0-2 0 16,-16 0 3-16,-12 3 11 15,-2 2-3-15,-3 8-9 16,2 5 0-16,4 2 2 16,5 9-4-16,5 11 0 0,4 6-2 15,4 4 2-15,3 5-1 16,6 1 0-16,0 0 0 16,6 0 1-16,15-5 0 15,3-5-1-15,4-4-4 16,4-6-4-16,3-10-16 15,-4-4-10-15,2-2-58 16,2-3-601-16</inkml:trace>
  <inkml:trace contextRef="#ctx0" brushRef="#br0" timeOffset="47007.4386">3233 12777 1887 0,'0'0'34'16,"0"0"-19"-16,0 0 0 0,0 0-9 15,0 0-5-15,0 0 0 16,38 12-1-16,-23 3 1 16,-4 3-1-16,-1 2 0 15,-1 0 0-15,-3-1-3 16,-3 0-2-16,-3-6 1 15,0-4-1-15,0-6-2 16,0-3 5-16,0 0 2 16,0-24 4-16,0-10-3 15,0-6 4-15,6-4-3 0,9 4-2 16,0 4-2-16,3 11-1 16,3 6-22-16,2 10-28 15,1 1-189-15</inkml:trace>
  <inkml:trace contextRef="#ctx0" brushRef="#br0" timeOffset="47402.7509">3811 12505 1813 0,'0'0'105'0,"0"0"-86"16,0 0-3-16,0 0-1 15,0 0-6-15,0 0-7 16,-3 4-2-16,3 17 0 16,2 6 1-16,2 3 1 15,-1 3-1-15,0 1 0 16,0-1-1-16,-3 2 0 15,0 1 0-15,2-2 1 16,-2-1-1-16,7-3 0 16,1-4-1-16,1-4-1 15,2-3 1-15,0-2 0 0,3-3-3 16,6-4 2-16,1-4-1 16,6-3-2-16,-3-3-3 15,1 0-11-15,-1 0-25 16,-4-14-53-16,-7-5-1209 15</inkml:trace>
  <inkml:trace contextRef="#ctx0" brushRef="#br0" timeOffset="47606.6945">3708 12762 1902 0,'0'0'30'16,"0"0"-25"-16,0 0-3 0,0 0 3 15,114-23-5-15,-59 15 0 16,3-2-25-16,0-2-82 16</inkml:trace>
  <inkml:trace contextRef="#ctx0" brushRef="#br0" timeOffset="54364.2729">5167 12114 1708 0,'0'0'80'0,"0"0"-65"0,0 0 1 16,0 0 8-1,0 0-6-15,0 0-2 0,-93 9-6 16,76-2-1-16,-7 0 4 15,-1 2-4-15,-5 3-2 16,-1 3-4-16,-1 3 1 16,-1 7 1-16,-1 2-4 15,1 3 1-15,0 7-1 16,2 6 0-16,4 1-1 16,5 6 1-16,1 8-1 15,3 5 0-15,6 8 0 16,-1 2 0-16,11 1 0 15,2-3 0-15,0 0 0 16,21-2 0-16,7-1 0 16,6-4 0-16,10-8 0 15,4-4 0-15,4-6 0 0,0-4 0 16,0-7-6-16,0-6-33 16,-2-4-70-16</inkml:trace>
  <inkml:trace contextRef="#ctx0" brushRef="#br0" timeOffset="59730.0665">5535 12405 1798 0,'0'0'55'0,"0"0"-46"16,0 0-1-16,0 0 10 15,0 0-2-15,0 0-5 16,0 0-7-16,0 0-3 16,0-4-1-16,0 25 0 15,0 7 5-15,0 7-4 16,0 5 2-16,0 2-2 16,0 3 1-16,0 0-2 15,0-5 0-15,0-5 1 0,-1-4-1 16,1-5 0-16,-2-2 0 15,2-7 0-15,0-3 0 16,0-3 0-16,0-4-1 16,0-3-7-16,0-3-12 15,0 1-12-15,0-2-13 16,0 0-45-16,3-3-967 16</inkml:trace>
  <inkml:trace contextRef="#ctx0" brushRef="#br0" timeOffset="60195.9517">5998 12423 1810 0,'0'0'50'16,"0"0"-36"-16,0 0-1 16,0 0 12-16,0 0-8 0,0 0-10 15,0-4-5 1,0 6-2-16,0 16-2 0,0 8 2 15,0 10 3-15,3 3-2 16,-3 2 0-16,0 0 0 16,3-3 0-16,-3-2-1 15,5-6 0-15,-4-3 0 16,3-3 0-16,-2-7 0 16,-1-4 0-16,1-2 1 15,-1-7-1-15,1-1 0 16,-2-1-1-16,1-2-1 15,-1 0-2-15,0 0-1 16,1 0-19-16,1 0-20 16,1 0-5-16,2 0-126 15</inkml:trace>
  <inkml:trace contextRef="#ctx0" brushRef="#br0" timeOffset="62497.845">6645 12371 1756 0,'0'0'67'16,"0"0"-39"-16,0 0 8 0,0 0-3 15,0 0-19-15,0 0-9 16,0 0-3-16,-7-5-2 16,5 11-1-16,2 14 1 15,0 7 1-15,0 7 1 16,0 2 0-16,0 4 0 16,2 4-1-16,2-2 0 15,0-1-1-15,1-4 0 16,0-8 0-16,-2-3 0 15,0-5 0-15,-2-3 0 16,-1-4 1-16,0-4-2 16,0-3 1-16,0-1 0 15,0-3 0-15,0-2-2 16,0-1-2-16,0 0-1 0,0 0-5 16,2 0-24-16,1-7-60 15</inkml:trace>
  <inkml:trace contextRef="#ctx0" brushRef="#br0" timeOffset="62970.4062">7137 12461 1840 0,'0'0'30'0,"0"0"-22"16,0 0 4-16,0 0 4 15,-89 14-5-15,74 5-8 16,3 5-2-16,7 9-1 15,4 2 1-15,1-1 0 16,0 0-1-16,17-5 0 16,9-3 1-16,6-4-1 0,4-7 0 15,4-6-1 1,-3-2-2-16,5-7-3 0,-6 0-1 16,-5-7 3-16,-7-12 3 15,-8-2 1-15,-10-6 1 16,-6-5 3-16,-3-3 2 15,-24 0 3-15,-13 0-8 16,-9 10-1-16,0 10-1 16,4 8 1-16,7 7-2 15,9 0-18-15,11 4-40 16,9 6-254-16</inkml:trace>
  <inkml:trace contextRef="#ctx0" brushRef="#br0" timeOffset="63444.6922">7091 12012 1794 0,'0'0'46'0,"0"0"-18"15,0 0-4-15,0 0-1 16,0 0-11-16,121-14-4 15,-64 38 2-15,2 8-5 16,-4 10-1-16,-5 10-4 16,-4 11 1-16,-6 11-1 15,-4 7-1-15,-7 8 1 16,-10 4-1-16,-13-4 1 16,-6-2-2-16,-5-15-3 15,-19-9 2-15,-6-8-5 0,-2-6 1 16,-4-9 5-16,5-6-1 15,-1-9 0-15,9-8 1 16,3-6-8-16,8-8-17 16,7-3-36-16</inkml:trace>
  <inkml:trace contextRef="#ctx0" brushRef="#br0" timeOffset="65911.5872">7976 12992 1658 0,'0'0'113'0,"0"0"-78"16,0 0-7-16,0 0-8 15,0 0-3-15,0 0-6 16,-21 0 0-16,12 0-5 15,-2 0-1-15,-3 0-1 16,-3 8 0-16,-4 1 1 0,-2 8-4 16,0 3-1-1,-1 1 1-15,2 1-1 0,7 5 2 16,2 0-1-16,5-1-1 16,2 3 1-16,6-1-1 15,0 0 0-15,2 1 1 16,16-3-1-16,1-3 0 15,3-2 1-15,3-5-1 16,-2-5 0-16,-2-2 0 16,-2-7-2-16,-4-2-1 15,-2 0-2-15,-4 0-1 16,-1-8 1-16,-5-5 0 16,-3-2-7-16,0-4 2 15,0-3-2-15,-6 2 0 0,-5-3 3 16,-3 3 3-16,2 3 5 15,0 2 0-15,2 3 1 16,3 3 1-16,4 4-1 16,2 1 5-16,1 3 1 15,0 1 5-15,0-1 1 16,0 1-6-16,0-2-3 16,3-1-3-16,12 0-1 15,7 0 1-15,2 1 1 16,0 0 3-16,-2 2-2 15,2 0 3-15,-3 0 1 16,-3 0-1-16,-2 0 0 16,-2 4-2-16,-5 5-2 0,4 4 0 15,-4 1 1 1,-3 4-1-16,-2-1 1 0,-2 2-1 16,-2-2-1-16,1-5 0 15,-1-2-7-15,0-3-6 16,0-3-6-16,0-3-22 15,0-1-99-15</inkml:trace>
  <inkml:trace contextRef="#ctx0" brushRef="#br0" timeOffset="66262.2424">8216 13188 1846 0,'0'0'34'16,"0"0"-20"-16,0 0 4 16,0 0-8-16,0 0-5 15,0 0-2-15,64 24-2 16,-51-7 0-16,-1 0-1 16,-5 0 0-16,1-2 0 15,-3 1-1-15,-5-2-6 16,0 0-4-16,0-3 9 15,0-5 1-15,0-2 0 16,0-4 1-16,0-2 5 16,-2-17-1-16,1-8-4 15,-1 0 0-15,2-4 0 0,0 6 0 16,5 6 0-16,7 8-3 16,2 8-14-16,0 0-21 15,4 3-21-15,-2 0-235 16</inkml:trace>
  <inkml:trace contextRef="#ctx0" brushRef="#br0" timeOffset="67133.9752">8657 13196 1770 0,'0'0'35'16,"0"0"-23"-16,0 0 12 15,0 0 8-15,0 0-10 16,0 0-8-16,-68-11-8 16,57 22-3-16,-3 3 0 15,0 5 0-15,3 1 0 16,4-1-2-16,1 1 0 15,6-3-1-15,0-3 1 16,0-1-1-16,0-4 0 16,10-4 0-16,4-2-1 0,5-3 0 15,1 0-3-15,4 0-7 16,-4-10-6-16,-3-4 3 16,-3 1 7-1,-4 1 5-15,-6 3 1 0,-2 3 1 16,2 4 7-16,-3-1 14 15,-1 3 2-15,0 0-14 16,0 0-4-16,0 0-4 16,0 0-1-16,2 0 0 15,3 0-2-15,2 7 1 16,4 3 0-16,0-2-3 16,2-1-17-16,3-3-5 15,-2-1-12-15,2-3 1 0,-3 0-38 16,-1 0-25-16,-5 0 100 15,-2 0 1-15,-4 0 78 16,-1 0 9-16,0 0-39 16,0 0-13-16,0 0-12 15,2 0-13-15,6 0-7 16,3 0-3-16,5 0 0 16,6-2-2-16,3 2-1 15,5-1-16-15,1-1 0 16,0-3-9-16,-2-2-6 15,-11 2 10-15,-5-1 23 16,-7 0 0-16,-6 1 43 16,0 3 3-16,0 1-10 15,0-1-16-15,0 2-6 0,0 0-1 16,0 0-6-16,0 0-4 16,0 5-3-16,0 17-3 15,0 12 3-15,-4 10 0 16,2 6 1-16,-1 4-1 15,3 6 0-15,0 0 0 16,0-2 0-16,0-6-3 16,0-9-4-16,0-15 4 15,0-11 2-15,0-9 1 16,-3-5-1-16,-1-3 0 0,-1 0 0 16,-1-15-6-1,-1-14-22-15,7-10-80 0</inkml:trace>
  <inkml:trace contextRef="#ctx0" brushRef="#br0" timeOffset="67880.9691">10144 12204 1842 0,'0'0'34'16,"0"0"-20"-16,0 0 4 15,0 0 0-15,0 0-11 16,0 0-7-16,0 0-1 15,-8 57 1-15,8-18 3 16,0 8-2-16,1 3 1 16,6 3-1-16,-2 5-1 0,1-2 0 15,-1-3 0-15,-1-7-1 16,-4-8-4-16,0-10-9 16,0-6-7-1,-5-10-45-15,-7-9-89 0</inkml:trace>
  <inkml:trace contextRef="#ctx0" brushRef="#br0" timeOffset="68294.9184">9945 12501 1660 0,'0'0'123'0,"0"0"-105"0,0 0-17 15,0 0 8 1,92-60 3-16,-56 58-6 0,7 2 1 15,1 0-4-15,3 2-3 16,-5 8 1-16,-11 1-1 16,-7 2 0-16,-12-3 0 15,-3 2 0-15,-6-1 4 16,-3 2 7-16,1 2 2 16,-1 3-7-16,5 4-2 15,1-2-1-15,4-3-1 16,5 0-1-16,9-4 0 15,3-5 0-15,6-2 1 16,1-6-2-16,-1 0 1 0,-3-3 0 16,-7-11-1-1,-6-5 0-15,-9-6 2 0,-8-3 0 16,-6-4 2-16,-27-3 2 16,-12 6 0-16,-9 5 1 15,2 10-2-15,12 10 2 16,13 4-6-16,18 11-1 15,9 8-44-15,10-2-179 16</inkml:trace>
  <inkml:trace contextRef="#ctx0" brushRef="#br0" timeOffset="68961.1927">12112 12446 1826 0,'0'0'89'16,"0"0"-87"-16,0 0-2 15,0 0 0-15,0 0 3 16,0 0 7-16,9 84-6 15,-8-50-3-15,1-7 0 16,-2-1 0-16,0-9-1 0,0-4-2 16,0-4-16-1,0-6-23-15,0-3-79 0</inkml:trace>
  <inkml:trace contextRef="#ctx0" brushRef="#br0" timeOffset="69118.6953">12088 12238 1826 0,'0'0'57'0,"0"0"-47"16,0 0-10-16,0 0-6 16,0 0-32-16,0 0-105 15</inkml:trace>
  <inkml:trace contextRef="#ctx0" brushRef="#br0" timeOffset="69388.5407">12468 12214 1832 0,'0'0'49'0,"0"0"-35"16,0 0-6-16,0 0 4 15,0 0-7-15,0 0-2 16,-3 59 5-16,3-22-4 16,0 3-3-16,0 2 0 0,0 2-1 15,7 1 0-15,0 2 0 16,2-4-2 0,-2-5-9-16,2-5-13 0,-3-11 6 15,0-7-44-15,-6-11-41 16</inkml:trace>
  <inkml:trace contextRef="#ctx0" brushRef="#br0" timeOffset="69875.0505">12348 12491 1788 0,'0'0'22'0,"0"0"-22"15,0 0-3-15,0 0 1 16,117-36 2-16,-72 31-20 15,9 1-24-15,4-1-15 16,5 2-67-16,3-2 120 16,-3 0 5-16,-13-2-38 15,-14 0-98-15,-16-2 137 16,-15 1 175-16,-5 2-24 16,0-2-81-16,-17 1-61 15,-8 0 11-15,-3 2-2 16,-1 0-4-16,3 5 4 15,9 0-6-15,4 0-7 16,5 0-3-16,4 0-2 0,2 10-1 16,2 4 1-1,0 5-1-15,3 1 1 0,8-1 0 16,5-2 0-16,-2 2 0 16,8-1 0-16,3 1 1 15,-2-1 2-15,4 1-1 16,-5 0-2-16,-4-2 0 15,-6-1 0-15,-5-6 0 16,-2 0-1-16,-5 1-1 16,0-2-4-16,0 2 5 15,-17-3-2-15,-8-2-4 16,-3-3-7-16,1-3-3 16,7 0-2-16,5 0-54 15,12 0-956-15</inkml:trace>
  <inkml:trace contextRef="#ctx0" brushRef="#br0" timeOffset="70664.4922">14182 12355 1839 0,'0'0'21'16,"0"0"-21"-16,0 0 0 15,0 0 0-15,0 0 1 16,0 0 8-16,42 16-5 16,-17-15-2-16,5-1-1 15,0 0 0-15,0 0-1 0,-3-6-1 16,-11-4-2 0,-6 1-2-16,-8-5 2 0,-2 0 2 15,-10 0-2-15,-18 0 2 16,-5 1 1-16,-8 4 1 15,1 6 5-15,1 3 7 16,6 0-3-16,7 7-5 16,4 11-2-16,5 1 0 15,6 3-2-15,7 0 0 16,4 4-1-16,0-4 1 16,12 2-1-16,12-2-2 15,13-2 1-15,5-4-11 0,11-6-21 16,4-6-9-16,1-4-114 15,0 0-473-15</inkml:trace>
  <inkml:trace contextRef="#ctx0" brushRef="#br0" timeOffset="71466.2107">14691 12393 1732 0,'0'0'50'0,"0"0"-23"15,0 0-3-15,0 0 4 16,0 0-2-16,0 0-13 16,-51-29-7-16,46 28-4 0,0-1-1 15,2 2 2-15,3-2-1 16,0 2-2-16,-2 0-1 16,-1 0 0-16,-3 0 1 15,0 7 0-15,0-1 0 16,-1 0 0-16,1 2 0 15,0 3 0-15,1-5 1 16,2 0 0-16,2-3 0 16,1-3-1-16,0 2 0 15,0-2 0-15,0 0 1 16,0 0 1-16,0 0-2 16,0 0 2-16,0 0 0 0,0 0 0 15,0 0 0-15,0 0 1 16,0 0-3-16,0 0 1 15,0 0 0-15,-2 0 0 16,1 0 0-16,1 0 0 16,0 0-1-16,0 0 0 15,0 0 0-15,-4 0-3 16,-1 5 0-16,1 4 3 16,-1-1-1-16,4 0 1 15,1-1-4-15,0 0 1 16,0-3 1-16,1 1 1 15,10-4 1-15,5-1 0 0,-1 0-2 16,5 0-5-16,0-7-7 16,0-4-5-16,-3-1-4 15,-4 0 15-15,-2 3 2 16,-6 4 6-16,-5 1 7 16,0 2 25-16,0 1-6 15,0 1-9-15,0 0-7 16,0 0-5-16,0 0-3 15,0 0-2-15,0 9-2 16,-5 8 2-16,-6 10 2 16,2 4 0-16,1 6 0 15,2 3 0-15,-1 2 0 16,4-3-1-16,3-3-1 16,0-4 0-16,0-4 1 15,3-6 2-15,7-7-3 0,0-5 0 16,3-4 0-16,5-3 1 15,7-3 0-15,4 0 0 16,4-7-1-16,-1-5-2 16,-1-5-15-16,-1-3-36 15,-7-2-58 1</inkml:trace>
  <inkml:trace contextRef="#ctx0" brushRef="#br0" timeOffset="71840.5572">15013 12348 1876 0,'0'0'31'15,"0"0"-21"-15,0 0-1 16,0 0-5-16,0 0-4 15,0 0 0-15,12 37 1 16,7-17 0-16,5-3 0 16,6-1-1-16,4-6 0 15,7-3-1-15,2-4-2 16,-4-3-11-16,-6 0 1 16,-11-15 2-16,-9-3 10 0,-10-5 1 15,-3 1 5-15,0-2 0 16,-13 7-1-16,-3 4 5 15,3 4 0-15,3 5-5 16,1 4-4-16,4 0-3 16,1 2-15-16,4 8-15 15,0 2-47-15,2-2-1058 16</inkml:trace>
  <inkml:trace contextRef="#ctx0" brushRef="#br0" timeOffset="72051.9466">15556 12335 1771 0,'0'0'150'0,"0"0"-140"16,0 0-5-16,0 0-1 16,0 0-4-16,0 0-1 15,0 40 1-15,3-18 1 16,3 3-1-16,-1-3 0 15,2-2-11-15,-1-6-45 16,0-10-129-16</inkml:trace>
  <inkml:trace contextRef="#ctx0" brushRef="#br0" timeOffset="72214.004">15550 12092 1880 0,'0'0'5'0,"0"0"-5"16,0 0-12-16,0 0 1 15,0 0-49-15,0 0-296 16</inkml:trace>
  <inkml:trace contextRef="#ctx0" brushRef="#br0" timeOffset="72544.5002">15818 12265 1898 0,'0'0'30'16,"0"0"-28"-16,0 0 3 0,0 0 1 16,0 0-5-16,0 0 1 15,30 74 0-15,-16-49-1 16,2 2-1-16,1-1 0 15,3 0 0-15,0-7 0 16,2-3-1-16,-3-9-1 16,-2-7 1-16,-1 0 1 15,0-10 0-15,-2-12 1 16,0-5 0-16,0-4 0 16,-3-3 0-16,0-1-1 15,-1 2 1-15,-1 5-1 16,-2 7 0-16,-1 7-3 0,0 11-13 15,0 3-27-15,3 0-67 16</inkml:trace>
  <inkml:trace contextRef="#ctx0" brushRef="#br0" timeOffset="72986.944">16495 12329 1835 0,'0'0'30'0,"0"0"-11"0,0 0 7 15,0 0-4-15,0 0-15 16,-96-33-5-16,71 33 0 16,7 0-2-16,-1 4 0 15,3 12 0-15,3 3-2 16,2 1 2-16,7 3 0 15,1-1-1-15,3-1-4 16,0-4-2-16,6-4-5 16,10-4-7-16,1-5-1 15,4-4 9-15,2 0 5 16,1-4 0-16,-4-10 4 0,-2-3 2 16,-5-1 9-1,-1-4 8-15,-3 6 9 0,-3 4-11 16,-3 6-4-16,-2 5 2 15,-1 1-8-15,2 0-5 16,2 1-2-16,6 15-2 16,4 5 4-16,1 1 0 15,5-2 1-15,3-1-1 16,4-8-4-16,4-3-35 16,5-8-127-16</inkml:trace>
  <inkml:trace contextRef="#ctx0" brushRef="#br0" timeOffset="73655.104">16885 11994 1808 0,'0'0'50'0,"0"0"-31"16,0 0 1-16,0 0 6 16,0 0-19-16,0 0-7 15,0 47 6-15,0-15 1 16,-3 7-2-16,1 3-1 15,2 1-1-15,0 3 0 16,2-6 0-16,7-3-3 16,-2-7 1-16,1-8 0 15,-1-6-1-15,-3-4 0 16,-2-7 0-16,1-1 0 16,-1-1 0-16,-2-3 0 15,1 0-5-15,-1 0-7 16,3 0-16-16,0 0-28 0,2 0-43 15</inkml:trace>
  <inkml:trace contextRef="#ctx0" brushRef="#br0" timeOffset="74066.2634">17167 12348 1833 0,'0'0'61'16,"0"0"-59"-16,0 0-1 15,0 0 7-15,0 0 1 16,0 0-9-16,105-6 0 16,-66 3 0-16,0-3-11 15,-6-1-14-15,-9-3-7 16,-10-3 12-16,-14-1 17 15,0-2 3-15,-16 3 0 16,-13 0 0-16,-9 6 10 16,-3 4 7-16,2 3 1 15,8 0-5-15,2 0-2 16,7 9-2-16,7 3-4 16,3 6-1-16,8 2-2 0,4 1 3 15,0 1-1-15,13 0-3 16,15 0 0-16,11-4 0 15,10-3-1-15,8-3-21 16,3-7-34-16,1-4 16 16,-3-1-370-16</inkml:trace>
  <inkml:trace contextRef="#ctx0" brushRef="#br0" timeOffset="74644.9787">17702 12312 1850 0,'0'0'19'0,"0"0"-16"0,0 0-2 16,0 0-1-16,0 0 5 15,0 0 1-15,14 47-4 16,2-33-1-16,1-1 0 16,6-2-1-16,4-6-11 15,2-2-5-15,-1-3-19 16,-5 0-60-16,-4-8-259 15,-7-9 275-15,3 3 79 16,-8 1 357-16,-2 1-247 16,-2 4-46-16,-3 2-10 15,4 4-12-15,-4 2-22 16,0 0-13-16,1 0-6 16,4 0-1-16,2 4-2 15,4 8 1-15,5 3 1 16,-1 1 0-16,8 0 0 15,5-4-4-15,9-4 1 0,6-5-6 16,1-3-11-16,-3 0 0 16,-8-11 3-16,-5-9 3 15,-9-6 7-15,-6-6 6 16,-9-4 1-16,-4-4 2 16,0 0 2-16,-8 5 8 15,-6 7 1-15,3 11 10 16,3 11-7-16,5 4-9 15,0 2-6-15,-2 8-1 16,1 16 0-16,-1 10 0 0,5 5 0 16,0 5 1-16,0 1 0 15,9-4 0-15,12-3-1 16,3-6 0-16,6-5 1 16,5-7-1-16,4-9-2 15,2-11-30-15,0 0-28 16,-3-13-467-16</inkml:trace>
  <inkml:trace contextRef="#ctx0" brushRef="#br0" timeOffset="74795.9371">18508 12193 1839 0,'0'0'52'15,"0"0"-47"-15,0 0 7 16,0 0-2-16,110 5-10 15,-63-5-9-15,2 0-91 16</inkml:trace>
  <inkml:trace contextRef="#ctx0" brushRef="#br0" timeOffset="76715.2164">20469 11979 1854 0,'0'0'41'15,"0"0"-12"-15,0 0-5 16,0 0-7-16,0 0-2 16,0 0-10-16,0 0-5 15,0-20 0-15,0 37-3 16,0 12 2-16,0 7 1 16,0 6 0-16,0 1 1 15,0 1-1-15,3-1-1 16,5-5-5-16,-2-6-1 15,1-7-5-15,-3-11 0 0,1-9 0 16,-3-3 2-16,2-2 1 16,4 0 9-16,3-7 3 15,1-10-2 1,5 3-1-16,-2-1 0 0,2 1 6 16,0 3 1-16,1 1-2 15,-5 4 1-15,1 1-2 16,-4 2-1-16,1 3-2 15,-1 0-1-15,4 0-1 16,-3 13 1-16,-2 4-1 16,-3 2-1-16,-4 1-2 15,-2 0 0-15,0 0-1 16,-5-3 0-16,-12-4 0 0,-5-3 3 16,-6-3-1-1,-6-5 3-15,-5-2 1 16,-1 0 1-16,2-13-1 15,4-4-1-15,7 3 1 0,8 2 0 16,8 5 0-16,8 4-1 16,3 3-11-16,13 0-53 15,15 0-64-15,9 0-753 16</inkml:trace>
  <inkml:trace contextRef="#ctx0" brushRef="#br0" timeOffset="76944.0359">21024 12238 1662 0,'0'0'258'16,"0"0"-241"-16,0 0-8 15,0 0-1-15,0 0-6 16,0 0-2-16,-6 13-1 15,6 8 1-15,0 3 0 16,0-1-7-16,3-3-24 16,5-8-51-16</inkml:trace>
  <inkml:trace contextRef="#ctx0" brushRef="#br0" timeOffset="77113.1363">21085 12029 1916 0,'0'0'11'0,"0"0"-11"15,0 0 0-15,0 0-5 16,0 0-58-16,0 0-11 16,18 53-424-16</inkml:trace>
  <inkml:trace contextRef="#ctx0" brushRef="#br0" timeOffset="77526.4321">21273 12241 1745 0,'0'0'172'16,"0"0"-154"-16,0 0-7 15,0 0-1-15,0 0-10 16,0 0-1-16,-7 13 0 15,7 6 1-15,1 5-1 16,5-2-3-16,3-2-5 16,-3-4-9-16,0-2-11 15,0-5-11-15,-1-7-11 16,-1-2-26-16,3 0 77 16,1-16 11-16,7-7 59 0,0-5-34 15,5-3-16 1,2 0-1-16,-2 4-10 15,0 9 9-15,-8 5-3 0,-6 9-6 16,1 2-5-16,2 2-4 16,2 0 0-16,3 17-1 15,3 2 0-15,1 5-1 16,-4 0 0-16,1 1-5 16,5-1-11-16,4-2-8 15,3 2 15-15,6-7-19 16,-2-3-87-16,3-5-1225 15</inkml:trace>
  <inkml:trace contextRef="#ctx0" brushRef="#br0" timeOffset="77944.5842">22036 12302 1703 0,'0'0'113'15,"0"0"-85"-15,0 0 2 16,0 0 3-16,-36-75-7 15,18 64-10-15,-2 4-8 16,1 2-3-16,2 5-4 16,1 0 0-16,2 6-1 15,1 11 0-15,1 6-1 16,3 5 1-16,2-1 0 16,7 4-1-16,0-3-5 0,0-3-6 15,10-3-1-15,5-5-10 16,5-4-8-16,0-7-3 15,2-5 10-15,-3-1-9 16,0-1-3-16,-5-13 36 16,-2-5 10-16,1 0 34 15,-2-1-24-15,-1 1 3 16,-1 7 8-16,-2 3-6 16,-1 3-6-16,0 3-12 15,3 3-4-15,2 0-3 16,2 4 0-16,0 12-1 15,4-1 1-15,-2 4-2 16,4 1-1-16,-1-4-12 16,3-2-35-16,0-3-32 0</inkml:trace>
  <inkml:trace contextRef="#ctx0" brushRef="#br0" timeOffset="78727.0805">22352 12276 1750 0,'0'0'156'0,"0"0"-125"16,0 0-12-16,0 0-5 0,0 0-8 16,0 0-6-1,6-9-1-15,10 18 1 16,-2 4-1-16,3 1-1 15,-5-1 0-15,-1 0-1 0,-3-3-6 16,-6-1 1-16,-2-3 0 16,0-4-4-16,0-2-3 15,0 0 13-15,0-2 2 16,9-16 2-16,2-8-2 16,8-1-4-16,2 2-8 15,1 4-11-15,2 7 8 16,-2 5 10-16,-3 8 5 15,-2 1 0-15,-5 0 3 16,2 5-1-16,-4 7 2 0,1 4-3 16,-1 0 4-1,5 1-3-15,0 1 0 0,5-2 0 16,3-3-1-16,2-2-1 16,2-7 1-16,0-3 0 15,-5-1 0-15,1 0-1 16,-4-12-1-16,0-5 1 15,-5 0-1-15,-3-3 1 16,-3 4 16-16,-3 2 12 16,-1 5-10-16,-2 5-2 15,-2 1 1-15,1 3-8 16,-1 0-9-16,0 3 0 16,0 19-5-16,0 12 5 0,0 10 1 15,0 3-1-15,0 7-1 16,-3 9 1-16,3 6 1 15,0 4-1-15,0-3-1 16,2-11-4-16,-2-11 0 16,0-12-2-16,0-10 5 15,-8-8 1-15,-5-9 0 16,-5-6 0-16,-6-3 1 16,-7 0 0-16,-4-20 3 15,-4-9-3-15,3-5 2 16,4-7 0-16,9-5 5 15,9-2-4-15,8-3 1 16,6 5 0-16,0 7-1 16,24 6-2-16,8 7-1 0,9 6-3 15,6 7-9-15,1 4-16 16,-2 0-88-16</inkml:trace>
  <inkml:trace contextRef="#ctx0" brushRef="#br0" timeOffset="118508.569">1935 15554 1625 0,'0'0'72'16,"0"0"-28"-16,0 0-9 16,0 0-4-16,0 0-10 15,0 0-1-15,0 0-3 16,-7 64-12-16,7-56 4 16,0-1-3-16,0 0-3 15,0-4 0-15,0 0 1 16,0-1 2-16,-1-2 1 0,1 0-2 15,-1 0 3-15,-4 0 3 16,1-16 0-16,-2-8-9 16,2-5-1-16,4-7-1 15,0 1-1-15,0-3-1 16,0 4 1 0,0 0 1-16,10 1 1 0,-1 2-1 15,0-2 0-15,3 4 2 16,-1 0 0-16,2 2 1 15,0 3 2-15,-1 3-4 16,0 4 2-16,-3 4 3 16,-5 6-4-16,-2 4 1 15,1 3-1-15,-3 0-2 0,10 0-2 16,2 10 2 0,6 8 0-16,2 6 0 0,-1 2 0 15,-1 5 1-15,0 4-1 16,-1 4 0-16,-3 0 0 15,0 1 0-15,-3-4 0 16,-3-4-2-16,-2 1-1 16,1-5 0-16,-4-2 0 15,0-2-5-15,-3-4 0 16,0-1-3-16,0-4-17 16,-13-3-11-16,-1-5-19 15,-2-6-60-15,-2-1-1010 16</inkml:trace>
  <inkml:trace contextRef="#ctx0" brushRef="#br0" timeOffset="119034.5027">1935 15501 1785 0,'0'0'46'16,"0"0"-20"-16,0 0-10 15,0 0-10-15,0 0-2 16,107-40-3-16,-65 37-1 15,1 0-1-15,-4 3-7 16,0 0-20-16,-2 0-20 16,1 3-39-16,-3 2 59 15,-7 0 28-15,-12 0 9 16,-7-3 21-16,-7-2 17 0,-2 0 3 16,0 0-14-16,0 0-7 15,0 3-10 1,0 2-5-16,0 4-11 0,3 7 4 15,2 0 1-15,-3 3-5 16,3 0-3-16,-2-2 0 16,2-2-1-16,-2-2 0 15,4-4-5-15,-1 0-11 16,-1-5 2-16,1-3 0 16,0-1-4-16,1-1-3 15,2-15 11-15,5-2 11 16,-1-1 2-16,-2 2 26 0,0 3-2 15,-2 3 2-15,0 3-6 16,-1 0-8-16,0 3-6 16,0 3-4-16,1 2-3 15,4 0 1-15,2 0-2 16,3 9-1-16,0 7 1 16,3 1-1-16,1 3 0 15,-4-3-7-15,2 0-4 16,-7-1-23-16,5-6-25 15,1-3-85-15</inkml:trace>
  <inkml:trace contextRef="#ctx0" brushRef="#br0" timeOffset="119454.6054">3002 15441 784 0,'0'0'984'16,"0"0"-952"-16,0 0-7 16,0 0 13-16,0 0-11 15,0 0-16-15,-68-58-5 16,53 58-2 0,2 0-1-16,4 0-2 0,4 3 0 15,2 6 0-15,3 3-1 16,0 0 0-16,0 3 0 15,0-1-1-15,8 2 1 0,1 0 1 16,7-2 0-16,-1-1-1 16,0-2 0-16,5 0 0 15,-1-1 0-15,-1-1 1 16,-3-1-1-16,-3 1 0 16,-5-3-2-16,-1 0 0 15,-6 0 0-15,0-1-1 16,0 1 2-16,-9-2 0 15,-7 1 1-15,-8 0-1 16,4-2-2-16,-2-2-18 16,10-1-36-16,5 0-600 15</inkml:trace>
  <inkml:trace contextRef="#ctx0" brushRef="#br0" timeOffset="120085.3853">1705 15908 1807 0,'0'0'28'16,"0"0"-23"-16,0 0-2 0,-79 0 19 15,79 0-3-15,0 0-8 16,33 0-10-16,27 0 3 15,32 0 6-15,27 0-5 16,23 0-5-16,15-2 0 16,-1 0 2-16,1-1-2 15,-14 1 0-15,-13-3-3 16,-11-2 1-16,-25 3-2 16,-19 0 4-16,-26 2 0 15,-19 2 0-15,-15 0 5 16,-12 0 2-16,-3 0-2 15,0 0-3-15,0 0-2 0,0 0 0 16,-3 0 0-16,-5 6 0 16,1 2-9-16,4-5-21 15,3-3-34-15</inkml:trace>
  <inkml:trace contextRef="#ctx0" brushRef="#br0" timeOffset="121230.4459">3537 15417 1577 0,'0'0'241'0,"0"0"-203"15,0 0-12-15,0 0-3 16,0 0-4-16,0 0-13 16,-6 0-1-16,7 0-4 15,14 2 2-15,9 1-1 16,9 0 3-16,6-2-5 16,2 0 1-16,-2 1-1 15,-7-2 0-15,-2 1 0 16,-1-1 0-16,-3 0 0 0,-7 0 0 15,-9 0 0-15,-5 0 0 16,-5 0 1-16,0 0-2 16,0 0 1-16,0 0-6 15,0 0-13-15,-3 0-37 16,-8-1-50-16,0-4-1654 16</inkml:trace>
  <inkml:trace contextRef="#ctx0" brushRef="#br0" timeOffset="121576.9634">3738 15308 1797 0,'0'0'31'15,"0"0"-4"-15,0 0-3 16,0 0-1-16,0 0-3 15,0 0-11-15,-6-12-4 16,6 12-1-16,0 0-1 16,9 0-1-16,9 0 1 15,3 9 1-15,7 4-1 16,-1-1 0-16,6 2 0 16,-2 1-1-16,-1 1-2 15,-3 1 2-15,-9 0-2 16,-6 1-1-16,-8 3 0 15,-4 4 1-15,-22 3 0 0,-23 1-1 16,-13 6-1-16,-6-2-8 16,1-2-27-16,14-6-105 15</inkml:trace>
  <inkml:trace contextRef="#ctx0" brushRef="#br0" timeOffset="150674.3593">5572 15272 1772 0,'0'0'36'0,"0"0"5"15,0 0-7-15,0 0-8 16,0 0-7-16,0 0-6 16,0 0-4-16,-8-20-4 15,6 20-2-15,2 0-2 16,0 0 0-16,-1 13-1 16,-1 10 0-16,-2 11 3 15,3 5-1-15,-2 5 1 16,3 2-1-16,-2 1-1 15,2 0 0-15,0-1-1 16,0-3 1-16,0-1-1 0,0-6 0 16,0-10 0-1,0-3 0-15,0-7 0 0,0-5 0 16,0-4 0-16,0-3-1 16,0-4 0-16,0 0-2 15,0 0 0-15,0 0-4 16,0 0-1-16,0-5-9 15,0-6-34-15,5-2-45 16,6 1-678-16</inkml:trace>
  <inkml:trace contextRef="#ctx0" brushRef="#br0" timeOffset="151283.4839">6172 15357 1789 0,'0'0'38'0,"0"0"-17"15,0 0-3-15,0 0 0 16,0 0-2-16,0 0 1 15,-86 12-7-15,68 2-4 16,3 8-3-16,2 2-1 16,2 5 0-16,8 0 1 15,3 0 0-15,0 3 0 16,8-3 0-16,20-1-1 16,4 0 2-16,9-3-2 0,5-4-1 15,-2-5 1-15,0-7-2 16,-2-6 0-16,-6-3 0 15,-5-2 1-15,-8-16 0 16,-4-9 0-16,-10-5 3 16,-9-8 0-16,-4-6 0 15,-26-5-2-15,-12 4-1 16,-6 7-1-16,2 10 0 16,6 11 0-16,10 11-1 15,12 8-6-15,6 0-6 16,6 14-10-16,5 8-32 15,1 4-55-15</inkml:trace>
  <inkml:trace contextRef="#ctx0" brushRef="#br0" timeOffset="151859.2823">6790 15318 1800 0,'0'0'59'15,"0"0"-31"-15,0 0-8 0,0 0 1 16,0 0-6 0,0 0-7-16,0 1-7 0,0 18 1 15,0 9 4-15,0 6-3 16,-3 7 2-16,3-1-4 16,0 2 1-16,0 1-2 15,0-5 0-15,0-2 0 16,0-6 1-16,0-5-1 15,3-5-2-15,-3-6 1 16,0-5-1-16,0-6-1 16,0 0 0-16,3-3-2 15,-3 0-1-15,0 0-3 16,0-10-19-16,0-6-33 16,0 0-44-16</inkml:trace>
  <inkml:trace contextRef="#ctx0" brushRef="#br0" timeOffset="152234.2879">7257 15305 1842 0,'0'0'45'0,"0"0"-11"0,0 0-17 16,0 0-3-16,0 0-5 15,0 0-5-15,9 8-4 16,0 16 3-16,0 8 2 16,-2 6-2-16,-1 2 0 15,0 3-3-15,-1 0 0 16,-1 0 0-16,-2-6 0 15,-2-1 0-15,0-7 0 16,0-7 0-16,0-4 0 16,1-7-3-16,-1-5 1 15,3-3-3-15,-2-3-2 16,1 0-11-16,-1 0-13 0,-1-6-35 16</inkml:trace>
  <inkml:trace contextRef="#ctx0" brushRef="#br0" timeOffset="152859.9455">5388 14930 89 0,'0'0'1677'15,"0"0"-1632"-15,0 0-12 16,0 0-10-16,0 0-12 16,0 0 0-16,-77-22-4 15,37 43 1-15,-7 12-2 16,-10 13-3-16,-1 9-1 15,4 15-2-15,11 10 2 16,13 12 0-16,14 3 0 0,16 3-1 16,7-2 0-16,38-2-1 15,24 0-1-15,24-6-11 16,21-9-28-16,10-16-93 16</inkml:trace>
  <inkml:trace contextRef="#ctx0" brushRef="#br0" timeOffset="153688.5663">7613 14819 1682 0,'0'0'56'0,"0"0"-11"16,0 0-1-16,0 0-7 16,0 0-11-16,0 0-7 15,-9-8-7-15,9 8-7 16,0 3-2-16,9 4-2 16,14 2 4-16,8 8 1 15,9 8 0-15,0 12-1 16,-2 10-2-16,-2 14 1 15,0 9-3-15,-7 13-1 16,-4 2 0-16,-10 5 0 0,-12 2-2 16,-3-3-1-16,-8-6-2 15,-15-9-1-15,-2-11-2 16,-8-7 2-16,-3-6 2 16,-2-3-2-16,-1-9 1 15,9-9-7-15,8-7 6 16,7-10-1-16,15-6 4 15,0-3-5-15,7-3-14 16,23 0 13-16,3-3-50 16,10-10-279-16</inkml:trace>
  <inkml:trace contextRef="#ctx0" brushRef="#br0" timeOffset="154228.9546">8144 15877 1267 0,'0'0'586'15,"0"0"-553"-15,0 0-11 16,0 0-4-16,0 0-12 16,0 0 1-16,38-24-5 15,-10 24 0-15,0 0-2 0,-3 12 1 16,-6 2-1 0,-8 4 0-16,-8 5-2 0,-3 4 0 15,0 1 0-15,-23 3 1 16,-7 0 1-16,-5-3 0 15,4-6 0-15,9-5 0 16,13-3 0-16,9-6 1 16,3-3 0-16,30-5 1 15,28 0 1-15,25-2-3 16,18-15-16-16,7-8-118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8T05:19:48.315"/>
    </inkml:context>
    <inkml:brush xml:id="br0">
      <inkml:brushProperty name="width" value="0.05292" units="cm"/>
      <inkml:brushProperty name="height" value="0.05292" units="cm"/>
      <inkml:brushProperty name="color" value="#FF0000"/>
    </inkml:brush>
  </inkml:definitions>
  <inkml:trace contextRef="#ctx0" brushRef="#br0">17278 11540 1629 0,'0'0'179'16,"0"0"-176"-16,0 0-2 0,0 0 1 16,93 0 11-16,-54 0 7 15,4 0-10-15,5 0 2 16,0 0-1-16,7 0-4 15,5 6 4-15,4-1-3 16,4 1-1-16,-1-1-4 16,2 0-1-16,7-3 1 15,5-2 1-15,5 0-1 16,5 0 0-16,0 2 0 16,2 0-2-16,-1 3 2 15,-2-1-2-15,-2 0 1 16,0 0 0-16,0-1-2 0,1 0 2 15,1-1-1 1,4 1-1-16,-3 0 0 0,1-1 0 16,1 0 0-16,-1-2 0 15,1 0 1-15,2 0-1 16,5 0 0-16,1 0 0 16,-1 1 1-16,3 2-1 15,-6 0 0-15,-3 0 0 16,-5 1 0-16,-1-1 0 15,-1 0 0-15,0-1 0 16,3 1 0-16,-4-1 0 16,-4 0-1-16,-5-2 2 15,-1 2-1-15,-8-2 0 16,-7 1 0-16,-9-1 0 16,-9 0 0-16,-1 0 1 0,-6 0-1 15,-1 0 0 1,0 0 4-16,-2 0-2 0,-4 0 0 15,1 0 0-15,-3 0 0 16,-2 0-2-16,1 2 2 16,-3 3-2-16,-1-1 0 15,-3 2 2-15,-1 1-1 16,0-3 2-16,-2 1 1 16,-5 1 0-16,-2-4-2 15,-1 1 0-15,-3-2-1 16,-2 0 0-16,-2 1-1 15,-1-2 0-15,0 0-4 0,0 0-19 16,-14-7-84 0</inkml:trace>
  <inkml:trace contextRef="#ctx0" brushRef="#br0" timeOffset="12244.4744">18557 15952 1564 0,'0'0'33'0,"0"0"8"16,0 0 18-16,0 0-24 15,0 0-10-15,0 0-9 16,0 0-6-16,-51-8 2 16,45 8 1-16,-1 0-2 15,-4 0-7-15,3 0-2 16,-3 0-2-16,4 1 0 15,1 3 0-15,1-3 0 16,2 1 1-16,0-2 2 16,3 0 4-16,-1 0 1 0,1 0-3 15,0 2 0-15,0-2 0 16,0 0-1-16,0 0-1 16,0 1 0-16,3 0-2 15,10 2 0-15,10 0 4 16,6-3 5-16,6 0 0 15,5 0-1-15,2 0-4 16,-2 0-2-16,1 0 1 16,-2 0 2-16,-1 0-3 15,2 0-1-15,3 4-1 16,5-1 0-16,3 0 0 16,5 0 0-16,0-2 0 0,-3 2 2 15,0 1-2-15,-3-1 0 16,1 3 0-16,0-3-1 15,1 5 1-15,-2-1-1 16,1 0 1-16,2 2-1 16,-1-4 0-16,0 1 0 15,-3-2 1-15,0 0-1 16,-3-1 0-16,1 0 1 16,-3-1-1-16,1-1 0 15,-3 1 0-15,2 1 0 16,-1 2 0-16,3-1 1 15,0 1-1-15,5-3 0 16,0 1 0-16,1-2 0 16,-3 1 0-16,-3-2 0 0,0 0-1 15,-1 0 2 1,2 0-2-16,0 0 1 0,4 0 0 16,-1 0 0-16,-2 0 0 15,3 0 0-15,0 0 0 16,0 0 1-16,-1 0-1 15,2 0 0-15,-2 0 0 16,0 0 0-16,-1 0 0 16,-2 0 0-16,-1 0 0 15,3 0 1-15,2-2-1 16,-1-4 0-16,2-2 0 0,1 1 0 16,-1 0 1-1,-2 0-2-15,-1 1 1 16,-3 0 0-16,0 3 0 15,2-1 0-15,-3-1 0 0,5 2-1 16,-2 2 1-16,3-3 0 16,1 4 0-16,-3-3 0 15,2 1 0-15,-4 0 0 16,0-1 1-16,-3 1-1 16,-2-3 0-16,-3 3 0 15,-4-1 0-15,-2-1 0 16,-4 1 0-16,0 1 1 0,-6-1-1 15,-2 1 0 1,-3-1 2-16,0 2 2 16,-3-1 0-16,0 1-2 0,-1 1 2 15,0 0 0-15,-3 0-2 16,-2 0-1-16,-2 0 0 16,-2 0 1-16,-2-3-1 15,-2 3 1-15,-1-3-2 16,0 2 0-16,0 0 0 15,-4-8-8-15,-22-3-22 16,-7-8-149-16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8T05:26:39.998"/>
    </inkml:context>
    <inkml:brush xml:id="br0">
      <inkml:brushProperty name="width" value="0.05292" units="cm"/>
      <inkml:brushProperty name="height" value="0.05292" units="cm"/>
      <inkml:brushProperty name="color" value="#FF0000"/>
    </inkml:brush>
  </inkml:definitions>
  <inkml:trace contextRef="#ctx0" brushRef="#br0">10510 7861 1648 0,'0'0'89'16,"0"0"-60"-16,0 0 3 15,0 0-7-15,0 0-7 16,0 0-2-16,0 0-5 16,0 0-3-16,-13-8 0 15,13 8 0-15,0 0-2 0,0 0-1 16,-2 0 0-16,1 0 1 15,1 0-2 1,-3 0 0-16,3-3-1 0,0 3 1 16,-3 0-1-16,1 0 0 15,-1 0-1-15,0 0 2 16,0-1-2-16,1 1 0 16,-2 0-1-16,4-2 0 15,0 2 1-15,-1 0-1 16,-2 0 0-16,-3 0 0 15,1 0 0-15,-1 0-1 16,-3 0 1-16,2 3 0 16,-1 5-1-16,1 1 0 0,-2-1 0 15,2 4 1-15,-1 3-1 16,2 5 1-16,-1 1-1 16,5 0 0-16,2 1 1 15,0 0-1-15,0-2 0 16,7 1 0-16,4 0 1 15,5-1 0-15,1-3-1 16,8-3 1-16,2-11 0 16,4-3 1-16,5 0-2 15,-3 0 1-15,0-3 0 16,-7-11 0-16,-6 2 0 16,-6-5 1-16,-5 0 1 15,-2-5 3-15,-7-4 0 16,0-1-2-16,0-3-1 15,-10-1-2-15,-10 3 1 16,-5 5-2-16,-4 2 0 0,0 7 0 16,0 4-1-16,5 2 0 15,5 6-3-15,3 2-10 16,6 0-8-16,2 5-21 16,5 4-60-16</inkml:trace>
  <inkml:trace contextRef="#ctx0" brushRef="#br0" timeOffset="775.483">10397 7895 1792 0,'0'0'47'15,"0"0"-33"-15,0 0-6 16,0 0-8-16,0 0 0 0,0 0-4 15,37-45 1-15,-24 44-6 16,-5 1-1-16,-2 0-13 16,-2 0-17-16,-4 0-34 15,0 1-91-15,0 7 11 16,0-1 13-16,-4-2 141 16,-2-1 20-16,0-1 50 15,1-2-70-15,1-1-338 16</inkml:trace>
  <inkml:trace contextRef="#ctx0" brushRef="#br0" timeOffset="16292.0434">10574 10232 960 0,'0'0'713'0,"0"0"-676"16,0 0-6-16,0 0 14 15,0 0-13-15,0 0-13 16,0 0-1-16,0 0-3 16,-8-6-3-16,8 6-1 15,0 0-2-15,-2 0 0 16,-1 0 1-16,-2-2-3 15,0 0-3-15,1 2-1 16,-1 0-1-16,1-1 0 0,-3 1-1 16,1 0 0-16,-2 0 0 15,1 0 0-15,-5 0-1 16,2 3 0-16,-1 6 1 16,-2-1 0-16,0 2-1 15,2 0 0-15,0 3 0 16,1 3 1-16,-2 1-1 15,2 1 2-15,-1 1-1 16,2 1-1-16,3 2 2 16,2 0-2-16,1 2 1 15,0 1-1-15,3 1 0 16,0 1 0-16,0-1 0 16,0-1 1-16,0-1 0 15,7-3-1-15,2-1 0 16,4-3 1-16,0 0 0 0,0-3-1 15,0-4 0-15,-1-2 0 16,2-4 1-16,-1-2 0 16,2-2 3-16,-1 0 1 15,1 0-2-15,1-4 0 16,3-5-1-16,-5-4-1 16,2 1 1-16,-7-1 0 15,1 0 1-15,-2-3 1 16,-1-2-2-16,1 0 2 15,-2-3-2-15,1 2 1 16,-2-4-2-16,-2 4 2 16,-2 0 0-16,0 2-1 0,-1-3 1 15,2 4-1-15,-2-2 0 16,0-1-1-16,0 2 1 16,0-2-1-16,0 2 1 15,-6-3-2-15,0 1 0 16,-1 1 0-16,-1 2 1 15,2-3-1-15,0 2 1 16,2 1-1-16,-3 1 0 16,1 2 0-16,1 1 0 15,-1 0 0-15,3 5-1 16,-2 2-1-16,2 3-1 16,-2-1 0-16,-3 3-3 15,1 0-5-15,-2 0-8 0,-3 15-5 16,1 0-25-16,0 4-77 15</inkml:trace>
  <inkml:trace contextRef="#ctx0" brushRef="#br0" timeOffset="19976.8824">10542 12927 1186 0,'0'0'488'0,"0"0"-437"0,0 0-8 15,0 0-12-15,0 0-1 16,0 0-13-16,0 0 1 15,-1-14-7-15,0 11-2 16,1 1 3-16,0-1-2 16,-2 1-1-16,2 0 0 15,0 1 0-15,-1-1-2 16,1 1-3-16,0 0 2 16,-2 1-2-16,2-2 0 15,0 2 3-15,-2-1-1 0,2 1 1 16,-2 0-1-1,2 0-2-15,0 0 1 0,0 0-2 16,0 0-1-16,0 0 0 16,-3 0-1-16,3 0-1 15,0 0-1-15,0 0 1 16,-2 12-2-16,1 5 2 16,-3 9 0-16,2 4 0 15,0 1 1-15,-1 6-1 16,1-4 0-16,1 0 0 15,1-3 0-15,0-4 0 16,0-1 0-16,0-5 0 16,0-1 0-16,0-4 0 15,0-2 0-15,0-5 0 16,0-2 0-16,0-2 0 0,-1-2 0 16,1-2 0-1,0 0 1-15,-2 0-1 0,2 0 0 16,0 0 0-16,0 0 1 15,0 0 0-15,0 0 0 16,0 0-1-16,0 0 0 16,0 0-3-16,0 0-10 15,0 0-24-15,0 0-66 16</inkml:trace>
  <inkml:trace contextRef="#ctx0" brushRef="#br0" timeOffset="22050.685">10621 15594 1526 0,'0'0'134'15,"0"0"-79"-15,0 0-17 16,0 0-9-16,0 0-4 16,0 0-5-16,0-6 3 15,0 6 1-15,0-1-4 16,0 0-3-16,-1-1-3 15,-5 1-7-15,-4 1-4 16,-5 0-1-16,-2 0-1 16,1 0 0-16,0 4 2 15,-3 4 0-15,3 5-1 0,-3 2 0 16,3 4-1 0,1 2 1-16,0 2-2 0,4 0 0 15,3 0 2-15,4 0-2 16,3 0 1-16,1-1 0 15,0 2-1-15,0-1 1 16,10-4-1-16,8-2 1 16,2-1-1-16,4-4 1 15,-1-3-1-15,1-1 0 16,-3-5 2-16,-2-3-2 16,0 0 3-16,-2 0-1 15,1-6 0-15,-3-6 3 0,1-4 0 16,-2-2-2-16,1-2-2 15,-6-1 4-15,-3-1-1 16,-3-3 0-16,-3 2-1 16,0-1 0-16,-6-1 0 15,-10 4-1 1,-1 2 1-16,-4 0-3 0,2 4 0 16,-1 0 1-16,3 5-1 15,8 1-2-15,-1 2-6 16,7 1-11-16,2 3-11 15,1 1-70-15</inkml:trace>
  <inkml:trace contextRef="#ctx0" brushRef="#br0" timeOffset="32097.1297">19867 7540 1698 0,'0'0'50'15,"0"0"-12"-15,0 0-4 16,0 0-9-16,0 0-6 16,0 0-7-16,0 0-3 15,0 0-1-15,-2-16 0 16,1 16-1-16,1 0 0 16,0 0-2-16,0 0-2 15,0 0 0-15,0 0 0 16,0 0-1-16,-2 0 0 15,2 0-1-15,-1 0 0 0,1 7-1 16,-3 4 0 0,3 6 3-16,-2 3 0 0,2 0-2 15,0 4 0-15,0 1 0 16,0 4 0-16,0-2-1 16,0 4 0-16,0 0 1 15,0 0-1-15,0-4 0 16,0-4 0-16,0-3 0 15,2-5 0-15,-2-3 0 16,3-4 1-16,-2-2-1 16,-1-3 0-16,0 1 0 15,0-4 0-15,0 0 0 0,0 0 0 16,0 0-1 0,0 0 1-16,0 0 1 0,0 0-1 15,0 0 1 1,0 0-1-16,0 0 1 0,0 0 0 15,0 0 0-15,0 0-1 16,2 0 0-16,-2 0-3 16,0 0-12-16,0 0-28 15,0 0-118-15</inkml:trace>
  <inkml:trace contextRef="#ctx0" brushRef="#br0" timeOffset="34166.8463">19840 10290 492 0,'0'0'1153'0,"0"0"-1108"0,0 0-18 16,0 0-2 0,0 0 2-16,0 0-5 0,0 0-12 15,0-10-4-15,0 10 1 16,0 0 2-16,0 0 2 15,0 0-1-15,0 0-3 16,0 0-2-16,0 0 4 16,0 0-2-16,0 0 1 15,0 0 1-15,0 0-3 16,0 0 0-16,0 0-2 16,0 0 1-16,0 0-3 15,0 0 0-15,0 0-1 0,0 0-1 16,0 5 0-1,0 11 0-15,0 5 1 0,0 4 2 16,0 8 5-16,0 4-3 16,-2 3-2-16,2 6-1 15,0 2 0-15,0 2 0 16,0-2-1-16,0-4 0 16,0-5-1-16,0-4 0 15,0-6 0-15,0-3 0 16,0-5 0-16,0-8 0 15,0-2 1-15,0-6-1 16,0-4 0-16,0-1 0 16,0 0 3-16,0 0 3 15,0 0 3-15,0 0 2 16,0 0-2-16,0 0-4 16,0 0-3-16,0 0-2 0,0 0 0 15,0 0 0-15,0 5-13 16,0 2-19-16,0-1-102 15</inkml:trace>
  <inkml:trace contextRef="#ctx0" brushRef="#br0" timeOffset="36519.4992">19856 13084 1626 0,'0'0'141'16,"0"0"-106"-16,0 0-3 15,0 0-4-15,0 0-11 16,0 0-6-16,0 0-3 0,0 0 1 16,0 0 0-16,0 0-2 15,0 0 0-15,0 0-2 16,-4 0-2-16,-1 0-2 15,-4 0 1-15,-4 5-2 16,-4 1 0-16,0 0 0 16,0 5 0-16,-1-2 1 15,3 4-1-15,-1 0 0 16,2 2 1-16,0 4-1 16,4 2 0-16,3 3 0 15,3 4 1-15,1-2-1 0,3 2 1 16,0-3-2-1,0 0 2-15,3-3-1 0,6-1 0 16,1-1 1-16,5-5-1 16,-1-1 0-16,0-5 0 15,0-2 0-15,2-3 1 16,-2-2 0-16,2-2 0 16,3 0 0-16,2 0 2 15,3-5-1-15,-3-4 1 16,-1-2 3-16,-3-3-4 15,-3 2 4-15,-1-3 0 16,-4 1-2-16,-1-1-1 16,-2 1 2-16,-2-2-1 15,1-1-2-15,-1-1 0 16,-1 0-1-16,-3-1-1 0,0 1 1 16,0 0-1-16,0 2 0 15,0 1 0-15,-3 3 0 16,-3 3 0-16,-4-2 0 15,-1 0 0-15,-2 1 0 16,-2 1-1-16,-1 0 1 16,2 1-1-16,4 2-1 15,4 1-1-15,1 2 1 16,4 0 0-16,-1 1-6 16,2 2-5-16,0 0-5 15,-1 0-36-15,-2 0-172 16</inkml:trace>
  <inkml:trace contextRef="#ctx0" brushRef="#br0" timeOffset="40281.2938">19808 15701 1492 0,'0'0'227'16,"0"0"-192"-16,0 0-10 0,0 0 7 16,0 0-6-16,0 0-13 15,0 0-1-15,0 0-2 16,0 0-1-16,0 0 0 15,0 1-3-15,0-1-3 16,0 3 0-16,0 0-2 16,0 1 4-16,0 2 2 15,0 0-4-15,0 2 0 16,0 4 1-16,0 2 1 16,0 3 0-16,0 2-1 0,0 0-2 15,0 1 0-15,0 2 0 16,0 0-1-16,0 0 0 15,0 2-1 1,0 4 1-16,0 0-1 0,0 0 0 16,0 2 0-16,0-5 0 15,0-2 0-15,0-4 0 16,0-5 0-16,0-4 1 16,2-4-1-16,-2-2 0 15,2-1 0-15,-1-1 0 16,-1-2 0-16,2 0 0 15,-2 0 0-15,0 0 0 16,0 0 0-16,0 0 0 0,0 0 1 16,0 0 0-16,0 0-1 15,0 0 1-15,0 0 1 16,1 0-1-16,-1 0 0 16,1 0-1-16,1 0-6 15,1-9-10-15,1 1-39 16,-2 0-177-16</inkml:trace>
  <inkml:trace contextRef="#ctx0" brushRef="#br0" timeOffset="42666.8897">3971 17365 1711 0,'0'0'73'0,"0"0"-32"0,0 0-5 15,0 0-7-15,0 0-8 16,0 0-6-16,0 0-7 16,-30-20-3-16,27 19-2 15,0 0 3-15,2 1-2 16,1 0-1-16,-2-2-1 16,2 2 0-16,-3 0-1 15,-3 0-1-15,-4 0 0 16,-4 2-1-16,0 8 1 15,1 3-1-15,4 4 0 0,1 0 1 16,3 2-1-16,5-1 1 16,0 0 0-16,0 2 0 15,19 3 0-15,8-2 1 16,3-6-1-16,9-1-1 16,1-4 1-16,3-7 0 15,-5-3 0-15,-4 0 0 16,-9 0 0-16,-5-12 1 15,-10-1 0-15,-5-4 1 16,-5-4 2-16,0-2-1 16,0-5-1-16,-18-3-1 15,-9-2-1-15,-3 0 0 16,0 8 0-16,5 7 0 0,7 8 0 16,6 7-4-1,3 3-11-15,3 5-27 0,0 15-13 16,3 5-21-16,3-3-421 15</inkml:trace>
  <inkml:trace contextRef="#ctx0" brushRef="#br0" timeOffset="43194.7685">4674 17349 1815 0,'0'0'30'0,"0"0"-18"16,0 0 21-16,0 0-8 16,0 0-6-16,0 0-8 15,-74-16-9-15,67 19-1 16,-2 10-1-16,5 7 0 16,1 5 0-16,3-2 0 0,0 2 0 15,4 2 1-15,15-6-1 16,7-1 0-16,5-4 0 15,3-8-3 1,2-3-2-16,2-5 3 0,-7 0-4 16,-3-8 0-16,-9-8 3 15,-6-4 3-15,-9-6 3 16,-4-3-2-16,-6-5 6 16,-18 2 0-16,-10-2 0 15,-3 8-4-15,5 9 3 16,5 7-6-16,11 10 0 15,4 0-3-15,6 15-18 0,6 7-40 16,0 4-89-16</inkml:trace>
  <inkml:trace contextRef="#ctx0" brushRef="#br0" timeOffset="43695.6003">5149 17349 1847 0,'0'0'40'16,"0"0"-16"-16,0 0 1 16,0 0-8-16,0 0-10 15,0 0-4-15,-22-1-3 16,15 16-2-16,2 2 2 16,0 3 0-16,4 3 0 15,1-4 0-15,0 5 0 16,11-2 0-16,8-1-1 0,2-4-1 15,4-4-2 1,2-4-7-16,0-9-2 0,1 0 1 16,-4 0-4-16,-4-12 2 15,0-9 5-15,-10-2 6 16,-5-5 3-16,-5-3 1 16,-5 1 1-16,-15-3 8 15,-1 8 4-15,-3 7 5 16,7 7-6-16,1 3-11 15,6 8-2-15,7 0-13 16,3 0-53-16,0 13-124 16</inkml:trace>
  <inkml:trace contextRef="#ctx0" brushRef="#br0" timeOffset="44354.1649">5782 17349 1699 0,'0'0'120'16,"0"0"-96"-16,0 0 9 15,0 0-11-15,0 0 0 16,0 0-8-16,-32-8-7 0,29 8-3 16,-4 0-2-16,-5 3-1 15,1 10-1-15,0 4 2 16,-1 3-2-16,3-1 1 15,0 5 0-15,5 3-1 16,4-1 0-16,0 3 0 16,14-6 0-16,10 0 1 15,7-4-1-15,8-7 0 16,0-6 0-16,7-6-1 16,-6 0-1-16,-5 0 1 15,-8-10 1-15,-8-4 0 16,-9-6 1-16,-5-6 0 15,-5-4 4-15,-11-6-1 16,-20-3-2-16,-6-1-1 0,-5 6 0 16,3 9-1-16,6 13-1 15,7 10-13-15,11 2-90 16</inkml:trace>
  <inkml:trace contextRef="#ctx0" brushRef="#br0" timeOffset="61969.4969">10712 17370 1602 0,'0'0'98'0,"0"0"-56"15,0 0-13-15,0 0-8 16,0 0-9-16,0 0-3 16,0 0-2-16,0-4 0 0,0 3-1 15,0 1 4 1,0-2-3-16,0 2-3 0,0 0 0 15,0 0 0-15,0 0 3 16,0 0-1-16,0 0-3 16,0 0-2-16,0 0 2 15,0 0 0-15,0 0 1 16,0 0 0-16,0 0 0 16,0 0 1-16,0 0-2 15,0 0 0-15,0 0 0 16,0 0 0-16,0 0 0 15,0 0 1-15,0 0 1 0,0 0-1 16,0 0-1-16,-1 0 0 16,1 0-1-16,-1 0 0 15,1 0-1-15,0 0 0 16,0 0 0-16,0 0-1 16,0 0 1-16,0 0 0 15,0 0 0-15,0 0-1 16,0 0 2-16,0 0-1 15,0 0 0-15,-2 0 0 16,2 0 0-16,0 0-1 16,0 0 1-16,0 0-1 15,0 0 0-15,0 0 0 0,0 0 0 16,0 0 0 0,0 0 1-16,0 0-1 0,0 0 0 15,0 0 0-15,0 0 0 16,0 0 0-16,0 0 0 15,-1 0 0-15,1 0 0 16,0 0 0-16,0 0 0 16,0 0-1-16,0 0 1 15,0 0 0-15,0 0-1 16,0 0 1-16,0 0-1 16,0 0 0-16,0 3 1 15,0 5 0-15,0-2 0 16,0 8 0-16,0-5 0 15,0 2 0-15,0 2 0 16,0 0 0-16,1 1 0 0,1-2 1 16,-2 3-2-1,1-1 2-15,-1 3-1 0,1-3 0 16,-1 0 0-16,0-1 0 16,0-1 0-16,0 1 0 15,4-1 0-15,-4 0 0 16,0 0 0-16,0-3 0 15,0-1 0-15,0 1 0 16,3-1 0-16,-2 1 0 16,-1-1 0-16,2-3 0 15,-1-1 0-15,1 1 0 16,-2 0 0-16,1-4 0 16,-1 1 0-16,0-2 0 0,0 0 0 15,0 0 1 1,0 0-1-16,2 0 0 0,-2 0 0 15,0 0 1-15,1 0-1 16,-1 0-1-16,2 0-2 16,-1 0-6-16,1 0-31 15,1 0-135-15</inkml:trace>
  <inkml:trace contextRef="#ctx0" brushRef="#br0" timeOffset="63992.5772">20053 17308 829 0,'0'0'715'15,"0"0"-642"-15,0 0-19 16,0 0-8-16,0 0-7 15,0 0-13-15,0 0-3 16,2 0-9-16,-2 0 2 16,0 0-2-16,0 0-3 15,0-1 5-15,0 1-6 0,0 0-2 16,0 0-2 0,0 0-3-16,0 0 3 0,0 0-3 15,0 0 3-15,0 0-2 16,0 0 0-16,0 0 0 15,0-2-2-15,-6 1 1 16,1 1-2-16,-5-2-1 16,1 2 0-16,-3 0-1 15,-1 0 1-15,-1 6 1 16,-1 5-1-16,2 1 0 16,-2 0 0-16,3 0 0 15,0 2 0-15,1 0 0 16,4-1 0-16,2 2 1 15,2-1-1-15,2 3 0 0,1 2 0 16,0-2 0-16,0 0 0 16,0 0 0-16,9 0 0 15,6-1 0-15,1 0 1 16,5-2-1-16,-1 1 1 16,2-3 0-16,-1-2 1 15,-2-3 1-15,-1-2 0 16,-2 0 0-16,-1-3 1 15,0-2-1-15,0 0 2 16,0 0-1-16,0 0-3 16,0 0 4-16,-2-7-3 15,-2-1 1-15,2-1 3 16,-4-2-4-16,0 0 1 16,0-4 0-16,-1-1 2 15,-4-4-2-15,0-2-1 0,-2-1-1 16,-2 0-1-16,0 2 1 15,0 3-1-15,0-1 1 16,-12 2-2-16,-4 0 0 16,-1 3 1-16,-4 2-4 15,-2 5-4-15,-7 4-17 16,-3 1-35-16,0-1-351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8T05:28:34.644"/>
    </inkml:context>
    <inkml:brush xml:id="br0">
      <inkml:brushProperty name="width" value="0.05292" units="cm"/>
      <inkml:brushProperty name="height" value="0.05292" units="cm"/>
      <inkml:brushProperty name="color" value="#FF0000"/>
    </inkml:brush>
  </inkml:definitions>
  <inkml:trace contextRef="#ctx0" brushRef="#br0">6662 6523 1094 0,'0'0'268'0,"0"0"-200"16,0 0-1-16,0 0-13 15,0 0-17-15,0 0-14 16,0 0-17-16,0 0-6 0,-2 0 1 16,2 0 2-1,0 0 4-15,0 0-6 0,0 0-1 16,0 0 9-16,0 0 7 15,0 0 5-15,0 0 8 16,0 0-4-16,-1 0-6 16,1 0-2-16,0 0-1 15,0 0-2-15,0 0-3 16,0 0-5-16,0 0-2 16,0 0-1-16,0 0 0 15,0 0-1-15,0 0 2 16,0 0-2-16,0 0-1 15,0 0 0-15,0 0 1 16,0 0-1-16,0 0 1 16,0 0 1-16,0 0 1 0,-2 0-2 15,2 0 2 1,0 0-1-16,0 0 3 0,0 0-2 16,0 0 3-16,0 0-1 15,0 0-1-15,0 0-1 16,-1 0-1-16,1 0-3 15,0 0 0-15,0 0 1 16,0 0-1-16,0 0 0 16,0 0 0-16,0 0 0 15,0 0 0-15,0 0 0 16,0 0 1-16,0 0-1 16,0 0-5-16,0 0-19 0,0 0-34 15,0 0-139-15</inkml:trace>
  <inkml:trace contextRef="#ctx0" brushRef="#br0" timeOffset="2623.9483">6666 6532 1472 0,'0'0'183'16,"0"0"-143"-16,0 0 1 15,0 0 1-15,0 0-15 16,0 0-12-16,0-1-1 15,0-1 3-15,0 2-2 16,0 0 0-16,0 0-2 16,0 0-1-16,0 0 0 0,-1 0-4 15,1 0-3-15,-2 0-1 16,2 0 0-16,0 0-2 16,0 0-1-16,0 0 0 15,0 0-1-15,0 0 1 16,0 0-1-16,0 0 1 15,0 0-1-15,0 0 1 16,0 0 1-16,0 0-2 16,0 0 0-16,0 0 0 15,0 0-1-15,0 0 1 16,0 0 0-16,0 0 0 16,0 0 0-16,0 0 0 0,0 3 0 15,0 6 0-15,0-1 0 16,0 2 0-16,3 1 0 15,0 1 0-15,2 1 0 16,-3-1 0-16,3-2 0 16,-2-3 0-16,-2 0 0 15,1-2 0-15,-2 2 0 16,3-1 0-16,-2-1 0 16,1 1 0-16,-2-1 1 15,0-5-1-15,3 2 0 16,-3-1 0-16,0-1 0 15,5 0 0-15,2 0 0 16,14-1 2-16,10-17 2 16,14-7 0-16,4-9-4 15,4-3 0-15,3-3 0 0,-3 2 0 16,-3 5 0-16,-4 2 0 16,-10 6-1-16,-9 6 1 15,-5 2 0-15,-8 3 0 16,-5 4 0-16,-1 1 0 15,-5 5 2-15,0 2-1 16,-3 1 4-16,0 1-2 16,0 0-2-16,0 0-1 15,0 0 0-15,0 0 0 16,0 0-1-16,0 0 0 16,0 0-8-16,0 0-11 15,0 6-39-15,0-1-276 16</inkml:trace>
  <inkml:trace contextRef="#ctx0" brushRef="#br0" timeOffset="4117.0454">7773 6397 1816 0,'0'0'55'0,"0"0"-39"0,0 0 3 16,0 0-1-16,0 0-14 16,0 0-3-16,0 48 4 15,0-19 1-15,3 3-1 16,0 4-1-16,1 0-2 15,-2-3 0-15,-2-6-2 16,0-2 1-16,0-9 0 16,0-4-1-16,0-4 0 15,0-5 0-15,0-3-1 16,0 0-3-16,-5 0-1 16,-1-18-26-16,-1-9-35 15,4-9-46-15</inkml:trace>
  <inkml:trace contextRef="#ctx0" brushRef="#br0" timeOffset="4453.1605">7786 6411 1798 0,'0'0'47'16,"0"0"-21"-16,0 0 8 16,0 0-14-16,0 0-15 15,0 0-5-15,27 19 3 16,-10 0 3-16,2 2-4 15,5 0-2-15,-6 1 1 16,9-3 0-16,-2 0-1 16,0-3 0-16,1-5 0 0,-7-5 0 15,0-5 0-15,-4-1 0 16,-1 0 0-16,-4-11 0 16,-1-9 0-16,0-5 1 15,-4-4 0-15,-4-4-1 16,-1 0 1-16,0 5-1 15,0 6 0-15,-3 5 2 16,-1 5-2-16,-2 5 0 16,6 3 0-16,0 4-13 15,0 0-56-15,0 4-263 16</inkml:trace>
  <inkml:trace contextRef="#ctx0" brushRef="#br0" timeOffset="4859.8108">8387 6452 1353 0,'0'0'505'15,"0"0"-483"-15,0 0-8 16,0 0 11-16,0 0-16 0,0 0-6 16,-62 44-2-1,62-25 0-15,0-2 0 0,16 2-1 16,10-5-1-16,3-1-3 16,3-9-2-16,2-4-4 15,-1 0-5-15,-6 0 4 16,-8-11 4-16,-7-2 6 15,-7-4 1-15,-5-2 1 16,-2 0 7-16,-20-1 1 16,-2 3-4-16,-3 3-2 15,6 7-3-15,3 7 0 16,6 0-4-16,5 8-30 0,4 9-48 16,3-1-1404-1</inkml:trace>
  <inkml:trace contextRef="#ctx0" brushRef="#br0" timeOffset="5307.5176">9132 6483 1756 0,'0'0'108'16,"0"0"-86"-16,0 0-11 0,0 0-3 15,0 0-4-15,0 0-3 16,58-21-1-16,-32 18 1 16,-3-3-1-16,-8-2 0 15,-2 3 0-15,-8-3 0 16,-5-2 4-16,0-1-2 15,-16-3 0-15,-14 4 4 16,-3 5-4-16,-4 5 0 16,2 0 0-16,5 0 6 15,5 12-4-15,7 5-4 16,2 2 1-16,5 5 0 16,8 3 0-16,3 3-1 0,0-2 0 15,20 0 0-15,10-5 1 16,4-1-1-16,9-8 0 15,2-6-1-15,1-8-11 16,-1 0-18-16,-2-8-39 16,-10-11-182-16</inkml:trace>
  <inkml:trace contextRef="#ctx0" brushRef="#br0" timeOffset="5684.9756">9484 6400 485 0,'0'0'1362'0,"0"0"-1322"16,0 0-5-16,0 0-9 16,0 0-14-16,0 0-7 15,34-23-2-15,-12 32-2 16,0 9 1-16,-2 3-1 15,1 4 0-15,-6-1-1 16,-2 2-1-16,-6-3-5 16,-3-1 0-16,-4-6-5 15,0-3 0-15,0-8 0 16,-2-5 3-16,-2 0 1 16,-1-6 7-16,4-18 5 15,1-5 5-15,0-5-4 16,0 0 0-16,10 1-5 15,1 5 0-15,5 7-1 0,-1 6-1 16,3 8-19-16,0 5-62 16,0 2-435-16</inkml:trace>
  <inkml:trace contextRef="#ctx0" brushRef="#br0" timeOffset="6074.9209">9965 6392 1848 0,'0'0'45'15,"0"0"-27"-15,0 0-4 16,0 0-4-16,0 0-6 15,0 0 7-15,38 45-7 16,-21-25-2-16,0 2-2 16,-4 2 1-16,-3-1 0 15,-3 0-1-15,-7-4-1 16,0-3-2-16,0-8-2 16,-2-5-1-16,-8-3 4 0,0-5 2 15,4-17 1-15,4-5 0 16,2-11 0-16,0 2-1 15,15 2 1-15,2 4-1 16,6 8-1-16,-2 8-3 16,5 5-9-16,-1 4-41 15,-1 5-47-15</inkml:trace>
  <inkml:trace contextRef="#ctx0" brushRef="#br0" timeOffset="6425.6357">10401 6445 1857 0,'0'0'33'0,"0"0"-2"16,0 0-9 0,0 0-11-16,0 0-4 0,0 0-4 15,-61 19-3-15,58 0 1 16,3 1-1-16,0 2 0 15,0-2 0-15,13-2 0 16,7-3-2-16,1-3-5 16,4-7-1-16,-4-5 3 15,6 0 1-15,-2-8 0 16,-6-6 4-16,-6-5 0 16,-3-1 0-16,-8 1 3 15,-2 0 4-15,-2 1-3 16,-17 1 1-16,-2 3-4 15,5 6-1-15,-3 6-2 0,4 2-10 16,2 3-47-16,2 10-94 16</inkml:trace>
  <inkml:trace contextRef="#ctx0" brushRef="#br0" timeOffset="6801.9">10666 6367 1841 0,'0'0'63'15,"0"0"-38"-15,0 0-9 0,0 0-6 16,0 0-5-16,0 0-2 15,94 78 0-15,-78-48-2 16,-2 0-1-16,-3-3 0 16,-2-3-3-16,-3-9 0 15,-3-5 2-15,-2-7-2 16,-1-3-5-16,0-3 8 16,0-18 0-16,-1-10 1 0,-2-7-1 15,3-8 4 1,0 1 3-16,4 5 0 0,13 6-5 15,8 8-2-15,8 11-2 16,2 5-31-16,-2 3-258 16</inkml:trace>
  <inkml:trace contextRef="#ctx0" brushRef="#br0" timeOffset="9046.0003">6887 7461 935 0,'0'0'827'15,"0"0"-790"-15,0 0-21 16,0 0 12-16,0 0-1 15,0 0-8-15,0 0 0 16,19 0-4-16,-16-4-7 16,0-1-3-16,0-2-2 15,-1-3-2-15,-2-1 1 16,0-2-2-16,0-1 0 16,-2 0 1-16,-11 2-1 15,-8 5 0-15,3 4-1 0,-3 3 0 16,3 0 1-16,5 0 0 15,1 13 1-15,3 4 0 16,3 7-1-16,1 7 2 16,3 7-1-16,2 6 1 15,0 7-2-15,0 2 1 16,2 0 0-16,9-1-1 16,4-3 0-16,-3-5 0 15,0-4-1-15,-2-8-1 16,-4-9-3-16,-4-6-4 15,2-9-15-15,-4-4 1 16,0-4-28-16,0 0-59 16</inkml:trace>
  <inkml:trace contextRef="#ctx0" brushRef="#br0" timeOffset="9234.7708">6605 7761 1832 0,'0'0'20'16,"0"0"-5"-16,0 0 9 16,0 0-14-16,0 0-10 15,0 0 0-15,128-34 0 16,-71 29-5-16,3 3-26 16,-4-3-17-16,-1 1-148 15</inkml:trace>
  <inkml:trace contextRef="#ctx0" brushRef="#br0" timeOffset="9706.126">7269 7646 1643 0,'0'0'164'0,"0"0"-148"16,0 0 6-16,0 0 3 15,-93-6-7-15,65 6-4 16,0 5-1-16,4 7-6 16,4 2-4-16,4 1-2 15,4 5-1-15,3 1 0 0,5 4 1 16,4-3 0-16,0-1-2 16,0-3 1-16,10-4-1 15,8-5-5-15,6-2-14 16,1-7-1-16,5 0-6 15,-3 0-3-15,-2-10-8 16,-5-4-4-16,-6-2 22 16,-8-1 20-16,-4 2 24 15,-2-2 18-15,0 3-3 16,0 1-4-16,0 4-10 0,0 4 0 16,0 2-8-1,0 3-7-15,0 0-7 16,0 0-3-16,0 0-2 15,0 11 1-15,9 5 0 0,7 2 1 16,-1 1 0-16,3-1 0 16,-3-3-10-16,3-3-28 15,0-4-28-15,4-8-184 16</inkml:trace>
  <inkml:trace contextRef="#ctx0" brushRef="#br0" timeOffset="10019.0286">7534 7700 1840 0,'0'0'34'0,"0"0"-22"15,0 0 7 1,0 0-5-16,0 0-9 0,0 0-1 16,-25 44-3-16,38-28 0 15,7-4-2-15,2-2 0 16,3-4-24-16,4-4-19 15,3-2 5-15,1 0-42 16,-3-11-41-16,-7-4 122 16,-6 0 12-16,-12-2 40 15,-5 0 48-15,0 0-48 16,-5-2-21-16,-11 1-9 16,3 2-9-16,-4-1-9 0,8 9-4 15,3 2 0-15,3 6-16 16,3 0-58-16</inkml:trace>
  <inkml:trace contextRef="#ctx0" brushRef="#br0" timeOffset="10354.7213">8039 7469 1867 0,'0'0'50'0,"0"0"-29"15,0 0-3-15,0 0-4 0,0 0-8 16,0 0-5-16,2 6-1 16,7 18 0-16,0 4 0 15,2 1 0-15,-1 2 0 16,-1 0 0-16,-1-1 1 15,3-1-1-15,-2-4 0 16,-1-5-1-16,5 2-3 16,-5-8-2-16,-2-1 0 15,1-3-5-15,-2-6-5 16,2-1-18-16,-1-3-36 0,-1 0-98 16</inkml:trace>
  <inkml:trace contextRef="#ctx0" brushRef="#br0" timeOffset="10668.4862">7946 7688 1844 0,'0'0'5'15,"0"0"-4"-15,0 0-1 0,0 0 10 16,91-14-7-16,-48 8-3 15,-1 0-8-15,0 1-33 16,-4 0-128-16</inkml:trace>
  <inkml:trace contextRef="#ctx0" brushRef="#br0" timeOffset="11124.5064">8370 7613 1842 0,'0'0'49'0,"0"0"-40"16,0 0 6-16,0 0 2 15,0 0-5-15,0 0-6 16,-5 58-3-16,16-39-2 16,3-3 1-16,3-4-2 15,4-5 0-15,1-4 0 16,5-3-4-16,0 0-3 15,1-13-1-15,-4-6-1 16,-2 0 1-16,-2-4 6 16,-8 3 2-16,-5 0 1 15,0 2 10-15,-4 1 4 0,0 3-3 16,0 5 1-16,-2 6-1 16,-1 3-3-16,0 0-2 15,4 3-7-15,-2 16-2 16,1 10 2-16,-3 12 3 15,0 3-3-15,0 4 0 16,0 0 0-16,4-3 0 16,2-5-2-16,0-7 1 15,-2-11 0-15,-1-8-1 16,0-8-2-16,-3-6 0 16,2 0-8-16,1-5 4 15,1-15-21-15,5-10-162 16</inkml:trace>
  <inkml:trace contextRef="#ctx0" brushRef="#br0" timeOffset="14699.9413">7229 8517 1844 0,'0'0'23'0,"0"0"-13"15,0 0 12-15,0 0 2 0,0 0-11 16,0 0-7-16,0 0-4 16,0 0-1-16,-1-50-1 15,1 36 1-15,0-3-1 16,-1 3 1-16,-12 3-1 15,-7 2 0-15,-2 2 1 16,-8 7-1-16,-4 0 0 16,11 0 0-16,4 5 0 15,10 12 1-15,4 5 0 16,1 9-1-16,4 3 1 16,0 7 0-16,0-1 1 0,0 4 0 15,4 0-1 1,5-4 0-16,2 1-1 15,2-4 0-15,-4-2 0 16,-3-4-4-16,-4-10-10 0,-2-4-22 16,0-9-16-16,-8-5-10 15,-5-3-202-15</inkml:trace>
  <inkml:trace contextRef="#ctx0" brushRef="#br0" timeOffset="14866.9227">6951 8771 1748 0,'0'0'79'15,"0"0"-49"-15,0 0-7 16,0 0-11-16,0 0-7 16,0 0-5-16,95-61 0 0,-48 52 0 15,0 1-1-15,0 5-22 16,0-1-21-16,-3 1-8 16,0 1-59-16,-5-1-461 15</inkml:trace>
  <inkml:trace contextRef="#ctx0" brushRef="#br0" timeOffset="15239.9987">7455 8664 1367 0,'0'0'181'0,"0"0"-67"0,0 0-46 16,0 0 3-16,0 0-28 16,0 0-14-16,8-13-23 15,-26 13-3-15,-2 0 4 16,0 0 4-16,0 0-2 16,2 3 1-16,5 4-3 15,-2 3-4-15,5 1-1 0,3 3-2 16,3 2 0-16,1-1-1 15,3 1 1-15,0-2-1 16,4-1-5-16,6-1-11 16,3-6-7-16,4-2-1 15,0-4 9-15,0 0 0 16,-1 0 7-16,-4-1 6 16,-5-8 3-16,-2-1 2 15,2 3 11-15,-4-4 21 16,-1 1-6-16,1 2-6 15,-2 1-9-15,1 2-5 16,-1 5-2-16,2 0-4 16,3 0-2-16,3 0 0 15,3 0-1-15,3 5 1 0,1 2 0 16,-2 0-5-16,4 0-26 16,-4-3-46-16,5-2-303 15</inkml:trace>
  <inkml:trace contextRef="#ctx0" brushRef="#br0" timeOffset="15570.136">7697 8686 1804 0,'0'0'53'16,"0"0"-41"-16,0 0-6 15,0 0 7-15,0 0 0 16,0 0-4-16,6 52-6 0,12-41-1 16,1-2-2-16,2 1 0 15,3-6-10-15,0-1-11 16,-5-3-4-16,2 0 3 16,-3-5 8-16,-6-7 9 15,-3-3 5-15,-6-1 3 16,1-1 12-16,-4 0 13 15,0 0-8-15,0 0-11 16,0 0-9-16,0 2 0 16,0 8-22-16,-4 0-26 0,4 6-273 15</inkml:trace>
  <inkml:trace contextRef="#ctx0" brushRef="#br0" timeOffset="15916.9236">8289 8475 1862 0,'0'0'44'0,"0"0"-22"16,0 0-2-1,0 0-5-15,0 0-6 0,0 0-7 16,-3 19-1-16,3 4 4 16,0 7-2-16,0 2-1 15,0 1-1-15,4-1 0 16,-1-3-1-16,0-4 0 16,0-4 0-16,0-5 0 15,0-5-2-15,0-6-3 16,1 0-6-16,0-5 0 15,3 0-10-15,1 0-25 16,1-5-63-16</inkml:trace>
  <inkml:trace contextRef="#ctx0" brushRef="#br0" timeOffset="16233.88">8604 8473 1850 0,'0'0'29'16,"0"0"-18"-16,0 0 13 15,0 0-9-15,0 0-14 16,0 0 0-16,9 38 5 15,-3-15 0-15,1 3-2 16,-3 0-3-16,-1-2 0 0,-2 1 0 16,5-4-1-16,-6-3 0 15,1-2-1-15,1-4-11 16,-2-4-22-16,0-2-35 16,0-6-232-16</inkml:trace>
  <inkml:trace contextRef="#ctx0" brushRef="#br0" timeOffset="16733.1578">8550 8661 1778 0,'0'0'79'0,"0"0"-62"16,0 0-2-16,0 0-3 16,0 0 1-16,0 0-10 15,96-76-2-15,-68 67-1 16,-4 4 0-16,-2 5 0 15,-4 0-1-15,-3 0 1 16,-4 8 0-16,3 3 0 16,-3 2 1-16,-2-1 1 15,1-3-2-15,-1-1 1 16,-1 0-1-16,1-2 1 16,8-3 0-16,1-1 0 15,5-2 0-15,4 0 0 16,1-7-1-16,2-8-3 15,-2-1-3-15,-4 1 1 0,-8 1 5 16,-5 5 0-16,-4 5 14 16,-5 3 3-16,-2 1 0 15,0 0-5-15,0 2-5 16,0 18-4-16,0 8 5 16,0 11-2-16,0 9-5 15,0 10-1-15,0 8 1 16,4 9-1-16,12-3 0 15,1-10 1-15,-3-6-2 16,-6-12 2-16,-2-12-2 16,-4-11 1-16,-1-10-1 15,1-11-1-15,-2 0 1 0,0-10 0 16,0-12-8-16,0-10-17 16,0-2-64-16</inkml:trace>
  <inkml:trace contextRef="#ctx0" brushRef="#br0" timeOffset="25505.8973">7527 13496 1311 0,'0'0'119'0,"0"0"15"15,0 0-50-15,0 0-32 16,0 0-5-16,0 0-6 16,0 0-16-16,0 0-5 0,-64-70 9 15,47 67-4-15,4 3-9 16,2 0-2-16,1 0-8 16,0 0-4-16,2 12 2 15,0 0-2-15,2 7 0 16,-1 3 0-16,1 4 2 15,2 5-1-15,0 8-2 16,3 8 0-16,1 1 0 16,0 2-1-16,0-5 1 15,0-3-1 1,3-3 0-16,0-3 0 0,0-3-3 16,-3-6-4-16,0-1-15 0,0-5-19 15,0-7-6 1,-8-7-80-16</inkml:trace>
  <inkml:trace contextRef="#ctx0" brushRef="#br0" timeOffset="25688.0917">7154 13793 1804 0,'0'0'22'0,"0"0"-16"16,0 0-5-16,0 0 0 15,112-46 0-15,-59 40-1 16,3 2 0-16,-3 0-10 16,-2 4-85-16,-6-3-918 15</inkml:trace>
  <inkml:trace contextRef="#ctx0" brushRef="#br0" timeOffset="26113.7083">7811 13706 1715 0,'0'0'74'16,"0"0"-52"-16,0 0 7 15,-95-27 2-15,67 23-9 16,0 2-7-16,7 2-6 16,4 0-5-16,2 6-4 15,5 6 0-15,1 7 0 0,5 1 0 16,2 5-1-16,2-1 1 15,0 0 0-15,3-2-2 16,9-1-8 0,6-3-8-16,1-6-11 0,3-5-2 15,2-7 9-15,-4 0-24 16,1 0 13-16,-5-9 32 16,-4-7 1-16,-6-1 23 15,-3-2 17-15,-3 0-10 16,0 2-6-16,0 7-3 15,0 3 3-15,0 4-6 16,0 3-14-16,5 0-4 16,1 0-1-16,2 13 0 0,3 4 0 15,1 0 1-15,3 2 0 16,-2-2 0-16,3-2-13 16,0-5-41-16,1-4-74 15</inkml:trace>
  <inkml:trace contextRef="#ctx0" brushRef="#br0" timeOffset="26422.4915">8011 13759 1822 0,'0'0'28'16,"0"0"-12"-16,0 0-1 15,0 0-5-15,0 0-10 0,0 0 2 16,-7 29-1-16,20-12-1 15,4 0 0-15,1-5-3 16,3 0-23-16,0-6-10 16,-1-3-30-16,0-3-104 15,1 0-478-15,-4-5 648 16,-4-11 563-16,-6-2-437 16,-5-2-29-16,-2-2-19 15,0-4-48-15,-8-1-10 16,-4 3-3-16,2 6-12 15,4 7-5-15,3 8 0 16,0 3-36-16,3 0-203 16</inkml:trace>
  <inkml:trace contextRef="#ctx0" brushRef="#br0" timeOffset="26738.0124">8438 13601 1874 0,'0'0'38'16,"0"0"-20"-16,0 0 0 0,0 0-12 15,0 0-5-15,0 0-1 16,0 72 0-16,0-36 0 15,0 2 1-15,0-2-1 16,0 0 0-16,0-5 0 16,0-5-1-16,0-2-5 15,0-3-5-15,0-8-2 16,0-1-4-16,6-7-10 16,3-5-8-16,-3 0-42 15</inkml:trace>
  <inkml:trace contextRef="#ctx0" brushRef="#br0" timeOffset="27120.7125">8723 13585 1848 0,'0'0'45'0,"0"0"-43"15,0 0 7-15,0 0 5 16,0 0 1-16,0 0-6 15,1 82-4-15,1-48-3 16,-2 3-1-16,0 1 0 16,0-1-1-16,0-1 1 15,0-2-1-15,0-1-2 16,0-2-1-16,0-3-12 16,0-2-24-16,-6-9-26 15,1-5-222-15</inkml:trace>
  <inkml:trace contextRef="#ctx0" brushRef="#br0" timeOffset="27622.5667">8668 13866 1687 0,'0'0'167'15,"0"0"-139"-15,0 0-10 16,0 0-5-16,0 0-2 15,0 0-9-15,80-56-2 16,-57 54 0-16,1 2 0 16,-4 0 0-16,-1 5-1 15,-2 4 1-15,-5 3 0 16,0-2-2-16,-2-3 2 0,1-3-1 16,-2-3 1-1,6-1 1-15,0 0-1 0,0-5 1 16,1-9-1-16,-2-1 1 15,-1-2-1-15,-3 3 0 16,0 2 1 0,-5 2 3-16,1 5 5 0,-4 0-2 15,1 5-1-15,0 0-4 16,0 0-1-16,1 13-1 16,-1 11 2-16,-1 2-1 15,-2 7 0-15,0 6-1 16,0 3 0-16,0 0 0 15,0 1 1-15,0-2-2 16,1-5 2-16,5-5-2 16,-6-6 1-16,0-11 0 15,0-2 0-15,3-5 0 0,-3-2 1 16,0-4-1-16,2-1 0 16,-2 0-3-16,0-3-23 15,0-14-81-15</inkml:trace>
  <inkml:trace contextRef="#ctx0" brushRef="#br0" timeOffset="32370.0245">6833 14764 1796 0,'0'0'30'16,"0"0"-8"-16,0 0 3 15,0 0-5-15,0 0-12 16,0 0-5-16,0 0-2 0,-3-7-1 16,3 11-1-1,0 13 1-15,0 5 3 0,0 5-1 16,3 4 0-16,0-2-1 15,3-3 0-15,-1-3 0 16,-1-9-1-16,2-3 0 16,1-6 0-16,4-5 0 15,10 0 4-15,7-4 1 16,17-15-1-16,7-6-3 16,14-6 0-16,1-1-1 15,7 3 1-15,-8 3-1 16,-3 6 0-16,-15 6 0 15,-8 5 0-15,-12-1 1 16,-7 4-1-16,-5 2 0 16,-5 0 1-16,-2 1 1 15,-3 2 1-15,-3 1-1 0,-2 0-2 16,-1 0 0-16,0 0 1 16,0 0-1-16,0 0 1 15,0 0 0-15,0 0-1 16,0 0 1-16,0 0-1 15,0 0 1-15,0 0 0 16,0 0 0-16,0 0-1 16,0 0 2-16,0 0-2 15,0 0 0-15,0 0 0 16,0 0 0-16,0 0 0 16,0 0 0-16,0 0 0 0,0 0 0 15,0 0 0 1,0 0 0-16,0 0 2 0,0 0-2 15,0 0 1-15,0 0 0 16,0 0 0-16,0 0 0 16,0 0 1-16,0 0 0 15,0 0-1-15,0-2-1 16,0 2 0-16,0 0 0 16,0 0-9-16,0 0-26 15,-1 0-106-15</inkml:trace>
  <inkml:trace contextRef="#ctx0" brushRef="#br0" timeOffset="36178.0765">7006 14776 1753 0,'0'0'56'0,"0"0"-42"15,0 0-5-15,0 0 5 16,0 0-13-16,0 0-1 15,87-51 0-15,-53 37 0 16,-4 1 0-16,-6 4 0 0,-8 4 0 16,-10 3 0-16,-6 2 0 15,-5 0 3-15,-21 2 7 16,-16 13-10-16,-6 6 2 16,-4 2 4-16,6 0-2 15,9-2-3-15,14-4 0 16,16-6-1-16,7-5 0 15,20-5-2-15,20-1 2 16,13 0 0-16,7-8-2 16,2-2-7-16,-3 3-5 15,-11 7 0-15,-15 0 8 16,-16 5 4-16,-17 15 0 16,-10 7 2-16,-26 3 0 15,-15 0 12-15,-4 0 1 0,0-7-4 16,7-6-1-16,12-6 0 15,16-6-7-15,13-5-1 16,7 0 2-16,0-1-2 16,5-14-17-16,10-2-27 15,0 5 3-15,-9 4 3 16,-6 7 38-16,0 1 27 16,-17 2 5-16,-11 17-18 15,-2 5 12-15,8-2-9 16,19-5-8-16,6-5-3 15,42-7-5-15,29-5 3 0,24 0-4 16,14-17-30 0,6-8-484-16</inkml:trace>
  <inkml:trace contextRef="#ctx0" brushRef="#br0" timeOffset="36621.761">8423 14604 1813 0,'0'0'14'16,"0"0"-9"-16,0 0 0 16,0 0 6-16,0 0-2 15,-20-82-5-15,12 67-3 16,-7 5 8-16,-9 6 4 16,-4 4-5-16,-4 0-2 15,1 2 9-15,1 17-2 16,3 6-4-16,5 6-1 15,4 6-6-15,2 4 1 16,5 7 0-16,4 5-1 0,7 3-1 16,0-3-1-16,3-3 0 15,9-6 1-15,3-8-1 16,0-6-2-16,-6-6-10 16,-6-7-33-16,-3-8-27 15,-3-9-216-15</inkml:trace>
  <inkml:trace contextRef="#ctx0" brushRef="#br0" timeOffset="37137.9988">7961 14887 1811 0,'0'0'18'0,"0"0"-17"16,0 0-1-16,107-53 0 16,-41 45 0-16,8 4 0 15,0 1 0-15,0 3-2 16,-5 0-16-16,-8 0-32 0,-6 0-27 15,-12 0-52-15,-7 0 66 16,-10 0 63-16,-13 0 63 16,-8 0 60-16,-5-2-35 15,0-1-27-15,-5-2-36 16,-14 0-16-16,-5 1 3 16,-5 4-2-16,1 0 6 15,1 0-3-15,3 0-2 16,5 7-5-16,2 2-2 15,4 5-3-15,2 3 0 0,4 5-1 16,-1 1 1 0,8 1-1-16,0-4-1 0,0-4 1 15,15-3-3 1,4-3-11-16,4-6-8 0,4-4-4 16,0 0 4-16,3-4-7 15,-6-12-4-15,-6-1 19 16,-7-2 14-16,-5 0 32 15,-1 2-2-15,-2 5 5 16,-3 4-6-16,2 5 1 16,1 3-22-16,1 0-4 15,6 0-4-15,4 5 0 16,4 6 0-16,-3 1 0 16,2 0 0-16,-1 0-1 15,1 0-7-15,6-2-32 0,-1-3-22 16,4-7-36-16</inkml:trace>
  <inkml:trace contextRef="#ctx0" brushRef="#br0" timeOffset="37408.1395">8908 14846 1847 0,'0'0'35'16,"0"0"-13"-16,0 0-7 15,0 0-4-15,0 0-10 16,0 0-1-16,21 33 0 0,-2-20 0 15,1 2 0 1,0-6 0-16,-3-3-9 0,4-3-20 16,-2-3-8-16,-1 0 6 15,-2-9 12-15,-7-8 16 16,-3-3 3-16,-4-4 15 16,-2 3 12-16,0-1 4 15,0 4-19-15,-6-2-7 16,1 6-4-16,4 3-1 15,1 2-12-15,0 6-49 16</inkml:trace>
  <inkml:trace contextRef="#ctx0" brushRef="#br0" timeOffset="37732.9349">9339 14636 1808 0,'0'0'82'15,"0"0"-50"-15,0 0-14 16,0 0 2-16,0 0-12 16,0 0-7-16,7 6 0 15,-3 24-1-15,-4 10 0 16,2 2 1-16,-2 1-1 15,0-1 1-15,2-6-1 0,1-6-1 16,0-9-1 0,1-2-2-16,1-8 0 0,1-2-1 15,-1-5 1 1,0-1-3-16,1-3-8 0,2 0-31 16,0 0-71-16</inkml:trace>
  <inkml:trace contextRef="#ctx0" brushRef="#br0" timeOffset="38152.0205">9689 14682 1658 0,'0'0'189'0,"0"0"-157"15,0 0-10-15,0 0 9 16,0 0-17-16,0 0-10 0,0 6-4 16,0 13 0-16,0 6 5 15,-1 9-4-15,-1 2 1 16,2 1-2-16,0-1 0 16,0-4 0-16,0-3 1 15,0-4-1-15,0-4-5 16,0-3-14-16,0-7-41 15,0-5-78-15</inkml:trace>
  <inkml:trace contextRef="#ctx0" brushRef="#br0" timeOffset="38625.0306">9608 14880 1705 0,'0'0'111'0,"0"0"-104"15,0 0 2-15,0 0 17 16,84-47-9-16,-60 47-10 16,0 0-4-16,2 8-3 15,-4 4 1-15,-1 2-1 16,1-2 0-16,-4-3 0 16,1 0 0-16,-5-4 0 15,3-2 0-15,-1-1 0 16,2-2 1-16,-2 0-1 15,3-3 1-15,-5-10 0 0,-1-3 0 16,-4 3 5-16,-4 0 21 16,1 5-10-16,-2 6 0 15,-3 2-5 1,-1 0-2-16,0 0-5 0,0 8-5 16,2 12-1-16,-2 10 1 15,3 6 0-15,-3 3-1 16,0 4 1-16,0 5 0 15,0 4 0-15,0-5 0 16,0-5 0-16,0-8-3 16,-3-9 1-16,3-9 0 15,0-7-1-15,-2-3 3 16,2-6-2-16,0 0 2 0,0 0-1 16,0 0-4-16,0-14-29 15,0-3-66-15</inkml:trace>
  <inkml:trace contextRef="#ctx0" brushRef="#br0" timeOffset="42584.7285">7364 15715 1680 0,'0'0'162'0,"0"0"-127"16,0 0-13-16,0 0-3 15,0 0-10-15,0 0-8 16,0 26 0-16,0 1 6 16,0 2-3-16,0 2-3 15,0-1 0-15,0-1-1 16,0-3 1-16,0-6-1 15,0-4 0-15,0-9 0 16,0-1-1-16,0-5-6 0,0-1-9 16,-5-4-7-16,1-15-33 15,0-10-77-15,1-5-1145 16</inkml:trace>
  <inkml:trace contextRef="#ctx0" brushRef="#br0" timeOffset="42894.4887">7342 15691 1560 0,'0'0'204'15,"0"0"-154"-15,0 0-40 16,0 0-1-16,0 0-3 16,0 0 19-16,46 38-4 15,-21-22-9-15,2 1-7 16,0-1-4-16,3 1 0 16,6 1-1-16,-1-1 0 15,-3-2 1-15,1-3-2 0,-8-7 0 16,-7-2-3-16,-6-3 2 15,-6 0 1-15,-6-6 1 16,0-10 0-16,0-7 0 16,-2-3 2-16,-10-2 4 15,2-2-1-15,2 3-2 16,1 6 8-16,2 7-7 16,4 6-3-16,0 5-1 15,1 3-2-15,0 0-38 16,16 0-54-16,11 5-489 15</inkml:trace>
  <inkml:trace contextRef="#ctx0" brushRef="#br0" timeOffset="43243.9795">7949 15799 1817 0,'0'0'34'16,"0"0"-9"-16,0 0-11 16,0 0-8-16,0 0-3 15,0 0 1-15,6 46-2 0,19-29-1 16,5-5-1-16,3-5 0 16,1-4-4-16,-4-3-5 15,-6 0-4-15,-3-4 3 16,-11-10 3-16,-3-2 7 15,-7-7 1-15,-1 0 2 16,-23-3 7-16,-9 6 3 16,-7 6-4-16,3 6-6 15,9 8-2-15,11 0-1 16,11 12-1-16,6 9-8 16,12 1-14-16,15 0-22 15,7-4-536-15</inkml:trace>
  <inkml:trace contextRef="#ctx0" brushRef="#br0" timeOffset="43696.0368">8792 15763 1837 0,'0'0'18'0,"0"0"-17"16,0 0-1-16,0 0 1 15,0 0-1-15,0 0 0 16,88-11 0-16,-75 8 0 0,-4-2 0 15,-6-4 2-15,-3 1 7 16,0-4 8-16,-16-1-6 16,-14 2-2-16,-6 3-8 15,-4 5 6-15,1 3-2 16,9 0-2-16,9 4 1 16,8 12-3-16,7 3-1 15,6 3 0-15,0 6 0 16,0-2 1-16,13 3-1 15,11-1 1-15,12-3-1 0,7-1 0 16,8-5-2-16,7-8-22 16,-2-5-24-16,-1-6-100 15</inkml:trace>
  <inkml:trace contextRef="#ctx0" brushRef="#br0" timeOffset="44084.4729">9193 15734 194 0,'0'0'1680'0,"0"0"-1643"15,0 0-21-15,0 0-3 16,0 0-8-16,0 0-2 16,96 29 0-16,-67-4-3 15,-3 3 1-15,-6 3-1 16,-6-1-1-16,-5-3-2 16,-6-3-5-16,-3-3-9 15,0-11-3-15,-15-6 4 16,0-4 8-16,1-7 7 15,7-16 1-15,5-10 5 16,2-5 1-16,7-1 3 0,12 4-3 16,3 5-6-1,2 8 0-15,2 7-25 0,-1 3-115 16</inkml:trace>
  <inkml:trace contextRef="#ctx0" brushRef="#br0" timeOffset="44518.2903">9706 15741 1814 0,'0'0'46'15,"0"0"-36"-15,0 0 0 16,0 0 14-16,0 0-5 16,0 0-12-16,69 63-4 15,-48-36-1-15,-4 3-2 16,-2 0 0-16,-4-4 0 15,-4-2 0-15,-7-4-3 0,0-6-14 16,-7-8-5 0,-13-6 12-16,-1-2-4 0,5-21-6 15,2-6 20 1,13-7 0-16,1-5 1 0,8 1 1 16,15 5-2-16,6 6 0 15,1 12-3-15,0 6-19 16,-4 8-63-16,0 3-410 15</inkml:trace>
  <inkml:trace contextRef="#ctx0" brushRef="#br0" timeOffset="44797.077">10027 15820 1729 0,'0'0'66'0,"0"0"-33"0,0 0 11 15,0 0-23-15,0 0-15 16,0 0 3-16,3 37-1 15,6-25 0-15,4 2-7 16,-1 0-1-16,6-3 1 16,0-2-1-16,1-3 2 15,-2-6-2-15,-1 0-2 16,-8 0 1-16,-4-7 1 16,-4-8 1-16,0-3 0 15,-8-3 2-15,-12-1 2 16,-6 2-3-16,-1 5-2 15,8 9 0-15,7 4-1 16,2 2-30-16,5 0-61 0</inkml:trace>
  <inkml:trace contextRef="#ctx0" brushRef="#br0" timeOffset="45199.7022">10420 15788 1900 0,'0'0'30'0,"0"0"-15"0,0 0 3 16,0 0-10-16,0 0-6 16,0 0 0-16,90 65-1 15,-72-32-1-15,0 1 0 16,-6 1 0-16,-6-4-4 16,-6-8-1-16,0-7-3 15,0-9 1-15,-14-7 3 16,-3 0 4-16,1-23 0 15,9-14 1-15,7-10 0 0,4-4 1 16,22-2-2-16,6 5 0 16,3 9 0-16,0 7-13 15,-1 10-111-15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8T05:36:33.668"/>
    </inkml:context>
    <inkml:brush xml:id="br0">
      <inkml:brushProperty name="width" value="0.05292" units="cm"/>
      <inkml:brushProperty name="height" value="0.05292" units="cm"/>
      <inkml:brushProperty name="color" value="#FF0000"/>
    </inkml:brush>
  </inkml:definitions>
  <inkml:trace contextRef="#ctx0" brushRef="#br0">6068 6121 1805 0,'0'0'42'0,"0"0"-19"16,0 0 7-16,0 0-6 16,0 0-13-16,0 0-3 15,0 0-2-15,0 0-1 16,0-3 0-16,0 3-1 15,0 0-1-15,0 0-2 16,0 0-1-16,0 5-1 16,0 13 0-16,0 9 1 15,0 7 1-15,0 4 0 16,0 4-1-16,0 3 0 16,0 0 0-16,-1-1 1 15,1-1-1-15,0-4 0 16,0-1 0-16,0-4 0 0,0-5 0 15,0-2 0 1,0-5 0-16,0-3 0 0,0 0 0 16,0-6-1-16,0-2 1 15,0-5-1-15,0-1 1 16,0-5-1-16,0 2 0 16,0-2-2-16,0 0-1 15,0 0-3-15,0 0-3 16,0 0-15-16,0-2-66 15,0-6-663-15</inkml:trace>
  <inkml:trace contextRef="#ctx0" brushRef="#br0" timeOffset="508.7469">6001 6181 534 0,'0'0'1250'15,"0"0"-1217"-15,0 0-20 16,0 0 11-16,0 0-4 16,0 0-9-16,67-35-7 15,-46 35 1-15,-2 0-2 16,2 0-2-16,-1 11 1 15,-4 6-2-15,-1 2 1 16,-6 3 0-16,0 1 0 0,-8 0 0 16,-1 3-1-1,0-4 0-15,-4-4-1 16,-8-1-1-16,-2-4 1 16,-3-3 1-16,0-2 0 0,-1-4 0 15,6-1-1-15,1-3 0 16,7 0-5-16,1 0-14 15,3 0-22-15,0 0-76 16</inkml:trace>
  <inkml:trace contextRef="#ctx0" brushRef="#br0" timeOffset="1029.814">6529 6686 1733 0,'0'0'174'15,"0"0"-160"-15,0 0-11 16,0 0 5-16,0 0-2 16,0 0 0-16,-15 64-1 15,15-30-3-15,0 0 0 16,0-2-1-16,0 0 0 16,0-5-1-16,0-3 1 15,0-8-1-15,0-1 1 16,2-7-1-16,1-3 0 15,-3-4-2-15,1-1-4 0,1 0-4 16,-1-8-25-16,1-13-189 16</inkml:trace>
  <inkml:trace contextRef="#ctx0" brushRef="#br0" timeOffset="2087.6021">7409 6257 1801 0,'0'0'29'15,"0"0"6"-15,0 0 0 16,0 0-6-16,0 0-15 16,0 0-8-16,0 0-3 15,-10 0-3-15,10 17 0 16,-2 9 0-16,2 10 1 16,-1 3 1-16,1 3 0 15,0 3-1-15,0-1-1 0,0-1 0 16,0-2 1-1,0-7 0-15,0-2-1 0,0-6-1 16,0-5 1-16,0-4 0 16,0-5-1-16,0-2 0 15,0-5-2-15,0-2-4 16,0-3-5-16,0 0-11 16,0-3-14-16,0-11-124 15</inkml:trace>
  <inkml:trace contextRef="#ctx0" brushRef="#br0" timeOffset="2477.8044">7380 6191 1816 0,'0'0'23'0,"0"0"-12"15,0 0 11-15,0 0-8 16,0 0-8-16,94-22-3 16,-64 27 0-16,0 12-2 15,-2 4 0-15,-5 4 1 16,-8-1-2-16,-8 6 0 0,-7-4-6 15,0 0-1-15,-10-2 5 16,-14-4 0-16,-6-1 1 16,-1-3-2-16,-2-4-1 15,9-1-3-15,5-4 5 16,10-3 1-16,4-1 0 16,5-3-10-16,0 0-20 15,6 0-91-15,15 0-444 16</inkml:trace>
  <inkml:trace contextRef="#ctx0" brushRef="#br0" timeOffset="2905.4314">7791 6733 1819 0,'0'0'62'0,"0"0"-57"16,0 0 12-16,0 0-2 15,0 0-9-15,0 0-5 0,58-6 0 16,-31 6-1-16,-12 1 0 16,1 9 0-16,-10 2-2 15,-4 2 0-15,-2 5-2 16,-6 1 2-16,-17 4 2 16,-5 1 1-16,0-2 0 15,5-6-1-15,7-2 0 16,8-6 0-16,8-4 0 15,5-5-3-15,23 0 3 16,21 0 0-16,15-15-6 16,13-8-75-16</inkml:trace>
  <inkml:trace contextRef="#ctx0" brushRef="#br0" timeOffset="3626.5833">8781 6271 1844 0,'0'0'30'0,"0"0"-24"15,0 0 16-15,0 0-6 16,0 0-11-16,0 0 8 16,0 89-9-16,0-57-1 15,0-1-2-15,0 0 0 16,3-1-1-16,0-5 0 16,0-2 0-16,0-4-2 15,-1-3-4-15,-1-5-6 16,-1-5-18-16,0-5-25 15,0-1-99-15</inkml:trace>
  <inkml:trace contextRef="#ctx0" brushRef="#br0" timeOffset="4016.3306">8584 6212 1769 0,'0'0'46'16,"0"0"-31"-16,0 0 13 15,93-41-2-15,-66 41-10 16,3 0-1-16,2 3-8 16,0 14-2-16,1 12-1 15,-1 5-2-15,1 7 0 16,-4 5-1-16,-4 0 0 0,-7 3-1 15,-9-1-1-15,-9-4-3 16,0-5 2-16,-2-4 0 16,-19-3 1-16,-4-6-1 15,-7-4 1-15,-3-5-1 16,-1-5 1-16,3-7-1 16,0-3 2-16,7-2 0 15,6 0 0-15,5 0 0 16,6-5 0-16,4 2-10 15,5-2-33-15,0 2-31 16,7-4-1397-16</inkml:trace>
  <inkml:trace contextRef="#ctx0" brushRef="#br0" timeOffset="4721.4167">9185 6720 1826 0,'0'0'26'0,"0"0"1"16,0 0 4-16,0 0-6 15,0 0-12-15,0 0-7 16,33-38-3-16,-10 38-1 16,0 0-1-16,-3 0 0 15,-2 0-1-15,-5 4 0 16,-4 5 0-16,-6 7-1 16,-3 2-2-16,0-1 2 0,-9 3-1 15,-4-3-2-15,-3-1 0 16,2-2-1-16,3-3 2 15,3-3 0-15,3-2 1 16,4-2-1-16,1-4 2 16,0 3 0-16,0 1-1 15,3-1 2-15,10 1 0 16,2 1 4-16,6 2-1 16,2 0-3-16,-3 1 0 15,1 1 1-15,-2 2-1 16,-4 2 0-16,-3 2 0 0,-8 2 1 15,-4 2-1 1,0 1-3-16,-7 1 1 0,-15-4-3 16,-8-2-6-16,-3-4 2 15,-10-8-11-15,6-3-3 16,1 0 17-16,7 0 6 16,13-12-1-16,12-2-1 15,4-10-74-15</inkml:trace>
  <inkml:trace contextRef="#ctx0" brushRef="#br0" timeOffset="5579.2646">10189 6157 1797 0,'0'0'57'0,"0"0"-37"15,0 0 3-15,0 0 10 16,0 0-18-16,0 0-9 16,0 0-4-16,-10 56 6 15,8-18-4-15,2 4-1 16,0 3-1-16,0 4-2 16,2 0 2-16,7-2-2 15,-2-5 0-15,-2-4 0 16,4-6 1-16,-6-6-1 15,0-4-1-15,-3-5-1 0,0-7 0 16,0-3 1-16,0-5-3 16,0-2-1-16,0 0-1 15,0 0 0-15,0 0-4 16,0-8-33-16,0-3-13 16,0-1-62-16</inkml:trace>
  <inkml:trace contextRef="#ctx0" brushRef="#br0" timeOffset="6029.6514">10136 6202 1832 0,'0'0'39'15,"0"0"-10"-15,0 0 3 16,0 0-18-16,0 0-10 0,0 0 0 15,56-43-3-15,-26 43 0 16,3 0 1-16,1 10-2 16,0 9 0-16,-7 3 0 15,-1 5-2-15,-8 2-1 16,-9 2-2-16,-8-1-3 16,-1-4 2-16,-6 0-1 15,-16-3-5-15,-6-5 1 16,-4-4-8-16,1-6-4 15,4-3 2-15,9-5 1 16,8 0-5-16,10 0-35 16,4 0-1042-16</inkml:trace>
  <inkml:trace contextRef="#ctx0" brushRef="#br0" timeOffset="6697.4127">10753 6579 1896 0,'0'0'27'0,"0"0"-27"16,0 0 1-16,0 0 6 16,0 0 4-16,0 0-6 15,-43 59-2-15,32-37-1 16,2 2-1-16,-2-1 0 16,4-3 0-16,3-5-1 15,1-3 2-15,3-7-2 16,0-4 0-16,0 1 1 15,1-2-1-15,18 0 1 16,7 0 2-16,7 0-2 16,3-2-1-16,1-4 0 15,-1 1 0-15,0 2-2 16,-2 0-1-16,-2 0-2 16,-6 0-1-16,-6-2 2 0,-8 0-2 15,-8-1 0-15,-2-2 4 16,-2 0 2-16,0-2 1 15,-6 1 0-15,-4-1 3 16,-2 1-1-16,4 4 7 16,2 1-1-16,2 3-3 15,3 1-2-15,0 0-4 16,-1 1 0-16,1 18 0 16,-1 8 0-16,2 6 0 15,0 0 0-15,0 4 0 16,0 0 0-16,0-1 0 0,0 0 0 15,5-4 0-15,-1-5-1 16,-1-8 0-16,0-9-2 16,-1-3-1-16,-2-7 2 15,0 0-3-15,0 0-2 16,3-15-16-16,0-7-73 16</inkml:trace>
  <inkml:trace contextRef="#ctx0" brushRef="#br0" timeOffset="7546.7092">11736 6118 1869 0,'0'0'40'0,"0"0"-17"0,0 0-1 16,0 0-8-16,0 0-7 15,0 0-7-15,-3 28 1 16,3 2-1-16,0 4 2 16,0 5-1-16,0 0-1 15,2-1 2-15,2-3-2 16,1-5 0-16,-1-5-2 15,0-4 0-15,-2-5-4 16,-1-8-5-16,-1-3-8 16,0-5-28-16,0 0-27 0,-10-10-440 15</inkml:trace>
  <inkml:trace contextRef="#ctx0" brushRef="#br0" timeOffset="7913.392">11529 6084 1697 0,'0'0'128'0,"0"0"-114"16,0 0 2-16,0 0 13 16,102-62-10-16,-72 61-6 15,2 1-4-15,3 4-4 16,3 16-1-16,-1 7-3 15,-2 4 2-15,-7 7-2 0,-3 3 1 16,-9 2-2-16,-8 3-1 16,-8-1-1-16,0-1 1 15,-16-4 1-15,-8-3 0 16,-5-5-1-16,-2-8 0 16,-2-5-3-16,5-6 2 15,0-6 1-15,7-5 0 16,2-2 1-16,5 0 1 15,3 0-1-15,5 0-1 16,4-2-8-16,2-2-11 0,0-1-31 16,4 2-81-1</inkml:trace>
  <inkml:trace contextRef="#ctx0" brushRef="#br0" timeOffset="8437.6025">12094 6549 1827 0,'0'0'54'0,"0"0"-53"15,0 0 0-15,0 0 15 16,0 0-10-16,0 0-4 16,-48 32-1-16,48-18-1 15,0-5 1-15,5 5 1 16,7-3-1-16,-2 0-1 16,3-2 1-16,-1-1-1 15,-1-2 0-15,1-2 0 16,-2-1 2-16,1 0 4 15,2-2 2-15,-1 1 2 16,1-2-1-16,3 0-2 16,0 1 1-16,-1 1-1 0,0 1-5 15,-3 2 1 1,-2-1-2-16,2 1 0 0,-3 4 0 16,-1 1 0-16,0 3 0 15,-3 1-1-15,-4 1 0 16,-1-1-1-16,0 1 1 15,0 2-2-15,-14-5 2 16,-2 0 0-16,-4-4-7 16,-6-4-2-16,1-1-4 15,-4-3-13-15,3 0-40 16,5-17-113-16</inkml:trace>
  <inkml:trace contextRef="#ctx0" brushRef="#br0" timeOffset="8610.5848">12198 6498 1923 0,'0'0'7'16,"0"0"-7"-16,103-31 2 15,-42 20-2-15,10 2-6 16,6-2-64-16</inkml:trace>
  <inkml:trace contextRef="#ctx0" brushRef="#br0" timeOffset="9060.7814">13035 6077 1828 0,'0'0'67'15,"0"0"-43"-15,0 0-7 16,0 0-1-16,0 0-8 16,0 0-7-16,-6 22-1 15,6 4 3-15,0 8-1 16,0 3-1-16,0 1-1 15,0 0 0-15,0-3 1 16,2-8-1-16,1-4-7 16,-2-8-1-16,1-3-5 0,-1-5-16 15,1-7-32 1,-1 0-50-16</inkml:trace>
  <inkml:trace contextRef="#ctx0" brushRef="#br0" timeOffset="9428.2906">12858 6067 1821 0,'0'0'23'15,"0"0"-7"-15,0 0 22 16,91-31-9-16,-55 28-17 0,5 3-3 15,2 0-5-15,1 10 0 16,-1 12-2-16,-7 6-1 16,-3 8 0-16,-6 6-1 15,-2 5 0-15,-12 4-2 16,-7 1 0-16,-6-3 0 16,-7-3 0-16,-20-5-7 15,-10-9 2-15,-7-4-9 16,-3-6-1-16,0-7 6 15,4-5 3-15,9-7 8 16,10-3 0-16,12 0 0 0,7-2 0 16,5-9-5-1,5-2-42-15,17-5-132 16</inkml:trace>
  <inkml:trace contextRef="#ctx0" brushRef="#br0" timeOffset="10071.9032">13626 6464 1752 0,'0'0'114'0,"0"0"-98"16,0 0 6-16,0 0 8 15,-91-3-15-15,70 14-7 16,-1 8-5-16,-1 3-1 15,1 8 0-15,4 5-1 16,3 1-1-16,9 3 1 16,6 3-1-16,0-2 0 15,15-1 0-15,15-6-2 16,4-4-2-16,8-4 1 16,2-11-4-16,-2-6-5 15,-4-8-3-15,-10 0-6 16,-10-5 6-16,-11-12 13 0,-7 0 2 15,0-5 16-15,-28 2-5 16,-12 0-4-16,-8 2 4 16,3 8-6-16,8 2-5 15,16 5 0-15,11 3-8 16,10 0-69-16,0 0-1482 16</inkml:trace>
  <inkml:trace contextRef="#ctx0" brushRef="#br0" timeOffset="10569.1071">14463 6099 1847 0,'0'0'43'0,"0"0"-10"15,0 0-7-15,0 0-10 16,0 0-2-16,0 0-7 16,-6-17-5-16,6 17-2 15,0 7-1-15,0 15-1 16,0 9 2-16,0 9 1 15,0 2-1-15,0 0 0 16,0-4 0-16,10-1-7 16,1-8-2-16,-2-4-5 15,-2-4-2-15,-4-7-20 0,-3-7-36 16,0-7-123-16</inkml:trace>
  <inkml:trace contextRef="#ctx0" brushRef="#br0" timeOffset="10957.3214">14286 6067 634 0,'0'0'1169'0,"0"0"-1140"0,0 0 2 15,0 0 5-15,83-49-10 16,-60 48-14-16,7 1-3 16,5 3-5-16,5 18-2 15,2 8 0-15,-2 10-1 16,-4 1 0-16,-6 6 1 16,-8-3-2-16,-11-3 0 15,-4-1-2-15,-7-3 0 16,-2-3-2-16,-21-3 1 15,-16-4 2-15,-13-2 0 16,-11-6-1-16,-3-4 0 0,5-3-3 16,12-5 1-1,10-1 1-15,18-3 3 0,11-2 0 16,10 0-19-16,0 0-16 16,6 0-62-16</inkml:trace>
  <inkml:trace contextRef="#ctx0" brushRef="#br0" timeOffset="11568.9905">14758 6556 1890 0,'0'0'7'0,"0"0"-6"15,0 0-1-15,0 0 19 16,0 0-11-16,0 0-5 16,118 0-3-16,-70 0 0 0,-1 0-16 15,-2 0-8-15,-6 0-11 16,-5 0 4-16,-10 0-24 16,-12-7-13-16,-11 0 68 15,-1-3 56-15,-3 1 10 16,-11-1-27-16,-3 3-3 15,-1 1-4-15,5 1-12 16,-1 3-5-16,6 1-4 16,3 1-3-16,2 0-4 15,-4 6-3-15,1 13 0 16,-3 9 0-16,5 2 1 16,3 9-1-16,-1 3-1 15,1 1 0-15,1 1 0 16,-2 1-1-16,2-1-1 15,0-1 1-15,-1-2-2 0,1-4-3 16,-3-4 2-16,2-8-4 16,-1-8-2-16,2-7-6 15,0-8-24-15,0-2-33 16,-1-7-127-16</inkml:trace>
  <inkml:trace contextRef="#ctx0" brushRef="#br0" timeOffset="11732.3824">14761 6849 1888 0,'0'0'28'0,"0"0"-17"16,0 0 3-16,0 0-7 16,148-20-7-16,-58 15 0 15,10-2-19-15,1-3-115 16</inkml:trace>
  <inkml:trace contextRef="#ctx0" brushRef="#br0" timeOffset="18335.4994">9135 7764 1697 0,'0'0'44'0,"0"0"-1"16,0 0-9-16,0 0-16 15,0 0-1-15,0 0 0 16,0 0-6-16,0-10-1 0,0 8 3 15,0 2-3-15,0 0-4 16,0 0 1-16,0 0-3 16,0 0 0-16,0 0 0 15,0 0-3-15,0 0 1 16,0 0-1-16,0 0-1 16,0 9-1-16,0 8 1 15,0 8 2-15,0 3-1 16,0 5 0-16,0 0 0 15,0-2-1-15,0 2 2 16,0-2-2-16,0-1 0 16,0-1 1-16,4 1-1 15,-1-1 0-15,0-3 1 16,0-2-1-16,0-5 0 0,2-4 0 16,-5-5 0-1,3-4 0-15,-3-3 0 0,0-2 0 16,0-1 0-1,0 0 0-15,0 0 0 0,0 0 0 16,0 0 1-16,0 0-1 16,0 0 1-16,0 0-1 15,0 0 1-15,0 0-1 16,0 0-2-16,0 0-14 16,0-4-51-16,3-7-1324 15</inkml:trace>
  <inkml:trace contextRef="#ctx0" brushRef="#br0" timeOffset="19991.3967">12299 7558 513 0,'0'0'1296'16,"0"0"-1270"-16,0 0-1 15,0 0 6-15,0 0-8 16,0 0-11-16,0 0-9 16,0 0-2-16,0 15-1 15,2 8 0-15,-2 10 5 0,2 4-1 16,1 3-1 0,-1 3-1-16,2 0-1 0,0 1-1 15,-2-3 0-15,1-4 1 16,0-2 0-16,-1-6-1 15,1-4 0-15,1-5-1 16,-3-6 2-16,1-5-1 16,-2-5 0-16,0-4 0 15,0 0 1-15,0 0-1 16,0 0 1-16,0 0-1 16,0 0 0-16,0 0 0 15,0 0-8-15,0 0-18 16,3 0-44-16,4-7-457 15</inkml:trace>
  <inkml:trace contextRef="#ctx0" brushRef="#br0" timeOffset="20780.2212">13589 7484 1801 0,'0'0'29'0,"0"0"-9"16,0 0 6-16,0 0-11 16,0 0-4-16,0 0-4 15,-68 61-3-15,54-39-1 16,3 6-2-16,2 1 0 16,4 4-1-16,4-1 1 0,1 0 0 15,0-1-1-15,9-6 0 16,9-2 1-16,11-3-1 15,2-4 0-15,7-6 1 16,0-6-1-16,1-4 0 16,-5 0 1-16,-4-7-1 15,-5-9 0-15,-4-4 1 16,-8-5 1-16,-2 0 3 16,-11-5 3-16,0-1 3 15,-17-1-3-15,-12-1-6 0,-8 5-1 16,-4 7-1-1,-4 6-1-15,6 7 0 16,6 7-10-16,14 1-31 16,13 0-65-16</inkml:trace>
  <inkml:trace contextRef="#ctx0" brushRef="#br0" timeOffset="21815.4489">14967 7406 1716 0,'0'0'84'0,"0"0"-56"0,0 0 11 16,0 0-8-16,0 0-7 16,0 0-14-16,-9-6-4 15,9 6-3-15,0 0-2 16,0 0-1-16,0 10 0 16,0 5 0-16,0 6 0 15,-2 3 2-15,1 5 0 16,-1 1 0-16,1 4 2 15,-2 2-2-15,0 0-2 16,1 0 1-16,1-3-1 16,1 0 0-16,0-2 1 15,0-3-1-15,0-3 0 16,0-3 0-16,0-2 0 0,0-5 0 16,0-1 1-1,0-1-1-15,0-4-1 0,0-6 1 16,0 0 1-16,0-3-1 15,0 0 0-15,0 0 1 16,0 0 0-16,0 0 0 16,0 0 1-16,0 0-2 15,0-5-5-15,3-7-16 16,0 3-64-16</inkml:trace>
  <inkml:trace contextRef="#ctx0" brushRef="#br0" timeOffset="23119.1924">13621 7532 1386 0,'0'0'263'0,"0"0"-225"16,0 0 5-16,0 0-3 16,0 0-9-16,0 0-16 15,0-1-3-15,0-1 2 16,0 2-5-16,0 0 0 15,0 0 0-15,0 0-1 0,0 0-4 16,0 0-3-16,0 0 0 16,0 0-1-16,0 0 0 15,0 0 0-15,0 0-1 16,0 0 0-16,0 0-1 16,5 0 2-16,5 2 1 15,-2 3-1-15,4-1-3 16,1 2-25-16,-2-2-80 15</inkml:trace>
  <inkml:trace contextRef="#ctx0" brushRef="#br0" timeOffset="25315.5073">979 9114 1819 0,'0'0'29'15,"0"0"-16"-15,0 0 11 16,0 0 3-16,0 0-9 15,0 0-13-15,0 0-2 16,0 1-3-16,3 22 0 16,3 11 0-16,0 12 4 15,1 11-1-15,-1 7-2 16,-3 6 0-16,0-1 0 16,-3-7 0-16,0-4-1 0,0-8 0 15,6-8 0-15,-1-8 0 16,1-8 0-1,2-7-1-15,-2-2 1 16,-1-7-1-16,-2-5 0 0,-3-2-2 16,0-3-1-16,0 0-9 15,2 0-14-15,-2-4-11 16,0-10-130-16</inkml:trace>
  <inkml:trace contextRef="#ctx0" brushRef="#br0" timeOffset="25675.4147">924 9171 1760 0,'0'0'46'15,"0"0"-26"-15,0 0 3 16,0 0 9-16,0 0-14 16,92-72-5-16,-68 70-6 15,-3 2-5-15,4 0 0 16,-1 16-1-16,-2 5 0 16,-2 5-1-16,-2 7 0 15,-6-1 0-15,-5 3-2 0,-7-2-11 16,0-4 7-16,-5-5 3 15,-11-3 0-15,-8-5-3 16,-1-2-12-16,-2-9-7 16,6-5 6-16,2 0-7 15,8 0-76-15</inkml:trace>
  <inkml:trace contextRef="#ctx0" brushRef="#br0" timeOffset="26207.3007">1496 9227 1811 0,'0'0'37'0,"0"0"-14"16,0 0 5-16,-80-7-1 15,59 7-14-15,6 1-9 16,-3 10-2-16,6 1-1 16,0 8-1-16,-1 2 0 0,8 3-1 15,4 3 1 1,1-2-1-16,0-2 1 0,4-2-1 15,11-5 0 1,6-3-4-16,3-4-4 0,3-6-1 16,1-4-6-16,-1 0 5 15,-2-8-1-15,-9-5 4 16,-2-4 3-16,-3-4 5 16,-7-1 0-16,-3-2 2 15,1 2 2-15,-2 0 3 16,0 8 4-16,2 6-1 15,-2 6 2-15,0 2-9 16,0 0-3-16,6 3-4 16,5 11 0-16,3 5 3 15,7 3 1-15,-2-2-1 0,4-1-10 16,-4-5-21-16,3-6-31 16,-4-7-766-16</inkml:trace>
  <inkml:trace contextRef="#ctx0" brushRef="#br0" timeOffset="26561.4191">1696 9224 1818 0,'0'0'59'0,"0"0"-39"0,0 0-2 16,0 0-4-16,0 0-10 15,0 0-2-15,69-16-2 16,-44 18 0-16,2 12 0 16,-3 6 0-16,-5 7-2 15,-7 1-7 1,-9 0-11-16,-3-2 5 0,-1-6 5 16,-15-5 3-16,-1-9 5 15,4-6-8-15,-1 0 10 16,5-22 6-16,2-9 6 15,7-7-5-15,0-1 3 16,0 2-5-16,19 9-5 16,-1 10 0-16,1 6-4 15,1 8-17-15,-4 4-29 16,1 0-235-16</inkml:trace>
  <inkml:trace contextRef="#ctx0" brushRef="#br0" timeOffset="26849.1266">2106 9203 1846 0,'0'0'60'0,"0"0"-55"16,0 0-5-16,0 0 0 16,0 0 3-16,0 0 1 15,11 97-3-15,-5-70 0 16,0 2 0-16,1-7-1 16,-4-1-5-16,0-9-45 15,-1-9-90-15</inkml:trace>
  <inkml:trace contextRef="#ctx0" brushRef="#br0" timeOffset="27027.9107">2161 9059 1844 0,'0'0'36'0,"0"0"-36"15,0 0-1-15,0 0-4 16,0 0-51-16,0 0-527 16</inkml:trace>
  <inkml:trace contextRef="#ctx0" brushRef="#br0" timeOffset="27317.8201">2457 9051 1869 0,'0'0'56'16,"0"0"-50"-16,0 0-5 16,0 0 4-16,0 0-5 15,0 0 1-15,7 60 0 16,-1-27 0-16,0 5-1 15,0 4 0-15,-1 0 0 16,2-1 1-16,-4-5-1 16,5-9 0-16,-4-3-4 15,-1-7-11-15,2-5-28 16,-4-9-25-16,2-3-388 0</inkml:trace>
  <inkml:trace contextRef="#ctx0" brushRef="#br0" timeOffset="27849.7821">2418 9247 1660 0,'0'0'165'16,"0"0"-163"-16,0 0 1 0,94-65 14 15,-67 57-2-15,3 8-8 16,-5 0-7-16,-1 0 0 15,-3 8 0 1,-2 8 1-16,-4 1 0 0,-7 0-1 16,5 2 1-16,-5-4-1 15,-1-3 0-15,0-2 0 16,-2-5 0-16,4-5-1 16,1 0 1-16,1 0 2 15,2-11 1-15,1-7-2 16,-2 3 1-16,1-4 0 15,-5 2 12-15,-1 3 14 16,3 4-10-16,-6 3-1 16,0 6-3-16,-4-1-1 15,0 2-4-15,0 0-3 0,0 0-6 16,0 19-1-16,0 13 1 16,1 11 0-16,-1 3 0 15,0 12 0-15,0-4-3 16,0 4 1-16,0 0 0 15,0-3-4-15,0-3 5 16,-6-7-4-16,-10-9-2 16,4-11 5-16,-1-13-1 15,4-4 0-15,1-8 3 16,-1 0 0-16,2-8-1 16,1-9-1-16,6-6-11 15,0-2-33-15,0-6-154 0</inkml:trace>
  <inkml:trace contextRef="#ctx0" brushRef="#br0" timeOffset="28739.4058">3483 9131 1887 0,'0'0'49'0,"0"0"-30"16,0 0-4-16,0 0 1 15,0 0-6-15,0 0-7 16,0 0-3-16,-7-12-2 16,7 33-2-16,0 10 4 15,1 5 0-15,6 4 0 16,2-4-2-16,-1-3-4 16,-2-10-3-16,3-6-2 15,-4-9-5-15,0-7-1 16,3-1 3-16,1-1 10 0,3-14 4 15,0-4 0 1,-3 0 0-16,-1 4 7 0,-3 5 4 16,-1 2-2-16,-3 5-1 15,6 1-3-15,-1 2-4 16,4 0-1-16,4 0 0 16,2 5 0-16,4 10 0 15,-2 3 0-15,-3 4-1 16,-5-2-2-16,-5 2-2 15,-5-3-2-15,0 1 1 16,0-6 2-16,-8-3 3 16,-12-6-1-16,-5-4-1 15,-6-1-4-15,-2 0-1 16,3-9 7-16,2-2 1 0,7 0 0 16,9 6 0-16,9 2-11 15,3 2-31-15,0 1-29 16,6 0-451-16</inkml:trace>
  <inkml:trace contextRef="#ctx0" brushRef="#br0" timeOffset="28967.5471">3984 9230 1907 0,'0'0'14'0,"0"0"-14"0,0 0 2 16,0 0-2-16,0 0 0 15,0 0 0-15,-1 58 0 16,1-35 0-16,0 0-11 16,3-6-48-16,1-8-248 15</inkml:trace>
  <inkml:trace contextRef="#ctx0" brushRef="#br0" timeOffset="29131.3297">4016 9022 1603 0,'0'0'275'0,"0"0"-272"15,0 0-2-15,0 0-1 16,0 0 0-16,0 0-35 15,37-33-133-15</inkml:trace>
  <inkml:trace contextRef="#ctx0" brushRef="#br0" timeOffset="29384.0232">4296 8989 1847 0,'0'0'71'15,"0"0"-59"-15,0 0 1 16,0 0 4-16,0 0-10 16,0 0-7-16,9 15-2 15,0 17 2-15,0 8 1 0,-2 3-1 16,0 7 0-16,4-1 0 16,-5-3-1-16,0 0-4 15,-1-10-6-15,-1-10 0 16,0-4-27-16,-1-14-14 15,-1-8-57-15,-2 0-852 16</inkml:trace>
  <inkml:trace contextRef="#ctx0" brushRef="#br0" timeOffset="29841.5486">4180 9215 1747 0,'0'0'66'16,"0"0"-65"-16,0 0-1 15,110-46 0-15,-59 37 0 16,3 0 0-16,2 1 0 16,1-1-1-16,3 1 0 15,-2-3-13-15,-13 0-15 16,-11 3 19-16,-10 1 10 16,-14 0 0-16,-10 5 6 15,0-2 40-15,-2 1-11 16,-17-1-29-16,-6 0 3 15,-2 4 6-15,2 0-1 0,5 0-3 16,4 0-8 0,4 10-2-16,3 0-1 0,5 6 0 15,4 0 0-15,0 4-1 16,0-2 1-16,9 1 0 16,7 0 0-16,0-1 0 15,5 1 1-15,0 0-1 16,0 0 1-16,-3-1-1 15,-2 1 0-15,-4-5 0 16,-5 0-1-16,-5-3-1 16,-2 1 1-16,0-3-1 15,-20-1 2-15,-8 0-3 16,-8-4-4-16,-5-4-1 16,4 0-8-16,5 0 0 0,14-7-57 15</inkml:trace>
  <inkml:trace contextRef="#ctx0" brushRef="#br0" timeOffset="30499.9757">5749 9176 1747 0,'0'0'155'0,"0"0"-144"15,0 0-6-15,0 0 16 0,0 0-6 16,0 0-10-16,0 0 4 15,15 93-4-15,-12-52-2 16,-3 2-1-16,4 1-1 16,-4-1-1-16,0-2 1 15,0-4-1 1,0-4 0-16,0-1 0 0,0-8-3 16,0-2-2-16,0-8-2 15,0-6-6-15,0-3-2 16,0-5-32-16,0 0-25 15,0-12-119-15</inkml:trace>
  <inkml:trace contextRef="#ctx0" brushRef="#br0" timeOffset="30837.4452">5676 9207 1867 0,'0'0'23'0,"0"0"-10"16,0 0 8-16,0 0-5 15,0 0-7-15,0 0-7 16,64-39-2-16,-33 39 0 16,5 1 0-16,3 14 1 15,-3 2-1-15,-8 3 0 0,-3 2 0 16,-10 1 0-16,-6 1-1 15,-9 0 0-15,0 1-2 16,0-1 2-16,-16-2 1 16,-4-4-1-16,-4-1 1 15,1-2-2-15,2-3-5 16,7-3-19-16,8-1-1 16,6-3-40-16,0-2-471 15</inkml:trace>
  <inkml:trace contextRef="#ctx0" brushRef="#br0" timeOffset="31122.4597">6117 9635 1909 0,'0'0'34'15,"0"0"-33"-15,0 0-1 16,0 0 0-16,0 0 0 16,0 0 2-16,-9 84 1 15,9-50-2-15,0-1-1 16,0-2 0-16,0-4 1 16,0-2-1-16,2-6 0 15,2-5-4-15,-1-8-4 0,0-4-18 16,1-2-36-16,1-13-39 15</inkml:trace>
  <inkml:trace contextRef="#ctx0" brushRef="#br0" timeOffset="31356.1339">6465 9223 1835 0,'0'0'35'16,"0"0"-35"-16,0 0-1 0,0 0 1 16,100-13 0-16,-63 13-7 15,6-2-36-15,-1 1-304 16</inkml:trace>
  <inkml:trace contextRef="#ctx0" brushRef="#br0" timeOffset="31503.803">6457 9448 1882 0,'0'0'7'15,"0"0"-5"-15,0 0-2 16,0 0 15-16,114-6-15 15,-40-16-38-15</inkml:trace>
  <inkml:trace contextRef="#ctx0" brushRef="#br0" timeOffset="32158.3512">5946 10813 1835 0,'0'0'66'16,"0"0"-50"-16,0 0-10 16,0 0 2-16,0 0-4 15,0 0 3-15,-6 80-1 0,6-40-2 16,0 5-1-16,0 2-1 16,0 1-2-16,0-2 1 15,3-2-1-15,-3-6 0 16,3-6 0-16,-2-8 0 15,1-9-6-15,-1-2-7 16,2-12-22-16,-3-1-41 16,0-7-115-16</inkml:trace>
  <inkml:trace contextRef="#ctx0" brushRef="#br0" timeOffset="32442.816">5894 10782 1818 0,'0'0'27'15,"0"0"-15"-15,0 0 12 16,0 0-2-16,79-58-9 16,-56 58-11-16,0 0 0 15,-5 8-1-15,-5 12-1 16,-1 4 1-16,-10 2-1 15,-2-1 0-15,0-1-1 16,-6 0-2-16,-14-2-2 0,1 0 0 16,-2-5-3-1,3-3-9-15,9-4-13 16,6-3-7-16,3-2-106 0</inkml:trace>
  <inkml:trace contextRef="#ctx0" brushRef="#br0" timeOffset="32797.4496">6189 11248 1474 0,'0'0'384'0,"0"0"-375"0,0 0 9 16,0 0 23-16,0 0-26 15,0 0-15-15,31-8 0 16,-13 8-1-16,-1 0 1 16,-3 6 0-16,-6 8-1 15,-1 3-3-15,-7 4-1 16,0 3 2-16,-4 5 0 16,-11-1 2-16,0-2 1 15,5 2-1-15,2-6 1 16,8-6 0-16,0-4 0 15,3-5 1-15,25-7-1 16,11 0 2-16,14-7-2 16,6-15-7-16,-2-3-44 15,-9 4-99-15</inkml:trace>
  <inkml:trace contextRef="#ctx0" brushRef="#br0" timeOffset="33104.5995">6662 10834 1889 0,'0'0'19'15,"0"0"-17"-15,0 0-1 16,0 0-1-16,88-37 0 16,-51 30-1-16,2 3-23 15,-6 1-33-15,-11 3-133 16</inkml:trace>
  <inkml:trace contextRef="#ctx0" brushRef="#br0" timeOffset="33244.5496">6660 10992 1855 0,'0'0'5'16,"0"0"-3"-16,0 0 29 15,91-8-15-15,-27-11-16 16,8-3-34-16,-2-3-474 15</inkml:trace>
  <inkml:trace contextRef="#ctx0" brushRef="#br0" timeOffset="34018.9566">5940 12573 1716 0,'0'0'194'15,"0"0"-175"-15,0 0-13 0,0 0-4 16,0 0-1-16,0 0-1 16,0 0 0-16,3 117 2 15,3-64-1-15,-2-2 0 16,-1-3-1-16,-3-2 0 16,0-9 0-16,0-6 0 15,0-7-2-15,0-7-2 16,0-7-2-16,3-8-24 15,0-2-17-15,-1 0-3 16,2-22-430-16</inkml:trace>
  <inkml:trace contextRef="#ctx0" brushRef="#br0" timeOffset="34768.2149">5935 12495 1816 0,'0'0'38'15,"0"0"2"-15,0 0-6 16,0 0-14-16,0 0-5 16,0 0-8-16,2-45-5 15,14 43-1-15,8 2-1 16,8 0 0-16,3 0-1 15,4 13 1-15,-2 6-1 0,-4 6 1 16,-3 6-1 0,-9 4-2-16,-8 2-8 0,-8-2-3 15,-5-4-4-15,-2-5 1 16,-17-5 10-16,-8-4 3 16,-9-4-2-16,2-5-5 15,-3-5-5-15,4-3 10 16,12 0 5-16,9 0 0 15,9 0-5-15,3 0-27 16,12-4-165-16</inkml:trace>
  <inkml:trace contextRef="#ctx0" brushRef="#br0" timeOffset="35313.1385">6302 12746 1872 0,'0'0'18'0,"0"0"-18"16,0 0 0-16,0 0 19 16,0 0-3-16,-7 98-9 15,2-68-2-15,-2-3-3 16,1 2-1-16,0-5-1 15,3-5 1-15,3-3-1 16,0-3 0-16,0-6 0 0,0 1 0 16,7-2 1-16,13-3-1 15,5 0-1-15,3-3-1 16,4 0 2-16,-3 0-1 16,-3 0 0-16,-2 0-8 15,-5-5-2-15,-8-5-3 16,-5-1 5-16,-1-3 8 15,-5 0 1-15,0-2 1 16,0 2 5-16,-10 2 3 16,3 4 6-16,0 1-2 15,5 5-3-15,0 2-4 16,2 0-3-16,0 0-3 16,0 4-2-16,0 17 1 0,0 7 1 15,0 7-1 1,0 1 1-16,0 0 0 0,8-2 0 15,-4-4 0-15,2-5 0 16,-1-8-1-16,0-3-4 16,0-8-6-16,-2-4-16 15,0-2-14-15,2-3 1 16,-1-17-395-16</inkml:trace>
  <inkml:trace contextRef="#ctx0" brushRef="#br0" timeOffset="35554.566">6802 12576 1795 0,'0'0'116'0,"0"0"-111"15,0 0-5-15,0 0 0 16,0 0 0-16,95-20-1 16,-55 20-9-16,0 0-34 15,-6 0-24-15,-6 0-825 16</inkml:trace>
  <inkml:trace contextRef="#ctx0" brushRef="#br0" timeOffset="35698.1617">6777 12769 1818 0,'0'0'38'16,"0"0"-37"-16,0 0 6 15,0 0 32-15,135 2-31 16,-54-21-8-16,4-2-59 16</inkml:trace>
  <inkml:trace contextRef="#ctx0" brushRef="#br0" timeOffset="54015.5029">7595 9249 1671 0,'0'0'39'15,"0"0"-17"-15,0 0 11 16,0 0 1-16,0 0-17 16,0 0-9-16,0 0 0 15,-7 2 2-15,7-2 0 16,0 3-1-16,0 0-4 16,0 3-1-16,-1 4 3 15,-1 3 1-15,1 6-3 16,1 5-2-16,0 3 0 0,0 6 1 15,0 3-4 1,0 3 1-16,0 3-1 0,0 1 0 16,1 1 0-16,1-3 0 15,-2-4 1-15,0-2-1 16,0-6 0-16,0-7 0 16,0-3 0-16,1-6 0 15,-1-2 0-15,0-5 0 16,0-2-3-16,0-1-5 15,0-3-9-15,0 0-25 16,-6 0-332-16</inkml:trace>
  <inkml:trace contextRef="#ctx0" brushRef="#br0" timeOffset="54533.0499">7373 9375 1691 0,'0'0'38'0,"0"0"-7"15,0 0 0-15,86-12-7 16,-57 12-9-16,-1 0-2 16,2 0 0-16,0 6-8 15,1 8 0-15,2 6-4 16,-3 5 2-16,-3 2-2 15,-8 4 1-15,-5 1 1 16,-4 3-2-16,-4 0 0 16,-3 1 0-16,-3 0-1 15,0-3 0-15,0 0 0 16,-15-4 0-16,-3-1 1 0,-7-5-1 16,-2-1-1-16,0-6 1 15,2-5-2-15,7-5 1 16,2-3-1-16,3-3 1 15,5 0-1-15,0 0-10 16,5 0-8-16,0 0-13 16,3-5-178-16</inkml:trace>
  <inkml:trace contextRef="#ctx0" brushRef="#br0" timeOffset="55364.7948">7868 9864 1672 0,'0'0'184'0,"0"0"-180"0,0 0-3 15,0 0-1-15,0 0 6 16,0 0-1-16,103-17-3 16,-77 17-2-16,-6 0 0 15,-5 0 0-15,-7 9 0 16,-2 3-5-16,-6 1-2 16,0 1 5-16,-12 3 0 15,-6 2-2-15,-4 0 2 16,-1-2 0-16,3-2 0 15,6-3 2-15,5-6 0 16,2 0 0-16,7-3-2 16,0-1 2-16,0 1-2 15,0-1 2-15,0 2 0 16,5 0 6-16,7 3 0 0,1-4-2 16,4 0-2-16,2 3-2 15,0-2 1-15,-3 0-2 16,1 2 2-16,-7 2-1 15,-4 2 0-15,-5 1-1 16,-1 2-2-16,0 1-2 16,-15 2 1-16,-6-1 1 15,-7-3-2-15,-3-4-1 16,-1-4 5-16,1-4 1 16,7 0 6-16,1 0-5 15,13 0-1-15,7-4 0 16,3-6-38-16,0-2-237 15</inkml:trace>
  <inkml:trace contextRef="#ctx0" brushRef="#br0" timeOffset="55697.209">8432 9637 1855 0,'0'0'24'0,"0"0"-23"15,0 0-1-15,0 0 4 16,91-36 3-16,-51 33-5 16,-2 2-1-16,-6-1-1 15,-3 2-2-15,-11 0-22 16,1 0-17-16,-8-5-87 16</inkml:trace>
  <inkml:trace contextRef="#ctx0" brushRef="#br0" timeOffset="55929.1202">8594 9464 1837 0,'0'0'30'15,"0"0"-24"-15,0 0-3 16,0 0 2-16,0 0 6 15,-20 85-3-15,20-46-5 16,0 0-3-16,0 2 0 16,0-5 0-16,7-5-15 15,-2-6-21-15,-2-9-80 16</inkml:trace>
  <inkml:trace contextRef="#ctx0" brushRef="#br0" timeOffset="56385.4629">8343 9440 1825 0,'0'0'25'0,"0"0"-21"15,-83 42 1 1,64-18 12-16,6 5-6 0,2 9-7 16,8 4-2-16,3 3 0 15,0 4-1-15,8-1 0 16,16-4-1-16,9-4 1 16,10-7-1-16,6-9 0 15,11-8-1-15,4-8-1 16,3-8 1-16,-3 0-6 15,-10-15-1-15,0-11-1 16,-4-11-1-16,-3-3 2 16,-6-7-3-16,-10-3 8 15,-14-3 1-15,-17 0 2 16,0 2 2-16,-31 2 12 0,-16 8-7 16,-11 7 9-16,-9 10-11 15,-4 11-5-15,5 12 0 16,8 1 0-16,17 9-15 15,21 10-24-15,15 3-106 16</inkml:trace>
  <inkml:trace contextRef="#ctx0" brushRef="#br0" timeOffset="56887.7692">9448 9400 1771 0,'0'0'128'15,"0"0"-111"-15,0 0-17 16,0 0 0-16,0 0-2 16,0 0 2-16,-3 55 1 15,6-24-1-15,4 1 1 16,1 0-1-16,-5-1 0 15,2-7-19-15,-5-5-28 16,0-6-54-16</inkml:trace>
  <inkml:trace contextRef="#ctx0" brushRef="#br0" timeOffset="57242.2729">9300 9368 1774 0,'0'0'56'0,"0"0"-39"16,0 0-1-16,0 0 11 15,91-65-13-15,-61 65-7 16,4 0-1-16,2 13-1 0,3 10-1 16,-2 8-2-16,-4 5-2 15,-5 2 1-15,-8 2-1 16,-4-2-1-16,-10-1-3 15,-4-3-3-15,-2-3 4 16,-4-4 1-16,-16-4-1 16,-5-3-2-16,-11-5-4 15,0-6-6-15,0-3-2 16,3-4 14-16,8-2 3 16,5 0 3-16,7 0-3 15,4 0 0-15,3 0-1 16,4 0-24-16,2 0-115 15</inkml:trace>
  <inkml:trace contextRef="#ctx0" brushRef="#br0" timeOffset="57826.1787">9798 9815 1677 0,'0'0'129'0,"0"0"-129"16,0 0 1-16,0 0 3 16,0 0 5-16,0 0-7 15,-43 60-2-15,43-52 1 16,0 1 0-16,0-1 0 16,0-1 2-16,3-2 1 15,5 0 5-15,1 0 4 16,2-3-5-16,0 2 3 15,5-2 3-15,2-1-2 16,3 0-1-16,0 1-4 0,-1 0-2 16,-1-2-1-16,-3 3-2 15,-1-1 0-15,-1 2-2 16,0 2 0-16,-3 5 1 16,-3 0-1-16,-1 2-1 15,-4 1-1-15,-2 0-2 16,-1 3 1-16,0-1-2 15,0 1 2-15,-7-4-2 16,-5 0-1-16,-2-4 1 16,-3-2 1-16,-3-4-1 15,-2-2-4-15,0-1 4 0,1 0-12 16,3-9-10-16,4-8-74 16</inkml:trace>
  <inkml:trace contextRef="#ctx0" brushRef="#br0" timeOffset="58050.749">9873 9783 1804 0,'0'0'82'15,"0"0"-73"-15,0 0-5 0,0 0-3 16,0 0 0-16,108-17-1 16,-59 8-4-16,9-1-46 15,1-4-160-15</inkml:trace>
  <inkml:trace contextRef="#ctx0" brushRef="#br0" timeOffset="58328.1772">10510 9533 1879 0,'0'0'17'15,"0"0"-7"-15,0 0 6 16,0 0-11-16,0 0-5 16,95 0 1-16,-58 0-1 15,-2 0 0-15,-4 0-5 16,-2 0-29-16,-7-4-33 16,-7-5-197-16</inkml:trace>
  <inkml:trace contextRef="#ctx0" brushRef="#br0" timeOffset="58567.6436">10644 9389 1843 0,'0'0'32'15,"0"0"-27"-15,0 0-2 16,0 0 7-16,0 0 1 15,0 0-7-15,-20 97 1 16,20-65-3-16,0 4 0 16,0-2-2-16,0-3 0 0,5-6-11 15,-2-6-29 1,0-9-19-16,2-9-247 0</inkml:trace>
  <inkml:trace contextRef="#ctx0" brushRef="#br0" timeOffset="59003.5183">10517 9343 1810 0,'0'0'26'0,"0"0"-18"15,0 0 1-15,-86 51 13 0,72-17-11 16,-2 3-4-16,9 6-4 16,3 3 1-16,4 1-2 15,0 0-1-15,19-5-1 16,7-4 0-16,12-6 0 16,6-6 0-16,7-6 0 15,2-11-5-15,5-9-9 16,-2 0 1-16,-4-11-2 15,-4-13 0-15,-6-7 6 16,-11-7 2-16,-7-8 7 16,-9-4 8-16,-9-8 3 15,-6-1 5-15,-10 0 4 0,-22 3-7 16,-10 9 2-16,-10 8 3 16,-5 11-12-16,1 13-2 15,2 10-4-15,9 5-4 16,14 15-23-16,15 11-23 15,13 1-88-15</inkml:trace>
  <inkml:trace contextRef="#ctx0" brushRef="#br0" timeOffset="59677.3201">11344 9310 1792 0,'0'0'69'0,"0"0"-46"16,0 0-1-16,0 0 0 15,0 0-11-15,0 0-6 16,-15-11-3-16,15 11-2 15,0 0 0-15,0 0-1 16,0 0-3-16,0 0 2 16,0 0-1-16,0 0-3 15,0 0 2-15,0 0 3 16,0 0-1-16,0 0 0 16,0 0-2-16,0 0-4 15,0 0 4-15,0 0 2 0,0 0 2 16,0 0-2-1,0 0 2-15,0 0-1 0,0 0 1 16,0 0 1-16,0 0 0 16,0 0 0-16,0 0 1 15,0 0 2-15,0 0 3 16,0 0 0-16,0 0-3 16,0 0-3-16,0 3-1 15,0 12-4-15,0 7 4 16,0 6 1-16,0-1-1 15,1 4 0-15,4-1 0 16,4-3 1-16,-3 3-2 16,-1 0-2-16,-3-4-23 15,-2-1-41-15,0-11-149 0</inkml:trace>
  <inkml:trace contextRef="#ctx0" brushRef="#br0" timeOffset="60053.4029">11229 9235 1807 0,'0'0'25'15,"0"0"-10"-15,0 0 14 16,0 0-10-16,98-34-10 15,-60 34 1-15,7 17-3 16,2 8-4-16,0 6-2 0,-6 5-1 16,-5 3 0-16,-8 0 0 15,-9 1-1-15,-11-6-9 16,-8 2 0-16,0-5 2 16,-8 1-3-16,-18-5 4 15,-13 0 3-15,-7-5-7 16,-9-3-1-16,3-7-9 15,10-6 6-15,9-4 14 16,12-2 1-16,12 0 0 16,4 0 1-16,5-2-1 15,0-1-5-15,9 0-142 0</inkml:trace>
  <inkml:trace contextRef="#ctx0" brushRef="#br0" timeOffset="60310.372">11754 9565 1821 0,'0'0'25'15,"0"0"-25"-15,0 0 0 0,0 0 1 16,103-1-1-16,-67 1 0 16,4-3-2-16,-3-2-25 15,-6-2-66-15,-5 0-357 16</inkml:trace>
  <inkml:trace contextRef="#ctx0" brushRef="#br0" timeOffset="60508.9472">12045 9515 1610 0,'0'0'124'16,"0"0"-59"-16,0 0-34 15,0 0 0-15,0 0-7 16,-81-7-7-16,71 19-8 16,-1 7-2-16,1 6 1 15,1 6-5-15,2 3-1 0,5 5-1 16,0 0-1-16,2 1 0 16,-1-1 0-16,1 0-2 15,0-5-6-15,0-5-14 16,0-6-9-16,0-7-6 15,0-7-31-15,0-9-961 16</inkml:trace>
  <inkml:trace contextRef="#ctx0" brushRef="#br0" timeOffset="60676.6385">11742 9780 1852 0,'0'0'27'0,"0"0"-27"0,134-11 0 16,-71-1 0-16,1-5-29 15,0-4-278-15</inkml:trace>
  <inkml:trace contextRef="#ctx0" brushRef="#br0" timeOffset="61659.2332">7769 10975 1720 0,'0'0'140'15,"0"0"-135"-15,0 0-5 16,0 0-1-16,0 0 0 16,0 0 0-16,0 61 1 15,0-27 1-15,0 3 0 16,0 3 0-16,0-5-1 15,0-2 0-15,0-8 0 16,0-5-10-16,0-8-25 16,-3-7-75-16</inkml:trace>
  <inkml:trace contextRef="#ctx0" brushRef="#br0" timeOffset="62077.4193">7576 10911 1672 0,'0'0'86'16,"0"0"-59"-16,0 0-2 15,0 0 4-15,0 0-5 16,91-60-7-16,-72 59-8 15,-5 1-5-15,7 0-1 16,-3 8-1-16,1 16-1 16,2 5 2-16,-3 12-1 15,3 2 0-15,-2 5-1 0,1-1-1 16,2 0 0-16,-3-2 0 16,-2-9 0-16,-7-6-1 15,-9-6-3-15,-1-4-2 16,-8-4 4-16,-15-2 2 15,-5 1 0-15,-9-2 1 16,-2-4 0-16,1-4-1 16,1-1 1-16,7-3-1 15,8-1 0-15,8 3-3 16,10 0-28-16,4 0-39 16,0-1-319-16</inkml:trace>
  <inkml:trace contextRef="#ctx0" brushRef="#br0" timeOffset="62574.6865">8165 11347 1851 0,'0'0'19'0,"0"0"-12"16,0 0 13-16,-83 21-1 15,66 0-11-15,4 5-4 16,1 6-3-16,6 1-1 16,6 1 1-16,0-1-1 15,7-2 0-15,17-4 1 16,8-4-2-16,9-7 1 16,3-6-11-16,2-5-8 15,-9-5-1-15,-7 0 7 16,-15-2 4-16,-15-9 9 15,0-3 1-15,-8-3 2 0,-17 0 0 16,-6-1 1-16,-4 6-1 16,3 2-3-16,8 6 0 15,11 4-1-15,9 0-15 16,4 0-57-16,0 0-769 16</inkml:trace>
  <inkml:trace contextRef="#ctx0" brushRef="#br0" timeOffset="62880.5157">8680 11096 1894 0,'0'0'18'15,"0"0"-16"-15,0 0 1 16,0 0 3-16,0 0-3 16,107-18-1-16,-62 16-2 15,1-3 0-15,-1 1 0 16,-3 1-1-16,-7 0-29 0,-9-1-41 15,-10-2-180 1</inkml:trace>
  <inkml:trace contextRef="#ctx0" brushRef="#br0" timeOffset="63114.136">8801 10969 1836 0,'0'0'34'0,"0"0"-22"16,0 0-6-16,0 0-4 0,0 0 1 15,0 0-2-15,-5 104 2 16,5-67-3-16,0 1 1 16,0-4-1-16,5-5 0 15,-1-10-18-15,3-6-32 16,-2-10-93-16</inkml:trace>
  <inkml:trace contextRef="#ctx0" brushRef="#br0" timeOffset="63510.9935">8608 10871 1826 0,'0'0'21'16,"-80"31"-5"-16,45-5 5 16,5 6-5-16,11 9-2 15,7 7-8-15,11 4-2 16,1 3-3-16,19-2 0 16,18-7-1-16,17-3 1 15,9-6 0-15,10-11-1 16,4-9 0-16,1-14 0 15,-2-3-1-15,-9-10-5 16,-9-17-3-16,-13-6 0 16,-16-6 7-16,-10-7 2 15,-12-9 0-15,-7-4 0 0,-4-2 4 16,-29 5 0-16,-14 7 1 16,-14 12 3-16,-12 14-5 15,2 15-3-15,2 8 0 16,18 7-7-1,20 17-19-15,16 5-32 0,15 1-92 16</inkml:trace>
  <inkml:trace contextRef="#ctx0" brushRef="#br0" timeOffset="63930.3458">9708 10961 1839 0,'0'0'66'0,"0"0"-60"0,0 0-6 16,0 0 11-16,0 0-7 15,0 0-3-15,0 61 0 16,0-29 1-16,0 4 0 15,0 0-2-15,0-2 1 16,0-1-1-16,0-4-1 16,0-5-13-16,0-7-24 15,0-4-39-15,0-9-272 16</inkml:trace>
  <inkml:trace contextRef="#ctx0" brushRef="#br0" timeOffset="64298.2594">9484 10849 1607 0,'0'0'242'15,"0"0"-215"-15,0 0-14 16,0 0 6-16,98-55-6 15,-52 55-8-15,4 9-1 16,2 15-1-16,-3 5-1 16,-3 8-2-16,-7 5 0 15,-7 4 0-15,-10 3 0 0,-6-1-3 16,-11 1-2-16,-5-3-11 16,0-4-4-16,-21-2 11 15,-15-8 1-15,-9-4-13 16,-1-5 6-16,7-7 8 15,6-6 6-15,11-6 1 16,10-4 0-16,5 0 0 16,5-1-5-16,2-10-53 15,2 2-214-15</inkml:trace>
  <inkml:trace contextRef="#ctx0" brushRef="#br0" timeOffset="67907.3808">7956 11450 1725 0,'0'0'58'16,"0"0"-24"-16,0 0-3 16,0 0 1-16,0 0-8 15,0 0-12-15,0 0-2 16,-1 0-3-16,1 0-1 16,7 0-3-16,11 0-2 15,8-2-1-15,2 2 0 16,-1 0 0-16,-2 6 0 15,-3 7 0-15,-5 3 0 16,2 2 0-16,-5 4 0 16,-4-2-1-16,-4 5 0 15,-6-3 0-15,0 1-1 0,0-1 1 16,-12 0-1-16,-8-3 2 16,-8 1-1-16,-4-4 0 15,2-5 1-15,6-2 0 16,5-5 0-16,10-1 0 15,6-3 1-15,3 0-1 16,0 0 1-16,0 0 0 16,0 0 1-16,1 0 0 15,11 0-1-15,3 0-1 16,1 0 1-16,4 0-1 16,-1 0 0-16,4 7 0 0,-1 5-1 15,3 3 1-15,-4 0 0 16,-3 4-1-1,-2-3-1-15,-4 2 1 0,-4 1-2 16,-5-4 0-16,-3-1 2 16,-14 1-1-16,-14-3 2 15,-11 0 0-15,-5-3 0 16,-7-3 2-16,2 1-2 16,4-7 0-16,2 2 1 15,11-2 1-15,10 0 0 16,8 0-1-16,8 0-1 15,6 0 0-15,0 0 0 16,0 0-7-16,8-5-44 16,14-6-189-16</inkml:trace>
  <inkml:trace contextRef="#ctx0" brushRef="#br0" timeOffset="68917.6945">10185 11328 1702 0,'0'0'105'0,"0"0"-83"16,0 0 13-16,0 0-6 16,0 0-11-16,0 0-6 15,-41-7-8-15,24 7-3 0,-3 7 1 16,1 7-1-16,-2 5 3 16,0 6-2-16,3 2-1 15,2 5 0-15,5 3-1 16,7-1 0-16,4-1 1 15,0-2-1-15,6-4 0 16,13-3 0-16,7-6 0 16,8-5-4-16,3-6-7 15,2-6 5-15,-5-1 0 16,-8 0-7-16,-9-7 9 16,-11-6 4-16,-6 0 1 15,0-4 3-15,-25 0-3 0,-8 5 0 16,-4-1-1-16,1 9 0 15,8 4 0 1,6 0 0-16,12 0-1 0,6 12-13 16,4-3-29-16,4-1-49 15</inkml:trace>
  <inkml:trace contextRef="#ctx0" brushRef="#br0" timeOffset="69518.4173">10638 11096 1751 0,'0'0'88'16,"0"0"-62"-16,0 0-6 16,0 0 6-16,0 0-7 15,0 0-10-15,21-6-5 0,9 4-3 16,4 2-1-16,5 0 0 16,3 0 1-16,-3 0-1 15,-1 0 0-15,-6 0-2 16,-6 0-10-16,-5 0-18 15,-8 0-13-15,-3 0 3 16,-6 0-98-16</inkml:trace>
  <inkml:trace contextRef="#ctx0" brushRef="#br0" timeOffset="69749.9651">10807 11008 1434 0,'0'0'410'0,"0"0"-391"0,0 0-16 15,0 0-3-15,0 0 0 16,0 0 3-16,-6 73-3 16,6-40 1-16,0-1-1 15,0-1 0-15,4-2-1 16,2-6-21-16,-4-6-38 15,2-6-346-15</inkml:trace>
  <inkml:trace contextRef="#ctx0" brushRef="#br0" timeOffset="70223.1502">10668 10894 1817 0,'0'0'13'0,"0"0"2"16,-97 8-3-16,63 12 7 15,2 6-13-15,7 8-3 16,3 9-3-16,8 3 1 0,4 5 0 15,7-1-1-15,3-1 0 16,6-4 1-16,22-4-1 16,12-4 0-16,8-6 0 15,9-9 0-15,5-9 1 16,3-9-1-16,-1-4 1 16,-4-11-1-16,-5-13 0 15,-5-8 1-15,-8-5 0 16,-7-4 0-16,-7-6 0 15,-15-3 0-15,-7-4 2 16,-6 0 5-16,-18 4 2 16,-21 4 3-16,-16 9-4 15,-7 11-3-15,-4 7-3 0,-1 13-3 16,10 6 0-16,10 0 0 16,15 22-11-16,19 4-24 15,13 1-49-15</inkml:trace>
  <inkml:trace contextRef="#ctx0" brushRef="#br0" timeOffset="71228.3863">11617 10910 1859 0,'0'0'21'0,"0"0"-17"0,0 0-3 15,0 0-1-15,0 0 0 16,0 0 0-16,-8 93 1 16,8-54 0-16,0 0-1 15,0 2 0-15,0-4 0 16,0-4 0-16,0-8-4 16,-1-7-22-16,-7-7-9 15,-2-7-44-15,-1-4-630 16</inkml:trace>
  <inkml:trace contextRef="#ctx0" brushRef="#br0" timeOffset="71579.1997">11400 10860 1760 0,'0'0'37'16,"0"0"-24"-16,0 0 3 15,88-47 13-15,-58 41-3 16,0 6-12-16,1 0-5 16,-1 0-3-16,2 12 0 15,-3 5-4-15,0 7-2 16,-3 4 1-16,-3 4 0 0,-5 5-1 16,-2 4 1-1,-11 1-1-15,-5 1-3 0,0-3-4 16,-2 0 0-16,-17-5-2 15,-2-4 4-15,-5-3 3 16,0-2 2-16,-1-5-2 16,2-4 1-16,2-3 1 15,7-8 0-15,2 0-3 16,7-3-20-16,7-1-25 16,0-2-172-16</inkml:trace>
  <inkml:trace contextRef="#ctx0" brushRef="#br0" timeOffset="72005.9451">12031 11282 1844 0,'0'0'43'0,"0"0"-43"15,0 0-1-15,0 0-1 16,0 0 2-16,87-27-2 16,-47 27-2-16,-1 0-33 15,-3-3-12-15,-5 0-46 0,-7 0-33 16,-11 0-363 0,-11-1 491-16,-2 1 74 0,-4 0 425 15,-12 0-419-15,0 2-6 16,-3 1-37-16,4 0-1 15,4 0-13-15,2 0-10 16,3 0-8-16,-3 17-4 16,2 9-1-16,2 7 1 15,2 6 1-15,3 10-2 16,0 0 0-16,0 1 0 16,0-2 0-16,5-4 0 15,3-3 0-15,-1-6-3 16,-2-9-13-16,-3-4-20 15,0-11-10-15,-2-9-74 16</inkml:trace>
  <inkml:trace contextRef="#ctx0" brushRef="#br0" timeOffset="72173.9837">12070 11521 1873 0,'0'0'44'0,"0"0"-38"16,0 0-5-16,110-28-1 16,-35 21 0-16,10 1-10 15,0-2-76-15</inkml:trace>
  <inkml:trace contextRef="#ctx0" brushRef="#br0" timeOffset="74457.3221">7956 12676 284 0,'0'0'1530'0,"0"0"-1507"15,0 0-4-15,0 0 3 16,0 0-8-16,0 0-10 15,0 0-4-15,-5 6-3 16,5 17 3-16,0 8 0 16,0 4 0-16,0 1 0 15,4 4 0-15,-1-1 0 0,0-3-11 16,-2-2-19-16,-1-7-26 16,0-10-148-16</inkml:trace>
  <inkml:trace contextRef="#ctx0" brushRef="#br0" timeOffset="74893.8018">7794 12664 1684 0,'0'0'53'16,"0"0"-16"-16,0 0 3 16,0 0-16-1,0 0-4-15,83-52-6 0,-65 52-9 16,5 10-3-16,5 10 0 16,3 4 2-16,1 4-1 15,0 4-1-15,-3 2-2 16,1 3 0-16,-5 3 0 15,-4 1 0-15,-6 1 0 16,-8-1-5-16,-7-2-4 16,0-2-4-16,-19-4 6 15,-10-4 3-15,-5-7 4 16,-5-3-1-16,-5-7-1 0,0-2-2 16,1-3 0-16,6-4-3 15,7-1 7-15,8-2 0 16,10 0 0-16,8 0-4 15,4 0-18-15,2 0-89 16,13 0-270-16</inkml:trace>
  <inkml:trace contextRef="#ctx0" brushRef="#br0" timeOffset="75409.4256">8312 13123 1726 0,'0'0'5'15,"0"0"-5"-15,0 0 0 16,0 0 0-16,0 0 0 0,0 0 0 16,-17 56 1-1,23-47 0-15,3-1 4 0,6 0 12 16,-3-2-7-16,-3 1 4 16,-2-3 2-16,3-2 0 15,0 1 0-15,0 1-1 16,3 0-1-16,2 3-5 15,-1 3-1-15,-2-1-3 16,1 2-1-16,0 1 0 16,1 2 0-16,-4 1-2 15,1-2-2-15,-1 0 1 16,-2-1-1-16,-4 0 1 16,-1 1 0-16,-3-2-1 15,0 0 1-15,0-2-1 16,-10 1 0-16,-8-1-1 0,-3-4 1 15,-6-2-12-15,-1-3-12 16,1 0-7-16,5-7-29 16,5-13-214-1</inkml:trace>
  <inkml:trace contextRef="#ctx0" brushRef="#br0" timeOffset="75628.3993">8417 13089 1825 0,'0'0'16'0,"0"0"-8"0,0 0-6 16,0 0 4-16,94-38-3 15,-50 37-3-15,5 1 0 16,1 0-15-16,-2 0-23 15,1-2-316-15</inkml:trace>
  <inkml:trace contextRef="#ctx0" brushRef="#br0" timeOffset="75869.2671">8983 12937 1848 0,'0'0'26'15,"0"0"-15"-15,0 0-3 16,0 0 3-16,0 0-8 16,88-15-3-16,-60 15 0 15,-1 0-1-15,-2 0-12 16,-4 0-30-16,-7 0-52 15</inkml:trace>
  <inkml:trace contextRef="#ctx0" brushRef="#br0" timeOffset="76094.6258">9145 12830 1788 0,'0'0'59'0,"0"0"-35"15,0 0-2-15,0 0-7 16,0 0-11-16,0 0-4 16,-19 45 2-16,17-15-2 15,1 4 0-15,-1-1 0 16,1 1 0-16,1-4-8 16,0-7-30-16,0-6-24 15,0-9-451-15</inkml:trace>
  <inkml:trace contextRef="#ctx0" brushRef="#br0" timeOffset="76498.2596">8903 12698 1775 0,'0'0'36'16,"0"0"-29"-16,-107 68 1 16,86-34 6-16,8 5-8 0,8 6-3 15,5 4-1-15,3 1-1 16,22-7 1-16,13-2-1 16,10-7 0-16,6-3-1 15,9-9 0-15,0-9 0 16,-3-8 0-16,-5-5 0 15,-1 0 0-15,-4-20-3 16,-8-4 1-16,-6-12 2 16,-12-6 0-16,-9-8 0 15,-15-3 5-15,0-3 8 16,-24 2 1-16,-21 4 7 16,-9 11-2-16,-5 10-11 15,-4 15-6-15,9 13-2 16,10 1-7-16,18 15-43 15,18 7-142-15</inkml:trace>
  <inkml:trace contextRef="#ctx0" brushRef="#br0" timeOffset="76880.6758">10106 12748 1838 0,'0'0'24'16,"0"0"-8"-16,0 0-9 15,0 0 5-15,0 0-12 16,0 0 0-16,0 70 1 16,0-38 0-16,4 1 0 15,6 1-1-15,-2-3-1 16,-2-1-2-16,-1-8-16 0,-5-5-32 15,0-8-102-15</inkml:trace>
  <inkml:trace contextRef="#ctx0" brushRef="#br0" timeOffset="77226.4294">9939 12637 1813 0,'0'0'20'0,"0"0"-4"16,0 0 10-16,83-27-7 0,-43 27-9 15,8 5-2 1,6 14-1-16,0 10-4 0,-1 4-3 16,-4 3 0-16,-8 7 0 15,-4 3 0-15,-10 2-3 16,-12 0-1-16,-9-2-9 15,-6-6-4-15,-12-4 11 16,-21-5-3-16,-10-6 0 16,-9-4 3-16,-5-4-1 15,3-7-2-15,11-3 5 16,10-5 3-16,9-2 0 16,12 0-10-16,11 0-26 15,1 0-41-15,6-2-539 0</inkml:trace>
  <inkml:trace contextRef="#ctx0" brushRef="#br0" timeOffset="77629.5723">10790 13073 1739 0,'0'0'133'0,"0"0"-126"15,0 0-2-15,-98-3 16 16,68 17-6-16,-3 10-11 0,2 2-3 16,2 5-1-16,7 3 1 15,8 3-1-15,7 2 0 16,7 0 0-16,0-1 0 15,18-3 0-15,10-6 0 16,5-5-1-16,3-6 0 16,3-10-13-16,0-5 0 15,-8-3 2-15,-7 0 5 16,-9-11 2-16,-12-7 5 16,-3-1 6-16,-3-1 2 15,-24 0-6-15,-9 2 0 16,-5 2 0-16,-2 8-2 0,11 2-21 15,10 5-54-15</inkml:trace>
  <inkml:trace contextRef="#ctx0" brushRef="#br0" timeOffset="78110.6004">11114 12864 1848 0,'0'0'29'0,"0"0"-18"16,0 0 0-16,0 0 15 16,0 0-14-16,0 0-9 15,70-9-2-15,-28 8-1 16,1 1 0-16,5 0 0 16,0 0-4-16,-3 0-16 15,-3 0-26-15,-10 0-7 16,-11-4-99-16</inkml:trace>
  <inkml:trace contextRef="#ctx0" brushRef="#br0" timeOffset="78340.1934">11317 12718 1763 0,'0'0'60'0,"0"0"-26"16,0 0 12-16,0 0-18 15,0 0-16-15,0 0-12 16,-9 11-1-16,9 15 1 16,0 9 1-16,0 5-1 15,1 1-1-15,10-1 1 16,4 2-10-16,1-6-20 16,5-8-38-16,1-9-141 15</inkml:trace>
  <inkml:trace contextRef="#ctx0" brushRef="#br0" timeOffset="78639.6879">12085 12718 1817 0,'0'0'56'0,"0"0"-56"15,0 0-3 1,0 0 3-16,-9 90 4 0,9-53 0 16,0 4-4-16,0 0 0 15,1-2 1-15,4-2-1 16,-2-7-2-16,-3-5-26 15,0-7-45-15,0-10-360 16</inkml:trace>
  <inkml:trace contextRef="#ctx0" brushRef="#br0" timeOffset="78988.2309">11969 12687 1815 0,'0'0'21'15,"0"0"-5"-15,0 0 4 16,0 0 2-16,0 0-11 16,103-14-5-16,-66 31 2 15,2 5-4-15,1 7-3 16,-1 2 1-16,-6 4-2 15,-5 2 1-15,-9 0-1 16,-8 2-1-16,-11-5-2 16,0-1-2-16,-6-3-1 15,-19-4-1-15,-5-2 0 16,-6-4 2-16,-2-3-1 0,1 0 1 16,6-5 0-16,7-3-6 15,8-5-7-15,8-4-16 16,7 0-185-16</inkml:trace>
  <inkml:trace contextRef="#ctx0" brushRef="#br0" timeOffset="81036.8744">11221 12581 930 0,'0'0'701'0,"0"0"-664"16,0 0-13-16,0 0 32 15,0 0-22-15,-89 82-17 16,71-60-8-16,2 5-2 16,0 4-1-16,3 1-3 0,4 6 0 15,5 3-1 1,4 2 2-16,0 2-1 0,6-3-2 16,19 0 0-16,8-5 0 15,7-5 4-15,8-4-1 16,1-8-1-16,3-4 1 15,2-8 0-15,-3-7-2 47,-2-1 3-47,-4-3 2 0,-7-16 4 16,-6-6-3-16,-5-9 4 0,-8-10-5 0,-7-9 0 0,-12-10 1 16,0-6-4-16,-15-3-2 15,-21 2-2-15,-10 5 2 16,-12 14 0-16,-6 15 1 0,0 22-2 15,3 14-1-15,7 18-3 16,5 24-16-16,10 5-38 16,13 1-116-16</inkml:trace>
  <inkml:trace contextRef="#ctx0" brushRef="#br0" timeOffset="81731.3467">12464 13187 1850 0,'0'0'22'16,"0"0"-4"-16,0 0 10 15,0 0-10-15,0 0-14 16,0 0-4-16,24-6 0 15,6 6-1-15,4 0 1 16,0 0-5-16,-1 0-8 16,-6 0-3-16,-9 0 2 0,-12-5 6 15,-2 3 8-15,-4-4 4 16,-1 0 0-16,-12 3 0 16,-4-2 0-16,1 5 4 15,4 0-2-15,-1 0-1 16,2 0-4-16,-1 15-1 15,-1 9 0-15,2 5 0 16,2 7 1-16,3 3-1 16,3 2 0-16,3-2 1 15,0 0-1-15,0-3-1 16,0-5-2-16,10-6-10 16,-2-5-2-16,-2-6-5 15,-1-5-21-15,-4-6-23 16,-1-3-618-16</inkml:trace>
  <inkml:trace contextRef="#ctx0" brushRef="#br0" timeOffset="81909.3617">12391 13380 1879 0,'0'0'3'15,"0"0"-3"-15,133-28 0 16,-53 19 0-16,14-2 0 0,3-2-50 16</inkml:trace>
  <inkml:trace contextRef="#ctx0" brushRef="#br0" timeOffset="82872.7959">12897 9409 1758 0,'0'0'72'0,"0"0"-52"16,0 0 6-16,0 0-8 15,0 0-9-15,0 0-9 16,0 0 1-16,104-37-1 16,-65 30 0-16,1 0 0 15,-1 0-4-15,-7 2-25 0,-5 0-20 16,-9 3-64-16,-6 2-929 15</inkml:trace>
  <inkml:trace contextRef="#ctx0" brushRef="#br0" timeOffset="83055.2937">12900 9486 1805 0,'0'0'37'15,"0"0"-17"-15,0 0 2 16,0 0 9-16,83-8-29 16,-10-1-2-16,12 5-7 15,8 4-59-15,-7 0-146 0</inkml:trace>
  <inkml:trace contextRef="#ctx0" brushRef="#br0" timeOffset="83616.4855">13089 10930 1812 0,'0'0'52'0,"0"0"-42"15,0 0 10-15,0 0 8 16,0 0-19-16,0 0-8 16,101-4-1-16,-53-2 0 15,1 0 0-15,0 2-10 0,-7 0-45 16,-8 3-77-16</inkml:trace>
  <inkml:trace contextRef="#ctx0" brushRef="#br0" timeOffset="83774.2321">13157 11039 1813 0,'0'0'32'0,"0"0"-32"16,0 0 0-16,0 0 8 15,0 0 14-15,120 5-22 16,-48-5-6-16,2-15-101 16</inkml:trace>
  <inkml:trace contextRef="#ctx0" brushRef="#br0" timeOffset="84440.4714">13196 12654 1823 0,'0'0'5'0,"0"0"-5"16,0 0 4-16,0 0 12 16,104 0-12-16,-59 0-4 15,3 5-4-15,0-2-42 16,-4-2-322-16</inkml:trace>
  <inkml:trace contextRef="#ctx0" brushRef="#br0" timeOffset="84628.2086">13196 12837 1795 0,'0'0'87'16,"0"0"-87"-16,0 0 0 15,106 1 0-15,-34-1 2 16,16 0-2-16,7 0-12 15,-2-10-121-15</inkml:trace>
  <inkml:trace contextRef="#ctx0" brushRef="#br0" timeOffset="90099.9401">14434 9307 1746 0,'0'0'72'16,"0"0"-61"-16,0 0 8 15,0 0 10-15,0 0-6 0,0 0-4 16,0 0-9-16,0-8 0 16,0 8-4-16,0 0-1 15,0 0-3-15,0 0-1 16,0 0-1-16,0 8-2 16,0 11 2-16,0 6 0 15,0 5 0-15,0 0 0 16,0-1 1-16,2 3-1 15,1-3 0-15,1 1 0 16,-1-5 0-16,0-5 0 16,0-3 0-16,-3-8 0 15,0-1-1-15,0-4 1 16,0-1-4-16,1-2-4 16,3 0-14-16,5-1-35 15,1 0 5-15,8-4-389 0</inkml:trace>
  <inkml:trace contextRef="#ctx0" brushRef="#br0" timeOffset="90445.2227">15049 9433 1879 0,'0'0'27'0,"0"0"-27"15,0 0 2-15,0 0 5 16,0 0-4-16,80-5-3 15,-36 2 1-15,-1-2-1 16,-6 3 0-16,-2-2 0 16,-4 4-2-16,-7-3-11 15,-7 3-10-15,-5 0-14 16,-9 0-27-16,-3 0-211 16</inkml:trace>
  <inkml:trace contextRef="#ctx0" brushRef="#br0" timeOffset="90731.0505">15180 9294 1834 0,'0'0'41'0,"0"0"-40"0,0 0-1 16,0 0-4 0,0 0 4-16,-11 75 2 0,11-39 0 15,0-2-2-15,5-1 2 16,5-4-2-16,-1-5 0 16,-1-5-2-16,-2-2-15 15,-3-11-18-15,1-5-90 16</inkml:trace>
  <inkml:trace contextRef="#ctx0" brushRef="#br0" timeOffset="91141.1491">14949 9227 1811 0,'0'0'26'16,"0"0"-13"-16,-102 54 7 16,75-28 0-16,8 6-10 15,10 6-7-15,5 4 0 16,4 4-1-16,6 3-2 16,19-2 1-16,11-1 0 15,12-7-1-15,12-6-1 16,11-10-3-16,7-9 0 15,3-7-12-15,0-7-4 16,-11 0 4-16,-9-13 9 0,-9-12 1 16,-8-9-19-16,-11-7-4 15,-11-5 29-15,-13-6 0 16,-9-3 21-16,-8-2 5 16,-24 1-9-16,-13 2-3 15,-12 13-4-15,-6 10-3 16,0 16-3-16,1 13-4 15,13 2 0-15,13 12-23 16,17 10-84-16</inkml:trace>
  <inkml:trace contextRef="#ctx0" brushRef="#br0" timeOffset="91831.6992">16111 9276 1847 0,'0'0'27'0,"0"0"0"16,0 0 4-16,0 0-13 16,0 0-12-16,0 0-5 15,-8-3-1-15,8 23-3 16,0 9 3-16,2 5 1 15,4 4-1-15,2-1 0 16,2-3 1-16,-1-1-1 0,1-3-1 16,2-7-2-16,-1-3-9 15,-2-4-4-15,-2-6-4 16,-1-5-4-16,1-5-21 16,1 0-82-16</inkml:trace>
  <inkml:trace contextRef="#ctx0" brushRef="#br0" timeOffset="92154.6856">16695 9439 1517 0,'0'0'357'0,"0"0"-345"16,0 0-2-16,0 0 0 16,0 0-3-16,0 0-1 15,89-20-4-15,-51 17-2 16,1 1 0-16,-2-1 0 15,-1 3-1-15,-1-3-13 0,-3 0-12 16,-9 0-26 0,-10 0-88-16</inkml:trace>
  <inkml:trace contextRef="#ctx0" brushRef="#br0" timeOffset="92380.1198">16845 9275 1633 0,'0'0'197'15,"0"0"-194"-15,0 0-3 16,0 0 4-16,-17 76 4 16,17-49-1-16,0 1-3 0,6 1-2 15,2-4-2-15,0-1 0 16,0-5-7-16,-2-7-41 15,-4-4-196-15</inkml:trace>
  <inkml:trace contextRef="#ctx0" brushRef="#br0" timeOffset="92829.5331">16700 9164 1827 0,'0'0'21'16,"0"0"-18"-16,0 0 4 16,-100 60 7-16,81-27-8 15,2 3-4-15,7 7-1 16,4 2 0-16,6 2 0 15,0-1 0-15,1 2-1 16,14-2 1-16,9-2-2 16,7-5 1-16,10-5 0 15,9-8 0-15,6-11 0 16,3-8-1-16,1-7-2 16,-2-5-8-16,-5-19 1 15,-6-10 4-15,-7-5 2 0,-8-8 0 16,-11-4 4-16,-14-3 5 15,-7-2 17-15,-11-2-4 16,-24 3-3-16,-19-1-7 16,-7 9-1-16,-8 14 6 15,5 13-8-15,6 15-5 16,13 5-9-16,20 17-40 16,16 11-52-16</inkml:trace>
  <inkml:trace contextRef="#ctx0" brushRef="#br0" timeOffset="93470.4807">17798 9204 1665 0,'0'0'189'16,"0"0"-168"-16,0 0-7 15,0 0 8-15,0 0-14 16,0 0-6-16,-3 75 12 15,3-35-7-15,1 2-4 16,5-1-1-16,0-4-1 16,0-4-1-16,3-6 0 15,-4-4 0-15,-1-5 0 16,1-4-5-16,-2-3-1 0,-3-3-13 16,4-7-27-1,1-1-43-15</inkml:trace>
  <inkml:trace contextRef="#ctx0" brushRef="#br0" timeOffset="93800.354">18499 9286 1898 0,'0'0'33'0,"0"0"-27"16,0 0 1-16,0 0 3 15,0 0-4-15,0 0-6 16,46-5 0-16,-4 5-3 16,1 0-12-16,3-3-27 15,-4-1-52-15</inkml:trace>
  <inkml:trace contextRef="#ctx0" brushRef="#br0" timeOffset="94002.3737">18448 9479 1783 0,'0'0'40'0,"0"0"-31"15,0 0 25-15,107 0-12 16,-50-7-22-16,4-4-13 15,-4-3-69-15</inkml:trace>
  <inkml:trace contextRef="#ctx0" brushRef="#br0" timeOffset="97974.6226">19501 9099 1714 0,'0'0'156'0,"0"0"-136"16,0 0-2-16,0 0 3 16,0 0-10-16,0 0-10 15,0 0-1-15,-1 33 0 0,1 0 0 16,0 3 2-16,4 3-1 16,1 2 1-16,-1 2-1 15,1-2 0-15,-1 2-1 16,0-3 0-16,-1-2 1 15,0-4-1-15,1-4 0 16,-1-4 0-16,1-9 0 16,-2-3 0-16,-1-4 0 15,1-6 0-15,-2-1 0 16,0-3 1-16,0 2 0 16,0-2-1-16,0 0-1 15,0-4-13-15,0-8-117 16</inkml:trace>
  <inkml:trace contextRef="#ctx0" brushRef="#br0" timeOffset="100944.3852">14685 10880 1700 0,'0'0'98'0,"0"0"-83"0,0 0-1 15,0 0 11-15,0 0 2 16,0 0-11-16,0 0-5 16,-3 0-2-16,3 0 1 15,0 0-3-15,0 2 0 16,0-2-3-16,0 1-2 15,0 2-1-15,0 5-1 16,0 8-2-16,0 7 2 16,0 6 1-16,0 7-1 15,0 1 0-15,1-1 0 0,1 3 0 16,0-5 0-16,-2-2 0 16,4-4 0-1,2-3 0-15,-2-6 0 0,-1-4 0 16,1-3 0-16,-2-7 0 15,1-2-1-15,-1-1 1 16,-2-2-1-16,0 1 0 16,1-1-1-16,1 0-3 15,2 0-9-15,2 0-15 16,2-9-38-16,-1 0-162 16</inkml:trace>
  <inkml:trace contextRef="#ctx0" brushRef="#br0" timeOffset="104375.6721">15489 11047 1824 0,'0'0'47'0,"0"0"-37"16,0 0 5-16,0 0 11 16,0 0-14-16,0 0-6 15,0 0-4-15,76-4-1 16,-40 1-1-16,7 0 1 16,-3 2-1-16,-4 0 0 15,-5 1-1-15,-5 0-11 16,-8 0-22-16,-6 0-23 15,-8 0-45-15</inkml:trace>
  <inkml:trace contextRef="#ctx0" brushRef="#br0" timeOffset="104628.9816">15644 10955 823 0,'0'0'1035'0,"0"0"-1014"15,0 0-20-15,0 0-1 0,0 0-2 16,0 0 0 0,-6 39 2-16,6-15 0 0,0 2 0 15,0 0 0-15,7-6 0 16,1 0-14-16,0-5-22 15,-1-4-70-15</inkml:trace>
  <inkml:trace contextRef="#ctx0" brushRef="#br0" timeOffset="105093.4181">15473 10844 1841 0,'0'0'11'0,"0"0"-9"16,0 0 3-16,0 0 14 15,-99 49-13-15,80-19-4 16,2 5 0-16,2 5 0 15,5 4 0-15,7 2 0 16,3 2 0-16,0 1-1 16,27-5-1-16,8-5 1 15,12-7 0-15,11-8-1 16,6-9 0-16,5-12 0 0,-2-3 0 16,-3-5-2-16,-7-18 2 15,-9-5 0-15,-9-8 0 16,-12-4 0-1,-12-6 0-15,-12-6 0 0,-3-1 2 16,-22-3 7-16,-21 5-6 16,-15 7 4-16,-8 8 0 15,-4 13-2-15,0 10-5 16,10 11 0-16,12 2-1 16,14 9-19-16,15 11-19 15,16 0-51-15</inkml:trace>
  <inkml:trace contextRef="#ctx0" brushRef="#br0" timeOffset="106023.5487">16450 10947 1695 0,'0'0'134'0,"0"0"-111"16,0 0 3-16,0 0-2 16,0 0-1-16,0 0-16 15,-81-7-4-15,62 22-1 16,-1 5 0-16,2 2 0 16,5 6-1-16,4 3 0 15,7 3-1-15,2 1 0 16,2 0 0-16,20-3 1 15,6-7 0-15,8-6-1 0,2-6 0 16,5-9-1-16,-5-4-2 16,-3 0 1-16,-5-7 0 15,-6-13 2-15,-9-6 0 16,-4-3 0-16,-9-7 1 16,-2-1 1-16,-12 0 2 15,-15 1-2-15,-5 6-1 16,-4 7 0-16,3 12-1 15,5 10-5-15,12 1-20 16,6 7-51-16,10 10-370 16</inkml:trace>
  <inkml:trace contextRef="#ctx0" brushRef="#br0" timeOffset="106511.372">17247 11059 1808 0,'0'0'36'15,"0"0"-9"-15,0 0 6 16,0 0-3-16,0 0-19 15,0 0-5-15,-7 0-2 16,7 0-1-16,18 0 0 16,9 0 0-16,9 0-3 15,1 0 0-15,4 0 1 16,-3 0-1-16,-4 0 0 0,-4 0 0 16,-2 0-3-1,-8 0-1-15,-4 0-2 0,-5-2-3 16,-3 1-6-1,-5-1-18-15,-3 1-24 0,0-2-83 16</inkml:trace>
  <inkml:trace contextRef="#ctx0" brushRef="#br0" timeOffset="106752.2468">17438 10958 1865 0,'0'0'38'16,"0"0"-15"-16,0 0-10 16,0 0-5-16,0 0-8 15,0 0-1-15,-3 31 0 16,3-2 1-16,0 2 0 16,0 0 1-16,0-1-1 15,0 0 0-15,0-2-7 16,3-7-27-16,2-9-33 15,-1-7-113-15</inkml:trace>
  <inkml:trace contextRef="#ctx0" brushRef="#br0" timeOffset="107176.9621">17176 10822 1843 0,'0'0'28'0,"0"0"-22"16,-81 27-1-16,60-1 3 16,5 8-2-16,10 9-4 15,6 6 2-15,3 3 1 0,21 2-1 16,9-2-3-1,8-4-1-15,7-6 0 16,6-6 0-16,5-6-1 0,1-8-6 16,-2-12 0-16,-3-7-7 15,-5-3-5-15,-4-15 11 16,-4-13 7-16,-3-7 1 16,-8-5 0-16,-7-10 1 15,-9-3 4-15,-14-6 10 16,-1-2 4-16,-25 4 1 15,-13 2-6-15,-6 11-7 16,-6 13-3-16,1 12-4 16,7 16-1-16,3 3-5 0,13 19-39 15,9 12-45 1</inkml:trace>
  <inkml:trace contextRef="#ctx0" brushRef="#br0" timeOffset="107636.1606">18153 10893 1894 0,'0'0'34'16,"0"0"-21"-16,0 0-4 15,0 0-3-15,0 0-6 16,0 0 0-16,-17 60 0 16,16-21 1-16,1 1-1 15,0 1 0-15,3 1 1 0,6-6-1 16,0-2 0 0,0-8-1-16,-3-5-4 0,0-7-2 15,-2-5-3-15,0-2-8 16,-1-4-12-16,0-3-12 15,2 0-30-15,0-10-948 16</inkml:trace>
  <inkml:trace contextRef="#ctx0" brushRef="#br0" timeOffset="108078.3537">18756 10933 1829 0,'0'0'48'15,"0"0"-26"-15,0 0 14 0,0 0-17 16,0 0-12-16,0 0-2 16,43 0-4-16,-8 0-1 15,5 0 0-15,5 0 0 16,-3 0-13-16,-4 0-25 16,-8 0-67-16</inkml:trace>
  <inkml:trace contextRef="#ctx0" brushRef="#br0" timeOffset="108267.9997">18723 11115 1801 0,'0'0'73'16,"0"0"-67"-16,0 0 17 15,0 0-1-15,94-1-13 16,-44-6-9-16,7 3 0 15,7-3-19-15,-4-2-62 16,-5 0-1254-16</inkml:trace>
  <inkml:trace contextRef="#ctx0" brushRef="#br0" timeOffset="113165.7829">19631 10819 1572 0,'0'0'196'0,"0"0"-169"16,0 0-9-16,0 0-2 16,0 0 4-16,0 0-12 15,0 0 0-15,0 0 1 16,-78 0-2-16,65 0-1 15,-1 7-3-15,0 3-1 0,2 1 0 16,-3 3-1 0,3 5 1-16,0 3 0 0,2 2 1 15,2 5-1-15,3-2 0 16,4 3 0-16,1 1-2 16,0-1 3-16,6 0-3 15,13-1 0-15,7-1 0 16,8-3 0-16,5-4 1 15,3-6-1-15,4-4 0 16,-3-4 1-16,0-7-1 16,-5 0 1-16,-7 0-1 15,-1-9 1-15,-6-4 2 16,-6-6 3-16,-4-3 10 16,-6-8-5-16,-8-6-5 0,0-7-1 15,-8-6 0-15,-20 3-4 16,-8 0 1-16,-5 6 0 15,2 12-2-15,3 9-1 16,3 12 1-16,3 7-11 16,0 0-20-16,4 14-49 15</inkml:trace>
  <inkml:trace contextRef="#ctx0" brushRef="#br0" timeOffset="116906.0356">14707 12548 1434 0,'0'0'212'0,"0"0"-128"16,0 0-29-16,0 0-17 15,0 0-9-15,0 0-6 16,0 0-3-16,0 0 0 16,0-5-5-16,0 4-5 15,0 1-2-15,0 0-2 16,0 0-2-16,0 0-1 16,0 0-2-16,0 0-1 15,0 0 0-15,0 0 0 16,0 3-2-16,0 16 0 0,0 4 2 15,0 10 1 1,0-2-1-16,0 6 0 16,5 1 0-16,1-1 0 0,1 0 0 15,-1-2-1-15,0-1-3 16,0-6 2-16,-1-3-1 16,-2-8 2-16,1-3-1 15,-4-6 0-15,1-3 1 16,-1-2-1-16,0 0 2 15,0 0 0-15,2-2-1 16,4-1-17-16,1 0-27 16,7 0-85-16</inkml:trace>
  <inkml:trace contextRef="#ctx0" brushRef="#br0" timeOffset="117248.0193">15431 12743 1839 0,'0'0'15'16,"0"0"-14"0,0 0-1-16,0 0 3 0,109-11 1 15,-69 8-1-15,-3 3-2 16,-3-3 0-16,-4-1 0 16,-7 3-1-16,-8-4-3 15,-2 3-12-15,-4-3-11 16,0-4-43-16,-2 1-524 15</inkml:trace>
  <inkml:trace contextRef="#ctx0" brushRef="#br0" timeOffset="117500.5136">15610 12580 1819 0,'0'0'47'16,"0"0"-32"-16,0 0-9 16,0 0 1-16,0 0-1 15,0 0 2 1,-20 93-4-16,20-57-3 0,0 1 0 16,3 0-1-16,0-1 1 15,2-1-1-15,-5-6-4 0,0-7-28 16,0-5-26-16,0-11-137 15</inkml:trace>
  <inkml:trace contextRef="#ctx0" brushRef="#br0" timeOffset="117933.5002">15390 12523 1400 0,'0'0'430'0,"-80"0"-395"15,44 12-12 1,5 7-4-16,5 6-5 0,7 5-11 16,10 8-2-16,6 7 2 15,3 6-1-15,17 7-1 16,19 2-1-16,15-1 1 15,9-7-1-15,7-10 0 16,3-10-6-16,-1-10-8 16,-2-12-1-16,-1-9 9 15,-4-1 6-15,-5-17 1 16,-8-14 0-16,-8-11 0 16,-12-10 2-16,-6-9 6 15,-14-7 3-15,-9-1 2 16,-14 1-1-16,-26 2-7 0,-12 11 1 15,-13 13 1 1,-4 18-5-16,-2 18-3 0,6 6 0 16,8 22-5-16,14 15-16 15,14 7-60-15,19 1-866 16</inkml:trace>
  <inkml:trace contextRef="#ctx0" brushRef="#br0" timeOffset="120838.0385">16615 12613 1764 0,'0'0'41'0,"0"0"-10"16,0 0-6-16,0 0-5 16,0 0-8-16,0 0-10 15,0 0-1-15,-71-3-1 16,55 20 1-16,0 3 0 0,3 4-1 15,-1 3 3-15,5 1 0 16,6 1-2-16,3 0 0 16,0-2 2-16,21-1 0 15,9-2-1-15,7-6-1 16,11-3 0-16,4-8 0 16,3-7-1-16,-1 0 1 15,-7-12-1-15,-8-8 1 110,-12-5-1-110,-12-5 2 0,-8-2-1 0,-7-4 0 0,-9-5 1 0,-21 2-2 15,-10 2-2-15,-4 9 0 0,2 10-2 0,5 14-5 0,10 4-6 0,8 8-19 0,14 13-22 0,5 0-230 0</inkml:trace>
  <inkml:trace contextRef="#ctx0" brushRef="#br0" timeOffset="121480.6975">17353 12718 1692 0,'0'0'181'16,"0"0"-159"-16,0 0 3 15,0 0-1-15,0 0-11 16,0 0-6-16,21-9-4 0,7-2-3 15,7 5 0-15,1-1 0 16,1 2 0-16,-1 4 0 16,-1 1 0-16,-3 0 0 15,-8 0-6-15,-3 0-1 16,-5 0 0-16,-6 0-7 16,-2 0-15-16,-3 0-20 15,-5 0-23-15,0-3-473 16</inkml:trace>
  <inkml:trace contextRef="#ctx0" brushRef="#br0" timeOffset="121764.3786">17504 12576 1818 0,'0'0'46'0,"0"0"-18"16,0 0-10-16,0 0-5 16,0 0-12-16,0 0-1 15,-5 25-4-15,5 1 4 16,0 4 0-16,0 1 1 16,7 2-1-16,0-3 0 15,5-4 0-15,-3-3-4 0,1-5-18 16,1-9-9-16,-5-3-3 15,-2-6-28-15,-1 0-395 16</inkml:trace>
  <inkml:trace contextRef="#ctx0" brushRef="#br0" timeOffset="122246.52">17398 12447 1804 0,'0'0'13'0,"0"0"-5"16,-98-4 10-16,65 5 11 15,2 13-22-15,2 6-2 16,5 8-2-16,2 8 0 15,4 6-2-15,6 4 7 16,9 4-5-16,3-1-1 16,3-3-1-16,21 0 1 15,12-3-1-15,9-7 2 16,13-6-1-16,6-7-1 16,4-10 0-16,-1-8-1 15,-2-5 0-15,-4-3 0 16,0-17 0-16,-4-6 0 0,-9-5 0 15,-9-6 1-15,-10-6-1 16,-13-6 1-16,-9-8 0 16,-7-3-1-16,-11-2 2 15,-25 4-2-15,-13 11 0 16,-9 15 0-16,-3 15 0 16,-1 13 0-16,7 4-3 15,12 9-12-15,9 18-24 16,13 3-26-16,13 4-339 15</inkml:trace>
  <inkml:trace contextRef="#ctx0" brushRef="#br0" timeOffset="122793.3312">18220 12484 1797 0,'0'0'81'16,"0"0"-56"-16,0 0-1 16,0 0-12-16,0 0-12 15,0 0-1-15,-9 44 0 16,9-1 1-16,0 4 0 0,10-3 1 16,1-6-1-16,0-5 0 15,0-3 0-15,-3-7-1 16,-1-5-2-16,-2-4-4 15,-1-8-3-15,-3-2-3 16,-1-2-12-16,2-2-17 16,-1 0-21-16,2-5-1006 15</inkml:trace>
  <inkml:trace contextRef="#ctx0" brushRef="#br0" timeOffset="123098.7354">18842 12511 1843 0,'0'0'45'16,"0"0"-44"-16,0 0 1 15,0 0 1-15,0 0-1 16,103-2-2-16,-63 2 0 16,-3 0-3-16,-1 0-24 0,-6 0-21 15,-8 0-290-15</inkml:trace>
  <inkml:trace contextRef="#ctx0" brushRef="#br0" timeOffset="123279.5167">18824 12683 1793 0,'0'0'28'16,"0"0"-27"-16,0 0 29 0,0 0 8 15,109 5-32-15,-55-5-6 16,2-8-29-16,1-6-193 16</inkml:trace>
  <inkml:trace contextRef="#ctx0" brushRef="#br0" timeOffset="123967.0803">19898 12422 1569 0,'0'0'258'0,"0"0"-237"15,0 0-5-15,0 0 6 16,-82-10-6-16,61 12-11 15,-1 12-3-15,-2 4-2 16,2 8 1-16,2 3 0 16,4 8 1-16,5 4-2 15,7 0 1-15,4 1-1 16,0-4 0-16,15-2 1 16,10-3-1-16,8-6 0 15,4-7 0-15,5-9 0 0,3-4-2 16,-2-6 0-16,-3-1 2 15,-6 0 0-15,-4-16 0 16,-6-7 1-16,-4-7 5 16,-7-10 4-16,-11-6-2 15,-2-9-1-15,-10-2-5 16,-18 7 0-16,-6 10-2 16,-9 15-1-16,-5 11-10 15,0 8-76-15</inkml:trace>
  <inkml:trace contextRef="#ctx0" brushRef="#br0" timeOffset="132845.0828">6165 7732 1716 0,'0'0'70'0,"0"0"-43"0,0 0 2 16,0 0-2-16,0 0-10 16,0 0-2-16,0 0 1 15,0 0-7-15,0 0-1 16,-3 0-1-16,3 0-4 16,0 0-1-16,0 0 0 15,0 3-1-15,0-3-1 16,0 6 0-16,0 7-1 15,0 7 0-15,0 8 1 16,0 3 0-16,3 6 0 0,1-2 1 16,-4 2 0-1,2-1-1-15,-2-2 0 0,0 0 0 16,0-5 0-16,0-2 0 16,0-5 0-16,0-8 0 15,0-8 0-15,0-2 0 16,0-3 0-16,0-1 2 15,0 0 0-15,0 0 0 16,0 0 0-16,0 0 0 16,0 0 0-16,0 0-1 15,0 0-1-15,0 0 1 16,0 0-1-16,0 0-4 16,3-5-12-16,9-10-44 15,10-4-419-15</inkml:trace>
  <inkml:trace contextRef="#ctx0" brushRef="#br0" timeOffset="135279.6532">7603 7727 1726 0,'0'0'40'0,"0"0"-11"16,0 0 10-16,0 0-10 15,0 0-13-15,0 0-7 16,0 0-2-16,-63 0-3 15,47 2-1-15,2 9 0 16,0 1-2-16,-3 2 1 16,5 6 1-16,0 1 0 15,3 3-1-15,3 2 1 16,2 0-1-16,4 2-1 16,0 1 1-16,0-2 0 15,16-2-1-15,9-2 0 16,7-3 2-16,4-8-2 0,7-5-1 15,5-5 1-15,-1-2 1 16,0 0-2-16,-8-14 1 16,-4-5-1-16,-9-1 1 15,-7-5-1-15,-4-1 1 16,-9-6 2-16,-6-3 3 16,0-4-2-16,-26 0 1 15,-9 1-1-15,-11 6 1 16,-10 8-2-16,-1 9-2 15,7 10-1-15,7 5-1 16,16 10-10-16,15 14-24 16,12 1-61-16</inkml:trace>
  <inkml:trace contextRef="#ctx0" brushRef="#br0" timeOffset="136294.3128">10619 7648 1152 0,'0'0'585'0,"0"0"-542"15,0 0-13-15,0 0 7 16,0 0-10-16,0 0-14 15,-18-5-1-15,8 5-2 16,2 0-4-16,-4 0-1 16,-4 2-1-16,-1 7 0 15,-2 8-3-15,-2 3 0 0,4 4 0 16,1 3 0-16,4 3 1 16,6 2-1-16,0 3-1 15,6-2 1-15,0 0-1 16,14-2 1-16,12-5-1 15,10-2 0-15,11-7 0 16,9-5-1-16,6-5 1 16,0-6-1-16,-2-1 1 15,-6-1-1-15,-7-15 1 16,-9-4 0-16,-9-2 0 16,-10-5 1-16,-11-4 0 15,-8-7 0-15,-5-6 3 0,-24-3 0 16,-17-2-1-1,-11 6-3-15,-7 7 2 0,-2 11-1 16,2 12-1-16,7 13-3 16,14 0-44-16,10 3-223 15</inkml:trace>
  <inkml:trace contextRef="#ctx0" brushRef="#br0" timeOffset="138313.7746">6123 7457 1686 0,'0'0'35'16,"0"0"-8"-16,0 0 14 15,0 0-12-15,0 0-13 16,0 0-3-16,0 0-4 16,0 0-1-16,-69-25-1 15,62 25 2-15,-6 0-2 16,3 0-3-16,-4 0-2 15,-2 0-1-15,1 0 0 16,-5 5 1-16,2 4-1 16,-1 2 0-16,-4 2-1 15,1 3 0-15,-2 2 1 16,4 2-1-16,0 1 0 16,2 4 1-16,2 4-1 15,-1 3 1-15,5 5-1 16,2 3 1-16,1 4-1 0,3 3 0 15,6 3 0-15,0 0 0 16,0 3 0-16,0 1 0 16,6-2-1-16,6 4 1 15,6-2 0-15,6-4 0 16,4-2-1-16,6-6 1 16,7-1 0-16,5-8 0 15,7-7 0-15,4-3 0 16,6-10 0-16,4-6 2 15,3-7-2-15,6-2 1 0,-1-19-1 16,2-7 0 0,-11-7 0-16,-11-5 1 0,-12-3-1 15,-7-8 1-15,-7-4 0 16,-7-6 0-16,-12-4 3 16,-8-3 10-16,-2-6-3 15,-18-1-5-15,-18-9-1 16,-13 1-3-16,-8 9 0 15,-7 10-1-15,-3 14 1 16,-9 17-1-16,0 12-1 16,-2 12-1-16,5 9-5 15,9 12-32-15,10 13-53 16,7 1-939-16</inkml:trace>
  <inkml:trace contextRef="#ctx0" brushRef="#br0" timeOffset="139913.4992">7634 7499 1693 0,'0'0'12'0,"0"0"-1"16,0 0 17-16,-98 0 3 15,71 0-11-15,-3 4-5 16,3 5 0-16,0 3-7 16,-1 0-2-16,0 5 1 15,1 0-1-15,0 5-4 16,0 4 0-16,-2 5 0 15,3 3-1-15,4 4-1 0,2 5 0 16,7 4 0 0,7 5 1-16,6 1-1 0,0 3 0 15,6 4 0-15,17 5 0 16,10-4 0-16,8-3 0 16,8-8 0-16,6-9-2 15,8-9 2-15,7-10 1 16,12-10-1-16,3-12-1 15,6 0 1-15,0-22-1 16,-3-14 1-16,-3-12 0 16,-8-8 0-16,-11-9 0 15,-14-7 0-15,-16 1 2 16,-11-4-1-16,-17 7 13 0,-8 1 5 16,-22 3 3-1,-25 6-4-15,-23 7-11 0,-15 6-5 16,-16 6 1-1,-11 10-3-15,1 9 0 0,14 8 0 16,17 11-5-16,28 1-37 16,20 0-117-16</inkml:trace>
  <inkml:trace contextRef="#ctx0" brushRef="#br0" timeOffset="141450.1466">10605 7353 1770 0,'0'0'17'0,"0"0"2"15,0 0 9-15,0 0-4 16,-91-21-8-16,68 21-3 16,2 0-3-16,0 0-3 15,-2 0 1-15,0 0-2 16,-4 11-3-16,0 7-1 15,-3 4-2-15,-1 8 1 16,0 2-1-16,-4 6 0 0,3 4 1 16,5 3-1-1,3 6-1-15,4 6 1 16,7 3 1-16,7 2-1 0,6 2 0 16,1 0 0-16,23-3 0 15,11 1 0-15,12-2 0 16,4-6 0-16,7-8 0 15,0-8 0-15,8-8 0 16,5-8 0-16,7-9 1 16,5-9-1-16,5-4 1 15,3-4 0-15,-1-17-1 16,-2-7 0-16,-9-6 0 16,-6-7 1-16,-15-9-1 15,-11-5 0-15,-11-4 1 16,-16-6 1-16,-15-2-1 15,-5-10 4-15,-30-5-2 0,-20-5-1 16,-18 2-1-16,-17 11 1 16,-16 10-2-16,-9 19 0 15,-6 18 1-15,0 17-1 16,6 10-27-16,7 0-111 16</inkml:trace>
  <inkml:trace contextRef="#ctx0" brushRef="#br0" timeOffset="145859.253">2062 15445 1825 0,'0'0'34'0,"0"0"-7"16,0 0-7-16,0 0 0 15,0 0-3-15,0 0-11 16,0 0 1-16,-69-36 0 16,52 34-2-16,-2 2-1 15,-6 0-2-15,-2 2-1 16,-3 14-1-16,-4 4-1 16,6 5 1-16,1 3 0 15,2 2 0-15,6-1 0 16,3 2-1-16,6 1 1 15,1 2-1-15,9-1 1 16,0 1-1-16,7-3 0 16,14-3-1-16,9-4 1 15,7-7-1-15,8-2 2 16,6-8-1-16,8-5-3 0,2-2 0 16,-4 0-14-16,-3-7-16 15,-11-8-30-15,-13-4-105 16</inkml:trace>
  <inkml:trace contextRef="#ctx0" brushRef="#br0" timeOffset="146359.1663">1907 15721 1810 0,'0'0'15'15,"0"0"-15"-15,0 0 0 16,0 0 0-16,102-35 0 16,-64 25 0-16,1 2 0 15,-2 0-2-15,-3 4 0 16,-7 2 0-16,-5 2 2 16,-4 0 0-16,-6 0 0 15,-4 0 2-15,0 2 6 16,-3 8 13-16,4 2 1 15,-4-2-8-15,-1 4-5 16,1 0-4-16,-1-1-2 16,-1-1-1-16,-2-2-1 15,0-5-1-15,1-3 0 0,1-2 0 16,0 0-1-16,2 0 0 16,5-9 1-16,5-11-1 15,1-7-2-15,-2 5 2 16,1 5 1-16,-5 6 0 15,1 7 0-15,-1 4 2 16,5 0-2-16,1 0 1 16,0 11 0-16,3 3 0 15,-3 0 0-15,2 1-1 16,-4 1 1-16,2-2-1 16,-7-1 0-16,3 0-1 15,-3-2-3-15,1 0-44 16,5-4-128-16</inkml:trace>
  <inkml:trace contextRef="#ctx0" brushRef="#br0" timeOffset="146965.2817">2939 15562 1828 0,'0'0'41'16,"0"0"-24"-16,0 0-2 15,0 0 5-15,-88 39-12 16,74-17-4-16,4 4-3 15,1 1 0-15,9-2 0 16,0 1 0-16,3-4-1 16,15-2-3-16,1-5-8 15,7-5-9-15,1-5-1 16,3-5 3-16,2 0 3 16,-3-5 2-16,-3-6 10 15,-5-2 3-15,-2-1 1 16,-5 3 10-16,-2 0 13 0,-3 4-2 15,0 1-8-15,-2 1-1 16,3 4-9-16,1 1-2 16,4 0-2-16,1 0 1 15,2 0-1-15,3 4 0 16,2 2 1-16,6-2-1 16,0-1 1-16,-1-3-1 15,-1 0 1-15,-6 0-1 16,-2-11 0-16,-5-3 2 15,-6-3-1-15,-6 0 1 16,-2-2-1-16,-6 2 2 16,-18 0-2-16,-10 1-1 15,-11 5 0-15,2 5-1 0,5 6 0 16,10 0-9-16,12 8-18 16,13 9-31-16,3 0-45 15</inkml:trace>
  <inkml:trace contextRef="#ctx0" brushRef="#br0" timeOffset="147669.2444">3923 15565 1821 0,'0'0'28'16,"0"0"0"-16,-83-3-1 16,48 3 3-16,1 8-16 15,7 9-8-15,2 5-3 16,7 3-3-16,6 3 0 16,6-2 1-16,6 1-1 15,0-4 0-15,0-3 0 16,18-5 0-16,6-6-2 15,9-8 0-15,7-1-4 16,-3-8-7-16,2-15-12 16,-3-8 0-16,-8-7 17 15,-4-8 6-15,-12-4 2 16,0-4 1-16,-8-4 8 0,-4 2 8 16,0 8-4-16,-1 13 4 15,-8 11-2-15,-3 14-5 16,0 10-4-16,-6 0-4 15,-2 16-2-15,0 13 0 16,2 10-1-16,7 4 1 16,8 5 0-16,3-1 0 15,0 2 0-15,11-4 1 16,11-4-1-16,8-5 0 16,9-7 0-16,13-9 0 0,6-9 0 15,1-10 0-15,3-1-2 16,-1-8-4-16,-4-16-3 15,-7-7-2-15,-9-2 0 16,-8-2 5-16,-14 1 5 16,-11 5 1-16,-8 1 0 15,0 9 3-15,-14 5 0 16,-8 8-3-16,-4 6 0 16,-2 0 0-16,3 13 0 15,5 9 3-15,10 7-1 16,7 3 0-16,3 3 3 15,1-1-2-15,15-6-2 16,9-4 0-16,8-7-1 16,8-8-7-16,15-6-5 15,3-3-75-15</inkml:trace>
  <inkml:trace contextRef="#ctx0" brushRef="#br0" timeOffset="148119.8816">5090 15571 1781 0,'0'0'58'15,"0"0"-25"-15,0 0-3 16,-105-6 3-16,78 6-14 0,3 0-7 16,4 0-5-1,0 11-5-15,7 7-2 0,1 4-1 16,3 2 1-1,9 2 0-15,0-2 0 0,0-2-1 16,13-5 0-16,8-10-3 16,7-5-2-16,7-2 0 15,1-13-6-15,1-14-6 16,-3-8 1-16,-2-10 4 16,-8-7 11-16,-5-10 1 15,-9-5 1-15,-10-4 2 16,0 5 1-16,-1 10 8 15,-13 16 5-15,-2 16 0 16,-2 19-11-16,0 5-3 16,0 21-2-16,2 19-1 0,1 10 1 15,12 8 0 1,3 5 0-16,3-6 0 0,16-3 0 16,3-7 0-16,4-8 0 15,1-6-1-15,3-8-7 16,-2-8-39-16,-1-12-138 15</inkml:trace>
  <inkml:trace contextRef="#ctx0" brushRef="#br0" timeOffset="148831.503">6712 15501 1810 0,'0'0'40'16,"0"0"-13"-16,0 0-11 15,0 0 8-15,-86-26 3 16,54 26-18-16,-2 0-6 15,-4 0-1-15,3 9-1 16,5 8 0-16,5 4-1 16,8 2 1-16,7 5-1 15,10 0 0-15,0 0 0 16,10-1 0-16,14-4 0 16,2-7-1-16,11-3-5 15,0-9 0-15,2-4-2 16,3 0-1-16,-5-22-5 15,-1-8 0-15,-3-10 5 0,-6-6 4 16,-5-6 4-16,-7-3 1 16,-6 1 0-16,-3 7 4 15,-6 8 9-15,0 12 5 16,0 13-3-16,0 10-1 16,0 4-5-16,0 0-9 15,0 6-2-15,0 19-1 16,0 11 3-16,-2 9 0 15,2 5 1-15,0 3-1 16,9 0 0-16,9-4 0 16,5-3-1-16,5-7 1 0,5-7 0 15,3-10-7 1,1-5-11-16,-3-10-21 0,2-7-36 16,-3 0-348-16</inkml:trace>
  <inkml:trace contextRef="#ctx0" brushRef="#br0" timeOffset="149251.551">7327 15494 1770 0,'0'0'42'16,"0"0"-9"-16,0 0-6 0,-109-30-9 15,81 30 2-15,5 0-3 16,4 0-11-16,4 11-4 15,6 4-2-15,3 3 0 16,0 4 0-16,6 1 0 16,0 0 0-16,0-3 0 15,6-1 0-15,6-2-5 16,4-3-11-16,1-6-7 16,1-4-5-16,2-4 1 15,-1 0 9-15,0-12 9 16,-1-5 9-16,-6 0 1 15,1 1 19-15,-3 3 13 16,-3 3-2-16,0 3-4 16,-4 3-11-16,3 1-7 15,1 3-6-15,5 0-3 0,5 0-1 16,-1 12 0-16,0 3 0 16,-2 0 1-16,2 2-2 15,2-3-5-15,5-4 0 16,2-6-25-16,3-4-42 15,2-1-171-15</inkml:trace>
  <inkml:trace contextRef="#ctx0" brushRef="#br0" timeOffset="149499.9209">7747 15363 1822 0,'0'0'38'15,"0"0"-3"-15,0 0-1 0,0 0-13 16,0 0-2-16,0 0-9 15,16-51-5-15,-16 51-5 16,1 4-3-16,4 16 0 16,2 10 3-16,0 8 0 15,-2 2 0-15,-2 3 0 16,0-2-1-16,-2-2-1 16,-1-2-4-16,2-4-3 15,-1-4-7-15,1-7-1 16,2-8-27-16,-4-8-25 15,3-6-424-15</inkml:trace>
  <inkml:trace contextRef="#ctx0" brushRef="#br0" timeOffset="150017.3103">7630 15539 1839 0,'0'0'11'0,"0"0"-11"16,0 0 1-16,0 0-2 15,107-15 1-15,-58 15 0 16,6 0 0-16,2 0 0 16,3 0 0-16,-5-4 0 15,2-3 0-15,-5 1 0 16,-5-6 0-16,-8 1 0 16,-10 2 0-16,-14 1 0 0,-11 2 0 15,-4-2 9-15,0 0 22 16,-13 1-21-16,-13 2-8 15,-3 1 6-15,-4 2 8 16,3 2-7-16,3 0-5 16,6 6-3-16,3 8-1 15,5 6 0-15,1 4 0 16,4 3 1-16,2 0-1 16,6 1 0-16,0-6-1 15,0-4-2-15,17-3-3 16,4-6 0-16,3-6-1 15,5-3-4-15,0 0-3 16,-1-15 3-16,-1-5 7 16,-3-2 2-16,1-4 2 15,-4 3 3-15,-7 7 3 0,-4 5 6 16,-6 6 1-16,-1 5-3 16,2 0-10-16,1 7-5 15,3 12 4-15,4 3 1 16,2 1 0-16,8-1 0 15,12 3-6-15,25-3-51 16,22-10-133-16</inkml:trace>
  <inkml:trace contextRef="#ctx0" brushRef="#br0" timeOffset="150678.2614">9396 15596 1875 0,'0'0'40'15,"0"0"-21"-15,0 0-10 16,0 0-3-16,0 0-4 16,88-10-2-16,-29 10 1 15,9 0-1-15,-1 0 1 16,6 0-1-16,-6-3 0 15,-6-1 0-15,-7-2 0 16,-13 2-7-16,-9 0-9 16,-13 1-11-16,-10 0-2 15,-9 1-20-15,0-2-52 0</inkml:trace>
  <inkml:trace contextRef="#ctx0" brushRef="#br0" timeOffset="151015.4516">9714 15362 1829 0,'0'0'47'15,"0"0"-19"-15,0 0-12 0,0 0-4 16,0 0-5-1,0 0-6-15,28 9 0 0,9 7 0 16,8 2 4-16,4-1-2 16,0 2-1-16,0 3-1 15,-4-1-1-15,-5 4 1 16,-11 2-1-16,-14-1 0 16,-14 5-1-16,-1 1-1 15,-28 2 0-15,-12 2 1 16,-8 0 1-16,-1-1-1 15,9 1-3-15,18-1-14 16,22-10-57-16</inkml:trace>
  <inkml:trace contextRef="#ctx0" brushRef="#br0" timeOffset="151586.4138">11648 15400 1892 0,'0'0'38'16,"0"0"-21"-16,0 0-5 16,0 0 4-16,0 0-10 15,0 0-6-15,-3 16-2 16,3 9 2-16,0 4 1 15,1 5-1-15,3-5 1 16,-1 3-1-16,-1-3 0 16,4-3-1-16,-3 2-2 15,2-6-4-15,1-2-5 16,-2-6-6-16,7-3-19 16,1-8-20-16,5-3-69 15</inkml:trace>
  <inkml:trace contextRef="#ctx0" brushRef="#br0" timeOffset="152079.4663">12227 15400 1832 0,'0'0'41'15,"0"0"-24"-15,0 0 1 16,0 0 3-16,0 0-10 15,0 0-5-15,-88 64-4 16,80-38 2-16,7-1-2 16,1 2-1-16,7 0 0 15,19-2 2-15,11-3-1 16,8-4 0-16,1-6-1 16,0-4-1-16,-6-8-2 0,-5 0 0 15,-10-5 2 1,-6-14 0-16,-7-3 1 0,-7-7 1 15,-5-2 0-15,-6-5-2 16,-25-3 1-16,-13 3-2 16,-5 10 1-16,-1 10-2 15,8 12-8-15,13 4-8 16,14 9-27-16,6 11-32 16,9 4-405-16</inkml:trace>
  <inkml:trace contextRef="#ctx0" brushRef="#br0" timeOffset="153625.4894">13065 15378 1025 0,'0'0'769'0,"0"0"-730"16,0 0-5-16,0 0 1 15,0 0-2-15,0 0-18 16,3-9-4-16,-3 9-4 16,0 0-2-16,0 0-3 0,0 0-2 15,0 2 0 1,3 16-2-16,3 8 2 0,6 4 0 15,0 3 0-15,0 0 0 16,3-4 0-16,-3 1 0 16,2-4 0-16,-1-2 0 15,-6-4 0-15,0-6 0 16,-2-5 0-16,-4-2-3 16,-1-6 1-16,2 1-1 15,-1-2-4-15,1 0-2 16,5 0-7-16,6 0-22 15,4-2-34-15</inkml:trace>
  <inkml:trace contextRef="#ctx0" brushRef="#br0" timeOffset="154097.9799">14096 15407 1852 0,'0'0'44'0,"0"0"-11"15,0 0-11-15,0 0-8 0,0 0-2 16,0 0-8-1,-52-27-4-15,32 38-1 0,5 7 1 16,2 7-1-16,1 4 1 16,10 5-1-16,2 2 1 15,5 0-1-15,19-2-1 16,9-4-1-16,8-4-1 16,7-6 2-16,3-8-4 15,0-5 2-15,-2-7 1 16,-2 0 0-16,-9-17 1 15,-7-5 2-15,-10-7 0 16,-9-5 2-16,-12-5 1 0,0-3 4 16,-26-3-4-16,-17 5-2 15,-12 8-1 1,-6 9 0-16,-1 11 0 0,6 12 0 16,5 0-9-16,17 12-55 15,19 8-108-15</inkml:trace>
  <inkml:trace contextRef="#ctx0" brushRef="#br0" timeOffset="154554.1882">15044 15337 1792 0,'0'0'97'0,"0"0"-64"15,0 0-3-15,0 0-13 16,0 0 1-16,0 0-9 16,-5-29-4-16,5 29-5 0,0 0-1 15,0 17-1-15,0 8 1 16,0 8 1-16,0 3 0 16,0 3 1-16,8-3-1 15,3-2 0-15,-1-3 0 16,1-4-2-16,-1-5-1 15,-6-5-1-15,2-5-4 16,-1-4-3-16,0-4 0 16,5-1-4-16,3-3-14 15,5 0-10-15,3-4-133 16</inkml:trace>
  <inkml:trace contextRef="#ctx0" brushRef="#br0" timeOffset="154997.3493">15669 15325 1883 0,'0'0'25'16,"0"0"-3"-16,0 0-5 0,-102-7-9 15,73 9-3 1,8 15-4-16,5 4 0 0,6 7 0 16,6 2-1-1,4 2 0-15,2 3 0 0,19-3 0 16,9-4-1-16,7-4-2 16,3-7-1-16,4-6 0 15,3-8 3-15,-5-3-2 16,-4 0 2-16,-6-14 1 15,-10-8 0-15,-7-4 4 16,-12-8 4-16,-3-5-2 16,-18-7-3-16,-19 3-2 15,-13 3-1-15,-5 11 0 78,6 15 0-78,8 14-5 0,11 4-11 0,9 19-39 0,10 3-66 0</inkml:trace>
  <inkml:trace contextRef="#ctx0" brushRef="#br0" timeOffset="155440.0098">16541 15183 1394 0,'0'0'438'0,"0"0"-403"15,0 0-9-15,0 0-5 16,0 0-5-16,0 0-11 16,-2-7-5-16,2 10 0 15,0 15 0-15,0 9 4 16,0 6 2-16,5 6-2 16,3 3-2-16,-3 6 0 15,2-5-1-15,-1-2 0 0,0-4-1 16,0-7 0-16,-1-5 0 15,-1-4 0-15,-1-9 0 16,0-3 1-16,-3-5-1 16,2-4 0-16,-2 0 0 15,3 0-5-15,0 0-41 16,7-20-295-16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5C4C4-2B61-4277-BFC1-DBAE05718595}" type="datetimeFigureOut">
              <a:rPr lang="en-US" smtClean="0"/>
              <a:t>5/18/2022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75D01-23B7-41E6-A0E8-AA1EABC519ED}" type="slidenum">
              <a:rPr lang="en-US" smtClean="0"/>
              <a:t>‹#›</a:t>
            </a:fld>
            <a:endParaRPr lang="en-US"/>
          </a:p>
        </p:txBody>
      </p:sp>
    </p:spTree>
    <p:extLst>
      <p:ext uri="{BB962C8B-B14F-4D97-AF65-F5344CB8AC3E}">
        <p14:creationId xmlns:p14="http://schemas.microsoft.com/office/powerpoint/2010/main" val="121972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smtClean="0">
                <a:latin typeface="Times New Roman" panose="02020603050405020304" pitchFamily="18" charset="0"/>
                <a:cs typeface="Times New Roman" panose="02020603050405020304" pitchFamily="18" charset="0"/>
              </a:rPr>
              <a:t>Even parity</a:t>
            </a:r>
            <a:r>
              <a:rPr lang="en-US" sz="1200" dirty="0" smtClean="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The parity bit is set to 0 or 1 at the transmitter in such a way that the total number of 1’s in the resulting code word (including the parity)  bit is an even number.</a:t>
            </a:r>
            <a:endParaRPr lang="en-US" sz="1200" dirty="0" smtClean="0">
              <a:latin typeface="Times New Roman" panose="02020603050405020304" pitchFamily="18" charset="0"/>
              <a:cs typeface="Times New Roman" panose="02020603050405020304" pitchFamily="18" charset="0"/>
            </a:endParaRPr>
          </a:p>
          <a:p>
            <a:pPr algn="just"/>
            <a:endParaRPr lang="en-US" sz="1200" dirty="0" smtClean="0">
              <a:latin typeface="Times New Roman" panose="02020603050405020304" pitchFamily="18" charset="0"/>
              <a:cs typeface="Times New Roman" panose="02020603050405020304" pitchFamily="18" charset="0"/>
            </a:endParaRPr>
          </a:p>
          <a:p>
            <a:pPr lvl="0" algn="just"/>
            <a:r>
              <a:rPr lang="en-US" sz="1200" b="1" dirty="0" smtClean="0">
                <a:latin typeface="Times New Roman" panose="02020603050405020304" pitchFamily="18" charset="0"/>
                <a:cs typeface="Times New Roman" panose="02020603050405020304" pitchFamily="18" charset="0"/>
              </a:rPr>
              <a:t>Odd parity</a:t>
            </a:r>
            <a:r>
              <a:rPr lang="en-US" sz="1200" dirty="0" smtClean="0">
                <a:latin typeface="Times New Roman" panose="02020603050405020304" pitchFamily="18" charset="0"/>
                <a:cs typeface="Times New Roman" panose="02020603050405020304" pitchFamily="18" charset="0"/>
              </a:rPr>
              <a:t>: T</a:t>
            </a:r>
            <a:r>
              <a:rPr lang="en-IN" sz="1200" dirty="0" smtClean="0">
                <a:latin typeface="Times New Roman" panose="02020603050405020304" pitchFamily="18" charset="0"/>
                <a:cs typeface="Times New Roman" panose="02020603050405020304" pitchFamily="18" charset="0"/>
              </a:rPr>
              <a:t>he parity bit is set to 0 or 1 at the transmitter in such a way that the total number of 1’s in the resulting code word (including the parity bit) is an odd number.</a:t>
            </a: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17</a:t>
            </a:fld>
            <a:endParaRPr lang="en-US"/>
          </a:p>
        </p:txBody>
      </p:sp>
    </p:spTree>
    <p:extLst>
      <p:ext uri="{BB962C8B-B14F-4D97-AF65-F5344CB8AC3E}">
        <p14:creationId xmlns:p14="http://schemas.microsoft.com/office/powerpoint/2010/main" val="337739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smtClean="0">
                <a:latin typeface="Times New Roman" panose="02020603050405020304" pitchFamily="18" charset="0"/>
                <a:cs typeface="Times New Roman" panose="02020603050405020304" pitchFamily="18" charset="0"/>
              </a:rPr>
              <a:t>Even parity</a:t>
            </a:r>
            <a:r>
              <a:rPr lang="en-US" sz="1200" dirty="0" smtClean="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The parity bit is set to 0 or 1 at the transmitter in such a way that the total number of 1’s in the resulting code word (including the parity)  bit is an even number.</a:t>
            </a:r>
            <a:endParaRPr lang="en-US" sz="1200" dirty="0" smtClean="0">
              <a:latin typeface="Times New Roman" panose="02020603050405020304" pitchFamily="18" charset="0"/>
              <a:cs typeface="Times New Roman" panose="02020603050405020304" pitchFamily="18" charset="0"/>
            </a:endParaRPr>
          </a:p>
          <a:p>
            <a:pPr algn="just"/>
            <a:endParaRPr lang="en-US" sz="1200" dirty="0" smtClean="0">
              <a:latin typeface="Times New Roman" panose="02020603050405020304" pitchFamily="18" charset="0"/>
              <a:cs typeface="Times New Roman" panose="02020603050405020304" pitchFamily="18" charset="0"/>
            </a:endParaRPr>
          </a:p>
          <a:p>
            <a:pPr lvl="0" algn="just"/>
            <a:r>
              <a:rPr lang="en-US" sz="1200" b="1" dirty="0" smtClean="0">
                <a:latin typeface="Times New Roman" panose="02020603050405020304" pitchFamily="18" charset="0"/>
                <a:cs typeface="Times New Roman" panose="02020603050405020304" pitchFamily="18" charset="0"/>
              </a:rPr>
              <a:t>Odd parity</a:t>
            </a:r>
            <a:r>
              <a:rPr lang="en-US" sz="1200" dirty="0" smtClean="0">
                <a:latin typeface="Times New Roman" panose="02020603050405020304" pitchFamily="18" charset="0"/>
                <a:cs typeface="Times New Roman" panose="02020603050405020304" pitchFamily="18" charset="0"/>
              </a:rPr>
              <a:t>: T</a:t>
            </a:r>
            <a:r>
              <a:rPr lang="en-IN" sz="1200" dirty="0" smtClean="0">
                <a:latin typeface="Times New Roman" panose="02020603050405020304" pitchFamily="18" charset="0"/>
                <a:cs typeface="Times New Roman" panose="02020603050405020304" pitchFamily="18" charset="0"/>
              </a:rPr>
              <a:t>he parity bit is set to 0 or 1 at the transmitter in such a way that the total number of 1’s in the resulting code word (including the parity bit) is an odd number.</a:t>
            </a:r>
          </a:p>
          <a:p>
            <a:endParaRPr lang="en-US" dirty="0"/>
          </a:p>
        </p:txBody>
      </p:sp>
      <p:sp>
        <p:nvSpPr>
          <p:cNvPr id="4" name="Slide Number Placeholder 3"/>
          <p:cNvSpPr>
            <a:spLocks noGrp="1"/>
          </p:cNvSpPr>
          <p:nvPr>
            <p:ph type="sldNum" sz="quarter" idx="10"/>
          </p:nvPr>
        </p:nvSpPr>
        <p:spPr/>
        <p:txBody>
          <a:bodyPr/>
          <a:lstStyle/>
          <a:p>
            <a:fld id="{68A75D01-23B7-41E6-A0E8-AA1EABC519ED}" type="slidenum">
              <a:rPr lang="en-US" smtClean="0"/>
              <a:t>19</a:t>
            </a:fld>
            <a:endParaRPr lang="en-US"/>
          </a:p>
        </p:txBody>
      </p:sp>
    </p:spTree>
    <p:extLst>
      <p:ext uri="{BB962C8B-B14F-4D97-AF65-F5344CB8AC3E}">
        <p14:creationId xmlns:p14="http://schemas.microsoft.com/office/powerpoint/2010/main" val="337739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8A6BBA-DFAB-499E-AB76-5058E3818ED2}" type="datetime1">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84184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9DC064-F0E4-4170-BFBD-B12083269420}" type="datetime1">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67694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26BA2B-6BE2-4FD3-95EB-E60D7362362E}" type="datetime1">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34078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ext Box 10"/>
          <p:cNvSpPr txBox="1">
            <a:spLocks noChangeArrowheads="1"/>
          </p:cNvSpPr>
          <p:nvPr userDrawn="1"/>
        </p:nvSpPr>
        <p:spPr bwMode="auto">
          <a:xfrm>
            <a:off x="0" y="6583363"/>
            <a:ext cx="9144000" cy="274637"/>
          </a:xfrm>
          <a:prstGeom prst="rect">
            <a:avLst/>
          </a:prstGeom>
          <a:solidFill>
            <a:srgbClr val="A850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2" name="Title 1"/>
          <p:cNvSpPr>
            <a:spLocks noGrp="1"/>
          </p:cNvSpPr>
          <p:nvPr>
            <p:ph type="title"/>
          </p:nvPr>
        </p:nvSpPr>
        <p:spPr>
          <a:xfrm>
            <a:off x="469900" y="-76200"/>
            <a:ext cx="8229600" cy="827087"/>
          </a:xfrm>
        </p:spPr>
        <p:txBody>
          <a:bodyPr>
            <a:normAutofit/>
          </a:bodyPr>
          <a:lstStyle>
            <a:lvl1pPr>
              <a:defRPr sz="3200" b="1" i="1">
                <a:solidFill>
                  <a:srgbClr val="A85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sz="2800">
                <a:solidFill>
                  <a:schemeClr val="tx1"/>
                </a:solidFill>
              </a:defRPr>
            </a:lvl1pPr>
            <a:lvl2pPr marL="742950" indent="-285750">
              <a:buFont typeface="Arial" panose="020B0604020202020204" pitchFamily="34" charset="0"/>
              <a:buChar char="•"/>
              <a:defRPr sz="2600">
                <a:solidFill>
                  <a:srgbClr val="003399"/>
                </a:solidFill>
              </a:defRPr>
            </a:lvl2pPr>
            <a:lvl3pPr marL="1143000" indent="-228600">
              <a:buFont typeface="Wingdings" panose="05000000000000000000" pitchFamily="2" charset="2"/>
              <a:buChar char="Ø"/>
              <a:defRPr>
                <a:solidFill>
                  <a:schemeClr val="tx1">
                    <a:lumMod val="75000"/>
                    <a:lumOff val="25000"/>
                  </a:schemeClr>
                </a:solidFill>
              </a:defRPr>
            </a:lvl3pPr>
            <a:lvl4pPr>
              <a:defRPr sz="2200">
                <a:solidFill>
                  <a:srgbClr val="A85000"/>
                </a:solidFill>
              </a:defRPr>
            </a:lvl4pPr>
            <a:lvl5pPr>
              <a:defRPr sz="20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CFE622-8825-48B4-8B0B-E8605C9B719F}" type="datetime1">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4200" y="6553200"/>
            <a:ext cx="2133600" cy="365125"/>
          </a:xfrm>
        </p:spPr>
        <p:txBody>
          <a:bodyPr/>
          <a:lstStyle/>
          <a:p>
            <a:fld id="{7DB72B6B-351E-47F5-8A9F-408C781D2328}" type="slidenum">
              <a:rPr lang="en-US" smtClean="0"/>
              <a:t>‹#›</a:t>
            </a:fld>
            <a:endParaRPr lang="en-US" dirty="0"/>
          </a:p>
        </p:txBody>
      </p:sp>
      <p:sp>
        <p:nvSpPr>
          <p:cNvPr id="7" name="Text Box 3"/>
          <p:cNvSpPr txBox="1">
            <a:spLocks noChangeArrowheads="1"/>
          </p:cNvSpPr>
          <p:nvPr userDrawn="1"/>
        </p:nvSpPr>
        <p:spPr bwMode="auto">
          <a:xfrm>
            <a:off x="0" y="6583363"/>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pic>
        <p:nvPicPr>
          <p:cNvPr id="8" name="Picture 7" descr="Mahe-Logo-emb"/>
          <p:cNvPicPr>
            <a:picLocks noChangeAspect="1" noChangeArrowheads="1"/>
          </p:cNvPicPr>
          <p:nvPr userDrawn="1"/>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8"/>
          <p:cNvSpPr>
            <a:spLocks noChangeShapeType="1"/>
          </p:cNvSpPr>
          <p:nvPr userDrawn="1"/>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graphicFrame>
        <p:nvGraphicFramePr>
          <p:cNvPr id="11" name="Object 10"/>
          <p:cNvGraphicFramePr>
            <a:graphicFrameLocks noChangeAspect="1"/>
          </p:cNvGraphicFramePr>
          <p:nvPr userDrawn="1">
            <p:extLst>
              <p:ext uri="{D42A27DB-BD31-4B8C-83A1-F6EECF244321}">
                <p14:modId xmlns:p14="http://schemas.microsoft.com/office/powerpoint/2010/main" val="867138124"/>
              </p:ext>
            </p:extLst>
          </p:nvPr>
        </p:nvGraphicFramePr>
        <p:xfrm>
          <a:off x="8382000" y="54615"/>
          <a:ext cx="584200" cy="587375"/>
        </p:xfrm>
        <a:graphic>
          <a:graphicData uri="http://schemas.openxmlformats.org/presentationml/2006/ole">
            <mc:AlternateContent xmlns:mc="http://schemas.openxmlformats.org/markup-compatibility/2006">
              <mc:Choice xmlns:v="urn:schemas-microsoft-com:vml" Requires="v">
                <p:oleObj spid="_x0000_s1089" name="Picture" r:id="rId4" imgW="777240" imgH="687240" progId="Word.Picture.8">
                  <p:embed/>
                </p:oleObj>
              </mc:Choice>
              <mc:Fallback>
                <p:oleObj name="Picture" r:id="rId4" imgW="777240" imgH="6872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0" y="54615"/>
                        <a:ext cx="584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83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AA129-B3D4-4F35-B437-DC98688F2983}" type="datetime1">
              <a:rPr lang="en-US" smtClean="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55018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02FA56-1C71-4F2C-B1C3-4D74F78F6969}" type="datetime1">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78967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7DC30-7A5F-49A0-85BB-D1AD647CA31C}" type="datetime1">
              <a:rPr lang="en-US" smtClean="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39350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F0B5C-AB95-4F40-ABFE-C82C5FB72FBA}" type="datetime1">
              <a:rPr lang="en-US" smtClean="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02666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587350-5D50-4692-BB32-4C605819F64D}" type="datetime1">
              <a:rPr lang="en-US" smtClean="0"/>
              <a:t>5/18/2022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95278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09FFD-B59A-4BC7-B9A2-CC076DD352DD}" type="datetime1">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0260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7FE2A-1051-4156-B7A8-895E043D0E35}" type="datetime1">
              <a:rPr lang="en-US" smtClean="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5300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0078D-BFE1-428A-906C-87BED459DE36}" type="datetime1">
              <a:rPr lang="en-US" smtClean="0"/>
              <a:t>5/18/2022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72B6B-351E-47F5-8A9F-408C781D2328}" type="slidenum">
              <a:rPr lang="en-US" smtClean="0"/>
              <a:t>‹#›</a:t>
            </a:fld>
            <a:endParaRPr lang="en-US"/>
          </a:p>
        </p:txBody>
      </p:sp>
    </p:spTree>
    <p:extLst>
      <p:ext uri="{BB962C8B-B14F-4D97-AF65-F5344CB8AC3E}">
        <p14:creationId xmlns:p14="http://schemas.microsoft.com/office/powerpoint/2010/main" val="37854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381000"/>
            <a:ext cx="8229600" cy="827087"/>
          </a:xfrm>
        </p:spPr>
        <p:txBody>
          <a:bodyPr>
            <a:normAutofit fontScale="90000"/>
          </a:bodyPr>
          <a:lstStyle/>
          <a:p>
            <a:r>
              <a:rPr lang="en-US" dirty="0" smtClean="0"/>
              <a:t>PART II </a:t>
            </a:r>
            <a:br>
              <a:rPr lang="en-US" dirty="0" smtClean="0"/>
            </a:br>
            <a:r>
              <a:rPr lang="en-US" dirty="0"/>
              <a:t/>
            </a:r>
            <a:br>
              <a:rPr lang="en-US" dirty="0"/>
            </a:br>
            <a:r>
              <a:rPr lang="en-US" dirty="0" smtClean="0"/>
              <a:t>DIGITAL ELECTRONICS</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a:t>
            </a:fld>
            <a:endParaRPr lang="en-US" dirty="0"/>
          </a:p>
        </p:txBody>
      </p:sp>
      <p:sp>
        <p:nvSpPr>
          <p:cNvPr id="5" name="Rectangle 4"/>
          <p:cNvSpPr/>
          <p:nvPr/>
        </p:nvSpPr>
        <p:spPr>
          <a:xfrm>
            <a:off x="685800" y="4114800"/>
            <a:ext cx="8382000" cy="1938992"/>
          </a:xfrm>
          <a:prstGeom prst="rect">
            <a:avLst/>
          </a:prstGeom>
        </p:spPr>
        <p:txBody>
          <a:bodyPr wrap="square">
            <a:spAutoFit/>
          </a:bodyPr>
          <a:lstStyle/>
          <a:p>
            <a:r>
              <a:rPr lang="en-US" sz="2400" b="1" dirty="0"/>
              <a:t>Reference:</a:t>
            </a:r>
          </a:p>
          <a:p>
            <a:pPr marL="457200" lvl="0" indent="-457200">
              <a:buFont typeface="+mj-lt"/>
              <a:buAutoNum type="arabicPeriod"/>
            </a:pPr>
            <a:r>
              <a:rPr lang="en-IN" sz="2400" dirty="0" err="1"/>
              <a:t>Malvino</a:t>
            </a:r>
            <a:r>
              <a:rPr lang="en-IN" sz="2400" dirty="0"/>
              <a:t> and Leach, Digital Principles &amp; applications, 7</a:t>
            </a:r>
            <a:r>
              <a:rPr lang="en-IN" sz="2400" baseline="30000" dirty="0"/>
              <a:t>th</a:t>
            </a:r>
            <a:r>
              <a:rPr lang="en-IN" sz="2400" dirty="0"/>
              <a:t> edition, TMH, 2010</a:t>
            </a:r>
            <a:endParaRPr lang="en-US" sz="2400" dirty="0"/>
          </a:p>
          <a:p>
            <a:pPr marL="457200" lvl="0" indent="-457200">
              <a:buFont typeface="+mj-lt"/>
              <a:buAutoNum type="arabicPeriod"/>
            </a:pPr>
            <a:r>
              <a:rPr lang="en-IN" sz="2400" dirty="0"/>
              <a:t>Morris Mano, “Digital design”,</a:t>
            </a:r>
            <a:r>
              <a:rPr lang="en-IN" sz="2400" i="1" dirty="0"/>
              <a:t> </a:t>
            </a:r>
            <a:r>
              <a:rPr lang="en-IN" sz="2400" dirty="0"/>
              <a:t>Prentice Hall of India, Third Edition.</a:t>
            </a:r>
            <a:endParaRPr lang="en-US" sz="2400" dirty="0"/>
          </a:p>
        </p:txBody>
      </p:sp>
      <p:sp>
        <p:nvSpPr>
          <p:cNvPr id="6" name="Title 1"/>
          <p:cNvSpPr txBox="1">
            <a:spLocks/>
          </p:cNvSpPr>
          <p:nvPr/>
        </p:nvSpPr>
        <p:spPr>
          <a:xfrm>
            <a:off x="457200" y="2514600"/>
            <a:ext cx="8229600" cy="8270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200" b="1" i="1" kern="1200">
                <a:solidFill>
                  <a:srgbClr val="A85000"/>
                </a:solidFill>
                <a:latin typeface="Arial" panose="020B0604020202020204" pitchFamily="34" charset="0"/>
                <a:ea typeface="+mj-ea"/>
                <a:cs typeface="Arial" panose="020B0604020202020204" pitchFamily="34" charset="0"/>
              </a:defRPr>
            </a:lvl1pPr>
          </a:lstStyle>
          <a:p>
            <a:r>
              <a:rPr lang="en-US" dirty="0" smtClean="0">
                <a:solidFill>
                  <a:srgbClr val="003399"/>
                </a:solidFill>
              </a:rPr>
              <a:t>Chapter 4 : Number systems and Codes</a:t>
            </a:r>
            <a:br>
              <a:rPr lang="en-US" dirty="0" smtClean="0">
                <a:solidFill>
                  <a:srgbClr val="003399"/>
                </a:solidFill>
              </a:rPr>
            </a:br>
            <a:endParaRPr lang="en-US" dirty="0">
              <a:solidFill>
                <a:srgbClr val="003399"/>
              </a:solidFill>
            </a:endParaRPr>
          </a:p>
        </p:txBody>
      </p:sp>
    </p:spTree>
    <p:extLst>
      <p:ext uri="{BB962C8B-B14F-4D97-AF65-F5344CB8AC3E}">
        <p14:creationId xmlns:p14="http://schemas.microsoft.com/office/powerpoint/2010/main" val="2811384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900" dirty="0"/>
              <a:t>Self complementing codes</a:t>
            </a:r>
          </a:p>
        </p:txBody>
      </p:sp>
      <p:sp>
        <p:nvSpPr>
          <p:cNvPr id="4" name="Slide Number Placeholder 3"/>
          <p:cNvSpPr>
            <a:spLocks noGrp="1"/>
          </p:cNvSpPr>
          <p:nvPr>
            <p:ph type="sldNum" sz="quarter" idx="12"/>
          </p:nvPr>
        </p:nvSpPr>
        <p:spPr>
          <a:xfrm>
            <a:off x="6973784" y="6172200"/>
            <a:ext cx="2133600" cy="365125"/>
          </a:xfrm>
        </p:spPr>
        <p:txBody>
          <a:bodyPr/>
          <a:lstStyle/>
          <a:p>
            <a:fld id="{7DB72B6B-351E-47F5-8A9F-408C781D2328}" type="slidenum">
              <a:rPr lang="en-US" smtClean="0"/>
              <a:t>10</a:t>
            </a:fld>
            <a:endParaRPr lang="en-US" dirty="0"/>
          </a:p>
        </p:txBody>
      </p:sp>
      <p:sp>
        <p:nvSpPr>
          <p:cNvPr id="6" name="Rectangle 5"/>
          <p:cNvSpPr/>
          <p:nvPr/>
        </p:nvSpPr>
        <p:spPr>
          <a:xfrm>
            <a:off x="228600" y="3352800"/>
            <a:ext cx="8077200" cy="2308324"/>
          </a:xfrm>
          <a:prstGeom prst="rect">
            <a:avLst/>
          </a:prstGeom>
        </p:spPr>
        <p:txBody>
          <a:bodyPr wrap="square">
            <a:spAutoFit/>
          </a:bodyPr>
          <a:lstStyle/>
          <a:p>
            <a:pPr>
              <a:lnSpc>
                <a:spcPct val="200000"/>
              </a:lnSpc>
            </a:pPr>
            <a:r>
              <a:rPr lang="en-IN" sz="2400" dirty="0">
                <a:latin typeface="Times New Roman" panose="02020603050405020304" pitchFamily="18" charset="0"/>
                <a:cs typeface="Times New Roman" panose="02020603050405020304" pitchFamily="18" charset="0"/>
              </a:rPr>
              <a:t>Example: Consider the 2421 code.</a:t>
            </a:r>
          </a:p>
          <a:p>
            <a:pPr>
              <a:lnSpc>
                <a:spcPct val="200000"/>
              </a:lnSpc>
            </a:pPr>
            <a:r>
              <a:rPr lang="en-IN" sz="2400" dirty="0">
                <a:latin typeface="Times New Roman" panose="02020603050405020304" pitchFamily="18" charset="0"/>
                <a:cs typeface="Times New Roman" panose="02020603050405020304" pitchFamily="18" charset="0"/>
              </a:rPr>
              <a:t> The 2421 code of (4)</a:t>
            </a:r>
            <a:r>
              <a:rPr lang="en-IN" sz="2400" baseline="-25000" dirty="0">
                <a:latin typeface="Times New Roman" panose="02020603050405020304" pitchFamily="18" charset="0"/>
                <a:cs typeface="Times New Roman" panose="02020603050405020304" pitchFamily="18" charset="0"/>
              </a:rPr>
              <a:t>10</a:t>
            </a:r>
            <a:r>
              <a:rPr lang="en-IN" sz="2400" dirty="0">
                <a:latin typeface="Times New Roman" panose="02020603050405020304" pitchFamily="18" charset="0"/>
                <a:cs typeface="Times New Roman" panose="02020603050405020304" pitchFamily="18" charset="0"/>
              </a:rPr>
              <a:t> is 0100.</a:t>
            </a:r>
          </a:p>
          <a:p>
            <a:pPr>
              <a:lnSpc>
                <a:spcPct val="200000"/>
              </a:lnSpc>
            </a:pPr>
            <a:r>
              <a:rPr lang="en-IN" sz="2400" dirty="0">
                <a:latin typeface="Times New Roman" panose="02020603050405020304" pitchFamily="18" charset="0"/>
                <a:cs typeface="Times New Roman" panose="02020603050405020304" pitchFamily="18" charset="0"/>
              </a:rPr>
              <a:t> Its complement is 1011 which is 2421 code for (5)</a:t>
            </a:r>
            <a:r>
              <a:rPr lang="en-IN" sz="2400" baseline="-25000" dirty="0">
                <a:latin typeface="Times New Roman" panose="02020603050405020304" pitchFamily="18" charset="0"/>
                <a:cs typeface="Times New Roman" panose="02020603050405020304" pitchFamily="18" charset="0"/>
              </a:rPr>
              <a:t>10</a:t>
            </a:r>
            <a:r>
              <a:rPr lang="en-IN" sz="2400" dirty="0">
                <a:latin typeface="Times New Roman" panose="02020603050405020304" pitchFamily="18" charset="0"/>
                <a:cs typeface="Times New Roman" panose="02020603050405020304" pitchFamily="18" charset="0"/>
              </a:rPr>
              <a:t> = (9 - 4)</a:t>
            </a:r>
            <a:r>
              <a:rPr lang="en-IN" sz="2400" baseline="-25000" dirty="0">
                <a:latin typeface="Times New Roman" panose="02020603050405020304" pitchFamily="18" charset="0"/>
                <a:cs typeface="Times New Roman" panose="02020603050405020304" pitchFamily="18" charset="0"/>
              </a:rPr>
              <a:t>10</a:t>
            </a:r>
            <a:r>
              <a:rPr lang="en-IN" sz="2400" dirty="0">
                <a:latin typeface="Times New Roman" panose="02020603050405020304" pitchFamily="18" charset="0"/>
                <a:cs typeface="Times New Roman" panose="02020603050405020304" pitchFamily="18" charset="0"/>
              </a:rPr>
              <a:t>.</a:t>
            </a:r>
          </a:p>
        </p:txBody>
      </p:sp>
      <p:sp>
        <p:nvSpPr>
          <p:cNvPr id="7" name="Rectangle 6"/>
          <p:cNvSpPr/>
          <p:nvPr/>
        </p:nvSpPr>
        <p:spPr>
          <a:xfrm>
            <a:off x="228600" y="1213008"/>
            <a:ext cx="8229600" cy="1754326"/>
          </a:xfrm>
          <a:prstGeom prst="rect">
            <a:avLst/>
          </a:prstGeom>
        </p:spPr>
        <p:txBody>
          <a:bodyPr wrap="square">
            <a:spAutoFit/>
          </a:bodyPr>
          <a:lstStyle/>
          <a:p>
            <a:pPr algn="just">
              <a:lnSpc>
                <a:spcPct val="150000"/>
              </a:lnSpc>
            </a:pPr>
            <a:r>
              <a:rPr lang="en-IN" sz="2400" dirty="0" smtClean="0">
                <a:latin typeface="Times New Roman" panose="02020603050405020304" pitchFamily="18" charset="0"/>
                <a:cs typeface="Times New Roman" panose="02020603050405020304" pitchFamily="18" charset="0"/>
              </a:rPr>
              <a:t>A code is said to be self complementary if the </a:t>
            </a:r>
            <a:r>
              <a:rPr lang="en-IN" sz="2400" dirty="0" err="1" smtClean="0">
                <a:latin typeface="Times New Roman" panose="02020603050405020304" pitchFamily="18" charset="0"/>
                <a:cs typeface="Times New Roman" panose="02020603050405020304" pitchFamily="18" charset="0"/>
              </a:rPr>
              <a:t>codeword</a:t>
            </a:r>
            <a:r>
              <a:rPr lang="en-IN" sz="2400" dirty="0" smtClean="0">
                <a:latin typeface="Times New Roman" panose="02020603050405020304" pitchFamily="18" charset="0"/>
                <a:cs typeface="Times New Roman" panose="02020603050405020304" pitchFamily="18" charset="0"/>
              </a:rPr>
              <a:t> of 9’s complement of that number can be obtained by inverting every bit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78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marL="0" indent="0">
              <a:buNone/>
            </a:pPr>
            <a:r>
              <a:rPr lang="en-IN" dirty="0" smtClean="0"/>
              <a:t>XS-3 or Excess 3 code: Non weighted code derived from 8421 BCD by adding 3 to each code</a:t>
            </a:r>
          </a:p>
          <a:p>
            <a:pPr marL="0" indent="0">
              <a:buNone/>
            </a:pPr>
            <a:endParaRPr lang="en-IN" dirty="0"/>
          </a:p>
          <a:p>
            <a:pPr marL="0" indent="0" algn="just">
              <a:buNone/>
            </a:pPr>
            <a:r>
              <a:rPr lang="en-IN" dirty="0"/>
              <a:t>The purpose of </a:t>
            </a:r>
            <a:r>
              <a:rPr lang="en-IN" dirty="0" err="1"/>
              <a:t>Gray</a:t>
            </a:r>
            <a:r>
              <a:rPr lang="en-IN" dirty="0"/>
              <a:t> code is to encode binary numbers in such a way that the </a:t>
            </a:r>
            <a:r>
              <a:rPr lang="en-IN" b="1" dirty="0"/>
              <a:t>Hamming distance</a:t>
            </a:r>
            <a:r>
              <a:rPr lang="en-IN" dirty="0"/>
              <a:t> (number of bits on which the numbers differ) between any two consecutive numbers is always exactly one. This is accomplished by reordering the binary encoding so that any two consecutive numbers only differ by a single bit. </a:t>
            </a:r>
          </a:p>
        </p:txBody>
      </p:sp>
      <p:sp>
        <p:nvSpPr>
          <p:cNvPr id="4" name="Slide Number Placeholder 3"/>
          <p:cNvSpPr>
            <a:spLocks noGrp="1"/>
          </p:cNvSpPr>
          <p:nvPr>
            <p:ph type="sldNum" sz="quarter" idx="12"/>
          </p:nvPr>
        </p:nvSpPr>
        <p:spPr/>
        <p:txBody>
          <a:bodyPr/>
          <a:lstStyle/>
          <a:p>
            <a:fld id="{7DB72B6B-351E-47F5-8A9F-408C781D2328}" type="slidenum">
              <a:rPr lang="en-US" smtClean="0"/>
              <a:t>11</a:t>
            </a:fld>
            <a:endParaRPr lang="en-US" dirty="0"/>
          </a:p>
        </p:txBody>
      </p:sp>
    </p:spTree>
    <p:extLst>
      <p:ext uri="{BB962C8B-B14F-4D97-AF65-F5344CB8AC3E}">
        <p14:creationId xmlns:p14="http://schemas.microsoft.com/office/powerpoint/2010/main" val="4066498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Test</a:t>
            </a:r>
            <a:endParaRPr lang="en-IN" dirty="0"/>
          </a:p>
        </p:txBody>
      </p:sp>
      <p:sp>
        <p:nvSpPr>
          <p:cNvPr id="3" name="Content Placeholder 2"/>
          <p:cNvSpPr>
            <a:spLocks noGrp="1"/>
          </p:cNvSpPr>
          <p:nvPr>
            <p:ph idx="1"/>
          </p:nvPr>
        </p:nvSpPr>
        <p:spPr>
          <a:xfrm>
            <a:off x="304800" y="990600"/>
            <a:ext cx="8458200" cy="5211763"/>
          </a:xfrm>
        </p:spPr>
        <p:txBody>
          <a:bodyPr>
            <a:normAutofit/>
          </a:bodyPr>
          <a:lstStyle/>
          <a:p>
            <a:pPr>
              <a:lnSpc>
                <a:spcPct val="200000"/>
              </a:lnSpc>
              <a:buFont typeface="+mj-lt"/>
              <a:buAutoNum type="arabicPeriod"/>
            </a:pPr>
            <a:r>
              <a:rPr lang="en-US" sz="2400" i="1" dirty="0"/>
              <a:t>What do you mean by a code word?</a:t>
            </a:r>
            <a:endParaRPr lang="en-IN" sz="2400" i="1" dirty="0"/>
          </a:p>
          <a:p>
            <a:pPr lvl="0">
              <a:lnSpc>
                <a:spcPct val="200000"/>
              </a:lnSpc>
              <a:buFont typeface="+mj-lt"/>
              <a:buAutoNum type="arabicPeriod"/>
            </a:pPr>
            <a:r>
              <a:rPr lang="en-US" sz="2400" i="1" dirty="0" smtClean="0"/>
              <a:t>What are the two types of BCD codes?</a:t>
            </a:r>
            <a:endParaRPr lang="en-IN" sz="2400" i="1" dirty="0"/>
          </a:p>
          <a:p>
            <a:pPr lvl="0">
              <a:lnSpc>
                <a:spcPct val="200000"/>
              </a:lnSpc>
              <a:buFont typeface="+mj-lt"/>
              <a:buAutoNum type="arabicPeriod"/>
            </a:pPr>
            <a:r>
              <a:rPr lang="en-US" sz="2400" i="1" dirty="0" smtClean="0"/>
              <a:t>What do you mean by self – complementing code?</a:t>
            </a:r>
          </a:p>
          <a:p>
            <a:pPr marL="457200" lvl="1" indent="0">
              <a:lnSpc>
                <a:spcPct val="200000"/>
              </a:lnSpc>
              <a:buNone/>
            </a:pPr>
            <a:endParaRPr lang="en-US" sz="2400" i="1" baseline="-25000" dirty="0" smtClean="0">
              <a:latin typeface="+mj-lt"/>
            </a:endParaRPr>
          </a:p>
        </p:txBody>
      </p:sp>
      <p:sp>
        <p:nvSpPr>
          <p:cNvPr id="4" name="Slide Number Placeholder 3"/>
          <p:cNvSpPr>
            <a:spLocks noGrp="1"/>
          </p:cNvSpPr>
          <p:nvPr>
            <p:ph type="sldNum" sz="quarter" idx="12"/>
          </p:nvPr>
        </p:nvSpPr>
        <p:spPr>
          <a:xfrm>
            <a:off x="7033161" y="6248400"/>
            <a:ext cx="2133600" cy="365125"/>
          </a:xfrm>
        </p:spPr>
        <p:txBody>
          <a:bodyPr/>
          <a:lstStyle/>
          <a:p>
            <a:fld id="{7DB72B6B-351E-47F5-8A9F-408C781D2328}" type="slidenum">
              <a:rPr lang="en-US" smtClean="0"/>
              <a:t>12</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654520" y="2217960"/>
              <a:ext cx="656280" cy="456120"/>
            </p14:xfrm>
          </p:contentPart>
        </mc:Choice>
        <mc:Fallback xmlns="">
          <p:pic>
            <p:nvPicPr>
              <p:cNvPr id="5" name="Ink 4"/>
              <p:cNvPicPr/>
              <p:nvPr/>
            </p:nvPicPr>
            <p:blipFill>
              <a:blip r:embed="rId3"/>
              <a:stretch>
                <a:fillRect/>
              </a:stretch>
            </p:blipFill>
            <p:spPr>
              <a:xfrm>
                <a:off x="5639040" y="2202480"/>
                <a:ext cx="686880" cy="487080"/>
              </a:xfrm>
              <a:prstGeom prst="rect">
                <a:avLst/>
              </a:prstGeom>
            </p:spPr>
          </p:pic>
        </mc:Fallback>
      </mc:AlternateContent>
    </p:spTree>
    <p:extLst>
      <p:ext uri="{BB962C8B-B14F-4D97-AF65-F5344CB8AC3E}">
        <p14:creationId xmlns:p14="http://schemas.microsoft.com/office/powerpoint/2010/main" val="364306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to </a:t>
            </a:r>
            <a:r>
              <a:rPr lang="en-IN" dirty="0" err="1" smtClean="0"/>
              <a:t>Gray</a:t>
            </a:r>
            <a:r>
              <a:rPr lang="en-IN" dirty="0" smtClean="0"/>
              <a:t>-code conversion</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13</a:t>
            </a:fld>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19600" y="940320"/>
              <a:ext cx="8692920" cy="4995360"/>
            </p14:xfrm>
          </p:contentPart>
        </mc:Choice>
        <mc:Fallback xmlns="">
          <p:pic>
            <p:nvPicPr>
              <p:cNvPr id="3" name="Ink 2"/>
              <p:cNvPicPr/>
              <p:nvPr/>
            </p:nvPicPr>
            <p:blipFill>
              <a:blip r:embed="rId3"/>
              <a:stretch>
                <a:fillRect/>
              </a:stretch>
            </p:blipFill>
            <p:spPr>
              <a:xfrm>
                <a:off x="204120" y="924480"/>
                <a:ext cx="8724600" cy="5027040"/>
              </a:xfrm>
              <a:prstGeom prst="rect">
                <a:avLst/>
              </a:prstGeom>
            </p:spPr>
          </p:pic>
        </mc:Fallback>
      </mc:AlternateContent>
    </p:spTree>
    <p:extLst>
      <p:ext uri="{BB962C8B-B14F-4D97-AF65-F5344CB8AC3E}">
        <p14:creationId xmlns:p14="http://schemas.microsoft.com/office/powerpoint/2010/main" val="2532220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Gray</a:t>
            </a:r>
            <a:r>
              <a:rPr lang="en-IN" dirty="0"/>
              <a:t>-code </a:t>
            </a:r>
            <a:r>
              <a:rPr lang="en-IN" dirty="0" smtClean="0"/>
              <a:t>to </a:t>
            </a:r>
            <a:r>
              <a:rPr lang="en-IN" dirty="0"/>
              <a:t>Binary </a:t>
            </a:r>
            <a:r>
              <a:rPr lang="en-IN" dirty="0" smtClean="0"/>
              <a:t>conversion</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14</a:t>
            </a:fld>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17240" y="1249560"/>
              <a:ext cx="7841160" cy="4557960"/>
            </p14:xfrm>
          </p:contentPart>
        </mc:Choice>
        <mc:Fallback xmlns="">
          <p:pic>
            <p:nvPicPr>
              <p:cNvPr id="3" name="Ink 2"/>
              <p:cNvPicPr/>
              <p:nvPr/>
            </p:nvPicPr>
            <p:blipFill>
              <a:blip r:embed="rId3"/>
              <a:stretch>
                <a:fillRect/>
              </a:stretch>
            </p:blipFill>
            <p:spPr>
              <a:xfrm>
                <a:off x="401400" y="1233360"/>
                <a:ext cx="7873200" cy="4590360"/>
              </a:xfrm>
              <a:prstGeom prst="rect">
                <a:avLst/>
              </a:prstGeom>
            </p:spPr>
          </p:pic>
        </mc:Fallback>
      </mc:AlternateContent>
    </p:spTree>
    <p:extLst>
      <p:ext uri="{BB962C8B-B14F-4D97-AF65-F5344CB8AC3E}">
        <p14:creationId xmlns:p14="http://schemas.microsoft.com/office/powerpoint/2010/main" val="339336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2900" dirty="0"/>
              <a:t>Error Detection and Correction</a:t>
            </a:r>
            <a:endParaRPr lang="en-IN" sz="2900" dirty="0"/>
          </a:p>
        </p:txBody>
      </p:sp>
      <p:sp>
        <p:nvSpPr>
          <p:cNvPr id="4" name="Slide Number Placeholder 3"/>
          <p:cNvSpPr>
            <a:spLocks noGrp="1"/>
          </p:cNvSpPr>
          <p:nvPr>
            <p:ph type="sldNum" sz="quarter" idx="12"/>
          </p:nvPr>
        </p:nvSpPr>
        <p:spPr>
          <a:xfrm>
            <a:off x="7010400" y="6172200"/>
            <a:ext cx="2133600" cy="365125"/>
          </a:xfrm>
        </p:spPr>
        <p:txBody>
          <a:bodyPr/>
          <a:lstStyle/>
          <a:p>
            <a:fld id="{7DB72B6B-351E-47F5-8A9F-408C781D2328}" type="slidenum">
              <a:rPr lang="en-US" smtClean="0"/>
              <a:t>15</a:t>
            </a:fld>
            <a:endParaRPr lang="en-US" dirty="0"/>
          </a:p>
        </p:txBody>
      </p:sp>
      <p:sp>
        <p:nvSpPr>
          <p:cNvPr id="5" name="Rectangle 4"/>
          <p:cNvSpPr/>
          <p:nvPr/>
        </p:nvSpPr>
        <p:spPr>
          <a:xfrm>
            <a:off x="510639" y="1905000"/>
            <a:ext cx="8077200" cy="2369880"/>
          </a:xfrm>
          <a:prstGeom prst="rect">
            <a:avLst/>
          </a:prstGeom>
        </p:spPr>
        <p:txBody>
          <a:bodyPr wrap="square">
            <a:spAutoFit/>
          </a:bodyPr>
          <a:lstStyle/>
          <a:p>
            <a:pPr marL="342900" indent="-342900" algn="just">
              <a:buSzPct val="120000"/>
              <a:buFont typeface="Arial" panose="020B0604020202020204" pitchFamily="34" charset="0"/>
              <a:buChar char="•"/>
            </a:pPr>
            <a:r>
              <a:rPr lang="en-GB" altLang="en-US" sz="2400" dirty="0" smtClean="0">
                <a:latin typeface="Times New Roman" panose="02020603050405020304" pitchFamily="18" charset="0"/>
                <a:cs typeface="Times New Roman" panose="02020603050405020304" pitchFamily="18" charset="0"/>
              </a:rPr>
              <a:t>Introduction</a:t>
            </a:r>
          </a:p>
          <a:p>
            <a:pPr marL="342900" indent="-342900" algn="just">
              <a:buSzPct val="120000"/>
              <a:buFont typeface="Arial" panose="020B0604020202020204" pitchFamily="34" charset="0"/>
              <a:buChar char="•"/>
            </a:pPr>
            <a:endParaRPr lang="en-GB" altLang="en-US" sz="2400" dirty="0" smtClean="0">
              <a:latin typeface="Times New Roman" panose="02020603050405020304" pitchFamily="18" charset="0"/>
              <a:cs typeface="Times New Roman" panose="02020603050405020304" pitchFamily="18" charset="0"/>
            </a:endParaRPr>
          </a:p>
          <a:p>
            <a:pPr marL="342900" indent="-342900" algn="just">
              <a:buSzPct val="120000"/>
              <a:buFont typeface="Arial" panose="020B0604020202020204" pitchFamily="34" charset="0"/>
              <a:buChar char="•"/>
            </a:pPr>
            <a:r>
              <a:rPr lang="en-GB" altLang="en-US" sz="2400" dirty="0" smtClean="0">
                <a:latin typeface="Times New Roman" panose="02020603050405020304" pitchFamily="18" charset="0"/>
                <a:cs typeface="Times New Roman" panose="02020603050405020304" pitchFamily="18" charset="0"/>
              </a:rPr>
              <a:t>Single bit Error detection using parity bit</a:t>
            </a:r>
          </a:p>
          <a:p>
            <a:pPr marL="342900" indent="-342900" algn="just">
              <a:buSzPct val="120000"/>
              <a:buFont typeface="Arial" panose="020B0604020202020204" pitchFamily="34" charset="0"/>
              <a:buChar char="•"/>
            </a:pPr>
            <a:endParaRPr lang="en-GB" altLang="en-US" sz="2400" dirty="0" smtClean="0">
              <a:latin typeface="Times New Roman" panose="02020603050405020304" pitchFamily="18" charset="0"/>
              <a:cs typeface="Times New Roman" panose="02020603050405020304" pitchFamily="18" charset="0"/>
            </a:endParaRPr>
          </a:p>
          <a:p>
            <a:pPr marL="342900" indent="-342900" algn="just">
              <a:buSzPct val="120000"/>
              <a:buFont typeface="Arial" panose="020B0604020202020204" pitchFamily="34" charset="0"/>
              <a:buChar char="•"/>
            </a:pPr>
            <a:r>
              <a:rPr lang="en-GB" altLang="en-US" sz="2400" dirty="0" smtClean="0">
                <a:latin typeface="Times New Roman" panose="02020603050405020304" pitchFamily="18" charset="0"/>
                <a:cs typeface="Times New Roman" panose="02020603050405020304" pitchFamily="18" charset="0"/>
              </a:rPr>
              <a:t>Single bit error correction using (7,4) Hamming code</a:t>
            </a:r>
          </a:p>
          <a:p>
            <a:pPr algn="just">
              <a:buSzPct val="120000"/>
            </a:pPr>
            <a:r>
              <a:rPr lang="en-GB" altLang="en-US" sz="24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40667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2900" dirty="0"/>
              <a:t>Introduction</a:t>
            </a:r>
            <a:endParaRPr lang="en-IN" sz="2900" dirty="0"/>
          </a:p>
        </p:txBody>
      </p:sp>
      <p:sp>
        <p:nvSpPr>
          <p:cNvPr id="3" name="Rectangle 2"/>
          <p:cNvSpPr/>
          <p:nvPr/>
        </p:nvSpPr>
        <p:spPr>
          <a:xfrm>
            <a:off x="239486" y="838200"/>
            <a:ext cx="8305800" cy="5632311"/>
          </a:xfrm>
          <a:prstGeom prst="rect">
            <a:avLst/>
          </a:prstGeom>
        </p:spPr>
        <p:txBody>
          <a:bodyPr wrap="square">
            <a:spAutoFit/>
          </a:bodyPr>
          <a:lstStyle/>
          <a:p>
            <a:pPr marL="285750" indent="-285750" algn="just">
              <a:lnSpc>
                <a:spcPct val="150000"/>
              </a:lnSpc>
              <a:buSzPct val="12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When data is transmitted in digital form from one place to another place through a transmission channel some data bits may be </a:t>
            </a:r>
            <a:r>
              <a:rPr lang="en-IN" sz="2400" dirty="0" smtClean="0">
                <a:latin typeface="Times New Roman" panose="02020603050405020304" pitchFamily="18" charset="0"/>
                <a:cs typeface="Times New Roman" panose="02020603050405020304" pitchFamily="18" charset="0"/>
              </a:rPr>
              <a:t>modified.</a:t>
            </a:r>
          </a:p>
          <a:p>
            <a:pPr marL="285750" indent="-285750" algn="just">
              <a:lnSpc>
                <a:spcPct val="150000"/>
              </a:lnSpc>
              <a:buSzPct val="12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a  communication system data integrity is extremely  important</a:t>
            </a:r>
            <a:r>
              <a:rPr lang="en-IN" sz="2400" dirty="0" smtClean="0">
                <a:latin typeface="Times New Roman" panose="02020603050405020304" pitchFamily="18" charset="0"/>
                <a:cs typeface="Times New Roman" panose="02020603050405020304" pitchFamily="18" charset="0"/>
              </a:rPr>
              <a:t>.</a:t>
            </a:r>
          </a:p>
          <a:p>
            <a:pPr marL="285750" indent="-285750" algn="just">
              <a:lnSpc>
                <a:spcPct val="150000"/>
              </a:lnSpc>
              <a:buSzPct val="12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Ability to identify the error is called the error detection. It would be preferred even well if we can correct the error besides detection. </a:t>
            </a:r>
            <a:endParaRPr lang="en-IN" sz="2400" dirty="0" smtClean="0">
              <a:latin typeface="Times New Roman" panose="02020603050405020304" pitchFamily="18" charset="0"/>
              <a:cs typeface="Times New Roman" panose="02020603050405020304" pitchFamily="18" charset="0"/>
            </a:endParaRPr>
          </a:p>
          <a:p>
            <a:pPr marL="285750" indent="-285750" algn="just">
              <a:lnSpc>
                <a:spcPct val="150000"/>
              </a:lnSpc>
              <a:buSzPct val="1200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code which has the ability to correct </a:t>
            </a:r>
            <a:r>
              <a:rPr lang="en-IN" sz="2400" dirty="0" smtClean="0">
                <a:latin typeface="Times New Roman" panose="02020603050405020304" pitchFamily="18" charset="0"/>
                <a:cs typeface="Times New Roman" panose="02020603050405020304" pitchFamily="18" charset="0"/>
              </a:rPr>
              <a:t>is </a:t>
            </a:r>
            <a:r>
              <a:rPr lang="en-IN" sz="2400" dirty="0">
                <a:latin typeface="Times New Roman" panose="02020603050405020304" pitchFamily="18" charset="0"/>
                <a:cs typeface="Times New Roman" panose="02020603050405020304" pitchFamily="18" charset="0"/>
              </a:rPr>
              <a:t>called error correction code</a:t>
            </a:r>
            <a:r>
              <a:rPr lang="en-IN" sz="2400" dirty="0" smtClean="0">
                <a:latin typeface="Times New Roman" panose="02020603050405020304" pitchFamily="18" charset="0"/>
                <a:cs typeface="Times New Roman" panose="02020603050405020304" pitchFamily="18" charset="0"/>
              </a:rPr>
              <a:t>.</a:t>
            </a:r>
            <a:endParaRPr lang="en-GB" altLang="en-US" sz="2400" dirty="0">
              <a:latin typeface="+mj-lt"/>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220080" y="4154400"/>
              <a:ext cx="1928880" cy="1635120"/>
            </p14:xfrm>
          </p:contentPart>
        </mc:Choice>
        <mc:Fallback xmlns="">
          <p:pic>
            <p:nvPicPr>
              <p:cNvPr id="4" name="Ink 3"/>
              <p:cNvPicPr/>
              <p:nvPr/>
            </p:nvPicPr>
            <p:blipFill>
              <a:blip r:embed="rId3"/>
              <a:stretch>
                <a:fillRect/>
              </a:stretch>
            </p:blipFill>
            <p:spPr>
              <a:xfrm>
                <a:off x="6204960" y="4138920"/>
                <a:ext cx="1960200" cy="1666440"/>
              </a:xfrm>
              <a:prstGeom prst="rect">
                <a:avLst/>
              </a:prstGeom>
            </p:spPr>
          </p:pic>
        </mc:Fallback>
      </mc:AlternateContent>
    </p:spTree>
    <p:extLst>
      <p:ext uri="{BB962C8B-B14F-4D97-AF65-F5344CB8AC3E}">
        <p14:creationId xmlns:p14="http://schemas.microsoft.com/office/powerpoint/2010/main" val="2647928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2900" dirty="0"/>
              <a:t>Error Detection Codes</a:t>
            </a:r>
            <a:endParaRPr lang="en-IN" sz="2900" dirty="0"/>
          </a:p>
        </p:txBody>
      </p:sp>
      <p:sp>
        <p:nvSpPr>
          <p:cNvPr id="4" name="Slide Number Placeholder 3"/>
          <p:cNvSpPr>
            <a:spLocks noGrp="1"/>
          </p:cNvSpPr>
          <p:nvPr>
            <p:ph type="sldNum" sz="quarter" idx="12"/>
          </p:nvPr>
        </p:nvSpPr>
        <p:spPr>
          <a:xfrm>
            <a:off x="7045036" y="6248400"/>
            <a:ext cx="2133600" cy="365125"/>
          </a:xfrm>
        </p:spPr>
        <p:txBody>
          <a:bodyPr/>
          <a:lstStyle/>
          <a:p>
            <a:fld id="{7DB72B6B-351E-47F5-8A9F-408C781D2328}" type="slidenum">
              <a:rPr lang="en-US" smtClean="0"/>
              <a:t>17</a:t>
            </a:fld>
            <a:endParaRPr lang="en-US" dirty="0"/>
          </a:p>
        </p:txBody>
      </p:sp>
      <p:sp>
        <p:nvSpPr>
          <p:cNvPr id="5" name="TextBox 4"/>
          <p:cNvSpPr txBox="1"/>
          <p:nvPr/>
        </p:nvSpPr>
        <p:spPr>
          <a:xfrm>
            <a:off x="152400" y="838200"/>
            <a:ext cx="8547100" cy="8710077"/>
          </a:xfrm>
          <a:prstGeom prst="rect">
            <a:avLst/>
          </a:prstGeom>
          <a:noFill/>
        </p:spPr>
        <p:txBody>
          <a:bodyPr wrap="square" rtlCol="0">
            <a:spAutoFit/>
          </a:bodyPr>
          <a:lstStyle/>
          <a:p>
            <a:pPr marL="342900" indent="-342900" algn="jus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Parity</a:t>
            </a:r>
            <a:r>
              <a:rPr lang="en-US" sz="2800" dirty="0" smtClean="0">
                <a:latin typeface="Times New Roman" panose="02020603050405020304" pitchFamily="18" charset="0"/>
                <a:cs typeface="Times New Roman" panose="02020603050405020304" pitchFamily="18" charset="0"/>
              </a:rPr>
              <a:t>: Number of ones in the given code word.</a:t>
            </a:r>
          </a:p>
          <a:p>
            <a:pPr algn="just"/>
            <a:r>
              <a:rPr lang="en-US" sz="2800" dirty="0" smtClean="0">
                <a:latin typeface="Times New Roman" panose="02020603050405020304" pitchFamily="18" charset="0"/>
                <a:cs typeface="Times New Roman" panose="02020603050405020304" pitchFamily="18" charset="0"/>
              </a:rPr>
              <a:t>Adding an extra bit to each word being transmitted</a:t>
            </a:r>
          </a:p>
          <a:p>
            <a:pPr marL="342900" indent="-342900" algn="just">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Even parity</a:t>
            </a:r>
            <a:r>
              <a:rPr lang="en-US" sz="2800" dirty="0" smtClean="0">
                <a:latin typeface="Times New Roman" panose="02020603050405020304" pitchFamily="18" charset="0"/>
                <a:cs typeface="Times New Roman" panose="02020603050405020304" pitchFamily="18" charset="0"/>
              </a:rPr>
              <a:t>: Total number of 1’s including the parity bit is even.</a:t>
            </a:r>
            <a:endParaRPr lang="en-IN" sz="28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8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Odd </a:t>
            </a:r>
            <a:r>
              <a:rPr lang="en-US" sz="2800" b="1" dirty="0">
                <a:latin typeface="Times New Roman" panose="02020603050405020304" pitchFamily="18" charset="0"/>
                <a:cs typeface="Times New Roman" panose="02020603050405020304" pitchFamily="18" charset="0"/>
              </a:rPr>
              <a:t>parity</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Total number of 1’s including the parity bit is </a:t>
            </a:r>
            <a:r>
              <a:rPr lang="en-US" sz="2800" dirty="0" smtClean="0">
                <a:latin typeface="Times New Roman" panose="02020603050405020304" pitchFamily="18" charset="0"/>
                <a:cs typeface="Times New Roman" panose="02020603050405020304" pitchFamily="18" charset="0"/>
              </a:rPr>
              <a:t>odd.</a:t>
            </a:r>
          </a:p>
          <a:p>
            <a:pPr algn="just"/>
            <a:r>
              <a:rPr lang="en-US" sz="2800" dirty="0" smtClean="0">
                <a:latin typeface="Times New Roman" panose="02020603050405020304" pitchFamily="18" charset="0"/>
                <a:cs typeface="Times New Roman" panose="02020603050405020304" pitchFamily="18" charset="0"/>
              </a:rPr>
              <a:t>At the receiver, error can be detected if the total number of 1’s is odd in an even parity scheme and even in an odd parity scheme</a:t>
            </a:r>
          </a:p>
          <a:p>
            <a:pPr algn="just"/>
            <a:r>
              <a:rPr lang="en-US" sz="2800" dirty="0" smtClean="0">
                <a:latin typeface="Times New Roman" panose="02020603050405020304" pitchFamily="18" charset="0"/>
                <a:cs typeface="Times New Roman" panose="02020603050405020304" pitchFamily="18" charset="0"/>
              </a:rPr>
              <a:t>Limitation: Only single bit error can be detected. </a:t>
            </a:r>
            <a:r>
              <a:rPr lang="en-US" sz="2800" dirty="0">
                <a:latin typeface="Times New Roman" panose="02020603050405020304" pitchFamily="18" charset="0"/>
                <a:cs typeface="Times New Roman" panose="02020603050405020304" pitchFamily="18" charset="0"/>
              </a:rPr>
              <a:t>L</a:t>
            </a:r>
            <a:r>
              <a:rPr lang="en-US" sz="2800" dirty="0" smtClean="0">
                <a:latin typeface="Times New Roman" panose="02020603050405020304" pitchFamily="18" charset="0"/>
                <a:cs typeface="Times New Roman" panose="02020603050405020304" pitchFamily="18" charset="0"/>
              </a:rPr>
              <a:t>ocation of error cannot be found</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IN" sz="2800" dirty="0" smtClean="0">
              <a:latin typeface="Times New Roman" panose="02020603050405020304" pitchFamily="18" charset="0"/>
              <a:cs typeface="Times New Roman" panose="02020603050405020304" pitchFamily="18" charset="0"/>
            </a:endParaRPr>
          </a:p>
          <a:p>
            <a:endParaRPr lang="en-US" sz="2400" dirty="0"/>
          </a:p>
          <a:p>
            <a:endParaRPr lang="en-US" sz="2400" dirty="0"/>
          </a:p>
          <a:p>
            <a:endParaRPr lang="en-US" sz="2400" baseline="-25000" dirty="0" smtClean="0"/>
          </a:p>
          <a:p>
            <a:endParaRPr lang="en-US" sz="2400" dirty="0" smtClean="0"/>
          </a:p>
          <a:p>
            <a:endParaRPr lang="en-IN" sz="2400" dirty="0"/>
          </a:p>
        </p:txBody>
      </p:sp>
    </p:spTree>
    <p:extLst>
      <p:ext uri="{BB962C8B-B14F-4D97-AF65-F5344CB8AC3E}">
        <p14:creationId xmlns:p14="http://schemas.microsoft.com/office/powerpoint/2010/main" val="3458409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7DB72B6B-351E-47F5-8A9F-408C781D2328}" type="slidenum">
              <a:rPr lang="en-US" smtClean="0"/>
              <a:t>18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85975376"/>
              </p:ext>
            </p:extLst>
          </p:nvPr>
        </p:nvGraphicFramePr>
        <p:xfrm>
          <a:off x="360218" y="1360975"/>
          <a:ext cx="8339282" cy="4811225"/>
        </p:xfrm>
        <a:graphic>
          <a:graphicData uri="http://schemas.openxmlformats.org/drawingml/2006/table">
            <a:tbl>
              <a:tblPr firstRow="1" firstCol="1" bandRow="1">
                <a:tableStyleId>{D7AC3CCA-C797-4891-BE02-D94E43425B78}</a:tableStyleId>
              </a:tblPr>
              <a:tblGrid>
                <a:gridCol w="2607695">
                  <a:extLst>
                    <a:ext uri="{9D8B030D-6E8A-4147-A177-3AD203B41FA5}">
                      <a16:colId xmlns:a16="http://schemas.microsoft.com/office/drawing/2014/main" val="20001"/>
                    </a:ext>
                  </a:extLst>
                </a:gridCol>
                <a:gridCol w="2808221">
                  <a:extLst>
                    <a:ext uri="{9D8B030D-6E8A-4147-A177-3AD203B41FA5}">
                      <a16:colId xmlns:a16="http://schemas.microsoft.com/office/drawing/2014/main" val="551909348"/>
                    </a:ext>
                  </a:extLst>
                </a:gridCol>
                <a:gridCol w="2923366">
                  <a:extLst>
                    <a:ext uri="{9D8B030D-6E8A-4147-A177-3AD203B41FA5}">
                      <a16:colId xmlns:a16="http://schemas.microsoft.com/office/drawing/2014/main" val="20002"/>
                    </a:ext>
                  </a:extLst>
                </a:gridCol>
              </a:tblGrid>
              <a:tr h="962245">
                <a:tc>
                  <a:txBody>
                    <a:bodyPr/>
                    <a:lstStyle/>
                    <a:p>
                      <a:pPr marR="30480" algn="ctr">
                        <a:lnSpc>
                          <a:spcPct val="150000"/>
                        </a:lnSpc>
                        <a:spcBef>
                          <a:spcPts val="240"/>
                        </a:spcBef>
                        <a:spcAft>
                          <a:spcPts val="240"/>
                        </a:spcAft>
                      </a:pPr>
                      <a:r>
                        <a:rPr lang="en-IN" sz="2800" b="1" dirty="0" smtClean="0">
                          <a:solidFill>
                            <a:srgbClr val="0070C0"/>
                          </a:solidFill>
                          <a:effectLst/>
                          <a:latin typeface="+mn-lt"/>
                          <a:ea typeface="+mn-ea"/>
                          <a:cs typeface="+mn-cs"/>
                        </a:rPr>
                        <a:t>Word</a:t>
                      </a:r>
                      <a:endParaRPr lang="en-IN" sz="2800" b="1" dirty="0">
                        <a:solidFill>
                          <a:srgbClr val="0070C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800" b="1" dirty="0" smtClean="0">
                          <a:solidFill>
                            <a:srgbClr val="0070C0"/>
                          </a:solidFill>
                          <a:effectLst/>
                          <a:latin typeface="Calibri"/>
                          <a:ea typeface="Calibri"/>
                          <a:cs typeface="Times New Roman"/>
                        </a:rPr>
                        <a:t>Odd parity bit</a:t>
                      </a:r>
                      <a:endParaRPr lang="en-IN" sz="2800" b="1" dirty="0">
                        <a:solidFill>
                          <a:srgbClr val="0070C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800" b="1" dirty="0" smtClean="0">
                          <a:solidFill>
                            <a:srgbClr val="0070C0"/>
                          </a:solidFill>
                          <a:effectLst/>
                          <a:latin typeface="+mn-lt"/>
                          <a:ea typeface="Calibri"/>
                          <a:cs typeface="Times New Roman"/>
                        </a:rPr>
                        <a:t>Even parity bit</a:t>
                      </a:r>
                      <a:endParaRPr lang="en-IN" sz="2800" b="1" dirty="0">
                        <a:solidFill>
                          <a:srgbClr val="0070C0"/>
                        </a:solidFill>
                        <a:effectLst/>
                        <a:latin typeface="+mn-lt"/>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1"/>
                  </a:ext>
                </a:extLst>
              </a:tr>
              <a:tr h="962245">
                <a:tc>
                  <a:txBody>
                    <a:bodyPr/>
                    <a:lstStyle/>
                    <a:p>
                      <a:pPr marR="30480" algn="ctr">
                        <a:lnSpc>
                          <a:spcPct val="150000"/>
                        </a:lnSpc>
                        <a:spcBef>
                          <a:spcPts val="240"/>
                        </a:spcBef>
                        <a:spcAft>
                          <a:spcPts val="240"/>
                        </a:spcAft>
                      </a:pPr>
                      <a:r>
                        <a:rPr lang="en-IN" sz="2000" b="1" dirty="0">
                          <a:solidFill>
                            <a:schemeClr val="tx1"/>
                          </a:solidFill>
                          <a:effectLst/>
                        </a:rPr>
                        <a:t>0001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2"/>
                  </a:ext>
                </a:extLst>
              </a:tr>
              <a:tr h="962245">
                <a:tc>
                  <a:txBody>
                    <a:bodyPr/>
                    <a:lstStyle/>
                    <a:p>
                      <a:pPr marR="30480" algn="ctr">
                        <a:lnSpc>
                          <a:spcPct val="150000"/>
                        </a:lnSpc>
                        <a:spcBef>
                          <a:spcPts val="240"/>
                        </a:spcBef>
                        <a:spcAft>
                          <a:spcPts val="240"/>
                        </a:spcAft>
                      </a:pPr>
                      <a:r>
                        <a:rPr lang="en-IN" sz="2000" b="1" dirty="0" smtClean="0">
                          <a:solidFill>
                            <a:schemeClr val="tx1"/>
                          </a:solidFill>
                          <a:effectLst/>
                        </a:rPr>
                        <a:t>0100</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3"/>
                  </a:ext>
                </a:extLst>
              </a:tr>
              <a:tr h="962245">
                <a:tc>
                  <a:txBody>
                    <a:bodyPr/>
                    <a:lstStyle/>
                    <a:p>
                      <a:pPr marR="30480" algn="ctr">
                        <a:lnSpc>
                          <a:spcPct val="150000"/>
                        </a:lnSpc>
                        <a:spcBef>
                          <a:spcPts val="240"/>
                        </a:spcBef>
                        <a:spcAft>
                          <a:spcPts val="240"/>
                        </a:spcAft>
                      </a:pPr>
                      <a:r>
                        <a:rPr lang="en-IN" sz="2000" b="1" dirty="0" smtClean="0">
                          <a:solidFill>
                            <a:schemeClr val="tx1"/>
                          </a:solidFill>
                          <a:effectLst/>
                          <a:latin typeface="+mn-lt"/>
                          <a:ea typeface="+mn-ea"/>
                          <a:cs typeface="+mn-cs"/>
                        </a:rPr>
                        <a:t>0101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4"/>
                  </a:ext>
                </a:extLst>
              </a:tr>
              <a:tr h="962245">
                <a:tc>
                  <a:txBody>
                    <a:bodyPr/>
                    <a:lstStyle/>
                    <a:p>
                      <a:pPr marR="30480" algn="ctr">
                        <a:lnSpc>
                          <a:spcPct val="150000"/>
                        </a:lnSpc>
                        <a:spcBef>
                          <a:spcPts val="240"/>
                        </a:spcBef>
                        <a:spcAft>
                          <a:spcPts val="240"/>
                        </a:spcAft>
                      </a:pPr>
                      <a:r>
                        <a:rPr lang="en-IN" sz="2000" b="1" dirty="0" smtClean="0">
                          <a:solidFill>
                            <a:schemeClr val="tx1"/>
                          </a:solidFill>
                          <a:effectLst/>
                          <a:latin typeface="+mn-lt"/>
                          <a:ea typeface="+mn-ea"/>
                          <a:cs typeface="+mn-cs"/>
                        </a:rPr>
                        <a:t>0111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386000" y="2708640"/>
              <a:ext cx="5901120" cy="3659040"/>
            </p14:xfrm>
          </p:contentPart>
        </mc:Choice>
        <mc:Fallback xmlns="">
          <p:pic>
            <p:nvPicPr>
              <p:cNvPr id="2" name="Ink 1"/>
              <p:cNvPicPr/>
              <p:nvPr/>
            </p:nvPicPr>
            <p:blipFill>
              <a:blip r:embed="rId3"/>
              <a:stretch>
                <a:fillRect/>
              </a:stretch>
            </p:blipFill>
            <p:spPr>
              <a:xfrm>
                <a:off x="1369800" y="2692440"/>
                <a:ext cx="5933880" cy="3691080"/>
              </a:xfrm>
              <a:prstGeom prst="rect">
                <a:avLst/>
              </a:prstGeom>
            </p:spPr>
          </p:pic>
        </mc:Fallback>
      </mc:AlternateContent>
    </p:spTree>
    <p:extLst>
      <p:ext uri="{BB962C8B-B14F-4D97-AF65-F5344CB8AC3E}">
        <p14:creationId xmlns:p14="http://schemas.microsoft.com/office/powerpoint/2010/main" val="3965282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2900" dirty="0"/>
              <a:t>Error Detection Codes</a:t>
            </a:r>
            <a:endParaRPr lang="en-IN" sz="2900" dirty="0"/>
          </a:p>
        </p:txBody>
      </p:sp>
      <p:sp>
        <p:nvSpPr>
          <p:cNvPr id="4" name="Slide Number Placeholder 3"/>
          <p:cNvSpPr>
            <a:spLocks noGrp="1"/>
          </p:cNvSpPr>
          <p:nvPr>
            <p:ph type="sldNum" sz="quarter" idx="12"/>
          </p:nvPr>
        </p:nvSpPr>
        <p:spPr>
          <a:xfrm>
            <a:off x="7045036" y="6248400"/>
            <a:ext cx="2133600" cy="365125"/>
          </a:xfrm>
        </p:spPr>
        <p:txBody>
          <a:bodyPr/>
          <a:lstStyle/>
          <a:p>
            <a:fld id="{7DB72B6B-351E-47F5-8A9F-408C781D2328}" type="slidenum">
              <a:rPr lang="en-US" smtClean="0"/>
              <a:t>19</a:t>
            </a:fld>
            <a:endParaRPr lang="en-US" dirty="0"/>
          </a:p>
        </p:txBody>
      </p:sp>
      <p:sp>
        <p:nvSpPr>
          <p:cNvPr id="5" name="TextBox 4"/>
          <p:cNvSpPr txBox="1"/>
          <p:nvPr/>
        </p:nvSpPr>
        <p:spPr>
          <a:xfrm>
            <a:off x="685800" y="692289"/>
            <a:ext cx="7543800" cy="5632311"/>
          </a:xfrm>
          <a:prstGeom prst="rect">
            <a:avLst/>
          </a:prstGeom>
          <a:noFill/>
        </p:spPr>
        <p:txBody>
          <a:bodyPr wrap="square" rtlCol="0">
            <a:spAutoFit/>
          </a:bodyPr>
          <a:lstStyle/>
          <a:p>
            <a:endParaRPr lang="en-IN" sz="2400" dirty="0"/>
          </a:p>
          <a:p>
            <a:r>
              <a:rPr lang="en-IN" sz="2400" dirty="0" smtClean="0"/>
              <a:t>Example</a:t>
            </a:r>
            <a:r>
              <a:rPr lang="en-IN" sz="2400" dirty="0"/>
              <a:t>: In an even parity scheme, which of the following words contain an error? </a:t>
            </a:r>
            <a:endParaRPr lang="en-IN" sz="2400" dirty="0" smtClean="0"/>
          </a:p>
          <a:p>
            <a:endParaRPr lang="en-IN" sz="2400" dirty="0"/>
          </a:p>
          <a:p>
            <a:r>
              <a:rPr lang="en-IN" sz="2400" dirty="0" smtClean="0"/>
              <a:t>a. 10101010 	</a:t>
            </a:r>
          </a:p>
          <a:p>
            <a:r>
              <a:rPr lang="en-IN" sz="2400" dirty="0" smtClean="0"/>
              <a:t>b</a:t>
            </a:r>
            <a:r>
              <a:rPr lang="en-IN" sz="2400" dirty="0"/>
              <a:t>. 1110110 </a:t>
            </a:r>
            <a:r>
              <a:rPr lang="en-IN" sz="2400" dirty="0" smtClean="0"/>
              <a:t>	</a:t>
            </a:r>
            <a:endParaRPr lang="en-IN" sz="2400" dirty="0"/>
          </a:p>
          <a:p>
            <a:r>
              <a:rPr lang="en-IN" sz="2400" dirty="0"/>
              <a:t>c. 10111001 </a:t>
            </a:r>
            <a:r>
              <a:rPr lang="en-IN" sz="2400" dirty="0" smtClean="0"/>
              <a:t>	</a:t>
            </a:r>
          </a:p>
          <a:p>
            <a:endParaRPr lang="en-IN" sz="2400" dirty="0"/>
          </a:p>
          <a:p>
            <a:r>
              <a:rPr lang="en-IN" sz="2400" dirty="0" smtClean="0"/>
              <a:t>Example</a:t>
            </a:r>
            <a:r>
              <a:rPr lang="en-IN" sz="2400" dirty="0"/>
              <a:t>: In an odd parity scheme, which of the following words contain an error? </a:t>
            </a:r>
            <a:endParaRPr lang="en-IN" sz="2400" dirty="0" smtClean="0"/>
          </a:p>
          <a:p>
            <a:endParaRPr lang="en-IN" sz="2400" dirty="0"/>
          </a:p>
          <a:p>
            <a:r>
              <a:rPr lang="en-IN" sz="2400" dirty="0"/>
              <a:t>a) 10110111 </a:t>
            </a:r>
            <a:r>
              <a:rPr lang="en-IN" sz="2400" dirty="0" smtClean="0"/>
              <a:t>	</a:t>
            </a:r>
            <a:endParaRPr lang="en-IN" sz="2400" dirty="0"/>
          </a:p>
          <a:p>
            <a:r>
              <a:rPr lang="en-IN" sz="2400" dirty="0"/>
              <a:t>b) 10011010 </a:t>
            </a:r>
            <a:r>
              <a:rPr lang="en-IN" sz="2400" dirty="0" smtClean="0"/>
              <a:t>	</a:t>
            </a:r>
          </a:p>
          <a:p>
            <a:r>
              <a:rPr lang="en-IN" sz="2400" dirty="0" smtClean="0"/>
              <a:t>c) 11101010 	</a:t>
            </a:r>
          </a:p>
          <a:p>
            <a:endParaRPr lang="en-IN" sz="2400"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377800" y="2256480"/>
              <a:ext cx="1569240" cy="3515400"/>
            </p14:xfrm>
          </p:contentPart>
        </mc:Choice>
        <mc:Fallback xmlns="">
          <p:pic>
            <p:nvPicPr>
              <p:cNvPr id="3" name="Ink 2"/>
              <p:cNvPicPr/>
              <p:nvPr/>
            </p:nvPicPr>
            <p:blipFill>
              <a:blip r:embed="rId4"/>
              <a:stretch>
                <a:fillRect/>
              </a:stretch>
            </p:blipFill>
            <p:spPr>
              <a:xfrm>
                <a:off x="2362320" y="2242800"/>
                <a:ext cx="1598400" cy="3545280"/>
              </a:xfrm>
              <a:prstGeom prst="rect">
                <a:avLst/>
              </a:prstGeom>
            </p:spPr>
          </p:pic>
        </mc:Fallback>
      </mc:AlternateContent>
    </p:spTree>
    <p:extLst>
      <p:ext uri="{BB962C8B-B14F-4D97-AF65-F5344CB8AC3E}">
        <p14:creationId xmlns:p14="http://schemas.microsoft.com/office/powerpoint/2010/main" val="67668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Module 2: Codes</a:t>
            </a:r>
            <a:endParaRPr lang="en-IN" dirty="0"/>
          </a:p>
        </p:txBody>
      </p:sp>
      <p:sp>
        <p:nvSpPr>
          <p:cNvPr id="4" name="Slide Number Placeholder 3"/>
          <p:cNvSpPr>
            <a:spLocks noGrp="1"/>
          </p:cNvSpPr>
          <p:nvPr>
            <p:ph type="sldNum" sz="quarter" idx="12"/>
          </p:nvPr>
        </p:nvSpPr>
        <p:spPr>
          <a:xfrm>
            <a:off x="7010400" y="6172200"/>
            <a:ext cx="2133600" cy="365125"/>
          </a:xfrm>
        </p:spPr>
        <p:txBody>
          <a:bodyPr/>
          <a:lstStyle/>
          <a:p>
            <a:fld id="{7DB72B6B-351E-47F5-8A9F-408C781D2328}" type="slidenum">
              <a:rPr lang="en-US" smtClean="0"/>
              <a:t>2</a:t>
            </a:fld>
            <a:endParaRPr lang="en-US" dirty="0"/>
          </a:p>
        </p:txBody>
      </p:sp>
      <p:sp>
        <p:nvSpPr>
          <p:cNvPr id="5" name="Rectangle 4"/>
          <p:cNvSpPr/>
          <p:nvPr/>
        </p:nvSpPr>
        <p:spPr>
          <a:xfrm>
            <a:off x="543296" y="1600200"/>
            <a:ext cx="8077200" cy="4438138"/>
          </a:xfrm>
          <a:prstGeom prst="rect">
            <a:avLst/>
          </a:prstGeom>
        </p:spPr>
        <p:txBody>
          <a:bodyPr wrap="square">
            <a:spAutoFit/>
          </a:bodyPr>
          <a:lstStyle/>
          <a:p>
            <a:pPr algn="ctr">
              <a:lnSpc>
                <a:spcPct val="80000"/>
              </a:lnSpc>
              <a:defRPr/>
            </a:pPr>
            <a:r>
              <a:rPr lang="en-US" sz="2800" b="1" dirty="0">
                <a:latin typeface="Arial" pitchFamily="34" charset="0"/>
                <a:cs typeface="Arial" pitchFamily="34" charset="0"/>
              </a:rPr>
              <a:t>Learning outcomes</a:t>
            </a:r>
          </a:p>
          <a:p>
            <a:pPr>
              <a:lnSpc>
                <a:spcPct val="80000"/>
              </a:lnSpc>
              <a:defRPr/>
            </a:pPr>
            <a:endParaRPr lang="en-IN" sz="1600" dirty="0">
              <a:latin typeface="Arial" pitchFamily="34" charset="0"/>
              <a:cs typeface="Arial" pitchFamily="34" charset="0"/>
            </a:endParaRPr>
          </a:p>
          <a:p>
            <a:pPr>
              <a:lnSpc>
                <a:spcPct val="80000"/>
              </a:lnSpc>
              <a:defRPr/>
            </a:pPr>
            <a:r>
              <a:rPr lang="en-IN" sz="2400" dirty="0">
                <a:latin typeface="Arial" pitchFamily="34" charset="0"/>
                <a:cs typeface="Arial" pitchFamily="34" charset="0"/>
              </a:rPr>
              <a:t>At the end of this module, students will be able to:</a:t>
            </a:r>
          </a:p>
          <a:p>
            <a:pPr marL="342900" indent="-342900" algn="just">
              <a:buSzPct val="120000"/>
              <a:buFont typeface="Arial" panose="020B0604020202020204" pitchFamily="34" charset="0"/>
              <a:buChar char="•"/>
            </a:pPr>
            <a:endParaRPr lang="en-GB" altLang="en-US" sz="2400" dirty="0" smtClean="0">
              <a:latin typeface="Times New Roman" panose="02020603050405020304" pitchFamily="18" charset="0"/>
              <a:cs typeface="Times New Roman" panose="02020603050405020304" pitchFamily="18" charset="0"/>
            </a:endParaRPr>
          </a:p>
          <a:p>
            <a:pPr marL="514350" lvl="1" indent="-342900" algn="just">
              <a:lnSpc>
                <a:spcPct val="150000"/>
              </a:lnSpc>
              <a:buSzPct val="120000"/>
              <a:buFont typeface="Arial" panose="020B0604020202020204" pitchFamily="34" charset="0"/>
              <a:buChar char="•"/>
            </a:pPr>
            <a:r>
              <a:rPr lang="en-US" sz="2200" i="1" dirty="0" smtClean="0">
                <a:latin typeface="Times New Roman" panose="02020603050405020304" pitchFamily="18" charset="0"/>
                <a:cs typeface="Times New Roman" panose="02020603050405020304" pitchFamily="18" charset="0"/>
              </a:rPr>
              <a:t>Discuss </a:t>
            </a:r>
            <a:r>
              <a:rPr lang="en-US" sz="2200" i="1" dirty="0">
                <a:latin typeface="Times New Roman" panose="02020603050405020304" pitchFamily="18" charset="0"/>
                <a:cs typeface="Times New Roman" panose="02020603050405020304" pitchFamily="18" charset="0"/>
              </a:rPr>
              <a:t>different binary combinations to represent code characters.</a:t>
            </a:r>
            <a:endParaRPr lang="en-IN" sz="2200" i="1" dirty="0">
              <a:latin typeface="Times New Roman" panose="02020603050405020304" pitchFamily="18" charset="0"/>
              <a:cs typeface="Times New Roman" panose="02020603050405020304" pitchFamily="18" charset="0"/>
            </a:endParaRPr>
          </a:p>
          <a:p>
            <a:pPr marL="514350" lvl="1" indent="-342900" algn="just">
              <a:lnSpc>
                <a:spcPct val="150000"/>
              </a:lnSpc>
              <a:buSzPct val="120000"/>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Explain error detection using parity bit. </a:t>
            </a:r>
            <a:endParaRPr lang="en-IN" sz="2200" i="1" dirty="0">
              <a:latin typeface="Times New Roman" panose="02020603050405020304" pitchFamily="18" charset="0"/>
              <a:cs typeface="Times New Roman" panose="02020603050405020304" pitchFamily="18" charset="0"/>
            </a:endParaRPr>
          </a:p>
          <a:p>
            <a:pPr marL="514350" lvl="1" indent="-342900" algn="just">
              <a:lnSpc>
                <a:spcPct val="150000"/>
              </a:lnSpc>
              <a:buSzPct val="120000"/>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Describe error correction using hamming code.</a:t>
            </a:r>
            <a:endParaRPr lang="en-IN" sz="2200" i="1" dirty="0">
              <a:latin typeface="Times New Roman" panose="02020603050405020304" pitchFamily="18" charset="0"/>
              <a:cs typeface="Times New Roman" panose="02020603050405020304" pitchFamily="18" charset="0"/>
            </a:endParaRPr>
          </a:p>
          <a:p>
            <a:pPr lvl="1" algn="just">
              <a:buSzPct val="120000"/>
              <a:buFont typeface="Wingdings" pitchFamily="2" charset="2"/>
              <a:buChar char="§"/>
            </a:pPr>
            <a:endParaRPr lang="en-GB" altLang="en-US" sz="2400" dirty="0" smtClean="0">
              <a:latin typeface="Times New Roman" panose="02020603050405020304" pitchFamily="18" charset="0"/>
              <a:cs typeface="Times New Roman" panose="02020603050405020304" pitchFamily="18" charset="0"/>
            </a:endParaRPr>
          </a:p>
          <a:p>
            <a:pPr lvl="1" algn="just">
              <a:buSzPct val="120000"/>
            </a:pPr>
            <a:endParaRPr lang="en-GB" altLang="en-US" sz="2400"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lvl="1" algn="just">
              <a:buSzPct val="120000"/>
            </a:pPr>
            <a:endParaRPr lang="en-GB" alt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696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0" dirty="0" smtClean="0"/>
              <a:t>(7,4) Hamming code</a:t>
            </a:r>
            <a:endParaRPr lang="en-IN" i="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9118" y="990600"/>
                <a:ext cx="8229600" cy="5135563"/>
              </a:xfrm>
            </p:spPr>
            <p:txBody>
              <a:bodyPr/>
              <a:lstStyle/>
              <a:p>
                <a:pPr marL="0" indent="0">
                  <a:buNone/>
                </a:pPr>
                <a:r>
                  <a:rPr lang="en-IN" dirty="0" smtClean="0"/>
                  <a:t>Error detection scheme capable of detecting single bit error along with location of error</a:t>
                </a:r>
              </a:p>
              <a:p>
                <a:pPr marL="0" indent="0">
                  <a:buNone/>
                </a:pPr>
                <a:endParaRPr lang="en-IN" dirty="0" smtClean="0"/>
              </a:p>
              <a:p>
                <a:pPr marL="0" indent="0">
                  <a:buNone/>
                </a:pPr>
                <a:r>
                  <a:rPr lang="en-IN" dirty="0" smtClean="0"/>
                  <a:t>4 bits of data and 3 bits of parity</a:t>
                </a:r>
                <a:endParaRPr lang="en-IN" dirty="0"/>
              </a:p>
              <a:p>
                <a:pPr marL="0" indent="0">
                  <a:buNone/>
                </a:pPr>
                <a:r>
                  <a:rPr lang="en-IN" u="sng" dirty="0" smtClean="0"/>
                  <a:t>Word format :</a:t>
                </a:r>
              </a:p>
              <a:p>
                <a:pPr marL="0" indent="0">
                  <a:buNone/>
                </a:pPr>
                <a14:m>
                  <m:oMathPara xmlns:m="http://schemas.openxmlformats.org/officeDocument/2006/math">
                    <m:oMathParaPr>
                      <m:jc m:val="centerGroup"/>
                    </m:oMathParaPr>
                    <m:oMath xmlns:m="http://schemas.openxmlformats.org/officeDocument/2006/math">
                      <m:sSub>
                        <m:sSubPr>
                          <m:ctrlPr>
                            <a:rPr lang="en-IN" sz="3200" b="1" i="1" smtClean="0">
                              <a:solidFill>
                                <a:srgbClr val="FF0000"/>
                              </a:solidFill>
                              <a:latin typeface="Cambria Math" panose="02040503050406030204" pitchFamily="18" charset="0"/>
                            </a:rPr>
                          </m:ctrlPr>
                        </m:sSubPr>
                        <m:e>
                          <m:r>
                            <a:rPr lang="en-IN" sz="3200" b="1" i="0" smtClean="0">
                              <a:solidFill>
                                <a:srgbClr val="FF0000"/>
                              </a:solidFill>
                              <a:latin typeface="Cambria Math" panose="02040503050406030204" pitchFamily="18" charset="0"/>
                            </a:rPr>
                            <m:t>𝐏</m:t>
                          </m:r>
                        </m:e>
                        <m:sub>
                          <m:r>
                            <a:rPr lang="en-IN" sz="3200" b="1" i="0" smtClean="0">
                              <a:solidFill>
                                <a:srgbClr val="FF0000"/>
                              </a:solidFill>
                              <a:latin typeface="Cambria Math" panose="02040503050406030204" pitchFamily="18" charset="0"/>
                            </a:rPr>
                            <m:t>𝟏</m:t>
                          </m:r>
                        </m:sub>
                      </m:sSub>
                      <m:sSub>
                        <m:sSubPr>
                          <m:ctrlPr>
                            <a:rPr lang="en-IN" sz="3200" b="1" i="1">
                              <a:solidFill>
                                <a:srgbClr val="FF0000"/>
                              </a:solidFill>
                              <a:latin typeface="Cambria Math" panose="02040503050406030204" pitchFamily="18" charset="0"/>
                            </a:rPr>
                          </m:ctrlPr>
                        </m:sSubPr>
                        <m:e>
                          <m:r>
                            <a:rPr lang="en-IN" sz="3200" b="1" i="0" smtClean="0">
                              <a:solidFill>
                                <a:srgbClr val="FF0000"/>
                              </a:solidFill>
                              <a:latin typeface="Cambria Math" panose="02040503050406030204" pitchFamily="18" charset="0"/>
                            </a:rPr>
                            <m:t>𝐏</m:t>
                          </m:r>
                        </m:e>
                        <m:sub>
                          <m:r>
                            <a:rPr lang="en-IN" sz="3200" b="1" i="0" smtClean="0">
                              <a:solidFill>
                                <a:srgbClr val="FF0000"/>
                              </a:solidFill>
                              <a:latin typeface="Cambria Math" panose="02040503050406030204" pitchFamily="18" charset="0"/>
                            </a:rPr>
                            <m:t>𝟐</m:t>
                          </m:r>
                        </m:sub>
                      </m:sSub>
                      <m:sSub>
                        <m:sSubPr>
                          <m:ctrlPr>
                            <a:rPr lang="en-IN" sz="3200" b="1" i="1" smtClean="0">
                              <a:solidFill>
                                <a:srgbClr val="92D050"/>
                              </a:solidFill>
                              <a:latin typeface="Cambria Math" panose="02040503050406030204" pitchFamily="18" charset="0"/>
                            </a:rPr>
                          </m:ctrlPr>
                        </m:sSubPr>
                        <m:e>
                          <m:r>
                            <a:rPr lang="en-IN" sz="3200" b="1" i="0" smtClean="0">
                              <a:solidFill>
                                <a:srgbClr val="92D050"/>
                              </a:solidFill>
                              <a:latin typeface="Cambria Math" panose="02040503050406030204" pitchFamily="18" charset="0"/>
                            </a:rPr>
                            <m:t>𝐃</m:t>
                          </m:r>
                        </m:e>
                        <m:sub>
                          <m:r>
                            <a:rPr lang="en-IN" sz="3200" b="1" i="0" smtClean="0">
                              <a:solidFill>
                                <a:srgbClr val="92D050"/>
                              </a:solidFill>
                              <a:latin typeface="Cambria Math" panose="02040503050406030204" pitchFamily="18" charset="0"/>
                            </a:rPr>
                            <m:t>𝟑</m:t>
                          </m:r>
                        </m:sub>
                      </m:sSub>
                      <m:sSub>
                        <m:sSubPr>
                          <m:ctrlPr>
                            <a:rPr lang="en-IN" sz="3200" b="1" i="1" smtClean="0">
                              <a:solidFill>
                                <a:srgbClr val="FF0000"/>
                              </a:solidFill>
                              <a:latin typeface="Cambria Math" panose="02040503050406030204" pitchFamily="18" charset="0"/>
                            </a:rPr>
                          </m:ctrlPr>
                        </m:sSubPr>
                        <m:e>
                          <m:r>
                            <a:rPr lang="en-IN" sz="3200" b="1" i="0" smtClean="0">
                              <a:solidFill>
                                <a:srgbClr val="FF0000"/>
                              </a:solidFill>
                              <a:latin typeface="Cambria Math" panose="02040503050406030204" pitchFamily="18" charset="0"/>
                            </a:rPr>
                            <m:t>𝐏</m:t>
                          </m:r>
                        </m:e>
                        <m:sub>
                          <m:r>
                            <a:rPr lang="en-IN" sz="3200" b="1" i="0" smtClean="0">
                              <a:solidFill>
                                <a:srgbClr val="FF0000"/>
                              </a:solidFill>
                              <a:latin typeface="Cambria Math" panose="02040503050406030204" pitchFamily="18" charset="0"/>
                            </a:rPr>
                            <m:t>𝟒</m:t>
                          </m:r>
                        </m:sub>
                      </m:sSub>
                      <m:sSub>
                        <m:sSubPr>
                          <m:ctrlPr>
                            <a:rPr lang="en-IN" sz="3200" b="1" i="1" smtClean="0">
                              <a:solidFill>
                                <a:srgbClr val="92D050"/>
                              </a:solidFill>
                              <a:latin typeface="Cambria Math" panose="02040503050406030204" pitchFamily="18" charset="0"/>
                            </a:rPr>
                          </m:ctrlPr>
                        </m:sSubPr>
                        <m:e>
                          <m:r>
                            <a:rPr lang="en-IN" sz="3200" b="1" i="0" smtClean="0">
                              <a:solidFill>
                                <a:srgbClr val="92D050"/>
                              </a:solidFill>
                              <a:latin typeface="Cambria Math" panose="02040503050406030204" pitchFamily="18" charset="0"/>
                            </a:rPr>
                            <m:t>𝐃</m:t>
                          </m:r>
                        </m:e>
                        <m:sub>
                          <m:r>
                            <a:rPr lang="en-IN" sz="3200" b="1" i="0" smtClean="0">
                              <a:solidFill>
                                <a:srgbClr val="92D050"/>
                              </a:solidFill>
                              <a:latin typeface="Cambria Math" panose="02040503050406030204" pitchFamily="18" charset="0"/>
                            </a:rPr>
                            <m:t>𝟓</m:t>
                          </m:r>
                        </m:sub>
                      </m:sSub>
                      <m:sSub>
                        <m:sSubPr>
                          <m:ctrlPr>
                            <a:rPr lang="en-IN" sz="3200" b="1" i="1">
                              <a:solidFill>
                                <a:srgbClr val="92D050"/>
                              </a:solidFill>
                              <a:latin typeface="Cambria Math" panose="02040503050406030204" pitchFamily="18" charset="0"/>
                            </a:rPr>
                          </m:ctrlPr>
                        </m:sSubPr>
                        <m:e>
                          <m:r>
                            <a:rPr lang="en-IN" sz="3200" b="1" i="0" smtClean="0">
                              <a:solidFill>
                                <a:srgbClr val="92D050"/>
                              </a:solidFill>
                              <a:latin typeface="Cambria Math" panose="02040503050406030204" pitchFamily="18" charset="0"/>
                            </a:rPr>
                            <m:t>𝐃</m:t>
                          </m:r>
                        </m:e>
                        <m:sub>
                          <m:r>
                            <a:rPr lang="en-IN" sz="3200" b="1" i="0" smtClean="0">
                              <a:solidFill>
                                <a:srgbClr val="92D050"/>
                              </a:solidFill>
                              <a:latin typeface="Cambria Math" panose="02040503050406030204" pitchFamily="18" charset="0"/>
                            </a:rPr>
                            <m:t>𝟔</m:t>
                          </m:r>
                        </m:sub>
                      </m:sSub>
                      <m:sSub>
                        <m:sSubPr>
                          <m:ctrlPr>
                            <a:rPr lang="en-IN" sz="3200" b="1" i="1">
                              <a:solidFill>
                                <a:srgbClr val="92D050"/>
                              </a:solidFill>
                              <a:latin typeface="Cambria Math" panose="02040503050406030204" pitchFamily="18" charset="0"/>
                            </a:rPr>
                          </m:ctrlPr>
                        </m:sSubPr>
                        <m:e>
                          <m:r>
                            <a:rPr lang="en-IN" sz="3200" b="1" i="0" smtClean="0">
                              <a:solidFill>
                                <a:srgbClr val="92D050"/>
                              </a:solidFill>
                              <a:latin typeface="Cambria Math" panose="02040503050406030204" pitchFamily="18" charset="0"/>
                            </a:rPr>
                            <m:t>𝐃</m:t>
                          </m:r>
                        </m:e>
                        <m:sub>
                          <m:r>
                            <a:rPr lang="en-IN" sz="3200" b="1" i="0" smtClean="0">
                              <a:solidFill>
                                <a:srgbClr val="92D050"/>
                              </a:solidFill>
                              <a:latin typeface="Cambria Math" panose="02040503050406030204" pitchFamily="18" charset="0"/>
                            </a:rPr>
                            <m:t>𝟕</m:t>
                          </m:r>
                        </m:sub>
                      </m:sSub>
                    </m:oMath>
                  </m:oMathPara>
                </a14:m>
                <a:endParaRPr lang="en-IN" sz="3200" b="1" dirty="0" smtClean="0"/>
              </a:p>
              <a:p>
                <a:pPr marL="0" indent="0">
                  <a:buNone/>
                </a:pPr>
                <a:endParaRPr lang="en-IN" dirty="0" smtClean="0"/>
              </a:p>
              <a:p>
                <a:pPr marL="0" indent="0">
                  <a:buNone/>
                </a:pPr>
                <a:r>
                  <a:rPr lang="en-IN" dirty="0" smtClean="0"/>
                  <a:t>where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m:rPr>
                            <m:sty m:val="p"/>
                          </m:rPr>
                          <a:rPr lang="en-IN" b="0" i="0" smtClean="0">
                            <a:latin typeface="Cambria Math" panose="02040503050406030204" pitchFamily="18" charset="0"/>
                          </a:rPr>
                          <m:t>x</m:t>
                        </m:r>
                      </m:sub>
                    </m:sSub>
                    <m:r>
                      <a:rPr lang="en-IN" b="0" i="1" smtClean="0">
                        <a:latin typeface="Cambria Math" panose="02040503050406030204" pitchFamily="18" charset="0"/>
                      </a:rPr>
                      <m:t> :</m:t>
                    </m:r>
                    <m:r>
                      <m:rPr>
                        <m:sty m:val="p"/>
                      </m:rPr>
                      <a:rPr lang="en-IN" b="0" i="0" smtClean="0">
                        <a:latin typeface="Cambria Math" panose="02040503050406030204" pitchFamily="18" charset="0"/>
                      </a:rPr>
                      <m:t>Encoded</m:t>
                    </m:r>
                    <m:r>
                      <a:rPr lang="en-IN" b="0" i="0" smtClean="0">
                        <a:latin typeface="Cambria Math" panose="02040503050406030204" pitchFamily="18" charset="0"/>
                      </a:rPr>
                      <m:t> </m:t>
                    </m:r>
                    <m:r>
                      <m:rPr>
                        <m:sty m:val="p"/>
                      </m:rPr>
                      <a:rPr lang="en-IN" b="0" i="0" smtClean="0">
                        <a:latin typeface="Cambria Math" panose="02040503050406030204" pitchFamily="18" charset="0"/>
                      </a:rPr>
                      <m:t>parity</m:t>
                    </m:r>
                    <m:r>
                      <a:rPr lang="en-IN" b="0" i="0" smtClean="0">
                        <a:latin typeface="Cambria Math" panose="02040503050406030204" pitchFamily="18" charset="0"/>
                      </a:rPr>
                      <m:t> </m:t>
                    </m:r>
                    <m:r>
                      <m:rPr>
                        <m:sty m:val="p"/>
                      </m:rPr>
                      <a:rPr lang="en-IN" b="0" i="0" smtClean="0">
                        <a:latin typeface="Cambria Math" panose="02040503050406030204" pitchFamily="18" charset="0"/>
                      </a:rPr>
                      <m:t>bit</m:t>
                    </m:r>
                  </m:oMath>
                </a14:m>
                <a:endParaRPr lang="en-IN" dirty="0" smtClean="0"/>
              </a:p>
              <a:p>
                <a:pPr marL="0" indent="0">
                  <a:buNone/>
                </a:pPr>
                <a14:m>
                  <m:oMathPara xmlns:m="http://schemas.openxmlformats.org/officeDocument/2006/math">
                    <m:oMathParaPr>
                      <m:jc m:val="left"/>
                    </m:oMathParaPr>
                    <m:oMath xmlns:m="http://schemas.openxmlformats.org/officeDocument/2006/math">
                      <m:r>
                        <a:rPr lang="en-IN" b="0" i="0" smtClean="0">
                          <a:latin typeface="Cambria Math" panose="02040503050406030204" pitchFamily="18" charset="0"/>
                        </a:rPr>
                        <m:t>             </m:t>
                      </m:r>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D</m:t>
                          </m:r>
                        </m:e>
                        <m:sub>
                          <m:r>
                            <m:rPr>
                              <m:sty m:val="p"/>
                            </m:rPr>
                            <a:rPr lang="en-IN" b="0" i="0" smtClean="0">
                              <a:latin typeface="Cambria Math" panose="02040503050406030204" pitchFamily="18" charset="0"/>
                            </a:rPr>
                            <m:t>x</m:t>
                          </m:r>
                        </m:sub>
                      </m:sSub>
                      <m:r>
                        <a:rPr lang="en-IN" b="0" i="0" smtClean="0">
                          <a:latin typeface="Cambria Math" panose="02040503050406030204" pitchFamily="18" charset="0"/>
                        </a:rPr>
                        <m:t>: </m:t>
                      </m:r>
                      <m:r>
                        <m:rPr>
                          <m:sty m:val="p"/>
                        </m:rPr>
                        <a:rPr lang="en-IN" b="0" i="0" smtClean="0">
                          <a:latin typeface="Cambria Math" panose="02040503050406030204" pitchFamily="18" charset="0"/>
                        </a:rPr>
                        <m:t>Data</m:t>
                      </m:r>
                      <m:r>
                        <a:rPr lang="en-IN" b="0" i="0" smtClean="0">
                          <a:latin typeface="Cambria Math" panose="02040503050406030204" pitchFamily="18" charset="0"/>
                        </a:rPr>
                        <m:t> </m:t>
                      </m:r>
                      <m:r>
                        <m:rPr>
                          <m:sty m:val="p"/>
                        </m:rPr>
                        <a:rPr lang="en-IN" b="0" i="0" smtClean="0">
                          <a:latin typeface="Cambria Math" panose="02040503050406030204" pitchFamily="18" charset="0"/>
                        </a:rPr>
                        <m:t>bit</m:t>
                      </m:r>
                    </m:oMath>
                  </m:oMathPara>
                </a14:m>
                <a:endParaRPr lang="en-IN" dirty="0" smtClean="0"/>
              </a:p>
              <a:p>
                <a:pPr marL="0" indent="0">
                  <a:buNone/>
                </a:pPr>
                <a:endParaRPr lang="en-IN" dirty="0" smtClean="0"/>
              </a:p>
              <a:p>
                <a:pPr marL="0" indent="0">
                  <a:buNone/>
                </a:pPr>
                <a:endParaRPr lang="en-IN" u="sng" dirty="0" smtClean="0"/>
              </a:p>
              <a:p>
                <a:pPr marL="0" indent="0">
                  <a:buNone/>
                </a:pPr>
                <a:endParaRPr lang="en-IN"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9118" y="990600"/>
                <a:ext cx="8229600" cy="5135563"/>
              </a:xfrm>
              <a:blipFill>
                <a:blip r:embed="rId2"/>
                <a:stretch>
                  <a:fillRect l="-1556" t="-118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7DB72B6B-351E-47F5-8A9F-408C781D2328}" type="slidenum">
              <a:rPr lang="en-US" smtClean="0"/>
              <a:t>20</a:t>
            </a:fld>
            <a:endParaRPr lang="en-US" dirty="0"/>
          </a:p>
        </p:txBody>
      </p:sp>
    </p:spTree>
    <p:extLst>
      <p:ext uri="{BB962C8B-B14F-4D97-AF65-F5344CB8AC3E}">
        <p14:creationId xmlns:p14="http://schemas.microsoft.com/office/powerpoint/2010/main" val="1912002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305800" cy="5287963"/>
              </a:xfrm>
            </p:spPr>
            <p:txBody>
              <a:bodyPr/>
              <a:lstStyle/>
              <a:p>
                <a:pPr marL="0" indent="0">
                  <a:buNone/>
                </a:pPr>
                <a:r>
                  <a:rPr lang="en-IN" b="1" dirty="0" smtClean="0"/>
                  <a:t>Encoding at transmitter</a:t>
                </a:r>
              </a:p>
              <a:p>
                <a:pPr marL="0" indent="0">
                  <a:buNone/>
                </a:pPr>
                <a:r>
                  <a:rPr lang="en-IN" dirty="0" smtClean="0"/>
                  <a:t>Parity bits are calculated as</a:t>
                </a:r>
              </a:p>
              <a:p>
                <a:pPr marL="0" indent="0">
                  <a:buNone/>
                </a:pPr>
                <a14:m>
                  <m:oMath xmlns:m="http://schemas.openxmlformats.org/officeDocument/2006/math">
                    <m:sSub>
                      <m:sSubPr>
                        <m:ctrlPr>
                          <a:rPr lang="en-IN" i="1" smtClean="0">
                            <a:latin typeface="Cambria Math" panose="02040503050406030204" pitchFamily="18" charset="0"/>
                          </a:rPr>
                        </m:ctrlPr>
                      </m:sSubPr>
                      <m:e>
                        <m:r>
                          <m:rPr>
                            <m:sty m:val="p"/>
                          </m:rPr>
                          <a:rPr lang="en-IN">
                            <a:latin typeface="Cambria Math" panose="02040503050406030204" pitchFamily="18" charset="0"/>
                          </a:rPr>
                          <m:t>P</m:t>
                        </m:r>
                      </m:e>
                      <m:sub>
                        <m:r>
                          <a:rPr lang="en-IN" b="0" i="0" smtClean="0">
                            <a:latin typeface="Cambria Math" panose="02040503050406030204" pitchFamily="18" charset="0"/>
                          </a:rPr>
                          <m:t>1</m:t>
                        </m:r>
                      </m:sub>
                    </m:sSub>
                  </m:oMath>
                </a14:m>
                <a:r>
                  <a:rPr lang="en-IN" dirty="0" smtClean="0"/>
                  <a:t>= </a:t>
                </a: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D</m:t>
                        </m:r>
                      </m:e>
                      <m:sub>
                        <m:r>
                          <a:rPr lang="en-IN" b="0" i="0" smtClean="0">
                            <a:latin typeface="Cambria Math" panose="02040503050406030204" pitchFamily="18" charset="0"/>
                          </a:rPr>
                          <m:t>3</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b="0" i="0" smtClean="0">
                            <a:latin typeface="Cambria Math" panose="02040503050406030204" pitchFamily="18" charset="0"/>
                          </a:rPr>
                          <m:t>5</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b="0" i="0" smtClean="0">
                            <a:latin typeface="Cambria Math" panose="02040503050406030204" pitchFamily="18" charset="0"/>
                          </a:rPr>
                          <m:t>7</m:t>
                        </m:r>
                      </m:sub>
                    </m:sSub>
                  </m:oMath>
                </a14:m>
                <a:endParaRPr lang="en-IN" dirty="0" smtClean="0"/>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b="0" i="0" smtClean="0">
                            <a:latin typeface="Cambria Math" panose="02040503050406030204" pitchFamily="18" charset="0"/>
                          </a:rPr>
                          <m:t>2</m:t>
                        </m:r>
                      </m:sub>
                    </m:sSub>
                  </m:oMath>
                </a14:m>
                <a:r>
                  <a:rPr lang="en-IN" dirty="0" smtClean="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a:latin typeface="Cambria Math" panose="02040503050406030204" pitchFamily="18" charset="0"/>
                          </a:rPr>
                          <m:t>3</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b="0" i="0" smtClean="0">
                            <a:latin typeface="Cambria Math" panose="02040503050406030204" pitchFamily="18" charset="0"/>
                          </a:rPr>
                          <m:t>6</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a:latin typeface="Cambria Math" panose="02040503050406030204" pitchFamily="18" charset="0"/>
                          </a:rPr>
                          <m:t>7</m:t>
                        </m:r>
                      </m:sub>
                    </m:sSub>
                  </m:oMath>
                </a14:m>
                <a:endParaRPr lang="en-IN" dirty="0" smtClean="0"/>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b="0" i="0" smtClean="0">
                            <a:latin typeface="Cambria Math" panose="02040503050406030204" pitchFamily="18" charset="0"/>
                          </a:rPr>
                          <m:t>4</m:t>
                        </m:r>
                      </m:sub>
                    </m:sSub>
                  </m:oMath>
                </a14:m>
                <a:r>
                  <a:rPr lang="en-IN" dirty="0" smtClean="0"/>
                  <a:t>= </a:t>
                </a:r>
                <a14:m>
                  <m:oMath xmlns:m="http://schemas.openxmlformats.org/officeDocument/2006/math">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b="0" i="0" smtClean="0">
                            <a:latin typeface="Cambria Math" panose="02040503050406030204" pitchFamily="18" charset="0"/>
                          </a:rPr>
                          <m:t>5</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a:latin typeface="Cambria Math" panose="02040503050406030204" pitchFamily="18" charset="0"/>
                          </a:rPr>
                          <m:t>6</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a:latin typeface="Cambria Math" panose="02040503050406030204" pitchFamily="18" charset="0"/>
                          </a:rPr>
                          <m:t>7</m:t>
                        </m:r>
                      </m:sub>
                    </m:sSub>
                  </m:oMath>
                </a14:m>
                <a:endParaRPr lang="en-IN" dirty="0"/>
              </a:p>
              <a:p>
                <a:pPr marL="0" indent="0">
                  <a:buNone/>
                </a:pPr>
                <a:endParaRPr lang="en-US" dirty="0" smtClean="0">
                  <a:latin typeface="Times New Roman" panose="02020603050405020304" pitchFamily="18" charset="0"/>
                  <a:cs typeface="Times New Roman" panose="02020603050405020304" pitchFamily="18" charset="0"/>
                  <a:sym typeface="Symbol" pitchFamily="18" charset="2"/>
                </a:endParaRPr>
              </a:p>
              <a:p>
                <a:pPr marL="0" indent="0">
                  <a:buNone/>
                </a:pPr>
                <a:r>
                  <a:rPr lang="en-IN" b="1" dirty="0" smtClean="0"/>
                  <a:t>Decoding </a:t>
                </a:r>
                <a:r>
                  <a:rPr lang="en-IN" b="1" dirty="0"/>
                  <a:t>at </a:t>
                </a:r>
                <a:r>
                  <a:rPr lang="en-IN" b="1" dirty="0" smtClean="0"/>
                  <a:t>receiver(finding the checker bits)</a:t>
                </a:r>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C</m:t>
                        </m:r>
                      </m:e>
                      <m:sub>
                        <m:r>
                          <a:rPr lang="en-IN">
                            <a:latin typeface="Cambria Math" panose="02040503050406030204" pitchFamily="18" charset="0"/>
                          </a:rPr>
                          <m:t>1</m:t>
                        </m:r>
                      </m:sub>
                    </m:sSub>
                  </m:oMath>
                </a14:m>
                <a:r>
                  <a:rPr lang="en-IN" dirty="0"/>
                  <a:t>= </a:t>
                </a:r>
                <a14:m>
                  <m:oMath xmlns:m="http://schemas.openxmlformats.org/officeDocument/2006/math">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a:latin typeface="Cambria Math" panose="02040503050406030204" pitchFamily="18" charset="0"/>
                              </a:rPr>
                              <m:t>1</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r>
                          <m:rPr>
                            <m:sty m:val="p"/>
                          </m:rPr>
                          <a:rPr lang="en-IN">
                            <a:latin typeface="Cambria Math" panose="02040503050406030204" pitchFamily="18" charset="0"/>
                          </a:rPr>
                          <m:t>D</m:t>
                        </m:r>
                      </m:e>
                      <m:sub>
                        <m:r>
                          <a:rPr lang="en-IN">
                            <a:latin typeface="Cambria Math" panose="02040503050406030204" pitchFamily="18" charset="0"/>
                          </a:rPr>
                          <m:t>3</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a:latin typeface="Cambria Math" panose="02040503050406030204" pitchFamily="18" charset="0"/>
                          </a:rPr>
                          <m:t>5</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a:latin typeface="Cambria Math" panose="02040503050406030204" pitchFamily="18" charset="0"/>
                          </a:rPr>
                          <m:t>7</m:t>
                        </m:r>
                      </m:sub>
                    </m:sSub>
                    <m:r>
                      <a:rPr lang="en-IN" b="0" i="1" smtClean="0">
                        <a:latin typeface="Cambria Math" panose="02040503050406030204" pitchFamily="18" charset="0"/>
                      </a:rPr>
                      <m:t>  </m:t>
                    </m:r>
                  </m:oMath>
                </a14:m>
                <a:r>
                  <a:rPr lang="en-IN" dirty="0" smtClean="0"/>
                  <a:t>……LSB</a:t>
                </a:r>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C</m:t>
                        </m:r>
                      </m:e>
                      <m:sub>
                        <m:r>
                          <a:rPr lang="en-IN">
                            <a:latin typeface="Cambria Math" panose="02040503050406030204" pitchFamily="18" charset="0"/>
                          </a:rPr>
                          <m:t>2</m:t>
                        </m:r>
                      </m:sub>
                    </m:sSub>
                  </m:oMath>
                </a14:m>
                <a:r>
                  <a:rPr lang="en-IN" dirty="0"/>
                  <a:t>= </a:t>
                </a:r>
                <a14:m>
                  <m:oMath xmlns:m="http://schemas.openxmlformats.org/officeDocument/2006/math">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b="0" i="0" smtClean="0">
                                <a:latin typeface="Cambria Math" panose="02040503050406030204" pitchFamily="18" charset="0"/>
                              </a:rPr>
                              <m:t>2</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r>
                          <m:rPr>
                            <m:sty m:val="p"/>
                          </m:rPr>
                          <a:rPr lang="en-IN">
                            <a:latin typeface="Cambria Math" panose="02040503050406030204" pitchFamily="18" charset="0"/>
                          </a:rPr>
                          <m:t>D</m:t>
                        </m:r>
                      </m:e>
                      <m:sub>
                        <m:r>
                          <a:rPr lang="en-IN">
                            <a:latin typeface="Cambria Math" panose="02040503050406030204" pitchFamily="18" charset="0"/>
                          </a:rPr>
                          <m:t>3</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a:latin typeface="Cambria Math" panose="02040503050406030204" pitchFamily="18" charset="0"/>
                          </a:rPr>
                          <m:t>6</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a:latin typeface="Cambria Math" panose="02040503050406030204" pitchFamily="18" charset="0"/>
                          </a:rPr>
                          <m:t>7</m:t>
                        </m:r>
                      </m:sub>
                    </m:sSub>
                  </m:oMath>
                </a14:m>
                <a:endParaRPr lang="en-IN" dirty="0"/>
              </a:p>
              <a:p>
                <a:pPr marL="0" indent="0">
                  <a:buNone/>
                </a:pPr>
                <a14:m>
                  <m:oMath xmlns:m="http://schemas.openxmlformats.org/officeDocument/2006/math">
                    <m:sSub>
                      <m:sSubPr>
                        <m:ctrlPr>
                          <a:rPr lang="en-IN" i="1">
                            <a:latin typeface="Cambria Math" panose="02040503050406030204" pitchFamily="18" charset="0"/>
                          </a:rPr>
                        </m:ctrlPr>
                      </m:sSubPr>
                      <m:e>
                        <m:r>
                          <m:rPr>
                            <m:sty m:val="p"/>
                          </m:rPr>
                          <a:rPr lang="en-IN" b="0" i="0" smtClean="0">
                            <a:latin typeface="Cambria Math" panose="02040503050406030204" pitchFamily="18" charset="0"/>
                          </a:rPr>
                          <m:t>C</m:t>
                        </m:r>
                      </m:e>
                      <m:sub>
                        <m:r>
                          <a:rPr lang="en-IN">
                            <a:latin typeface="Cambria Math" panose="02040503050406030204" pitchFamily="18" charset="0"/>
                          </a:rPr>
                          <m:t>3</m:t>
                        </m:r>
                      </m:sub>
                    </m:sSub>
                  </m:oMath>
                </a14:m>
                <a:r>
                  <a:rPr lang="en-IN" dirty="0"/>
                  <a:t>= </a:t>
                </a:r>
                <a14:m>
                  <m:oMath xmlns:m="http://schemas.openxmlformats.org/officeDocument/2006/math">
                    <m:sSub>
                      <m:sSubPr>
                        <m:ctrlPr>
                          <a:rPr lang="en-IN" i="1">
                            <a:latin typeface="Cambria Math" panose="02040503050406030204" pitchFamily="18" charset="0"/>
                          </a:rPr>
                        </m:ctrlPr>
                      </m:sSubPr>
                      <m:e>
                        <m:sSub>
                          <m:sSubPr>
                            <m:ctrlPr>
                              <a:rPr lang="en-IN" i="1">
                                <a:latin typeface="Cambria Math" panose="02040503050406030204" pitchFamily="18" charset="0"/>
                              </a:rPr>
                            </m:ctrlPr>
                          </m:sSubPr>
                          <m:e>
                            <m:r>
                              <m:rPr>
                                <m:sty m:val="p"/>
                              </m:rPr>
                              <a:rPr lang="en-IN">
                                <a:latin typeface="Cambria Math" panose="02040503050406030204" pitchFamily="18" charset="0"/>
                              </a:rPr>
                              <m:t>P</m:t>
                            </m:r>
                          </m:e>
                          <m:sub>
                            <m:r>
                              <a:rPr lang="en-IN" b="0" i="0" smtClean="0">
                                <a:latin typeface="Cambria Math" panose="02040503050406030204" pitchFamily="18" charset="0"/>
                              </a:rPr>
                              <m:t>4</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r>
                          <m:rPr>
                            <m:sty m:val="p"/>
                          </m:rPr>
                          <a:rPr lang="en-IN">
                            <a:latin typeface="Cambria Math" panose="02040503050406030204" pitchFamily="18" charset="0"/>
                          </a:rPr>
                          <m:t>D</m:t>
                        </m:r>
                      </m:e>
                      <m:sub>
                        <m:r>
                          <a:rPr lang="en-IN">
                            <a:latin typeface="Cambria Math" panose="02040503050406030204" pitchFamily="18" charset="0"/>
                          </a:rPr>
                          <m:t>5</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a:latin typeface="Cambria Math" panose="02040503050406030204" pitchFamily="18" charset="0"/>
                          </a:rPr>
                        </m:ctrlPr>
                      </m:sSubPr>
                      <m:e>
                        <m:r>
                          <m:rPr>
                            <m:sty m:val="p"/>
                          </m:rPr>
                          <a:rPr lang="en-IN">
                            <a:latin typeface="Cambria Math" panose="02040503050406030204" pitchFamily="18" charset="0"/>
                          </a:rPr>
                          <m:t>D</m:t>
                        </m:r>
                      </m:e>
                      <m:sub>
                        <m:r>
                          <a:rPr lang="en-IN">
                            <a:latin typeface="Cambria Math" panose="02040503050406030204" pitchFamily="18" charset="0"/>
                          </a:rPr>
                          <m:t>6</m:t>
                        </m:r>
                      </m:sub>
                    </m:sSub>
                    <m:r>
                      <m:rPr>
                        <m:nor/>
                      </m:rPr>
                      <a:rPr lang="en-US" altLang="en-US" dirty="0">
                        <a:latin typeface="Times New Roman" panose="02020603050405020304" pitchFamily="18" charset="0"/>
                        <a:cs typeface="Times New Roman" panose="02020603050405020304" pitchFamily="18" charset="0"/>
                        <a:sym typeface="Symbol" pitchFamily="18" charset="2"/>
                      </a:rPr>
                      <m:t></m:t>
                    </m:r>
                    <m:sSub>
                      <m:sSubPr>
                        <m:ctrlPr>
                          <a:rPr lang="en-IN" i="1" smtClean="0">
                            <a:latin typeface="Cambria Math" panose="02040503050406030204" pitchFamily="18" charset="0"/>
                          </a:rPr>
                        </m:ctrlPr>
                      </m:sSubPr>
                      <m:e>
                        <m:r>
                          <m:rPr>
                            <m:sty m:val="p"/>
                          </m:rPr>
                          <a:rPr lang="en-IN">
                            <a:latin typeface="Cambria Math" panose="02040503050406030204" pitchFamily="18" charset="0"/>
                          </a:rPr>
                          <m:t>D</m:t>
                        </m:r>
                      </m:e>
                      <m:sub>
                        <m:r>
                          <a:rPr lang="en-IN">
                            <a:latin typeface="Cambria Math" panose="02040503050406030204" pitchFamily="18" charset="0"/>
                          </a:rPr>
                          <m:t>7</m:t>
                        </m:r>
                      </m:sub>
                    </m:sSub>
                  </m:oMath>
                </a14:m>
                <a:r>
                  <a:rPr lang="en-IN" dirty="0" smtClean="0"/>
                  <a:t> …… </a:t>
                </a:r>
                <a14:m>
                  <m:oMath xmlns:m="http://schemas.openxmlformats.org/officeDocument/2006/math">
                    <m:r>
                      <m:rPr>
                        <m:sty m:val="p"/>
                      </m:rPr>
                      <a:rPr lang="en-IN">
                        <a:latin typeface="Cambria Math" panose="02040503050406030204" pitchFamily="18" charset="0"/>
                      </a:rPr>
                      <m:t>MSB</m:t>
                    </m:r>
                  </m:oMath>
                </a14:m>
                <a:endParaRPr lang="en-IN" dirty="0"/>
              </a:p>
              <a:p>
                <a:pPr marL="0" indent="0">
                  <a:buNone/>
                </a:pPr>
                <a:endParaRPr lang="en-IN" b="1"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305800" cy="5287963"/>
              </a:xfrm>
              <a:blipFill>
                <a:blip r:embed="rId2"/>
                <a:stretch>
                  <a:fillRect l="-1467" t="-1153" b="-23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7DB72B6B-351E-47F5-8A9F-408C781D2328}" type="slidenum">
              <a:rPr lang="en-US" smtClean="0"/>
              <a:t>21</a:t>
            </a:fld>
            <a:endParaRPr lang="en-US" dirty="0"/>
          </a:p>
        </p:txBody>
      </p:sp>
    </p:spTree>
    <p:extLst>
      <p:ext uri="{BB962C8B-B14F-4D97-AF65-F5344CB8AC3E}">
        <p14:creationId xmlns:p14="http://schemas.microsoft.com/office/powerpoint/2010/main" val="3289517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763000" cy="5135563"/>
          </a:xfrm>
        </p:spPr>
        <p:txBody>
          <a:bodyPr/>
          <a:lstStyle/>
          <a:p>
            <a:pPr marL="0" indent="0">
              <a:buNone/>
            </a:pPr>
            <a:r>
              <a:rPr lang="en-IN" dirty="0" smtClean="0"/>
              <a:t>Example: Encode 1101 into a 7 bit even parity hamming code.</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22</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32640" y="2166120"/>
              <a:ext cx="6896160" cy="3544560"/>
            </p14:xfrm>
          </p:contentPart>
        </mc:Choice>
        <mc:Fallback xmlns="">
          <p:pic>
            <p:nvPicPr>
              <p:cNvPr id="2" name="Ink 1"/>
              <p:cNvPicPr/>
              <p:nvPr/>
            </p:nvPicPr>
            <p:blipFill>
              <a:blip r:embed="rId3"/>
              <a:stretch>
                <a:fillRect/>
              </a:stretch>
            </p:blipFill>
            <p:spPr>
              <a:xfrm>
                <a:off x="317160" y="2149920"/>
                <a:ext cx="6927480" cy="3575880"/>
              </a:xfrm>
              <a:prstGeom prst="rect">
                <a:avLst/>
              </a:prstGeom>
            </p:spPr>
          </p:pic>
        </mc:Fallback>
      </mc:AlternateContent>
    </p:spTree>
    <p:extLst>
      <p:ext uri="{BB962C8B-B14F-4D97-AF65-F5344CB8AC3E}">
        <p14:creationId xmlns:p14="http://schemas.microsoft.com/office/powerpoint/2010/main" val="968322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763000" cy="5135563"/>
          </a:xfrm>
        </p:spPr>
        <p:txBody>
          <a:bodyPr/>
          <a:lstStyle/>
          <a:p>
            <a:pPr marL="0" indent="0">
              <a:buNone/>
            </a:pPr>
            <a:r>
              <a:rPr lang="en-IN" dirty="0" smtClean="0"/>
              <a:t>Example:</a:t>
            </a:r>
          </a:p>
          <a:p>
            <a:pPr marL="0" indent="0">
              <a:buNone/>
            </a:pPr>
            <a:r>
              <a:rPr lang="en-IN" dirty="0" smtClean="0"/>
              <a:t>The message below coded in the 7 bit Hamming code is transmitted through a noisy channel. Decode the message assuming that at the most a single bit error has occurred.</a:t>
            </a:r>
          </a:p>
          <a:p>
            <a:pPr marL="0" indent="0">
              <a:buNone/>
            </a:pPr>
            <a:r>
              <a:rPr lang="en-IN" dirty="0" smtClean="0"/>
              <a:t>1001001</a:t>
            </a:r>
          </a:p>
          <a:p>
            <a:pPr marL="0" indent="0">
              <a:buNone/>
            </a:pP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23</a:t>
            </a:fld>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54400" y="3573000"/>
              <a:ext cx="7713720" cy="2689200"/>
            </p14:xfrm>
          </p:contentPart>
        </mc:Choice>
        <mc:Fallback xmlns="">
          <p:pic>
            <p:nvPicPr>
              <p:cNvPr id="2" name="Ink 1"/>
              <p:cNvPicPr/>
              <p:nvPr/>
            </p:nvPicPr>
            <p:blipFill>
              <a:blip r:embed="rId3"/>
              <a:stretch>
                <a:fillRect/>
              </a:stretch>
            </p:blipFill>
            <p:spPr>
              <a:xfrm>
                <a:off x="538560" y="3557160"/>
                <a:ext cx="7743600" cy="2721240"/>
              </a:xfrm>
              <a:prstGeom prst="rect">
                <a:avLst/>
              </a:prstGeom>
            </p:spPr>
          </p:pic>
        </mc:Fallback>
      </mc:AlternateContent>
    </p:spTree>
    <p:extLst>
      <p:ext uri="{BB962C8B-B14F-4D97-AF65-F5344CB8AC3E}">
        <p14:creationId xmlns:p14="http://schemas.microsoft.com/office/powerpoint/2010/main" val="169230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7DB72B6B-351E-47F5-8A9F-408C781D2328}" type="slidenum">
              <a:rPr lang="en-US" smtClean="0"/>
              <a:t>24</a:t>
            </a:fld>
            <a:endParaRPr lang="en-US" dirty="0"/>
          </a:p>
        </p:txBody>
      </p:sp>
      <p:sp>
        <p:nvSpPr>
          <p:cNvPr id="5" name="Title 1"/>
          <p:cNvSpPr>
            <a:spLocks noGrp="1"/>
          </p:cNvSpPr>
          <p:nvPr>
            <p:ph idx="1"/>
          </p:nvPr>
        </p:nvSpPr>
        <p:spPr/>
        <p:txBody>
          <a:bodyPr>
            <a:normAutofit/>
          </a:bodyPr>
          <a:lstStyle/>
          <a:p>
            <a:pPr>
              <a:lnSpc>
                <a:spcPct val="200000"/>
              </a:lnSpc>
            </a:pPr>
            <a:r>
              <a:rPr lang="en-IN" dirty="0" smtClean="0">
                <a:latin typeface="Times New Roman" panose="02020603050405020304" pitchFamily="18" charset="0"/>
                <a:cs typeface="Times New Roman" panose="02020603050405020304" pitchFamily="18" charset="0"/>
              </a:rPr>
              <a:t>Different forms of BCD representation</a:t>
            </a:r>
            <a:endParaRPr lang="en-IN" dirty="0">
              <a:latin typeface="Times New Roman" panose="02020603050405020304" pitchFamily="18" charset="0"/>
              <a:cs typeface="Times New Roman" panose="02020603050405020304" pitchFamily="18" charset="0"/>
            </a:endParaRPr>
          </a:p>
          <a:p>
            <a:pPr lvl="0">
              <a:lnSpc>
                <a:spcPct val="200000"/>
              </a:lnSpc>
            </a:pPr>
            <a:r>
              <a:rPr lang="en-US" dirty="0" smtClean="0">
                <a:latin typeface="Times New Roman" panose="02020603050405020304" pitchFamily="18" charset="0"/>
                <a:cs typeface="Times New Roman" panose="02020603050405020304" pitchFamily="18" charset="0"/>
              </a:rPr>
              <a:t>Weighted and non weighted codes</a:t>
            </a:r>
            <a:endParaRPr lang="en-US" dirty="0">
              <a:latin typeface="Times New Roman" panose="02020603050405020304" pitchFamily="18" charset="0"/>
              <a:cs typeface="Times New Roman" panose="02020603050405020304" pitchFamily="18" charset="0"/>
            </a:endParaRPr>
          </a:p>
          <a:p>
            <a:pPr lvl="0">
              <a:lnSpc>
                <a:spcPct val="200000"/>
              </a:lnSpc>
            </a:pPr>
            <a:r>
              <a:rPr lang="en-IN" dirty="0" smtClean="0">
                <a:latin typeface="Times New Roman" panose="02020603050405020304" pitchFamily="18" charset="0"/>
                <a:cs typeface="Times New Roman" panose="02020603050405020304" pitchFamily="18" charset="0"/>
              </a:rPr>
              <a:t>Error detection using parity bit.</a:t>
            </a:r>
            <a:endParaRPr lang="en-IN" dirty="0">
              <a:latin typeface="Times New Roman" panose="02020603050405020304" pitchFamily="18" charset="0"/>
              <a:cs typeface="Times New Roman" panose="02020603050405020304" pitchFamily="18" charset="0"/>
            </a:endParaRPr>
          </a:p>
          <a:p>
            <a:pPr lvl="0">
              <a:lnSpc>
                <a:spcPct val="200000"/>
              </a:lnSpc>
            </a:pPr>
            <a:r>
              <a:rPr lang="en-IN" dirty="0" smtClean="0">
                <a:latin typeface="Times New Roman" panose="02020603050405020304" pitchFamily="18" charset="0"/>
                <a:cs typeface="Times New Roman" panose="02020603050405020304" pitchFamily="18" charset="0"/>
              </a:rPr>
              <a:t>Error correction using Hamming code.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903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marL="0" indent="0">
              <a:buNone/>
            </a:pPr>
            <a:r>
              <a:rPr lang="en-IN" b="1" dirty="0" smtClean="0"/>
              <a:t>Codes:</a:t>
            </a:r>
            <a:r>
              <a:rPr lang="en-IN" dirty="0" smtClean="0"/>
              <a:t> Group of symbols based on certain rules</a:t>
            </a:r>
          </a:p>
          <a:p>
            <a:pPr marL="0" indent="0">
              <a:buNone/>
            </a:pPr>
            <a:endParaRPr lang="en-IN" dirty="0"/>
          </a:p>
          <a:p>
            <a:pPr marL="0" indent="0">
              <a:buNone/>
            </a:pPr>
            <a:r>
              <a:rPr lang="en-IN" b="1" dirty="0" smtClean="0"/>
              <a:t>Weighted codes:</a:t>
            </a:r>
            <a:r>
              <a:rPr lang="en-IN" dirty="0" smtClean="0"/>
              <a:t> Codes that obey positional weights</a:t>
            </a:r>
          </a:p>
          <a:p>
            <a:pPr marL="0" indent="0">
              <a:buNone/>
            </a:pPr>
            <a:endParaRPr lang="en-IN" dirty="0"/>
          </a:p>
          <a:p>
            <a:pPr marL="0" indent="0">
              <a:buNone/>
            </a:pPr>
            <a:r>
              <a:rPr lang="en-IN" b="1" dirty="0" smtClean="0"/>
              <a:t>Non-weighted codes:</a:t>
            </a:r>
            <a:r>
              <a:rPr lang="en-IN" dirty="0" smtClean="0"/>
              <a:t> </a:t>
            </a:r>
            <a:r>
              <a:rPr lang="en-IN" dirty="0"/>
              <a:t>Codes that </a:t>
            </a:r>
            <a:r>
              <a:rPr lang="en-IN" dirty="0" smtClean="0"/>
              <a:t>does not obey </a:t>
            </a:r>
            <a:r>
              <a:rPr lang="en-IN" dirty="0"/>
              <a:t>positional </a:t>
            </a:r>
            <a:r>
              <a:rPr lang="en-IN" dirty="0" smtClean="0"/>
              <a:t>weights </a:t>
            </a:r>
            <a:endParaRPr lang="en-IN" dirty="0"/>
          </a:p>
          <a:p>
            <a:pPr marL="0" indent="0">
              <a:buNone/>
            </a:pPr>
            <a:endParaRPr lang="en-IN" dirty="0" smtClean="0"/>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3</a:t>
            </a:fld>
            <a:endParaRPr lang="en-US" dirty="0"/>
          </a:p>
        </p:txBody>
      </p:sp>
    </p:spTree>
    <p:extLst>
      <p:ext uri="{BB962C8B-B14F-4D97-AF65-F5344CB8AC3E}">
        <p14:creationId xmlns:p14="http://schemas.microsoft.com/office/powerpoint/2010/main" val="137948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Binary coded decimal codes</a:t>
            </a:r>
          </a:p>
        </p:txBody>
      </p:sp>
      <p:sp>
        <p:nvSpPr>
          <p:cNvPr id="4" name="Slide Number Placeholder 3"/>
          <p:cNvSpPr>
            <a:spLocks noGrp="1"/>
          </p:cNvSpPr>
          <p:nvPr>
            <p:ph type="sldNum" sz="quarter" idx="12"/>
          </p:nvPr>
        </p:nvSpPr>
        <p:spPr>
          <a:xfrm>
            <a:off x="7000504" y="6248400"/>
            <a:ext cx="2133600" cy="365125"/>
          </a:xfrm>
        </p:spPr>
        <p:txBody>
          <a:bodyPr/>
          <a:lstStyle/>
          <a:p>
            <a:fld id="{7DB72B6B-351E-47F5-8A9F-408C781D2328}" type="slidenum">
              <a:rPr lang="en-US" smtClean="0"/>
              <a:t>4</a:t>
            </a:fld>
            <a:endParaRPr lang="en-US" dirty="0"/>
          </a:p>
        </p:txBody>
      </p:sp>
      <p:sp>
        <p:nvSpPr>
          <p:cNvPr id="3" name="Rectangle 2"/>
          <p:cNvSpPr/>
          <p:nvPr/>
        </p:nvSpPr>
        <p:spPr>
          <a:xfrm>
            <a:off x="634341" y="914400"/>
            <a:ext cx="2758512" cy="523220"/>
          </a:xfrm>
          <a:prstGeom prst="rect">
            <a:avLst/>
          </a:prstGeom>
        </p:spPr>
        <p:txBody>
          <a:bodyPr wrap="none">
            <a:spAutoFit/>
          </a:bodyPr>
          <a:lstStyle/>
          <a:p>
            <a:r>
              <a:rPr lang="en-GB" altLang="en-US" sz="2800" b="1" dirty="0">
                <a:latin typeface="Times New Roman" panose="02020603050405020304" pitchFamily="18" charset="0"/>
                <a:cs typeface="Times New Roman" panose="02020603050405020304" pitchFamily="18" charset="0"/>
              </a:rPr>
              <a:t>Weighted  </a:t>
            </a:r>
            <a:r>
              <a:rPr lang="en-GB" altLang="en-US" sz="2800" b="1" dirty="0" smtClean="0">
                <a:latin typeface="Times New Roman" panose="02020603050405020304" pitchFamily="18" charset="0"/>
                <a:cs typeface="Times New Roman" panose="02020603050405020304" pitchFamily="18" charset="0"/>
              </a:rPr>
              <a:t>Codes</a:t>
            </a:r>
            <a:endParaRPr lang="en-IN" sz="2800" b="1" dirty="0">
              <a:latin typeface="Times New Roman" panose="02020603050405020304" pitchFamily="18" charset="0"/>
              <a:cs typeface="Times New Roman" panose="02020603050405020304" pitchFamily="18" charset="0"/>
            </a:endParaRPr>
          </a:p>
        </p:txBody>
      </p:sp>
      <p:pic>
        <p:nvPicPr>
          <p:cNvPr id="6" name="Picture 5" descr="Weighted Code"/>
          <p:cNvPicPr/>
          <p:nvPr/>
        </p:nvPicPr>
        <p:blipFill>
          <a:blip r:embed="rId2"/>
          <a:srcRect/>
          <a:stretch>
            <a:fillRect/>
          </a:stretch>
        </p:blipFill>
        <p:spPr bwMode="auto">
          <a:xfrm>
            <a:off x="1060939" y="2667000"/>
            <a:ext cx="7168662" cy="3048000"/>
          </a:xfrm>
          <a:prstGeom prst="rect">
            <a:avLst/>
          </a:prstGeom>
          <a:noFill/>
          <a:ln w="9525">
            <a:noFill/>
            <a:miter lim="800000"/>
            <a:headEnd/>
            <a:tailEnd/>
          </a:ln>
        </p:spPr>
      </p:pic>
    </p:spTree>
    <p:extLst>
      <p:ext uri="{BB962C8B-B14F-4D97-AF65-F5344CB8AC3E}">
        <p14:creationId xmlns:p14="http://schemas.microsoft.com/office/powerpoint/2010/main" val="1262231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00" y="6248400"/>
            <a:ext cx="2133600" cy="365125"/>
          </a:xfrm>
        </p:spPr>
        <p:txBody>
          <a:bodyPr/>
          <a:lstStyle/>
          <a:p>
            <a:fld id="{7DB72B6B-351E-47F5-8A9F-408C781D2328}" type="slidenum">
              <a:rPr lang="en-US" smtClean="0"/>
              <a:t>5</a:t>
            </a:fld>
            <a:endParaRPr lang="en-US" dirty="0"/>
          </a:p>
        </p:txBody>
      </p:sp>
      <p:sp>
        <p:nvSpPr>
          <p:cNvPr id="13" name="Rectangle 12"/>
          <p:cNvSpPr/>
          <p:nvPr/>
        </p:nvSpPr>
        <p:spPr>
          <a:xfrm>
            <a:off x="228600" y="1981200"/>
            <a:ext cx="8610600" cy="3621441"/>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Weighted binary codes are those binary codes which obey the positional weight principle.</a:t>
            </a:r>
          </a:p>
          <a:p>
            <a:pPr marL="800100" lvl="1" indent="-342900">
              <a:lnSpc>
                <a:spcPct val="150000"/>
              </a:lnSpc>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Each position of the number represents a specific weight.</a:t>
            </a:r>
            <a:endParaRPr lang="en-IN" sz="2600" dirty="0" smtClean="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sz="2600" dirty="0" smtClean="0">
                <a:latin typeface="Times New Roman" panose="02020603050405020304" pitchFamily="18" charset="0"/>
                <a:cs typeface="Times New Roman" panose="02020603050405020304" pitchFamily="18" charset="0"/>
              </a:rPr>
              <a:t>There exists a fixed weight associated with each bit position in the binary representation of the code character.</a:t>
            </a:r>
            <a:endParaRPr lang="en-IN" sz="2600" dirty="0">
              <a:latin typeface="Times New Roman" panose="02020603050405020304" pitchFamily="18" charset="0"/>
              <a:cs typeface="Times New Roman" panose="02020603050405020304" pitchFamily="18" charset="0"/>
            </a:endParaRPr>
          </a:p>
        </p:txBody>
      </p:sp>
      <p:sp>
        <p:nvSpPr>
          <p:cNvPr id="3" name="Rectangle 2"/>
          <p:cNvSpPr/>
          <p:nvPr/>
        </p:nvSpPr>
        <p:spPr>
          <a:xfrm>
            <a:off x="634341" y="914400"/>
            <a:ext cx="2558906" cy="523220"/>
          </a:xfrm>
          <a:prstGeom prst="rect">
            <a:avLst/>
          </a:prstGeom>
        </p:spPr>
        <p:txBody>
          <a:bodyPr wrap="none">
            <a:spAutoFit/>
          </a:bodyPr>
          <a:lstStyle/>
          <a:p>
            <a:r>
              <a:rPr lang="en-GB" altLang="en-US" sz="2800" b="1" dirty="0" smtClean="0"/>
              <a:t>Weighted codes</a:t>
            </a:r>
            <a:endParaRPr lang="en-IN" sz="2800" b="1" dirty="0"/>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374400" y="5583240"/>
              <a:ext cx="7460640" cy="930960"/>
            </p14:xfrm>
          </p:contentPart>
        </mc:Choice>
        <mc:Fallback xmlns="">
          <p:pic>
            <p:nvPicPr>
              <p:cNvPr id="6" name="Ink 5"/>
              <p:cNvPicPr/>
              <p:nvPr/>
            </p:nvPicPr>
            <p:blipFill>
              <a:blip r:embed="rId3"/>
              <a:stretch>
                <a:fillRect/>
              </a:stretch>
            </p:blipFill>
            <p:spPr>
              <a:xfrm>
                <a:off x="357840" y="5566680"/>
                <a:ext cx="7492680" cy="962640"/>
              </a:xfrm>
              <a:prstGeom prst="rect">
                <a:avLst/>
              </a:prstGeom>
            </p:spPr>
          </p:pic>
        </mc:Fallback>
      </mc:AlternateContent>
    </p:spTree>
    <p:extLst>
      <p:ext uri="{BB962C8B-B14F-4D97-AF65-F5344CB8AC3E}">
        <p14:creationId xmlns:p14="http://schemas.microsoft.com/office/powerpoint/2010/main" val="3157442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00" y="6096000"/>
            <a:ext cx="2133600" cy="365125"/>
          </a:xfrm>
        </p:spPr>
        <p:txBody>
          <a:bodyPr/>
          <a:lstStyle/>
          <a:p>
            <a:fld id="{7DB72B6B-351E-47F5-8A9F-408C781D2328}" type="slidenum">
              <a:rPr lang="en-US" smtClean="0"/>
              <a:t>6</a:t>
            </a:fld>
            <a:endParaRPr lang="en-US" dirty="0"/>
          </a:p>
        </p:txBody>
      </p:sp>
      <p:sp>
        <p:nvSpPr>
          <p:cNvPr id="6" name="Rectangle 5"/>
          <p:cNvSpPr/>
          <p:nvPr/>
        </p:nvSpPr>
        <p:spPr>
          <a:xfrm>
            <a:off x="304800" y="1143000"/>
            <a:ext cx="8458200" cy="3539430"/>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Decimal number (</a:t>
            </a:r>
            <a:r>
              <a:rPr lang="en-IN" sz="2400" dirty="0" smtClean="0">
                <a:latin typeface="Times New Roman" panose="02020603050405020304" pitchFamily="18" charset="0"/>
                <a:cs typeface="Times New Roman" panose="02020603050405020304" pitchFamily="18" charset="0"/>
              </a:rPr>
              <a:t>A)</a:t>
            </a:r>
            <a:r>
              <a:rPr lang="en-IN" sz="2400" baseline="-25000" dirty="0" smtClean="0">
                <a:latin typeface="Times New Roman" panose="02020603050405020304" pitchFamily="18" charset="0"/>
                <a:cs typeface="Times New Roman" panose="02020603050405020304" pitchFamily="18" charset="0"/>
              </a:rPr>
              <a:t>10</a:t>
            </a:r>
          </a:p>
          <a:p>
            <a:endParaRPr lang="en-IN" sz="2400" baseline="-250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Encoded in the binary form as </a:t>
            </a:r>
            <a:r>
              <a:rPr lang="en-IN" sz="2400" dirty="0" smtClean="0">
                <a:latin typeface="Times New Roman" panose="02020603050405020304" pitchFamily="18" charset="0"/>
                <a:cs typeface="Times New Roman" panose="02020603050405020304" pitchFamily="18" charset="0"/>
              </a:rPr>
              <a:t> a</a:t>
            </a:r>
            <a:r>
              <a:rPr lang="en-IN" sz="2400" baseline="-25000" dirty="0" smtClean="0">
                <a:latin typeface="Times New Roman" panose="02020603050405020304" pitchFamily="18" charset="0"/>
                <a:cs typeface="Times New Roman" panose="02020603050405020304" pitchFamily="18" charset="0"/>
              </a:rPr>
              <a:t>3</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a</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a</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a:t>
            </a:r>
          </a:p>
          <a:p>
            <a:pPr lvl="1"/>
            <a:r>
              <a:rPr lang="en-IN" sz="2400" dirty="0">
                <a:latin typeface="Times New Roman" panose="02020603050405020304" pitchFamily="18" charset="0"/>
                <a:cs typeface="Times New Roman" panose="02020603050405020304" pitchFamily="18" charset="0"/>
              </a:rPr>
              <a:t>w</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w</a:t>
            </a:r>
            <a:r>
              <a:rPr lang="en-IN" sz="2400" baseline="-25000" dirty="0">
                <a:latin typeface="Times New Roman" panose="02020603050405020304" pitchFamily="18" charset="0"/>
                <a:cs typeface="Times New Roman" panose="02020603050405020304" pitchFamily="18" charset="0"/>
              </a:rPr>
              <a:t>2</a:t>
            </a:r>
            <a:r>
              <a:rPr lang="en-IN" sz="2400" dirty="0">
                <a:latin typeface="Times New Roman" panose="02020603050405020304" pitchFamily="18" charset="0"/>
                <a:cs typeface="Times New Roman" panose="02020603050405020304" pitchFamily="18" charset="0"/>
              </a:rPr>
              <a:t>, w</a:t>
            </a:r>
            <a:r>
              <a:rPr lang="en-IN" sz="2400" baseline="-250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and w</a:t>
            </a:r>
            <a:r>
              <a:rPr lang="en-IN" sz="2400" baseline="-25000" dirty="0">
                <a:latin typeface="Times New Roman" panose="02020603050405020304" pitchFamily="18" charset="0"/>
                <a:cs typeface="Times New Roman" panose="02020603050405020304" pitchFamily="18" charset="0"/>
              </a:rPr>
              <a:t>0</a:t>
            </a:r>
            <a:r>
              <a:rPr lang="en-IN" sz="2400" dirty="0">
                <a:latin typeface="Times New Roman" panose="02020603050405020304" pitchFamily="18" charset="0"/>
                <a:cs typeface="Times New Roman" panose="02020603050405020304" pitchFamily="18" charset="0"/>
              </a:rPr>
              <a:t> are the weights selected for a given</a:t>
            </a:r>
          </a:p>
          <a:p>
            <a:pPr lvl="1"/>
            <a:r>
              <a:rPr lang="en-IN" sz="2400" dirty="0">
                <a:latin typeface="Times New Roman" panose="02020603050405020304" pitchFamily="18" charset="0"/>
                <a:cs typeface="Times New Roman" panose="02020603050405020304" pitchFamily="18" charset="0"/>
              </a:rPr>
              <a:t>code</a:t>
            </a:r>
          </a:p>
          <a:p>
            <a:r>
              <a:rPr lang="en-US" sz="2400" dirty="0" smtClean="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(A)</a:t>
            </a:r>
            <a:r>
              <a:rPr lang="pl-PL" sz="2400" baseline="-25000" dirty="0" smtClean="0">
                <a:latin typeface="Times New Roman" panose="02020603050405020304" pitchFamily="18" charset="0"/>
                <a:cs typeface="Times New Roman" panose="02020603050405020304" pitchFamily="18" charset="0"/>
              </a:rPr>
              <a:t>10</a:t>
            </a:r>
            <a:r>
              <a:rPr lang="pl-PL" sz="2400" dirty="0" smtClean="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 w</a:t>
            </a:r>
            <a:r>
              <a:rPr lang="pl-PL" sz="2400" baseline="-25000" dirty="0">
                <a:latin typeface="Times New Roman" panose="02020603050405020304" pitchFamily="18" charset="0"/>
                <a:cs typeface="Times New Roman" panose="02020603050405020304" pitchFamily="18" charset="0"/>
              </a:rPr>
              <a:t>3</a:t>
            </a:r>
            <a:r>
              <a:rPr lang="pl-PL" sz="2400" dirty="0">
                <a:latin typeface="Times New Roman" panose="02020603050405020304" pitchFamily="18" charset="0"/>
                <a:cs typeface="Times New Roman" panose="02020603050405020304" pitchFamily="18" charset="0"/>
              </a:rPr>
              <a:t>a</a:t>
            </a:r>
            <a:r>
              <a:rPr lang="pl-PL" sz="2400" baseline="-25000" dirty="0">
                <a:latin typeface="Times New Roman" panose="02020603050405020304" pitchFamily="18" charset="0"/>
                <a:cs typeface="Times New Roman" panose="02020603050405020304" pitchFamily="18" charset="0"/>
              </a:rPr>
              <a:t>3</a:t>
            </a:r>
            <a:r>
              <a:rPr lang="pl-PL" sz="2400" dirty="0">
                <a:latin typeface="Times New Roman" panose="02020603050405020304" pitchFamily="18" charset="0"/>
                <a:cs typeface="Times New Roman" panose="02020603050405020304" pitchFamily="18" charset="0"/>
              </a:rPr>
              <a:t> + w</a:t>
            </a:r>
            <a:r>
              <a:rPr lang="pl-PL" sz="2400" baseline="-25000" dirty="0">
                <a:latin typeface="Times New Roman" panose="02020603050405020304" pitchFamily="18" charset="0"/>
                <a:cs typeface="Times New Roman" panose="02020603050405020304" pitchFamily="18" charset="0"/>
              </a:rPr>
              <a:t>2</a:t>
            </a:r>
            <a:r>
              <a:rPr lang="pl-PL" sz="2400" dirty="0">
                <a:latin typeface="Times New Roman" panose="02020603050405020304" pitchFamily="18" charset="0"/>
                <a:cs typeface="Times New Roman" panose="02020603050405020304" pitchFamily="18" charset="0"/>
              </a:rPr>
              <a:t>a</a:t>
            </a:r>
            <a:r>
              <a:rPr lang="pl-PL" sz="2400" baseline="-25000" dirty="0">
                <a:latin typeface="Times New Roman" panose="02020603050405020304" pitchFamily="18" charset="0"/>
                <a:cs typeface="Times New Roman" panose="02020603050405020304" pitchFamily="18" charset="0"/>
              </a:rPr>
              <a:t>2</a:t>
            </a:r>
            <a:r>
              <a:rPr lang="pl-PL" sz="2400" dirty="0">
                <a:latin typeface="Times New Roman" panose="02020603050405020304" pitchFamily="18" charset="0"/>
                <a:cs typeface="Times New Roman" panose="02020603050405020304" pitchFamily="18" charset="0"/>
              </a:rPr>
              <a:t> + w</a:t>
            </a:r>
            <a:r>
              <a:rPr lang="pl-PL" sz="2400" baseline="-25000" dirty="0">
                <a:latin typeface="Times New Roman" panose="02020603050405020304" pitchFamily="18" charset="0"/>
                <a:cs typeface="Times New Roman" panose="02020603050405020304" pitchFamily="18" charset="0"/>
              </a:rPr>
              <a:t>1</a:t>
            </a:r>
            <a:r>
              <a:rPr lang="pl-PL" sz="2400" dirty="0">
                <a:latin typeface="Times New Roman" panose="02020603050405020304" pitchFamily="18" charset="0"/>
                <a:cs typeface="Times New Roman" panose="02020603050405020304" pitchFamily="18" charset="0"/>
              </a:rPr>
              <a:t>a</a:t>
            </a:r>
            <a:r>
              <a:rPr lang="pl-PL" sz="2400" baseline="-25000" dirty="0">
                <a:latin typeface="Times New Roman" panose="02020603050405020304" pitchFamily="18" charset="0"/>
                <a:cs typeface="Times New Roman" panose="02020603050405020304" pitchFamily="18" charset="0"/>
              </a:rPr>
              <a:t>1</a:t>
            </a:r>
            <a:r>
              <a:rPr lang="pl-PL" sz="2400" dirty="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w</a:t>
            </a:r>
            <a:r>
              <a:rPr lang="pl-PL" sz="2400" baseline="-25000" dirty="0" smtClean="0">
                <a:latin typeface="Times New Roman" panose="02020603050405020304" pitchFamily="18" charset="0"/>
                <a:cs typeface="Times New Roman" panose="02020603050405020304" pitchFamily="18" charset="0"/>
              </a:rPr>
              <a:t>0</a:t>
            </a:r>
            <a:r>
              <a:rPr lang="pl-PL" sz="2400" dirty="0" smtClean="0">
                <a:latin typeface="Times New Roman" panose="02020603050405020304" pitchFamily="18" charset="0"/>
                <a:cs typeface="Times New Roman" panose="02020603050405020304" pitchFamily="18" charset="0"/>
              </a:rPr>
              <a:t>a</a:t>
            </a:r>
            <a:r>
              <a:rPr lang="pl-PL" sz="2400" baseline="-25000" dirty="0" smtClean="0">
                <a:latin typeface="Times New Roman" panose="02020603050405020304" pitchFamily="18" charset="0"/>
                <a:cs typeface="Times New Roman" panose="02020603050405020304" pitchFamily="18" charset="0"/>
              </a:rPr>
              <a:t>0</a:t>
            </a:r>
            <a:endParaRPr lang="en-US" sz="2400" baseline="-25000" dirty="0" smtClean="0">
              <a:latin typeface="Times New Roman" panose="02020603050405020304" pitchFamily="18" charset="0"/>
              <a:cs typeface="Times New Roman" panose="02020603050405020304" pitchFamily="18" charset="0"/>
            </a:endParaRPr>
          </a:p>
          <a:p>
            <a:endParaRPr lang="pl-PL" sz="2400" baseline="-25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more popularly used codes have these weights as</a:t>
            </a:r>
          </a:p>
          <a:p>
            <a:pPr algn="ct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59765268"/>
              </p:ext>
            </p:extLst>
          </p:nvPr>
        </p:nvGraphicFramePr>
        <p:xfrm>
          <a:off x="2819400" y="4419600"/>
          <a:ext cx="3429000" cy="1737360"/>
        </p:xfrm>
        <a:graphic>
          <a:graphicData uri="http://schemas.openxmlformats.org/drawingml/2006/table">
            <a:tbl>
              <a:tblPr firstRow="1" bandRow="1">
                <a:tableStyleId>{2D5ABB26-0587-4C30-8999-92F81FD0307C}</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4154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anose="02020603050405020304" pitchFamily="18" charset="0"/>
                          <a:cs typeface="Times New Roman" panose="02020603050405020304" pitchFamily="18" charset="0"/>
                        </a:rPr>
                        <a:t>W</a:t>
                      </a:r>
                      <a:r>
                        <a:rPr lang="en-IN" sz="1800" baseline="-25000" dirty="0" smtClean="0">
                          <a:latin typeface="Times New Roman" panose="02020603050405020304" pitchFamily="18" charset="0"/>
                          <a:cs typeface="Times New Roman" panose="02020603050405020304" pitchFamily="18" charset="0"/>
                        </a:rPr>
                        <a:t>3</a:t>
                      </a:r>
                      <a:endParaRPr lang="en-IN" baseline="-25000" dirty="0" smtClean="0"/>
                    </a:p>
                    <a:p>
                      <a:endParaRPr lang="en-IN" dirty="0"/>
                    </a:p>
                  </a:txBody>
                  <a:tcPr/>
                </a:tc>
                <a:tc>
                  <a:txBody>
                    <a:bodyPr/>
                    <a:lstStyle/>
                    <a:p>
                      <a:r>
                        <a:rPr lang="en-IN" sz="1800" dirty="0" smtClean="0">
                          <a:latin typeface="Times New Roman" panose="02020603050405020304" pitchFamily="18" charset="0"/>
                          <a:cs typeface="Times New Roman" panose="02020603050405020304" pitchFamily="18" charset="0"/>
                        </a:rPr>
                        <a:t>W</a:t>
                      </a:r>
                      <a:r>
                        <a:rPr lang="en-IN" sz="1800" baseline="-25000" dirty="0" smtClean="0">
                          <a:latin typeface="Times New Roman" panose="02020603050405020304" pitchFamily="18" charset="0"/>
                          <a:cs typeface="Times New Roman" panose="02020603050405020304" pitchFamily="18" charset="0"/>
                        </a:rPr>
                        <a:t>2</a:t>
                      </a:r>
                      <a:endParaRPr lang="en-IN" dirty="0"/>
                    </a:p>
                  </a:txBody>
                  <a:tcPr/>
                </a:tc>
                <a:tc>
                  <a:txBody>
                    <a:bodyPr/>
                    <a:lstStyle/>
                    <a:p>
                      <a:r>
                        <a:rPr lang="en-IN" sz="1800" dirty="0" smtClean="0">
                          <a:latin typeface="Times New Roman" panose="02020603050405020304" pitchFamily="18" charset="0"/>
                          <a:cs typeface="Times New Roman" panose="02020603050405020304" pitchFamily="18" charset="0"/>
                        </a:rPr>
                        <a:t>W</a:t>
                      </a:r>
                      <a:r>
                        <a:rPr lang="en-IN" sz="1800" baseline="-25000" dirty="0" smtClean="0">
                          <a:latin typeface="Times New Roman" panose="02020603050405020304" pitchFamily="18" charset="0"/>
                          <a:cs typeface="Times New Roman" panose="02020603050405020304" pitchFamily="18" charset="0"/>
                        </a:rPr>
                        <a:t>1</a:t>
                      </a:r>
                      <a:endParaRPr lang="en-IN" dirty="0"/>
                    </a:p>
                  </a:txBody>
                  <a:tcPr/>
                </a:tc>
                <a:tc>
                  <a:txBody>
                    <a:bodyPr/>
                    <a:lstStyle/>
                    <a:p>
                      <a:r>
                        <a:rPr lang="en-IN" sz="1800" dirty="0" smtClean="0">
                          <a:latin typeface="Times New Roman" panose="02020603050405020304" pitchFamily="18" charset="0"/>
                          <a:cs typeface="Times New Roman" panose="02020603050405020304" pitchFamily="18" charset="0"/>
                        </a:rPr>
                        <a:t>W</a:t>
                      </a:r>
                      <a:r>
                        <a:rPr lang="en-IN" sz="1800" baseline="-25000" dirty="0" smtClean="0">
                          <a:latin typeface="Times New Roman" panose="02020603050405020304" pitchFamily="18" charset="0"/>
                          <a:cs typeface="Times New Roman" panose="02020603050405020304" pitchFamily="18" charset="0"/>
                        </a:rPr>
                        <a:t>0</a:t>
                      </a:r>
                      <a:endParaRPr lang="en-IN" dirty="0" smtClean="0"/>
                    </a:p>
                    <a:p>
                      <a:endParaRPr lang="en-IN" dirty="0"/>
                    </a:p>
                  </a:txBody>
                  <a:tcPr/>
                </a:tc>
                <a:extLst>
                  <a:ext uri="{0D108BD9-81ED-4DB2-BD59-A6C34878D82A}">
                    <a16:rowId xmlns:a16="http://schemas.microsoft.com/office/drawing/2014/main" val="10000"/>
                  </a:ext>
                </a:extLst>
              </a:tr>
              <a:tr h="237423">
                <a:tc>
                  <a:txBody>
                    <a:bodyPr/>
                    <a:lstStyle/>
                    <a:p>
                      <a:r>
                        <a:rPr lang="en-US" dirty="0" smtClean="0"/>
                        <a:t>8</a:t>
                      </a:r>
                      <a:endParaRPr lang="en-IN" dirty="0"/>
                    </a:p>
                  </a:txBody>
                  <a:tcPr/>
                </a:tc>
                <a:tc>
                  <a:txBody>
                    <a:bodyPr/>
                    <a:lstStyle/>
                    <a:p>
                      <a:r>
                        <a:rPr lang="en-US" dirty="0" smtClean="0"/>
                        <a:t>4</a:t>
                      </a:r>
                      <a:endParaRPr lang="en-IN" dirty="0"/>
                    </a:p>
                  </a:txBody>
                  <a:tcPr/>
                </a:tc>
                <a:tc>
                  <a:txBody>
                    <a:bodyPr/>
                    <a:lstStyle/>
                    <a:p>
                      <a:r>
                        <a:rPr lang="en-US" dirty="0" smtClean="0"/>
                        <a:t>2</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10001"/>
                  </a:ext>
                </a:extLst>
              </a:tr>
              <a:tr h="237423">
                <a:tc>
                  <a:txBody>
                    <a:bodyPr/>
                    <a:lstStyle/>
                    <a:p>
                      <a:r>
                        <a:rPr lang="en-US" dirty="0" smtClean="0"/>
                        <a:t>2</a:t>
                      </a:r>
                      <a:endParaRPr lang="en-IN" dirty="0"/>
                    </a:p>
                  </a:txBody>
                  <a:tcPr/>
                </a:tc>
                <a:tc>
                  <a:txBody>
                    <a:bodyPr/>
                    <a:lstStyle/>
                    <a:p>
                      <a:r>
                        <a:rPr lang="en-US" dirty="0" smtClean="0"/>
                        <a:t>4</a:t>
                      </a:r>
                      <a:endParaRPr lang="en-IN" dirty="0"/>
                    </a:p>
                  </a:txBody>
                  <a:tcPr/>
                </a:tc>
                <a:tc>
                  <a:txBody>
                    <a:bodyPr/>
                    <a:lstStyle/>
                    <a:p>
                      <a:r>
                        <a:rPr lang="en-US" dirty="0" smtClean="0"/>
                        <a:t>2</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10002"/>
                  </a:ext>
                </a:extLst>
              </a:tr>
              <a:tr h="237423">
                <a:tc>
                  <a:txBody>
                    <a:bodyPr/>
                    <a:lstStyle/>
                    <a:p>
                      <a:r>
                        <a:rPr lang="en-US" dirty="0" smtClean="0"/>
                        <a:t>8</a:t>
                      </a:r>
                      <a:endParaRPr lang="en-IN" dirty="0"/>
                    </a:p>
                  </a:txBody>
                  <a:tcPr/>
                </a:tc>
                <a:tc>
                  <a:txBody>
                    <a:bodyPr/>
                    <a:lstStyle/>
                    <a:p>
                      <a:r>
                        <a:rPr lang="en-US" dirty="0" smtClean="0"/>
                        <a:t>4</a:t>
                      </a:r>
                      <a:endParaRPr lang="en-IN" dirty="0"/>
                    </a:p>
                  </a:txBody>
                  <a:tcPr/>
                </a:tc>
                <a:tc>
                  <a:txBody>
                    <a:bodyPr/>
                    <a:lstStyle/>
                    <a:p>
                      <a:r>
                        <a:rPr lang="en-US" dirty="0" smtClean="0"/>
                        <a:t>-2</a:t>
                      </a:r>
                      <a:endParaRPr lang="en-IN" dirty="0"/>
                    </a:p>
                  </a:txBody>
                  <a:tcPr/>
                </a:tc>
                <a:tc>
                  <a:txBody>
                    <a:bodyPr/>
                    <a:lstStyle/>
                    <a:p>
                      <a:r>
                        <a:rPr lang="en-US" dirty="0" smtClean="0"/>
                        <a:t>-1</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59680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00" y="6172200"/>
            <a:ext cx="2133600" cy="365125"/>
          </a:xfrm>
        </p:spPr>
        <p:txBody>
          <a:bodyPr/>
          <a:lstStyle/>
          <a:p>
            <a:fld id="{7DB72B6B-351E-47F5-8A9F-408C781D2328}" type="slidenum">
              <a:rPr lang="en-US" smtClean="0"/>
              <a:t>7</a:t>
            </a:fld>
            <a:endParaRPr lang="en-US" dirty="0"/>
          </a:p>
        </p:txBody>
      </p:sp>
      <p:sp>
        <p:nvSpPr>
          <p:cNvPr id="5" name="Rectangle 4"/>
          <p:cNvSpPr/>
          <p:nvPr/>
        </p:nvSpPr>
        <p:spPr>
          <a:xfrm>
            <a:off x="457200" y="1295400"/>
            <a:ext cx="8686800" cy="3108543"/>
          </a:xfrm>
          <a:prstGeom prst="rect">
            <a:avLst/>
          </a:prstGeom>
        </p:spPr>
        <p:txBody>
          <a:bodyPr wrap="square">
            <a:spAutoFit/>
          </a:bodyPr>
          <a:lstStyle/>
          <a:p>
            <a:r>
              <a:rPr lang="en-IN" sz="2800" dirty="0" smtClean="0">
                <a:latin typeface="+mj-lt"/>
                <a:cs typeface="Times New Roman" panose="02020603050405020304" pitchFamily="18" charset="0"/>
              </a:rPr>
              <a:t>Binary </a:t>
            </a:r>
            <a:r>
              <a:rPr lang="en-IN" sz="2800" dirty="0">
                <a:latin typeface="+mj-lt"/>
                <a:cs typeface="Times New Roman" panose="02020603050405020304" pitchFamily="18" charset="0"/>
              </a:rPr>
              <a:t>Coded Decimal code </a:t>
            </a:r>
            <a:r>
              <a:rPr lang="en-IN" sz="2800" dirty="0" smtClean="0">
                <a:latin typeface="+mj-lt"/>
                <a:cs typeface="Times New Roman" panose="02020603050405020304" pitchFamily="18" charset="0"/>
              </a:rPr>
              <a:t>(BCD</a:t>
            </a:r>
            <a:r>
              <a:rPr lang="en-IN" sz="2800" dirty="0">
                <a:latin typeface="+mj-lt"/>
                <a:cs typeface="Times New Roman" panose="02020603050405020304" pitchFamily="18" charset="0"/>
              </a:rPr>
              <a:t>)</a:t>
            </a:r>
          </a:p>
          <a:p>
            <a:r>
              <a:rPr lang="en-IN" sz="2800" dirty="0" smtClean="0">
                <a:latin typeface="+mj-lt"/>
                <a:cs typeface="Times New Roman" panose="02020603050405020304" pitchFamily="18" charset="0"/>
              </a:rPr>
              <a:t>	</a:t>
            </a:r>
          </a:p>
          <a:p>
            <a:r>
              <a:rPr lang="en-IN" sz="2800" dirty="0" smtClean="0">
                <a:latin typeface="+mj-lt"/>
                <a:cs typeface="Times New Roman" panose="02020603050405020304" pitchFamily="18" charset="0"/>
              </a:rPr>
              <a:t> </a:t>
            </a:r>
            <a:r>
              <a:rPr lang="en-IN" sz="2800" dirty="0">
                <a:latin typeface="+mj-lt"/>
                <a:cs typeface="Times New Roman" panose="02020603050405020304" pitchFamily="18" charset="0"/>
              </a:rPr>
              <a:t>Consider the number (</a:t>
            </a:r>
            <a:r>
              <a:rPr lang="en-IN" sz="2800" dirty="0" smtClean="0">
                <a:latin typeface="+mj-lt"/>
                <a:cs typeface="Times New Roman" panose="02020603050405020304" pitchFamily="18" charset="0"/>
              </a:rPr>
              <a:t>16.85)</a:t>
            </a:r>
            <a:r>
              <a:rPr lang="en-IN" sz="2800" baseline="-25000" dirty="0" smtClean="0">
                <a:latin typeface="+mj-lt"/>
                <a:cs typeface="Times New Roman" panose="02020603050405020304" pitchFamily="18" charset="0"/>
              </a:rPr>
              <a:t>10</a:t>
            </a:r>
          </a:p>
          <a:p>
            <a:endParaRPr lang="en-IN" sz="2800" dirty="0">
              <a:latin typeface="+mj-lt"/>
              <a:cs typeface="Times New Roman" panose="02020603050405020304" pitchFamily="18" charset="0"/>
            </a:endParaRPr>
          </a:p>
          <a:p>
            <a:r>
              <a:rPr lang="pl-PL" sz="2800" dirty="0">
                <a:latin typeface="+mj-lt"/>
                <a:cs typeface="Times New Roman" panose="02020603050405020304" pitchFamily="18" charset="0"/>
              </a:rPr>
              <a:t>(16.85)</a:t>
            </a:r>
            <a:r>
              <a:rPr lang="pl-PL" sz="2800" baseline="-25000" dirty="0">
                <a:latin typeface="+mj-lt"/>
                <a:cs typeface="Times New Roman" panose="02020603050405020304" pitchFamily="18" charset="0"/>
              </a:rPr>
              <a:t>10</a:t>
            </a:r>
            <a:r>
              <a:rPr lang="pl-PL" sz="2800" dirty="0">
                <a:latin typeface="+mj-lt"/>
                <a:cs typeface="Times New Roman" panose="02020603050405020304" pitchFamily="18" charset="0"/>
              </a:rPr>
              <a:t> = (0001 0110 . 1000 0101</a:t>
            </a:r>
            <a:r>
              <a:rPr lang="pl-PL" sz="2800" dirty="0" smtClean="0">
                <a:latin typeface="+mj-lt"/>
                <a:cs typeface="Times New Roman" panose="02020603050405020304" pitchFamily="18" charset="0"/>
              </a:rPr>
              <a:t>)</a:t>
            </a:r>
            <a:endParaRPr lang="en-IN" sz="2800" dirty="0" smtClean="0">
              <a:latin typeface="+mj-lt"/>
              <a:cs typeface="Times New Roman" panose="02020603050405020304" pitchFamily="18" charset="0"/>
            </a:endParaRPr>
          </a:p>
          <a:p>
            <a:endParaRPr lang="en-IN" sz="2800" dirty="0">
              <a:latin typeface="+mj-lt"/>
              <a:cs typeface="Times New Roman" panose="02020603050405020304" pitchFamily="18" charset="0"/>
            </a:endParaRPr>
          </a:p>
          <a:p>
            <a:endParaRPr lang="en-IN" sz="2800" dirty="0">
              <a:latin typeface="+mj-lt"/>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649800" y="2507400"/>
              <a:ext cx="5894640" cy="3252240"/>
            </p14:xfrm>
          </p:contentPart>
        </mc:Choice>
        <mc:Fallback xmlns="">
          <p:pic>
            <p:nvPicPr>
              <p:cNvPr id="6" name="Ink 5"/>
              <p:cNvPicPr/>
              <p:nvPr/>
            </p:nvPicPr>
            <p:blipFill>
              <a:blip r:embed="rId3"/>
              <a:stretch>
                <a:fillRect/>
              </a:stretch>
            </p:blipFill>
            <p:spPr>
              <a:xfrm>
                <a:off x="633600" y="2490840"/>
                <a:ext cx="5927400" cy="3283920"/>
              </a:xfrm>
              <a:prstGeom prst="rect">
                <a:avLst/>
              </a:prstGeom>
            </p:spPr>
          </p:pic>
        </mc:Fallback>
      </mc:AlternateContent>
    </p:spTree>
    <p:extLst>
      <p:ext uri="{BB962C8B-B14F-4D97-AF65-F5344CB8AC3E}">
        <p14:creationId xmlns:p14="http://schemas.microsoft.com/office/powerpoint/2010/main" val="3574988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10400" y="6172200"/>
            <a:ext cx="2133600" cy="365125"/>
          </a:xfrm>
        </p:spPr>
        <p:txBody>
          <a:bodyPr/>
          <a:lstStyle/>
          <a:p>
            <a:fld id="{7DB72B6B-351E-47F5-8A9F-408C781D2328}" type="slidenum">
              <a:rPr lang="en-US" smtClean="0"/>
              <a:t>8</a:t>
            </a:fld>
            <a:endParaRPr lang="en-US" dirty="0"/>
          </a:p>
        </p:txBody>
      </p:sp>
      <p:sp>
        <p:nvSpPr>
          <p:cNvPr id="3" name="Rectangle 2"/>
          <p:cNvSpPr/>
          <p:nvPr/>
        </p:nvSpPr>
        <p:spPr>
          <a:xfrm>
            <a:off x="381000" y="990600"/>
            <a:ext cx="8001000" cy="4549835"/>
          </a:xfrm>
          <a:prstGeom prst="rect">
            <a:avLst/>
          </a:prstGeom>
        </p:spPr>
        <p:txBody>
          <a:bodyPr wrap="square">
            <a:spAutoFit/>
          </a:bodyPr>
          <a:lstStyle/>
          <a:p>
            <a:pPr>
              <a:lnSpc>
                <a:spcPct val="150000"/>
              </a:lnSpc>
            </a:pPr>
            <a:r>
              <a:rPr lang="en-IN" sz="2800" b="1" dirty="0">
                <a:latin typeface="+mj-lt"/>
                <a:cs typeface="Times New Roman" panose="02020603050405020304" pitchFamily="18" charset="0"/>
              </a:rPr>
              <a:t>Non-Weighted Code</a:t>
            </a:r>
            <a:r>
              <a:rPr lang="en-US" sz="2800" dirty="0">
                <a:latin typeface="+mj-lt"/>
                <a:cs typeface="Times New Roman" panose="02020603050405020304" pitchFamily="18" charset="0"/>
              </a:rPr>
              <a:t> is one in which the positions in the code do not have a specific weight. </a:t>
            </a:r>
            <a:endParaRPr lang="en-US" sz="2800" dirty="0" smtClean="0">
              <a:latin typeface="+mj-lt"/>
              <a:cs typeface="Times New Roman" panose="02020603050405020304" pitchFamily="18" charset="0"/>
            </a:endParaRPr>
          </a:p>
          <a:p>
            <a:pPr>
              <a:lnSpc>
                <a:spcPct val="150000"/>
              </a:lnSpc>
            </a:pPr>
            <a:endParaRPr lang="en-US" sz="2800" dirty="0" smtClean="0">
              <a:latin typeface="+mj-lt"/>
              <a:cs typeface="Times New Roman" panose="02020603050405020304" pitchFamily="18" charset="0"/>
            </a:endParaRPr>
          </a:p>
          <a:p>
            <a:pPr>
              <a:lnSpc>
                <a:spcPct val="150000"/>
              </a:lnSpc>
            </a:pPr>
            <a:r>
              <a:rPr lang="en-US" sz="2800" dirty="0" smtClean="0">
                <a:latin typeface="+mj-lt"/>
                <a:cs typeface="Times New Roman" panose="02020603050405020304" pitchFamily="18" charset="0"/>
              </a:rPr>
              <a:t>Examples </a:t>
            </a:r>
            <a:r>
              <a:rPr lang="en-US" sz="2800" dirty="0">
                <a:latin typeface="+mj-lt"/>
                <a:cs typeface="Times New Roman" panose="02020603050405020304" pitchFamily="18" charset="0"/>
              </a:rPr>
              <a:t>are </a:t>
            </a:r>
            <a:endParaRPr lang="en-US" sz="2800" dirty="0" smtClean="0">
              <a:latin typeface="+mj-lt"/>
              <a:cs typeface="Times New Roman" panose="02020603050405020304" pitchFamily="18" charset="0"/>
            </a:endParaRPr>
          </a:p>
          <a:p>
            <a:pPr>
              <a:lnSpc>
                <a:spcPct val="150000"/>
              </a:lnSpc>
            </a:pPr>
            <a:r>
              <a:rPr lang="en-US" sz="2800" dirty="0" smtClean="0">
                <a:latin typeface="+mj-lt"/>
                <a:cs typeface="Times New Roman" panose="02020603050405020304" pitchFamily="18" charset="0"/>
              </a:rPr>
              <a:t>1.EXCESS-3 CODE</a:t>
            </a:r>
            <a:endParaRPr lang="en-IN" sz="2800" dirty="0">
              <a:latin typeface="+mj-lt"/>
              <a:cs typeface="Times New Roman" panose="02020603050405020304" pitchFamily="18" charset="0"/>
            </a:endParaRPr>
          </a:p>
          <a:p>
            <a:pPr>
              <a:lnSpc>
                <a:spcPct val="150000"/>
              </a:lnSpc>
            </a:pPr>
            <a:r>
              <a:rPr lang="en-US" sz="2800" dirty="0" smtClean="0">
                <a:latin typeface="+mj-lt"/>
                <a:cs typeface="Times New Roman" panose="02020603050405020304" pitchFamily="18" charset="0"/>
              </a:rPr>
              <a:t>2.GRAY </a:t>
            </a:r>
            <a:r>
              <a:rPr lang="en-US" sz="2800" dirty="0">
                <a:latin typeface="+mj-lt"/>
                <a:cs typeface="Times New Roman" panose="02020603050405020304" pitchFamily="18" charset="0"/>
              </a:rPr>
              <a:t>CODE</a:t>
            </a:r>
            <a:endParaRPr lang="en-IN" sz="2800" dirty="0">
              <a:latin typeface="+mj-lt"/>
              <a:cs typeface="Times New Roman" panose="02020603050405020304" pitchFamily="18" charset="0"/>
            </a:endParaRPr>
          </a:p>
          <a:p>
            <a:pPr>
              <a:lnSpc>
                <a:spcPct val="150000"/>
              </a:lnSpc>
            </a:pPr>
            <a:endParaRPr lang="en-IN" sz="2800" dirty="0">
              <a:latin typeface="+mj-lt"/>
              <a:cs typeface="Times New Roman" panose="02020603050405020304" pitchFamily="18" charset="0"/>
            </a:endParaRPr>
          </a:p>
        </p:txBody>
      </p:sp>
    </p:spTree>
    <p:extLst>
      <p:ext uri="{BB962C8B-B14F-4D97-AF65-F5344CB8AC3E}">
        <p14:creationId xmlns:p14="http://schemas.microsoft.com/office/powerpoint/2010/main" val="588977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1252"/>
            <a:ext cx="8229600" cy="827087"/>
          </a:xfrm>
        </p:spPr>
        <p:txBody>
          <a:bodyPr>
            <a:normAutofit/>
          </a:bodyPr>
          <a:lstStyle/>
          <a:p>
            <a:pPr lvl="0"/>
            <a:r>
              <a:rPr lang="en-IN" dirty="0"/>
              <a:t>Binary coded decimal codes</a:t>
            </a:r>
          </a:p>
        </p:txBody>
      </p:sp>
      <p:sp>
        <p:nvSpPr>
          <p:cNvPr id="4" name="Slide Number Placeholder 3"/>
          <p:cNvSpPr>
            <a:spLocks noGrp="1"/>
          </p:cNvSpPr>
          <p:nvPr>
            <p:ph type="sldNum" sz="quarter" idx="12"/>
          </p:nvPr>
        </p:nvSpPr>
        <p:spPr>
          <a:xfrm>
            <a:off x="7010400" y="6172200"/>
            <a:ext cx="2133600" cy="365125"/>
          </a:xfrm>
        </p:spPr>
        <p:txBody>
          <a:bodyPr/>
          <a:lstStyle/>
          <a:p>
            <a:fld id="{7DB72B6B-351E-47F5-8A9F-408C781D2328}" type="slidenum">
              <a:rPr lang="en-US" smtClean="0"/>
              <a:t>9</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98134575"/>
              </p:ext>
            </p:extLst>
          </p:nvPr>
        </p:nvGraphicFramePr>
        <p:xfrm>
          <a:off x="0" y="762000"/>
          <a:ext cx="9144001" cy="6095999"/>
        </p:xfrm>
        <a:graphic>
          <a:graphicData uri="http://schemas.openxmlformats.org/drawingml/2006/table">
            <a:tbl>
              <a:tblPr firstRow="1" firstCol="1" bandRow="1">
                <a:tableStyleId>{D7AC3CCA-C797-4891-BE02-D94E43425B78}</a:tableStyleId>
              </a:tblPr>
              <a:tblGrid>
                <a:gridCol w="1174459">
                  <a:extLst>
                    <a:ext uri="{9D8B030D-6E8A-4147-A177-3AD203B41FA5}">
                      <a16:colId xmlns:a16="http://schemas.microsoft.com/office/drawing/2014/main" val="20000"/>
                    </a:ext>
                  </a:extLst>
                </a:gridCol>
                <a:gridCol w="1777245">
                  <a:extLst>
                    <a:ext uri="{9D8B030D-6E8A-4147-A177-3AD203B41FA5}">
                      <a16:colId xmlns:a16="http://schemas.microsoft.com/office/drawing/2014/main" val="20001"/>
                    </a:ext>
                  </a:extLst>
                </a:gridCol>
                <a:gridCol w="1913911">
                  <a:extLst>
                    <a:ext uri="{9D8B030D-6E8A-4147-A177-3AD203B41FA5}">
                      <a16:colId xmlns:a16="http://schemas.microsoft.com/office/drawing/2014/main" val="551909348"/>
                    </a:ext>
                  </a:extLst>
                </a:gridCol>
                <a:gridCol w="1992386">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468923">
                <a:tc rowSpan="2">
                  <a:txBody>
                    <a:bodyPr/>
                    <a:lstStyle/>
                    <a:p>
                      <a:pPr marR="30480" algn="ctr">
                        <a:lnSpc>
                          <a:spcPct val="150000"/>
                        </a:lnSpc>
                        <a:spcBef>
                          <a:spcPts val="240"/>
                        </a:spcBef>
                        <a:spcAft>
                          <a:spcPts val="240"/>
                        </a:spcAft>
                      </a:pPr>
                      <a:r>
                        <a:rPr lang="en-IN" sz="2000" dirty="0">
                          <a:solidFill>
                            <a:schemeClr val="tx1"/>
                          </a:solidFill>
                          <a:effectLst/>
                        </a:rPr>
                        <a:t>Decimal</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gridSpan="2">
                  <a:txBody>
                    <a:bodyPr/>
                    <a:lstStyle/>
                    <a:p>
                      <a:pPr marR="30480" algn="ctr">
                        <a:lnSpc>
                          <a:spcPct val="150000"/>
                        </a:lnSpc>
                        <a:spcBef>
                          <a:spcPts val="240"/>
                        </a:spcBef>
                        <a:spcAft>
                          <a:spcPts val="240"/>
                        </a:spcAft>
                      </a:pPr>
                      <a:r>
                        <a:rPr lang="en-IN" sz="2000" dirty="0" smtClean="0">
                          <a:solidFill>
                            <a:schemeClr val="tx1"/>
                          </a:solidFill>
                          <a:effectLst/>
                          <a:latin typeface="Calibri"/>
                          <a:ea typeface="Calibri"/>
                          <a:cs typeface="Times New Roman"/>
                        </a:rPr>
                        <a:t>Weighted Codes</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hMerge="1">
                  <a:txBody>
                    <a:bodyPr/>
                    <a:lstStyle/>
                    <a:p>
                      <a:pPr marR="30480" algn="ctr">
                        <a:lnSpc>
                          <a:spcPct val="150000"/>
                        </a:lnSpc>
                        <a:spcBef>
                          <a:spcPts val="240"/>
                        </a:spcBef>
                        <a:spcAft>
                          <a:spcPts val="240"/>
                        </a:spcAft>
                      </a:pPr>
                      <a:endParaRPr lang="en-IN" sz="2000" dirty="0">
                        <a:effectLst/>
                        <a:latin typeface="Calibri"/>
                        <a:ea typeface="Calibri"/>
                        <a:cs typeface="Times New Roman"/>
                      </a:endParaRPr>
                    </a:p>
                  </a:txBody>
                  <a:tcPr marL="68580" marR="68580" marT="0" marB="0" anchor="ctr"/>
                </a:tc>
                <a:tc gridSpan="2">
                  <a:txBody>
                    <a:bodyPr/>
                    <a:lstStyle/>
                    <a:p>
                      <a:pPr marR="30480" algn="ctr">
                        <a:lnSpc>
                          <a:spcPct val="150000"/>
                        </a:lnSpc>
                        <a:spcBef>
                          <a:spcPts val="240"/>
                        </a:spcBef>
                        <a:spcAft>
                          <a:spcPts val="240"/>
                        </a:spcAft>
                      </a:pPr>
                      <a:r>
                        <a:rPr lang="en-IN" sz="2000" dirty="0" smtClean="0">
                          <a:solidFill>
                            <a:schemeClr val="tx1"/>
                          </a:solidFill>
                          <a:effectLst/>
                          <a:latin typeface="+mn-lt"/>
                          <a:ea typeface="Calibri"/>
                          <a:cs typeface="Times New Roman"/>
                        </a:rPr>
                        <a:t>Un-Weighted Codes</a:t>
                      </a:r>
                      <a:endParaRPr lang="en-IN" sz="2000" dirty="0">
                        <a:solidFill>
                          <a:schemeClr val="tx1"/>
                        </a:solidFill>
                        <a:effectLst/>
                        <a:latin typeface="+mn-lt"/>
                        <a:ea typeface="Calibri"/>
                        <a:cs typeface="Times New Roman"/>
                      </a:endParaRPr>
                    </a:p>
                  </a:txBody>
                  <a:tcPr marL="68580" marR="68580" marT="0" marB="0" anchor="ctr">
                    <a:solidFill>
                      <a:schemeClr val="bg1"/>
                    </a:solidFill>
                  </a:tcPr>
                </a:tc>
                <a:tc hMerge="1">
                  <a:txBody>
                    <a:bodyPr/>
                    <a:lstStyle/>
                    <a:p>
                      <a:pPr marR="30480" algn="ctr">
                        <a:lnSpc>
                          <a:spcPct val="150000"/>
                        </a:lnSpc>
                        <a:spcBef>
                          <a:spcPts val="240"/>
                        </a:spcBef>
                        <a:spcAft>
                          <a:spcPts val="240"/>
                        </a:spcAft>
                      </a:pPr>
                      <a:endParaRPr lang="en-IN"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468923">
                <a:tc vMerge="1">
                  <a:txBody>
                    <a:bodyPr/>
                    <a:lstStyle/>
                    <a:p>
                      <a:pPr marR="30480" algn="ctr">
                        <a:lnSpc>
                          <a:spcPct val="150000"/>
                        </a:lnSpc>
                        <a:spcBef>
                          <a:spcPts val="240"/>
                        </a:spcBef>
                        <a:spcAft>
                          <a:spcPts val="240"/>
                        </a:spcAft>
                      </a:pPr>
                      <a:endParaRPr lang="en-IN" sz="2000" dirty="0">
                        <a:effectLst/>
                        <a:latin typeface="Calibri"/>
                        <a:ea typeface="Calibri"/>
                        <a:cs typeface="Times New Roman"/>
                      </a:endParaRPr>
                    </a:p>
                  </a:txBody>
                  <a:tcPr marL="68580" marR="68580" marT="0" marB="0" anchor="ctr"/>
                </a:tc>
                <a:tc>
                  <a:txBody>
                    <a:bodyPr/>
                    <a:lstStyle/>
                    <a:p>
                      <a:pPr marR="30480" algn="ctr">
                        <a:lnSpc>
                          <a:spcPct val="150000"/>
                        </a:lnSpc>
                        <a:spcBef>
                          <a:spcPts val="240"/>
                        </a:spcBef>
                        <a:spcAft>
                          <a:spcPts val="240"/>
                        </a:spcAft>
                      </a:pPr>
                      <a:r>
                        <a:rPr lang="en-IN" sz="2000" b="1" dirty="0" smtClean="0">
                          <a:solidFill>
                            <a:schemeClr val="tx1"/>
                          </a:solidFill>
                          <a:effectLst/>
                        </a:rPr>
                        <a:t>8421BCD</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chemeClr val="tx1"/>
                          </a:solidFill>
                          <a:effectLst/>
                          <a:latin typeface="Calibri"/>
                          <a:ea typeface="Calibri"/>
                          <a:cs typeface="Times New Roman"/>
                        </a:rPr>
                        <a:t>2421BCD</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chemeClr val="tx1"/>
                          </a:solidFill>
                          <a:effectLst/>
                        </a:rPr>
                        <a:t>Excess-3</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err="1" smtClean="0">
                          <a:solidFill>
                            <a:schemeClr val="tx1"/>
                          </a:solidFill>
                          <a:effectLst/>
                        </a:rPr>
                        <a:t>Gray</a:t>
                      </a:r>
                      <a:r>
                        <a:rPr lang="en-IN" sz="2000" b="1" dirty="0" smtClean="0">
                          <a:solidFill>
                            <a:schemeClr val="tx1"/>
                          </a:solidFill>
                          <a:effectLst/>
                        </a:rPr>
                        <a:t> code</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772380373"/>
                  </a:ext>
                </a:extLst>
              </a:tr>
              <a:tr h="468923">
                <a:tc>
                  <a:txBody>
                    <a:bodyPr/>
                    <a:lstStyle/>
                    <a:p>
                      <a:pPr marR="30480" algn="ctr">
                        <a:lnSpc>
                          <a:spcPct val="150000"/>
                        </a:lnSpc>
                        <a:spcBef>
                          <a:spcPts val="240"/>
                        </a:spcBef>
                        <a:spcAft>
                          <a:spcPts val="240"/>
                        </a:spcAft>
                      </a:pPr>
                      <a:r>
                        <a:rPr lang="en-IN" sz="2000" dirty="0">
                          <a:solidFill>
                            <a:schemeClr val="tx1"/>
                          </a:solidFill>
                          <a:effectLst/>
                        </a:rPr>
                        <a:t>0</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0000</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FF0000"/>
                          </a:solidFill>
                          <a:effectLst/>
                          <a:latin typeface="Calibri"/>
                          <a:ea typeface="Calibri"/>
                          <a:cs typeface="Times New Roman"/>
                        </a:rPr>
                        <a:t>0000</a:t>
                      </a:r>
                      <a:endParaRPr lang="en-IN" sz="2000" b="1" dirty="0">
                        <a:solidFill>
                          <a:srgbClr val="FF000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FF0000"/>
                          </a:solidFill>
                          <a:effectLst/>
                        </a:rPr>
                        <a:t>0011</a:t>
                      </a:r>
                      <a:endParaRPr lang="en-IN" sz="2000" b="1" dirty="0">
                        <a:solidFill>
                          <a:srgbClr val="FF000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0000</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1"/>
                  </a:ext>
                </a:extLst>
              </a:tr>
              <a:tr h="468923">
                <a:tc>
                  <a:txBody>
                    <a:bodyPr/>
                    <a:lstStyle/>
                    <a:p>
                      <a:pPr marR="30480" algn="ctr">
                        <a:lnSpc>
                          <a:spcPct val="150000"/>
                        </a:lnSpc>
                        <a:spcBef>
                          <a:spcPts val="240"/>
                        </a:spcBef>
                        <a:spcAft>
                          <a:spcPts val="240"/>
                        </a:spcAft>
                      </a:pPr>
                      <a:r>
                        <a:rPr lang="en-IN" sz="2000" dirty="0">
                          <a:solidFill>
                            <a:schemeClr val="tx1"/>
                          </a:solidFill>
                          <a:effectLst/>
                        </a:rPr>
                        <a:t>1</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0001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FF0000"/>
                          </a:solidFill>
                          <a:effectLst/>
                          <a:latin typeface="Calibri"/>
                          <a:ea typeface="Calibri"/>
                          <a:cs typeface="Times New Roman"/>
                        </a:rPr>
                        <a:t>0001</a:t>
                      </a:r>
                      <a:endParaRPr lang="en-IN" sz="2000" b="1" dirty="0">
                        <a:solidFill>
                          <a:srgbClr val="FF000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FF0000"/>
                          </a:solidFill>
                          <a:effectLst/>
                        </a:rPr>
                        <a:t>0100</a:t>
                      </a:r>
                      <a:endParaRPr lang="en-IN" sz="2000" b="1" dirty="0">
                        <a:solidFill>
                          <a:srgbClr val="FF000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0001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2"/>
                  </a:ext>
                </a:extLst>
              </a:tr>
              <a:tr h="468923">
                <a:tc>
                  <a:txBody>
                    <a:bodyPr/>
                    <a:lstStyle/>
                    <a:p>
                      <a:pPr marR="30480" algn="ctr">
                        <a:lnSpc>
                          <a:spcPct val="150000"/>
                        </a:lnSpc>
                        <a:spcBef>
                          <a:spcPts val="240"/>
                        </a:spcBef>
                        <a:spcAft>
                          <a:spcPts val="240"/>
                        </a:spcAft>
                      </a:pPr>
                      <a:r>
                        <a:rPr lang="en-IN" sz="2000" dirty="0">
                          <a:solidFill>
                            <a:schemeClr val="tx1"/>
                          </a:solidFill>
                          <a:effectLst/>
                        </a:rPr>
                        <a:t>2</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0010</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FF0000"/>
                          </a:solidFill>
                          <a:effectLst/>
                          <a:latin typeface="Calibri"/>
                          <a:ea typeface="Calibri"/>
                          <a:cs typeface="Times New Roman"/>
                        </a:rPr>
                        <a:t>0010</a:t>
                      </a:r>
                      <a:endParaRPr lang="en-IN" sz="2000" b="1" dirty="0">
                        <a:solidFill>
                          <a:srgbClr val="FF000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FF0000"/>
                          </a:solidFill>
                          <a:effectLst/>
                        </a:rPr>
                        <a:t>0101</a:t>
                      </a:r>
                      <a:endParaRPr lang="en-IN" sz="2000" b="1" dirty="0">
                        <a:solidFill>
                          <a:srgbClr val="FF000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chemeClr val="tx1"/>
                          </a:solidFill>
                          <a:effectLst/>
                        </a:rPr>
                        <a:t>0011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3"/>
                  </a:ext>
                </a:extLst>
              </a:tr>
              <a:tr h="468923">
                <a:tc>
                  <a:txBody>
                    <a:bodyPr/>
                    <a:lstStyle/>
                    <a:p>
                      <a:pPr marR="30480" algn="ctr">
                        <a:lnSpc>
                          <a:spcPct val="150000"/>
                        </a:lnSpc>
                        <a:spcBef>
                          <a:spcPts val="240"/>
                        </a:spcBef>
                        <a:spcAft>
                          <a:spcPts val="240"/>
                        </a:spcAft>
                      </a:pPr>
                      <a:r>
                        <a:rPr lang="en-IN" sz="2000" dirty="0">
                          <a:solidFill>
                            <a:schemeClr val="tx1"/>
                          </a:solidFill>
                          <a:effectLst/>
                        </a:rPr>
                        <a:t>3</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0011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FF0000"/>
                          </a:solidFill>
                          <a:effectLst/>
                          <a:latin typeface="Calibri"/>
                          <a:ea typeface="Calibri"/>
                          <a:cs typeface="Times New Roman"/>
                        </a:rPr>
                        <a:t>0011</a:t>
                      </a:r>
                      <a:endParaRPr lang="en-IN" sz="2000" b="1" dirty="0">
                        <a:solidFill>
                          <a:srgbClr val="FF000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FF0000"/>
                          </a:solidFill>
                          <a:effectLst/>
                        </a:rPr>
                        <a:t>0110</a:t>
                      </a:r>
                      <a:endParaRPr lang="en-IN" sz="2000" b="1" dirty="0">
                        <a:solidFill>
                          <a:srgbClr val="FF000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chemeClr val="tx1"/>
                          </a:solidFill>
                          <a:effectLst/>
                        </a:rPr>
                        <a:t>0010</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4"/>
                  </a:ext>
                </a:extLst>
              </a:tr>
              <a:tr h="468923">
                <a:tc>
                  <a:txBody>
                    <a:bodyPr/>
                    <a:lstStyle/>
                    <a:p>
                      <a:pPr marR="30480" algn="ctr">
                        <a:lnSpc>
                          <a:spcPct val="150000"/>
                        </a:lnSpc>
                        <a:spcBef>
                          <a:spcPts val="240"/>
                        </a:spcBef>
                        <a:spcAft>
                          <a:spcPts val="240"/>
                        </a:spcAft>
                      </a:pPr>
                      <a:r>
                        <a:rPr lang="en-IN" sz="2000" dirty="0">
                          <a:solidFill>
                            <a:schemeClr val="tx1"/>
                          </a:solidFill>
                          <a:effectLst/>
                        </a:rPr>
                        <a:t>4</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0100</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FF0000"/>
                          </a:solidFill>
                          <a:effectLst/>
                          <a:latin typeface="Calibri"/>
                          <a:ea typeface="Calibri"/>
                          <a:cs typeface="Times New Roman"/>
                        </a:rPr>
                        <a:t>0100</a:t>
                      </a:r>
                      <a:endParaRPr lang="en-IN" sz="2000" b="1" dirty="0">
                        <a:solidFill>
                          <a:srgbClr val="FF000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FF0000"/>
                          </a:solidFill>
                          <a:effectLst/>
                        </a:rPr>
                        <a:t>0111</a:t>
                      </a:r>
                      <a:endParaRPr lang="en-IN" sz="2000" b="1" dirty="0">
                        <a:solidFill>
                          <a:srgbClr val="FF000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US" sz="2000" b="1" dirty="0" smtClean="0">
                          <a:solidFill>
                            <a:schemeClr val="tx1"/>
                          </a:solidFill>
                          <a:effectLst/>
                        </a:rPr>
                        <a:t>0110</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5"/>
                  </a:ext>
                </a:extLst>
              </a:tr>
              <a:tr h="468923">
                <a:tc>
                  <a:txBody>
                    <a:bodyPr/>
                    <a:lstStyle/>
                    <a:p>
                      <a:pPr marR="30480" algn="ctr">
                        <a:lnSpc>
                          <a:spcPct val="150000"/>
                        </a:lnSpc>
                        <a:spcBef>
                          <a:spcPts val="240"/>
                        </a:spcBef>
                        <a:spcAft>
                          <a:spcPts val="240"/>
                        </a:spcAft>
                      </a:pPr>
                      <a:r>
                        <a:rPr lang="en-IN" sz="2000" dirty="0">
                          <a:solidFill>
                            <a:schemeClr val="tx1"/>
                          </a:solidFill>
                          <a:effectLst/>
                        </a:rPr>
                        <a:t>5</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0101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00B050"/>
                          </a:solidFill>
                          <a:effectLst/>
                          <a:latin typeface="Calibri"/>
                          <a:ea typeface="Calibri"/>
                          <a:cs typeface="Times New Roman"/>
                        </a:rPr>
                        <a:t>1011</a:t>
                      </a:r>
                      <a:endParaRPr lang="en-IN" sz="2000" b="1" dirty="0">
                        <a:solidFill>
                          <a:srgbClr val="00B05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US" sz="2000" b="1" dirty="0" smtClean="0">
                          <a:solidFill>
                            <a:srgbClr val="00B050"/>
                          </a:solidFill>
                          <a:effectLst/>
                        </a:rPr>
                        <a:t>1000</a:t>
                      </a:r>
                      <a:endParaRPr lang="en-IN" sz="2000" b="1" dirty="0">
                        <a:solidFill>
                          <a:srgbClr val="00B05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0111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6"/>
                  </a:ext>
                </a:extLst>
              </a:tr>
              <a:tr h="468923">
                <a:tc>
                  <a:txBody>
                    <a:bodyPr/>
                    <a:lstStyle/>
                    <a:p>
                      <a:pPr marR="30480" algn="ctr">
                        <a:lnSpc>
                          <a:spcPct val="150000"/>
                        </a:lnSpc>
                        <a:spcBef>
                          <a:spcPts val="240"/>
                        </a:spcBef>
                        <a:spcAft>
                          <a:spcPts val="240"/>
                        </a:spcAft>
                      </a:pPr>
                      <a:r>
                        <a:rPr lang="en-IN" sz="2000" dirty="0">
                          <a:solidFill>
                            <a:schemeClr val="tx1"/>
                          </a:solidFill>
                          <a:effectLst/>
                        </a:rPr>
                        <a:t>6</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0110</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00B050"/>
                          </a:solidFill>
                          <a:effectLst/>
                          <a:latin typeface="Calibri"/>
                          <a:ea typeface="Calibri"/>
                          <a:cs typeface="Times New Roman"/>
                        </a:rPr>
                        <a:t>1100</a:t>
                      </a:r>
                      <a:endParaRPr lang="en-IN" sz="2000" b="1" dirty="0">
                        <a:solidFill>
                          <a:srgbClr val="00B05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US" sz="2000" b="1" dirty="0" smtClean="0">
                          <a:solidFill>
                            <a:srgbClr val="00B050"/>
                          </a:solidFill>
                          <a:effectLst/>
                        </a:rPr>
                        <a:t>1001</a:t>
                      </a:r>
                      <a:endParaRPr lang="en-IN" sz="2000" b="1" dirty="0">
                        <a:solidFill>
                          <a:srgbClr val="00B05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US" sz="2000" b="1" dirty="0" smtClean="0">
                          <a:solidFill>
                            <a:schemeClr val="tx1"/>
                          </a:solidFill>
                          <a:effectLst/>
                        </a:rPr>
                        <a:t>0101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7"/>
                  </a:ext>
                </a:extLst>
              </a:tr>
              <a:tr h="468923">
                <a:tc>
                  <a:txBody>
                    <a:bodyPr/>
                    <a:lstStyle/>
                    <a:p>
                      <a:pPr marR="30480" algn="ctr">
                        <a:lnSpc>
                          <a:spcPct val="150000"/>
                        </a:lnSpc>
                        <a:spcBef>
                          <a:spcPts val="240"/>
                        </a:spcBef>
                        <a:spcAft>
                          <a:spcPts val="240"/>
                        </a:spcAft>
                      </a:pPr>
                      <a:r>
                        <a:rPr lang="en-IN" sz="2000" dirty="0">
                          <a:solidFill>
                            <a:schemeClr val="tx1"/>
                          </a:solidFill>
                          <a:effectLst/>
                        </a:rPr>
                        <a:t>7</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0111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00B050"/>
                          </a:solidFill>
                          <a:effectLst/>
                          <a:latin typeface="Calibri"/>
                          <a:ea typeface="Calibri"/>
                          <a:cs typeface="Times New Roman"/>
                        </a:rPr>
                        <a:t>1101</a:t>
                      </a:r>
                      <a:endParaRPr lang="en-IN" sz="2000" b="1" dirty="0">
                        <a:solidFill>
                          <a:srgbClr val="00B05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00B050"/>
                          </a:solidFill>
                          <a:effectLst/>
                        </a:rPr>
                        <a:t>1010</a:t>
                      </a:r>
                      <a:endParaRPr lang="en-IN" sz="2000" b="1" dirty="0">
                        <a:solidFill>
                          <a:srgbClr val="00B05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US" sz="2000" b="1" dirty="0" smtClean="0">
                          <a:solidFill>
                            <a:schemeClr val="tx1"/>
                          </a:solidFill>
                          <a:effectLst/>
                        </a:rPr>
                        <a:t>0100</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8"/>
                  </a:ext>
                </a:extLst>
              </a:tr>
              <a:tr h="468923">
                <a:tc>
                  <a:txBody>
                    <a:bodyPr/>
                    <a:lstStyle/>
                    <a:p>
                      <a:pPr marR="30480" algn="ctr">
                        <a:lnSpc>
                          <a:spcPct val="150000"/>
                        </a:lnSpc>
                        <a:spcBef>
                          <a:spcPts val="240"/>
                        </a:spcBef>
                        <a:spcAft>
                          <a:spcPts val="240"/>
                        </a:spcAft>
                      </a:pPr>
                      <a:r>
                        <a:rPr lang="en-IN" sz="2000" dirty="0">
                          <a:solidFill>
                            <a:schemeClr val="tx1"/>
                          </a:solidFill>
                          <a:effectLst/>
                        </a:rPr>
                        <a:t>8</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1000</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00B050"/>
                          </a:solidFill>
                          <a:effectLst/>
                          <a:latin typeface="Calibri"/>
                          <a:ea typeface="Calibri"/>
                          <a:cs typeface="Times New Roman"/>
                        </a:rPr>
                        <a:t>1110</a:t>
                      </a:r>
                      <a:endParaRPr lang="en-IN" sz="2000" b="1" dirty="0">
                        <a:solidFill>
                          <a:srgbClr val="00B05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00B050"/>
                          </a:solidFill>
                          <a:effectLst/>
                        </a:rPr>
                        <a:t>1011</a:t>
                      </a:r>
                      <a:endParaRPr lang="en-IN" sz="2000" b="1" dirty="0">
                        <a:solidFill>
                          <a:srgbClr val="00B05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chemeClr val="tx1"/>
                          </a:solidFill>
                          <a:effectLst/>
                        </a:rPr>
                        <a:t>1100</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09"/>
                  </a:ext>
                </a:extLst>
              </a:tr>
              <a:tr h="468923">
                <a:tc>
                  <a:txBody>
                    <a:bodyPr/>
                    <a:lstStyle/>
                    <a:p>
                      <a:pPr marR="30480" algn="ctr">
                        <a:lnSpc>
                          <a:spcPct val="150000"/>
                        </a:lnSpc>
                        <a:spcBef>
                          <a:spcPts val="240"/>
                        </a:spcBef>
                        <a:spcAft>
                          <a:spcPts val="240"/>
                        </a:spcAft>
                      </a:pPr>
                      <a:r>
                        <a:rPr lang="en-IN" sz="2000" dirty="0">
                          <a:solidFill>
                            <a:schemeClr val="tx1"/>
                          </a:solidFill>
                          <a:effectLst/>
                        </a:rPr>
                        <a:t>9</a:t>
                      </a: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a:solidFill>
                            <a:schemeClr val="tx1"/>
                          </a:solidFill>
                          <a:effectLst/>
                        </a:rPr>
                        <a:t>1001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00B050"/>
                          </a:solidFill>
                          <a:effectLst/>
                          <a:latin typeface="Calibri"/>
                          <a:ea typeface="Calibri"/>
                          <a:cs typeface="Times New Roman"/>
                        </a:rPr>
                        <a:t>1111</a:t>
                      </a:r>
                      <a:endParaRPr lang="en-IN" sz="2000" b="1" dirty="0">
                        <a:solidFill>
                          <a:srgbClr val="00B05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rgbClr val="00B050"/>
                          </a:solidFill>
                          <a:effectLst/>
                        </a:rPr>
                        <a:t>1100</a:t>
                      </a:r>
                      <a:endParaRPr lang="en-IN" sz="2000" b="1" dirty="0">
                        <a:solidFill>
                          <a:srgbClr val="00B05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r>
                        <a:rPr lang="en-IN" sz="2000" b="1" dirty="0" smtClean="0">
                          <a:solidFill>
                            <a:schemeClr val="tx1"/>
                          </a:solidFill>
                          <a:effectLst/>
                        </a:rPr>
                        <a:t>1101</a:t>
                      </a: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0010"/>
                  </a:ext>
                </a:extLst>
              </a:tr>
              <a:tr h="468923">
                <a:tc>
                  <a:txBody>
                    <a:bodyPr/>
                    <a:lstStyle/>
                    <a:p>
                      <a:pPr marR="30480" algn="ctr">
                        <a:lnSpc>
                          <a:spcPct val="150000"/>
                        </a:lnSpc>
                        <a:spcBef>
                          <a:spcPts val="240"/>
                        </a:spcBef>
                        <a:spcAft>
                          <a:spcPts val="240"/>
                        </a:spcAft>
                      </a:pPr>
                      <a:endParaRPr lang="en-IN" sz="2000" dirty="0">
                        <a:solidFill>
                          <a:schemeClr val="tx1"/>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tc gridSpan="2">
                  <a:txBody>
                    <a:bodyPr/>
                    <a:lstStyle/>
                    <a:p>
                      <a:pPr marR="30480" algn="ctr">
                        <a:lnSpc>
                          <a:spcPct val="150000"/>
                        </a:lnSpc>
                        <a:spcBef>
                          <a:spcPts val="240"/>
                        </a:spcBef>
                        <a:spcAft>
                          <a:spcPts val="240"/>
                        </a:spcAft>
                      </a:pPr>
                      <a:r>
                        <a:rPr lang="en-IN" sz="2000" b="1" dirty="0" smtClean="0">
                          <a:solidFill>
                            <a:srgbClr val="7030A0"/>
                          </a:solidFill>
                          <a:effectLst/>
                          <a:latin typeface="Calibri"/>
                          <a:ea typeface="Calibri"/>
                          <a:cs typeface="Times New Roman"/>
                        </a:rPr>
                        <a:t>Self complementing codes</a:t>
                      </a:r>
                      <a:endParaRPr lang="en-IN" sz="2000" b="1" dirty="0">
                        <a:solidFill>
                          <a:srgbClr val="7030A0"/>
                        </a:solidFill>
                        <a:effectLst/>
                        <a:latin typeface="Calibri"/>
                        <a:ea typeface="Calibri"/>
                        <a:cs typeface="Times New Roman"/>
                      </a:endParaRPr>
                    </a:p>
                  </a:txBody>
                  <a:tcPr marL="68580" marR="68580" marT="0" marB="0" anchor="ctr">
                    <a:solidFill>
                      <a:schemeClr val="bg1"/>
                    </a:solidFill>
                  </a:tcPr>
                </a:tc>
                <a:tc hMerge="1">
                  <a:txBody>
                    <a:bodyPr/>
                    <a:lstStyle/>
                    <a:p>
                      <a:pPr marR="30480" algn="ctr">
                        <a:lnSpc>
                          <a:spcPct val="150000"/>
                        </a:lnSpc>
                        <a:spcBef>
                          <a:spcPts val="240"/>
                        </a:spcBef>
                        <a:spcAft>
                          <a:spcPts val="240"/>
                        </a:spcAft>
                      </a:pPr>
                      <a:endParaRPr lang="en-IN" sz="2000" b="1" dirty="0">
                        <a:solidFill>
                          <a:srgbClr val="00B050"/>
                        </a:solidFill>
                        <a:effectLst/>
                        <a:latin typeface="Calibri"/>
                        <a:ea typeface="Calibri"/>
                        <a:cs typeface="Times New Roman"/>
                      </a:endParaRPr>
                    </a:p>
                  </a:txBody>
                  <a:tcPr marL="68580" marR="68580" marT="0" marB="0" anchor="ctr">
                    <a:solidFill>
                      <a:schemeClr val="bg1"/>
                    </a:solidFill>
                  </a:tcPr>
                </a:tc>
                <a:tc>
                  <a:txBody>
                    <a:bodyPr/>
                    <a:lstStyle/>
                    <a:p>
                      <a:pPr marR="30480" algn="ctr">
                        <a:lnSpc>
                          <a:spcPct val="150000"/>
                        </a:lnSpc>
                        <a:spcBef>
                          <a:spcPts val="240"/>
                        </a:spcBef>
                        <a:spcAft>
                          <a:spcPts val="240"/>
                        </a:spcAft>
                      </a:pPr>
                      <a:endParaRPr lang="en-IN" sz="2000" b="1" dirty="0">
                        <a:solidFill>
                          <a:schemeClr val="tx1"/>
                        </a:solidFill>
                        <a:effectLst/>
                        <a:latin typeface="Calibri"/>
                        <a:ea typeface="Calibri"/>
                        <a:cs typeface="Times New Roman"/>
                      </a:endParaRPr>
                    </a:p>
                  </a:txBody>
                  <a:tcPr marL="68580" marR="68580" marT="0" marB="0" anchor="ctr">
                    <a:solidFill>
                      <a:schemeClr val="bg1"/>
                    </a:solidFill>
                  </a:tcPr>
                </a:tc>
                <a:extLst>
                  <a:ext uri="{0D108BD9-81ED-4DB2-BD59-A6C34878D82A}">
                    <a16:rowId xmlns:a16="http://schemas.microsoft.com/office/drawing/2014/main" val="1233494381"/>
                  </a:ext>
                </a:extLst>
              </a:tr>
            </a:tbl>
          </a:graphicData>
        </a:graphic>
      </p:graphicFrame>
    </p:spTree>
    <p:extLst>
      <p:ext uri="{BB962C8B-B14F-4D97-AF65-F5344CB8AC3E}">
        <p14:creationId xmlns:p14="http://schemas.microsoft.com/office/powerpoint/2010/main" val="752304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documentManagement>
</p:properties>
</file>

<file path=customXml/itemProps1.xml><?xml version="1.0" encoding="utf-8"?>
<ds:datastoreItem xmlns:ds="http://schemas.openxmlformats.org/officeDocument/2006/customXml" ds:itemID="{19B4F3BB-8E8B-4D63-AF16-2EB13750EDC3}"/>
</file>

<file path=customXml/itemProps2.xml><?xml version="1.0" encoding="utf-8"?>
<ds:datastoreItem xmlns:ds="http://schemas.openxmlformats.org/officeDocument/2006/customXml" ds:itemID="{62BFB030-1E6C-4F70-B662-4E7D8800B87C}"/>
</file>

<file path=customXml/itemProps3.xml><?xml version="1.0" encoding="utf-8"?>
<ds:datastoreItem xmlns:ds="http://schemas.openxmlformats.org/officeDocument/2006/customXml" ds:itemID="{D048E88E-0D23-4620-A632-65C3822ED81B}"/>
</file>

<file path=docProps/app.xml><?xml version="1.0" encoding="utf-8"?>
<Properties xmlns="http://schemas.openxmlformats.org/officeDocument/2006/extended-properties" xmlns:vt="http://schemas.openxmlformats.org/officeDocument/2006/docPropsVTypes">
  <TotalTime>2718</TotalTime>
  <Words>1321</Words>
  <Application>Microsoft Office PowerPoint</Application>
  <PresentationFormat>On-screen Show (4:3)</PresentationFormat>
  <Paragraphs>240</Paragraphs>
  <Slides>24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Cambria Math</vt:lpstr>
      <vt:lpstr>Symbol</vt:lpstr>
      <vt:lpstr>Times New Roman</vt:lpstr>
      <vt:lpstr>Wingdings</vt:lpstr>
      <vt:lpstr>Office Theme</vt:lpstr>
      <vt:lpstr>Picture</vt:lpstr>
      <vt:lpstr>PART II   DIGITAL ELECTRONICS</vt:lpstr>
      <vt:lpstr>Module 2: Codes</vt:lpstr>
      <vt:lpstr>PowerPoint Presentation</vt:lpstr>
      <vt:lpstr>Binary coded decimal codes</vt:lpstr>
      <vt:lpstr>PowerPoint Presentation</vt:lpstr>
      <vt:lpstr>PowerPoint Presentation</vt:lpstr>
      <vt:lpstr>PowerPoint Presentation</vt:lpstr>
      <vt:lpstr>PowerPoint Presentation</vt:lpstr>
      <vt:lpstr>Binary coded decimal codes</vt:lpstr>
      <vt:lpstr>Self complementing codes</vt:lpstr>
      <vt:lpstr>PowerPoint Presentation</vt:lpstr>
      <vt:lpstr>Self Test</vt:lpstr>
      <vt:lpstr>Binary to Gray-code conversion</vt:lpstr>
      <vt:lpstr>Gray-code to Binary conversion</vt:lpstr>
      <vt:lpstr>Error Detection and Correction</vt:lpstr>
      <vt:lpstr>Introduction</vt:lpstr>
      <vt:lpstr>Error Detection Codes</vt:lpstr>
      <vt:lpstr>PowerPoint Presentation</vt:lpstr>
      <vt:lpstr>Error Detection Codes</vt:lpstr>
      <vt:lpstr>(7,4) Hamming code</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MAHE</cp:lastModifiedBy>
  <cp:revision>300</cp:revision>
  <dcterms:created xsi:type="dcterms:W3CDTF">2014-05-17T08:44:36Z</dcterms:created>
  <dcterms:modified xsi:type="dcterms:W3CDTF">2022-05-18T08:29:09Z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0x010100A82D9C3AB1FCE54FB530FD6FD79EF86F</vt:lpwstr>
  </property>
</Properties>
</file>