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1.xml" ContentType="application/vnd.openxmlformats-officedocument.theme+xml"/>
  <Override PartName="/ppt/ink/ink5.xml" ContentType="application/inkml+xml"/>
  <Override PartName="/ppt/ink/ink4.xml" ContentType="application/inkml+xml"/>
  <Override PartName="/ppt/ink/ink3.xml" ContentType="application/inkml+xml"/>
  <Override PartName="/ppt/theme/theme2.xml" ContentType="application/vnd.openxmlformats-officedocument.theme+xml"/>
  <Override PartName="/ppt/ink/ink2.xml" ContentType="application/inkml+xml"/>
  <Override PartName="/ppt/notesMasters/notesMaster1.xml" ContentType="application/vnd.openxmlformats-officedocument.presentationml.notesMaster+xml"/>
  <Override PartName="/ppt/ink/ink1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6" r:id="rId2"/>
    <p:sldId id="267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8" r:id="rId12"/>
    <p:sldId id="265" r:id="rId13"/>
    <p:sldId id="269" r:id="rId14"/>
    <p:sldId id="270" r:id="rId15"/>
    <p:sldId id="272" r:id="rId16"/>
    <p:sldId id="273" r:id="rId17"/>
    <p:sldId id="274" r:id="rId18"/>
    <p:sldId id="275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CD6400"/>
    <a:srgbClr val="A85000"/>
    <a:srgbClr val="CD641E"/>
    <a:srgbClr val="F6A91E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80" autoAdjust="0"/>
  </p:normalViewPr>
  <p:slideViewPr>
    <p:cSldViewPr>
      <p:cViewPr varScale="1">
        <p:scale>
          <a:sx n="62" d="100"/>
          <a:sy n="62" d="100"/>
        </p:scale>
        <p:origin x="16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2T10:37:02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12537 6118 1510 0,'0'0'107'0,"0"0"-89"16,0 0 6-16,0 0 5 15,0 0 16-15,0 0-5 16,0 0-15-16,-4 10-5 15,4-10 4-15,0-7 5 0,11-15-14 16,12-10-14-16,12-15 2 16,12-15 1-16,13-12 5 15,10-11-2-15,13-10-2 16,16-3-3-16,14-4-2 16,15 0 1-16,11 3-1 15,7 3 0-15,3 8 1 16,5 6-1-16,-5 4 1 15,-3 3-1-15,-5 2 1 16,-16 4-2-16,-13 7 2 16,-18 12-1-16,-14 10 0 15,-19 9 0-15,-19 10 1 16,-12 7 0-16,-14 4 0 0,-10 3 2 16,-3 4 2-16,-3 2 1 15,0 1-3-15,0 0-1 16,0-2 0-16,0 1 0 15,0-1-2-15,0 2-2 16,0 0-5-16,0-1-7 16,0 0-20-16,0-3-35 15,-4 4-187-15</inkml:trace>
  <inkml:trace contextRef="#ctx0" brushRef="#br0" timeOffset="515.5941">14385 4506 1599 0,'0'0'148'0,"0"0"-113"15,0 0-9-15,0 0-6 16,0 0-7-16,0 0-4 16,81-23 0-16,-50 15-4 15,5 0-2-15,-2 2 0 16,2 4 1-16,-8 2-4 16,-2 0 1-16,-7 0 0 15,-5 0-1-15,-3 8 0 16,-5 8 1-16,0 4 1 15,-3 6 3-15,-3 5-1 16,0 8-1-16,0 5 1 16,-15 8-2-16,-6-1-1 0,-2-4-2 15,-4-4 1-15,1-12-17 16,2-9-97-16</inkml:trace>
  <inkml:trace contextRef="#ctx0" brushRef="#br0" timeOffset="2088.8284">16304 3933 1489 0,'0'0'118'15,"0"0"-57"-15,0 0-9 16,0 0-3-16,0 0-15 16,0 0-14-16,0 0 0 0,0 17 1 15,0-17-4 1,0 0 0-16,0 0 2 0,0-5 0 16,0-12-6-16,0-11-6 15,0-9-6-15,0-10 0 16,7-5-1-16,5-2 1 15,5-1-1-15,3 4-1 16,2 9 1-16,1 7 0 16,-4 10 0-16,-1 6 0 15,-2 3 0-15,-2 3 0 16,2 1 0-16,-4 6 0 16,-1 0 0-16,-1 3 0 15,-6 3 0-15,1 0 0 16,3 0-2-16,2 0 1 15,2 10 0-15,0 7 0 16,3 4 1-16,-2 4 0 16,2 9 0-16,0 0 1 0,-2 7-1 15,1 0 0-15,-1-1 0 16,-4 0 0-16,0-7 0 16,-2-3 1-16,-1-3-1 15,-1-6 0-15,-2-2-1 16,-3-4-5-16,0-3-12 15,0-3-20-15,0-5-26 16,-14-4-87-16</inkml:trace>
  <inkml:trace contextRef="#ctx0" brushRef="#br0" timeOffset="2255.9008">16379 3755 1392 0,'0'0'403'15,"0"0"-378"-15,0 0-13 16,0 0-5-16,0 0-7 16,120-45 0-16,-68 45-3 15,0-3-55-15,5-3-664 16</inkml:trace>
  <inkml:trace contextRef="#ctx0" brushRef="#br0" timeOffset="2997.632">17346 3248 1686 0,'0'0'53'16,"0"0"-9"-16,0 0-22 15,-93-52 3-15,65 41-13 16,1 2-8-16,0 2 5 16,1 4-5-16,-2 3 0 0,3 0-2 15,0 0 0-15,4 5-1 16,3 3 0-16,2 4 0 16,3 2 0-16,1 3-1 15,2 7 0-15,4 2 3 16,1 6 0-16,3 5 0 15,2 6 2-15,0 9-1 16,0 10 3-16,7 4-1 16,1 4-3-16,2-2-1 15,2-3-1-15,-1 2 1 0,-4-1-1 16,-2-2 0 0,-5-3-1-16,0-4 5 0,0-7-1 15,-2-11-2-15,-3-3 1 16,5-9 1-16,0-6-2 15,0-6-1 1,20-8 1-16,16-5-1 0,19-2 0 16,20-9-1-16,13-12-40 15,-1-4-144-15</inkml:trace>
  <inkml:trace contextRef="#ctx0" brushRef="#br0" timeOffset="3866.662">17622 3763 1674 0,'0'0'57'16,"0"0"-44"-16,0 0 29 15,0 0-6-15,0 0-4 16,0 0-4-16,0 3-5 15,-5-17-16-15,-1-6-3 16,1-5 2-16,2-10-2 16,1-6-2-16,2-8-2 15,0-2 0-15,3 1 0 0,12 8 0 16,0 11 0-16,0 7 0 16,1 7 1-16,-3 7-1 15,-2 0 0-15,2 1 0 16,1 2 1-16,2 3-1 15,1 2 0-15,0 2 0 16,2 0 0-16,0 2 0 16,1 12-1-16,-1 6 1 15,0 3-1-15,-2 7 1 16,0 5 0-16,-3 1 0 16,-2 4 0-16,-4-1 0 15,0-2 0-15,-2-4 1 16,-3-4-1-16,-2-2-1 0,-1-4 0 15,0-2-6-15,0-6-8 16,0-2-8-16,0-4-19 16,0-4-37-16,-1-5-513 15</inkml:trace>
  <inkml:trace contextRef="#ctx0" brushRef="#br0" timeOffset="4040.116">17702 3635 1812 0,'0'0'20'0,"0"0"-7"16,0 0-13-16,0 0-1 0,98-33-9 16,-45 30-58-16,4 0-926 15</inkml:trace>
  <inkml:trace contextRef="#ctx0" brushRef="#br0" timeOffset="4341.7756">18354 3575 1777 0,'0'0'62'0,"0"0"-55"16,0 0-6-16,0 0 13 16,0 0-2-16,102-2-9 15,-65 2-2-15,0 0-1 16,-1 0 0-16,-3 0 0 15,-5 0-16-15,-3 0-29 16,-8 0-85-16</inkml:trace>
  <inkml:trace contextRef="#ctx0" brushRef="#br0" timeOffset="4581.3245">18509 3449 1724 0,'0'0'110'0,"0"0"-92"16,0 0-8-16,0 0-4 16,0 0-4-16,0 0 7 15,-3 97-6-15,3-59-2 16,0-1-1-16,0-3 0 0,5-4-35 15,4-5-63 1</inkml:trace>
  <inkml:trace contextRef="#ctx0" brushRef="#br0" timeOffset="6179.7638">19051 3309 1763 0,'0'0'52'15,"0"0"-42"-15,0 0 12 16,0 0-1-16,0 0-9 16,0 0-9-16,0 0-3 15,0 8-1-15,0 8 1 0,0 3 3 16,0 4-1-1,0 1 0-15,0 4-1 0,3 4-1 16,1-2 2-16,-1 3-2 16,3-2 0-16,-5-4 1 15,1-3-1-15,-1-7-1 16,-1-6-5-16,0-1-5 16,0-4-15-16,0-2-8 15,0-4-45-15,0 0-257 16</inkml:trace>
  <inkml:trace contextRef="#ctx0" brushRef="#br0" timeOffset="6784.8099">19003 3271 1765 0,'0'0'26'0,"0"0"-12"16,0 0-14-16,0 0 3 16,0 0 1-16,85-16-2 0,-49 16-2 15,2 0 0 1,-6 0 1-16,-5 5-1 0,-11 3 0 15,-8-1 0-15,-8 3 0 16,0 1-1-16,0 3 1 16,-10 0 0-16,-10 3 0 15,-3-3 0-15,0 2 1 16,-1 0-1-16,7-4 0 16,2 1 0-16,7-5-1 15,7-3 0-15,1 1 1 16,0-1-4-16,0 1 3 15,1 1 1-15,9 0 0 16,5 3 0-16,-2-3 5 16,3 5 1-16,-2-2-2 15,1 0-1-15,0 5-2 0,1 2-1 16,-2 3 0-16,-2 1 2 16,-1-1-2-16,-3 0 1 15,-2-3-2-15,-4 3-1 16,-2-1-5-16,0-2 0 15,-11-1-10-15,-10-3-2 16,-4-6-11-16,-6-4 11 16,-1-3 11-16,0 0 1 15,2-5 6-15,5-7 1 16,3-1 0-16,6 3 0 16,7-1-19-16,4 2-170 15</inkml:trace>
  <inkml:trace contextRef="#ctx0" brushRef="#br0" timeOffset="7407.8168">19219 2994 1065 0,'0'0'615'0,"0"0"-615"16,0 0 0-16,102-26 0 15,-65 23 4-15,5 3 0 16,1 0 2-16,-1 0-3 16,-1 3 6-16,-5 6 6 15,-11-1 4-15,-8 2 4 16,-5 1-14-16,-5 3 10 16,-3 1-3-16,-1 6 0 15,-3 3-4-15,0 6 1 16,0 5-3-16,0 3 2 15,-3 6-7-15,1 4-1 0,2 4-1 16,0 5 4-16,0 5-4 16,2 2 2-1,5 3 0-15,3-6-1 0,-4-7-3 16,0-3 0-16,-3-1-1 16,-1-2 1-16,-2-4-1 15,0-4 0-15,0-4 1 16,-11-6-1-16,-2-4 1 15,-5-4 0-15,-4-2-1 16,-5-5 0-16,-9-4 2 16,-4-4-2-16,-5-7-3 15,2 0-4-15,7-4-3 0,7-10-6 16,12-5-13-16,12-1-18 16,5-2-233-16</inkml:trace>
  <inkml:trace contextRef="#ctx0" brushRef="#br0" timeOffset="7716.8459">20314 3506 1843 0,'0'0'19'0,"0"0"-18"15,0 0-1-15,0 0 0 16,0 0 0-16,91 1-2 15,-49-1-10-15,5 0-46 16,-2 0-321-16</inkml:trace>
  <inkml:trace contextRef="#ctx0" brushRef="#br0" timeOffset="7870.9472">20348 3652 1747 0,'0'0'4'0,"0"0"8"16,87 0-12-16,-25 0 0 15,12-11-209-15</inkml:trace>
  <inkml:trace contextRef="#ctx0" brushRef="#br0" timeOffset="15861.2204">21429 3817 1323 0,'0'0'191'0,"0"0"-131"15,0 0-1-15,0 0-15 16,0 0-16-16,0 0-14 16,0 0-9-16,4 0-3 15,-4 0-1-15,0 0 0 16,0 0 0-16,0 0-1 16,0 0 0-16,0 0 1 15,0 3 6-15,0-3 3 16,0 0 3-16,0 0-5 0,0 0 2 15,0 0 0-15,0 0-3 16,0 0-3-16,0 0 0 16,0 0-2-16,0 0 0 15,0 0-1-15,0 0 1 16,0 0-1-16,0 0 2 16,0 0-1-16,0 0 2 15,0 0-1-15,0 0-1 16,0 0 0-16,0 0-1 15,0 0 3-15,0 0 0 16,0 0-1-16,0 0 0 0,0 0 3 16,0 0 0-1,0 0 0-15,1 0-1 0,-1 0-1 16,3 0-1-16,-3 0 0 16,2 0-1-16,2-3-2 15,1-3 0-15,-1-5 1 16,-2 2-1-16,2-6 0 15,-2-4 1-15,3-1-1 16,-2-4 0-16,0-4 0 16,0 0 1-16,2-3-1 15,0 0 0-15,1-2 0 16,4-3 1-16,-4 3-1 16,1 3 0-16,0 0 1 0,1 3-1 15,-2 5 1 1,0 2 1-16,0 4 1 0,3 2 0 15,-2 4 1-15,1 0-1 16,-2 3-2-16,-1 4 0 16,-4-2 0-16,2 2-1 15,3 1 2-15,-2 2 0 16,4 0-2-16,-2-2 2 16,3 1-1-16,-2 1-1 15,2 0 1-15,1 0-1 16,6 0 0-16,-3 1 0 15,-1 6 1-15,4 3-1 16,-4 0-1-16,0 4 0 16,-2 0 1-16,0 3 0 15,-1 3-2-15,-2 1 1 0,2-1 1 16,-2 8 1 0,1 0-1-16,-1 0 0 0,1 0 1 15,-2-6-2-15,-2 1 2 16,-1-3-1-16,2-1 0 15,-2-2 0-15,0 0 0 16,-2-2 0-16,2-3 0 16,-2 2-1-16,-1-6 1 15,2 1 0-15,-2-1 0 16,0-2 0-16,0 1 1 16,0-3-2-16,0 0 0 15,0-1 1-15,0-1-3 0,0 1-3 16,0 2-1-1,0-1-6-15,0 0-9 0,0 0-6 16,0 0-13-16,0-4-56 16,1 3-1099-16</inkml:trace>
  <inkml:trace contextRef="#ctx0" brushRef="#br0" timeOffset="20380.9327">21567 3609 1534 0,'0'0'96'0,"0"0"-77"15,0 0-1-15,0 0 10 16,0 0-11-16,0 0-8 15,0 0-4-15,0 7 0 16,0-7 9-16,7 0 7 16,8 0-5-16,3 0-4 15,3 0-4-15,3 0-5 16,1 0 3-16,-2-1-1 16,1-2 1-16,-4-3-2 15,-3 5 0-15,-2-2-1 0,-6 2 2 16,0 1-2-16,-3-2 0 15,-3 1-1-15,-2 1-2 16,-1-2 0-16,2 2 0 16,-2 0-3-16,4 0-24 15,-1 0-60-15,3 0-889 16</inkml:trace>
  <inkml:trace contextRef="#ctx0" brushRef="#br0" timeOffset="21680.078">22201 3760 1585 0,'0'0'36'0,"0"0"-34"15,0 0 16-15,0 0 26 0,0 0-29 16,0 0-8-1,0 7 5-15,0-7 1 0,0 0 4 16,0 0 3-16,0 0-2 16,0 0-4-16,0 0-5 15,0 0-2-15,0 0 3 16,0 0 0-16,0 0 2 16,0 0-1-16,0 0 1 15,0 0-3-15,0 0 0 16,0 0 1-16,0-3 3 15,0-11-5-15,0-9-6 16,0-2-2-16,0-5-1 16,1 0-2-16,4 0-3 15,1 0 4-15,3 5 0 16,-2 2 0-16,-1 3 1 16,3 6-1-16,-3 1 2 0,3 1 0 15,-1 1 0-15,-2 1 1 16,1 2-1-16,0 1 4 15,-1 2-1-15,0 1 0 16,-1-1 0-16,0 2-1 16,0-2 0-16,-3 4 0 15,2-1-1-15,1 1 0 16,2 0 1-16,2-1-2 16,0 1 0-16,-1 0 1 15,1-1 0-15,1 2 0 16,-1-1 0-16,2 1-1 0,-1 0 1 15,-1 0 0-15,-2 0-1 16,-2 0 0-16,5 0 0 16,-2 5 0-16,-1 5 0 15,2 4-1-15,0 2 1 16,-3 4 1-16,1 3-1 16,0 4 0-16,-2-1 1 15,1 3-1-15,-1-3 0 16,-1-2-1-16,1-1 2 15,-1-3-1-15,-1 0 0 0,1-1 0 16,-4-1 0 0,2-2 0-16,-2-3 0 0,0-3 0 15,0 0-1-15,0-4-1 16,0-2-3-16,0 0-9 16,0-1-5-16,0-1-17 15,0-2-23-15,0 0-99 16</inkml:trace>
  <inkml:trace contextRef="#ctx0" brushRef="#br0" timeOffset="21919.9968">22340 3612 1818 0,'0'0'36'16,"0"0"-31"-16,0 0 2 15,0 0-4-15,0 0-2 16,92-3-1-16,-49 3 0 16,5 0-15-16,3 0-52 15,-4 0-1113-15</inkml:trace>
  <inkml:trace contextRef="#ctx0" brushRef="#br0" timeOffset="22214.6132">22994 3573 1776 0,'0'0'78'0,"0"0"-60"16,0 0-2-16,0 0 2 15,0 0-5-15,0 0-10 16,50 0-2-16,-24-2-1 16,4 2 0-16,3 0-1 0,-3-1 1 15,-1 1 0 1,-1-3-12-16,-3 0-15 0,-3-1-28 15,-4-1-26-15,-7-4-447 16</inkml:trace>
  <inkml:trace contextRef="#ctx0" brushRef="#br0" timeOffset="22474.0211">23169 3449 1801 0,'0'0'51'15,"0"0"-33"-15,0 0-4 16,0 0 5-16,0 0-8 16,0 0-11-16,-3 2-1 15,3 18-1-15,0 9 2 16,0 5 0-16,0-1 0 15,5-1-9-15,2-2-28 16,1-4-14-16,2-7-141 16</inkml:trace>
  <inkml:trace contextRef="#ctx0" brushRef="#br0" timeOffset="24411.6789">23690 3762 1613 0,'0'0'95'16,"0"0"-65"-16,0 0-6 16,0 0 3-16,0 0-2 15,0 0-19-15,3-35-2 0,3 16 0 16,-2-7 0-16,3-4 1 15,2-4-4-15,0-2-1 16,3 0 0-16,-3 2 1 16,2 5 2-16,-2 2 0 15,1 7 7-15,-4 1 2 16,2 2-2-16,0 4-1 16,0 0-2-16,-1 3 3 15,0 1-2-15,4 4-2 16,-5-1-3-16,0 3-2 15,0 0 0-15,-3 3 1 16,-1 0-1-16,1 0-1 0,1 0 0 16,6 0 0-16,3 3-1 15,4 6 1 1,1 5 0-16,2 6 0 16,-1 2-1-16,-1 3 1 0,0 3 0 15,-6 1 0-15,-2 3 0 16,-2-2 0-16,-5-2-1 15,1-1 2-15,-2-4-2 16,-1-2 1-16,1-4 0 16,-2-1-1-16,0-2-7 15,0-2-1-15,0 0-5 16,0-5-17-16,-5 0-8 16,-2-4-38-16,-2-3-437 15</inkml:trace>
  <inkml:trace contextRef="#ctx0" brushRef="#br0" timeOffset="24628.7654">23831 3606 1772 0,'0'0'37'16,"0"0"-32"-16,0 0-5 15,0 0 2-15,0 0 1 16,111-18-3-16,-65 18 0 16,5 0-5-16,2 0-43 0,-2 0-179 15</inkml:trace>
  <inkml:trace contextRef="#ctx0" brushRef="#br0" timeOffset="24911.8208">24389 3485 1819 0,'0'0'28'16,"0"0"-6"-16,0 0 0 16,0 0-2-16,0 0-10 15,0 0-10-15,-3 3 0 16,3 15-2-16,0 7 1 15,0 4 2-15,-1-2-1 0,1 0 0 16,-2 0 0-16,1-4 1 16,1 1-2-16,0-4-2 15,0-4-8-15,0-2-11 16,0-5-14-16,0-2-10 16,0-4-56-16,0-1-421 15</inkml:trace>
  <inkml:trace contextRef="#ctx0" brushRef="#br0" timeOffset="26548.7997">24375 3406 1692 0,'0'0'73'16,"0"0"-46"-16,0 0-20 0,0 0 5 15,0 0 4-15,0 0-7 16,65-22-3-16,-43 19 5 16,-1 3 1-16,1 0-1 15,-2 0-5-15,-4 0-2 16,-2 0-3-16,-2 0-1 15,-6 7 0-15,-3 4-1 16,-3 3 1-16,0 4 0 16,0 4 0-16,-5 0-1 15,-10 1-7-15,2-1-4 16,1-3 3-16,3-3 0 16,3-7 3-16,4-3-2 15,1-1 3-15,1-3 3 16,0-1 1-16,0 2-1 15,0 0 2-15,0 0 0 0,8-1 0 16,0 4 2-16,1-2 2 16,-1 2 3-16,4 4-4 15,1 0 0-15,1 0 2 16,0 5 2-16,0 1-5 16,-2-2-1-16,-3 2 0 15,-5-2 1-15,-1 1-2 16,-3 1 0-16,0 0 0 15,0 1 0-15,-4 0 0 16,-11-6-6-16,-6 0 3 0,-4-4 1 16,-5-3-1-16,-2-1-7 15,-6-3-1 1,2 0 0-16,0 0-9 0,7-3-13 16,12-4 14-16,9 3-17 15,8-4-720-15</inkml:trace>
  <inkml:trace contextRef="#ctx0" brushRef="#br0" timeOffset="28066.573">20386 4495 1748 0,'0'0'75'0,"0"0"-70"16,0 0 5-16,0 0-3 15,0 0-2-15,0 0 0 16,0 0-3-16,91-7 0 16,-58 7-2-16,2 0 0 15,0 0-7-15,3 0-17 16,-9 0-56-16,-8 0-528 0</inkml:trace>
  <inkml:trace contextRef="#ctx0" brushRef="#br0" timeOffset="28245.8951">20419 4624 1780 0,'0'0'41'0,"0"0"-39"15,0 0-1-15,0 0 9 16,0 0 1-16,0 0-8 16,91 1-3-16,-27-1-20 15,10-4-119-15</inkml:trace>
  <inkml:trace contextRef="#ctx0" brushRef="#br0" timeOffset="31291.8671">21449 4940 1678 0,'0'0'52'0,"0"0"-45"15,0 0 19-15,0 0 19 0,0 0-25 16,0 0-3-16,0 9-6 16,0-9 2-16,0 0-4 15,0-13-1-15,0-6-7 16,0-4 0-16,0-8 0 15,0-8-1-15,2-5 1 16,4-2-1-16,-2 0 0 16,5 3 1-16,0 2-1 15,-1 4 0-15,0 5 8 16,0 3-3-16,2 4-3 16,2 3 3-16,-3 4-1 15,3 2-1-15,-3 5-1 16,3 4 0-16,-3 3 1 15,0-1-2-15,-2 5 1 16,2-1-2-16,-1 1 1 0,4 0-1 16,-3 0 0-16,1 0 0 15,3 3 0-15,1 9 0 16,2 1 1-16,-2 3-1 16,1 2 0-16,-5 4 0 15,1 6 0-15,-1 5 0 16,-1 1 1-16,0 1-1 15,0 0 1-15,-2-2-1 16,-1 1 0-16,0-4 1 16,3 1-1-16,-4-5 0 0,-2-1 0 15,1-2-2 1,-1-1-5-16,-1-8-14 0,-2 0-18 16,0-10-27-1,0-4-436-15</inkml:trace>
  <inkml:trace contextRef="#ctx0" brushRef="#br0" timeOffset="31478.017">21631 4721 1792 0,'0'0'42'0,"0"0"-42"16,0 0-3-16,0 0 3 15,0 0-1-15,120-53-1 0,-62 47-18 16,7 1-34-16,4-1-144 16</inkml:trace>
  <inkml:trace contextRef="#ctx0" brushRef="#br0" timeOffset="32055.006">22428 4371 1761 0,'0'0'27'16,"0"0"-16"-16,0 0 5 15,0 0 4-15,0 0-2 16,0 0-11-16,-72-55 5 16,51 52-7-16,-4 1-4 15,1 2-1-15,2 0 1 16,2 0-1-16,7 2 0 15,-1 8 0-15,4 3 0 16,-1 4-2-16,1 3 1 0,4 1 1 16,3 2 1-16,2 1 2 15,1 5-1-15,0 5 2 16,0 10 6-16,0 4-2 16,3 4-2-16,4 3-1 15,3 0-3-15,-2 6 0 16,-2 1-1-16,0 4 1 15,-5-1-1-15,4-2 1 16,-4-7-1-16,2-3 2 16,3-9-1-16,3-6-1 15,3-5 2-15,2-7-3 16,2-5 1-16,2-6 0 0,9-6-1 16,10-6-1-1,16-3-12-15,15 0-33 0,9-17-205 16</inkml:trace>
  <inkml:trace contextRef="#ctx0" brushRef="#br0" timeOffset="32514.3425">22728 4663 1819 0,'0'0'60'0,"0"0"-45"0,0 0 1 16,0 0 2 0,0 0-9-16,0 0-5 0,-6 3-4 15,6 19 0-15,0 8 1 16,0 3 0-16,0 1 1 15,0 0-2-15,0 0 0 16,6-3 0-16,0-4-1 16,2-4-4-16,1-3-6 15,3-5-26-15,4-9-24 16,5-6-249-16</inkml:trace>
  <inkml:trace contextRef="#ctx0" brushRef="#br0" timeOffset="32748.0476">23141 4788 1893 0,'0'0'15'0,"0"0"-14"16,0 0 6-16,0 0 1 15,0 0-5-15,109-11-3 16,-66 11 0-16,-1 0-3 16,1 0-30-16,-4 0-21 0,-7 0-78 15</inkml:trace>
  <inkml:trace contextRef="#ctx0" brushRef="#br0" timeOffset="32998.9655">23300 4611 1816 0,'0'0'53'0,"0"0"-33"16,0 0-1-16,0 0-4 15,0 0-11-15,0 0-4 16,-4 48 1-16,4-7-1 15,0 2 0-15,0 1 0 16,0-4 0-16,0-2 0 0,0-4-10 16,0-3-22-16,0-8-27 15,3-6-312-15</inkml:trace>
  <inkml:trace contextRef="#ctx0" brushRef="#br0" timeOffset="33863.5035">23748 4652 1700 0,'0'0'58'0,"0"0"-30"16,0 0-2-16,0 0-1 15,0 0-10-15,0 0-13 0,-6 2-2 16,4 10 0-16,0 4 4 16,2 1-1-16,-2 1 2 15,2 0 0-15,0 2-1 16,0 0-1-16,-1-2-1 16,1 2 1-16,0-2-3 15,0 1 2-15,0-4-2 16,0 0 1-16,0-4-1 15,0-2 0-15,0-1-1 16,0-2-5-16,0-1-11 16,0-4-13-16,3-1-70 15</inkml:trace>
  <inkml:trace contextRef="#ctx0" brushRef="#br0" timeOffset="34494.9459">23700 4584 1730 0,'0'0'59'15,"0"0"-43"-15,0 0-2 16,0 0 8-16,0 0-5 0,0 0-6 16,87-31-6-16,-55 31 1 15,2 0 0-15,0 2-4 16,-6 8-1-16,-4 2-1 16,-7 1 0-16,-6 4 0 15,-6-1-1-15,-5 3-1 16,0 1 1-16,-10 0-1 15,-9 0 2-15,-4-4-2 16,-3 0-1-16,2-1-13 16,3-5 4-16,6 2 9 0,4-3 1 15,7-2 1 1,3-2-1-16,1 0 0 0,0 0 0 16,0 0 2-16,4 1 2 15,7 0 2-15,1-1 0 16,1 2 4-16,7 3 3 15,2-3-3-15,2 5-6 16,-4-1 0-16,3-1-1 16,-6 1 0-16,-4 1-1 15,-3 1 0-15,-2 0 0 16,-7-3 0-16,-1 0 0 16,0-1-1-16,-1 1-2 15,-16-4 1-15,-3 2-13 16,-10-5 8-16,-5 0-2 15,-5-3-12-15,-4 0-26 0,2 0-47 16,6 0-16 0,6-3 69-16,9 0 29 0,9-1-446 15</inkml:trace>
  <inkml:trace contextRef="#ctx0" brushRef="#br0" timeOffset="35161.7375">24024 4403 1502 0,'0'0'169'15,"0"0"-121"-15,0 0 4 16,0 0-15-16,79-8-19 15,-58 8-2-15,-4 0-1 16,0 0 0-16,-2 0-2 0,-3 0-1 16,0 0 0-16,-4 0-5 15,0 0-1-15,0 0-3 16,0 5 0-16,0 0-1 16,0 2 1-16,-2 2 0 15,1 4 0-15,-3 2 0 16,1 3 1-16,1 7-3 15,-5 1 2-15,0 4 1 16,1 6-1-16,-2 3-1 16,0 3-1-16,0 1 1 0,2 1-1 15,-1-3 0 1,-1 0-1-16,2-3 0 0,-2-1 1 16,0 1-1-1,0-1 0-15,0-1 0 0,0-2 0 16,0 0 0-16,0-1 1 15,0-2-1-15,0-4 0 16,-7-1 0-16,-4-3 0 16,-8-5 0-16,-2-3 1 15,-9-2 0-15,-7-4 0 16,-10-4-1-16,-9-5-8 16,-1-7-30-16,2-20-1125 15</inkml:trace>
  <inkml:trace contextRef="#ctx0" brushRef="#br0" timeOffset="35918.2069">20554 5967 1832 0,'0'0'58'15,"0"0"-42"-15,0 0-6 16,0 0 5-16,0 0-7 16,0 0-4-16,0 0-3 15,63 0 0-15,-26 1-1 16,5 6-2-16,6-4-7 16,-1 0-17-16,1-1-42 15,-9-2-205-15</inkml:trace>
  <inkml:trace contextRef="#ctx0" brushRef="#br0" timeOffset="36109.3571">20538 6118 1871 0,'0'0'21'15,"0"0"-18"-15,0 0-2 16,0 0 6-16,0 0 1 15,0 0 4-15,98 47-10 16,-17-46-2-16,8-1-28 16,1 0-87-16</inkml:trace>
  <inkml:trace contextRef="#ctx0" brushRef="#br0" timeOffset="41903.6988">21692 6185 1758 0,'0'0'48'15,"0"0"-42"-15,0 0 8 16,0 0 15-16,0 0-7 16,0 0-8-16,0 0-6 15,-1 1 1-15,1-1 3 16,-2 0-1-16,1-7 1 15,-2-10-5-15,3-7-7 16,0-4 1-16,0-5-1 0,0-5 0 16,0-3 0-16,6 1 0 15,3-3 0-15,4 5 0 16,-2 3 0-16,3 2-1 16,0 6 1-16,-1 0 1 15,4 7 0-15,-1 0 1 16,-1 5 0-16,1 5 1 15,-3 0-1-15,-1 7 0 16,-2 0-2-16,-1 3 0 16,3 0 0-16,4 1 0 0,-1 17 0 15,1 8 0 1,1 5 0-16,-5 5 0 0,0 3 0 16,1 3 0-16,-4 2 1 15,2-5-1-15,-3-2 0 16,-3-3 0-16,-2-2-1 15,-2-1 1-15,1 1-2 16,-1-6 2-16,-1-2-3 16,2-2 0-16,-2-7-2 15,0-2-3-15,0-5-3 16,0-3-28-16,0-5-32 16,0 0-234-16</inkml:trace>
  <inkml:trace contextRef="#ctx0" brushRef="#br0" timeOffset="42114.1282">21722 5992 1895 0,'0'0'13'0,"0"0"-13"16,0 0-1-16,93-14 1 16,-34 14-10-16,7 0-66 15</inkml:trace>
  <inkml:trace contextRef="#ctx0" brushRef="#br0" timeOffset="67129.2261">2585 10871 1714 0,'0'0'85'16,"0"0"-57"-16,0 0-8 15,0 0 3-15,0 0-8 16,0 0 1-16,0 0-2 16,-37-22-4-16,34 19-5 15,0 1 0-15,0 1 0 0,0 1-2 16,-3 0-1 0,-7 0-1-16,-2 0-1 0,-7 0 0 15,1 4 0-15,-4 7 0 16,-6 3 0-16,0 2 1 15,-8 4-1-15,-3 2 0 16,-5 3 0-16,0 4 0 16,-2 2 0-16,3 3 0 15,-2 1 0-15,2 3 0 16,1 0 0-16,3 0 0 16,2 2 0-16,0 1 1 15,1 5-1-15,3 8 0 16,2 3 0-16,1 4 0 15,4 2 0-15,4 5 0 16,0 0 0-16,4 9 0 0,2 8 0 16,-2 4-1-1,3 3 1-15,0-1 0 0,6-3 0 16,6-1-1-16,6-3 1 16,0 2 0-16,8-2 0 15,14-1-1-15,8-4 1 16,10-8-1-16,11-2 1 15,9-5 0-15,7-5 0 16,6-2 1-16,1-8-1 16,-2-5 0-16,-5-7 1 15,-9-6-2-15,-4-3 1 16,-6-1 0-16,-3-4 0 0,-7-1 2 16,-8-3-2-16,-7-6 0 15,-3 0 0-15,-2 0 0 16,2-3 0-16,-4-1 0 15,-5-2 0-15,5-4 0 16,-7-1 0-16,-2-2 0 16,-2 0-6-16,-1 0-23 15,2-2-32-15,-6-10-229 16</inkml:trace>
  <inkml:trace contextRef="#ctx0" brushRef="#br0" timeOffset="67594.7813">2442 13026 1834 0,'0'0'44'0,"0"0"-43"15,0 0 0-15,0 0 1 16,0 0 6-16,0 0 10 15,3 89-8-15,11-66-2 16,6 3-2-16,1-1-1 16,3 1-2-16,2-1 0 15,-3 3-1-15,1-1-1 16,-3 3-1-16,-12 0 1 16,-3 1-1-16,-6 1 0 15,-3 0 1-15,-24 4 0 16,-13 0 0-16,-11 1 1 0,-4 0-2 15,-2-2-1 1,5-6-11-16,13-12-55 0</inkml:trace>
  <inkml:trace contextRef="#ctx0" brushRef="#br0" timeOffset="69619.9959">4381 13874 1716 0,'0'0'46'16,"0"0"-45"-16,0 0 4 16,0 0 11-16,0 0-5 15,0 0 9-15,0 0-5 16,6 26 2-16,-3-21-9 16,-1 2 4-16,-2 3-1 15,0-1-3-15,1 4-4 16,-1 1 1-16,0 3-2 15,0-3 0-15,0 1-2 16,0-5 0-16,0-5 0 0,0-3-1 16,0 0 1-16,0-2-1 15,0 0 2-15,0 0-1 16,0 0 2-16,0 0 2 16,0-19 7-16,-6-8-10 15,3-7 0-15,3-5-1 16,0-6-1-16,0 1-1 15,0-3 0-15,9-3 1 16,3 2 0-16,1-1 0 16,1 7 0-16,1 4 0 15,0 6 0-15,-2 7 1 16,-1 3 0-16,-1 10 2 16,-3 0-1-16,-2 7 0 15,-1 2 0-15,-2 3 0 16,4 0-2-16,4 0 0 0,4 5-1 15,4 7 1-15,5 3 0 16,-2 4 0-16,-2 5 0 16,2 0 0-16,2 5 1 15,-5 3-1-15,-3 2 0 16,-2 2 0-16,-1 0 0 16,-5 1 0-16,0-4 0 15,-4-1 0-15,-1-5 0 16,1-2-1-16,-2-3 1 15,-2-3-1-15,0-2-5 16,0-3-4-16,0-2-2 16,-6-2-10-16,-6-1-27 0,1-4-82 15</inkml:trace>
  <inkml:trace contextRef="#ctx0" brushRef="#br0" timeOffset="69840.8505">4520 13789 1848 0,'0'0'31'0,"0"0"-16"16,0 0 2-16,0 0 1 15,0 0-10-15,0 0-8 16,60-27-2-16,-12 27-3 0,8 0-29 15,5 0-49-15,2 0-929 16</inkml:trace>
  <inkml:trace contextRef="#ctx0" brushRef="#br0" timeOffset="70062.5067">5071 13796 1606 0,'0'0'278'0,"0"0"-262"16,0 0-12-16,0 0 13 15,0 0-8-15,0 0-7 16,107-10-2-16,-61 7-1 16,-3 0 0-16,-1 2-18 15,-4-2-32-15,-5-2-44 16,-10 0-923-16</inkml:trace>
  <inkml:trace contextRef="#ctx0" brushRef="#br0" timeOffset="70302.1838">5239 13590 1878 0,'0'0'37'0,"0"0"-34"0,0 0-3 16,0 0 1-16,0 0 4 15,0 0 5-15,-2 109-9 16,6-68 0-16,1-2-1 16,-1 1 0-16,2-5-14 15,-1-6-42-15,1-4-416 16</inkml:trace>
  <inkml:trace contextRef="#ctx0" brushRef="#br0" timeOffset="70922.9194">5896 13971 1688 0,'0'0'44'16,"0"0"-9"0,0 0-13-16,0 0 0 0,0 0 4 15,0 0-13-15,0 43 0 16,0-43 7-16,-4 0 0 16,-3-10 3-16,-1-10-19 15,2-9 4-15,3-7 0 16,3-8-4-16,0-6-1 15,0-1-2-15,8 0 0 16,5 5 0-16,1 9 0 0,2 6 2 16,0 7 3-16,-1 7-4 15,5 5 1-15,0 5 0 16,6 4-2-16,-1 3 0 16,2 0-1-16,-3 8 0 15,1 14 0-15,-7 3 0 16,-3 7 1-16,-4 2-2 15,-3 3 2-15,0 0-2 16,-5 1 2-16,-3-1-1 16,0-1 0-16,0-2-1 15,0-4-2-15,-3-2-4 16,-3-5-1-16,0-3-5 16,-1-6-4-16,2-7-18 0,1-7-62 15,2 0-1019 1</inkml:trace>
  <inkml:trace contextRef="#ctx0" brushRef="#br0" timeOffset="71112.4105">5907 13771 1565 0,'0'0'325'0,"0"0"-292"16,0 0-17-16,0 0-3 15,0 0-10-15,83-50-2 0,-35 45-1 16,1-1-2 0,-1 0-16-16,-6-5-73 0</inkml:trace>
  <inkml:trace contextRef="#ctx0" brushRef="#br0" timeOffset="71458.6923">5880 13343 1408 0,'0'0'452'0,"0"0"-427"0,0 0-7 16,0 0 5-16,0 0-14 16,0 0-8-16,124-14 0 15,-66 14-1-15,-3 4 1 16,-1 4 0-16,-6-2-1 16,-8 0 0-16,-9-1-2 15,-11 1-4-15,-9 0-6 16,-7 3-8-16,-4-1-16 15,0 4-47-15,0-3-1683 16</inkml:trace>
  <inkml:trace contextRef="#ctx0" brushRef="#br0" timeOffset="71819.8356">6701 13617 1881 0,'0'0'50'0,"0"0"-43"15,0 0-6-15,0 0 0 16,0 0 0-16,0 0 4 16,-16 87-1-16,16-48-2 15,0-3-1-15,0 1-1 16,0-2 0-16,0-3 0 16,0-3-1-16,0-5-5 15,0-5-6-15,0-6-19 16,0-4-24-16,0-9-97 15</inkml:trace>
  <inkml:trace contextRef="#ctx0" brushRef="#br0" timeOffset="72351.4632">6682 13593 1396 0,'0'0'483'0,"0"0"-447"15,0 0-12-15,0 0-8 16,29-81-3-16,-8 74-7 16,7 2-3-16,2 5-3 15,6 0 1-15,-3 0-1 16,-5 12 0-16,-4 1-1 16,-8 4-1-16,-6 5-2 15,-6-1-3-15,-4 3-4 0,0 5 5 16,-21 1 0-1,-6-5-1-15,-6 3-3 0,2-8 3 16,4-2 1-16,4-1 3 16,7-5 3-16,9-1 0 15,2-2 0-15,5-2 0 16,0 0 0-16,0-2 0 16,14 0 0-16,2 2 2 15,1-2 6-15,2 2-1 16,-3 3-2-16,2 0-2 15,0-1-1-15,-3 3-1 16,-2 1-1-16,-4-2 0 0,-3 3 0 16,-3 2 0-16,-3 0 0 15,0 3-4-15,-4 1-7 16,-13-2 0-16,-7-1 2 16,-5-3 8-16,-7-2-10 15,-4-5-23-15,4-5 0 16,6-2 16-16,6 0 13 15,12-2 4-15,8-11-1 16,4-1-80-16,3-3-1090 16</inkml:trace>
  <inkml:trace contextRef="#ctx0" brushRef="#br0" timeOffset="72672.0647">7622 13651 1740 0,'0'0'171'16,"0"0"-157"-16,0 0-13 0,0 0 2 15,97-22 0 1,-65 22-3-16,5 0 0 0,-1 11-1 16,-2-1-22-1,-3-2-34-15,-5 2-85 0</inkml:trace>
  <inkml:trace contextRef="#ctx0" brushRef="#br0" timeOffset="72869.8434">7613 13864 1887 0,'0'0'45'0,"0"0"-38"0,0 0 11 16,0 0-5-16,0 0-11 15,85-31-2-15,-40 20 0 16,3 4-3-16,2 0-11 16,0 1-36-16,2 0-169 15</inkml:trace>
  <inkml:trace contextRef="#ctx0" brushRef="#br0" timeOffset="76083.9319">8799 13849 1727 0,'0'0'59'15,"0"0"-55"-15,0 0 4 16,0 0 11-16,0 0-6 15,0 0-7-15,0 0 11 16,0 26-1-16,0-21-7 16,0 1 1-16,0-4-3 15,0-2-2-15,0 0 0 16,0 0-2-16,0 0 2 16,0 0 4-16,0 0 2 0,0-2 0 15,0-15 1-15,-1-10-11 16,-1-10 0-16,2-4 0 15,0-7-1-15,0 2 0 16,9 2 0-16,6 8 0 16,-1 8 1-16,5 5 0 15,-1 4-1-15,-2 4 2 16,2 1-1-16,2 4 1 16,-1 4-1-16,2 3-1 15,-3 1 1-15,-1 2-1 16,-2 0-1-16,3 3 1 15,0 12 0-15,0 2-1 16,1 6 1-16,0 3 0 0,-5 2 1 16,1 4-1-16,0 2-1 15,-4 2 1-15,-1-6 1 16,-4-1-1-16,-2-6 0 16,-2-1 0-16,-1-5-1 15,-1 0 1-15,0-3-6 16,0-1-3-16,0-4-5 15,-6-3-25-15,-1-4-60 16</inkml:trace>
  <inkml:trace contextRef="#ctx0" brushRef="#br0" timeOffset="76264.8631">8883 13733 1824 0,'0'0'47'0,"0"0"-31"0,0 0-5 16,0 0-8-16,0 0 0 16,122-36-3-16,-68 36 0 15,1 0-9-15,3 0-67 16,0 0-395-16</inkml:trace>
  <inkml:trace contextRef="#ctx0" brushRef="#br0" timeOffset="76485.0005">9466 13755 1549 0,'0'0'362'16,"0"0"-337"-16,0 0-10 16,0 0 1-16,0 0-13 15,0 0-1-15,100-54-2 16,-52 50 0-16,-1 3-4 15,-3 1-4-15,-3 0-9 16,-8 0-28-16,-7 0-58 16,-9-3-787-16</inkml:trace>
  <inkml:trace contextRef="#ctx0" brushRef="#br0" timeOffset="76722.9077">9648 13554 1572 0,'0'0'316'0,"0"0"-282"16,0 0-13-16,0 0-7 15,0 0-6-15,0 0-6 16,-14 11-2-16,14 17 0 16,0 8 1-16,0 0-1 15,0 3 1-15,0-5-1 16,0-1-1-16,3-5-6 15,5-5-8-15,2-8-19 16,2-6-56-16,3-8-738 0</inkml:trace>
  <inkml:trace contextRef="#ctx0" brushRef="#br0" timeOffset="76987.7277">10058 13620 1749 0,'0'0'182'16,"0"0"-167"-16,0 0-11 15,0 0 4-15,0 0-4 16,0 0-4-16,-6 51 2 0,6-21-1 16,0 2-1-16,3 0 1 15,1-1-1-15,-1-2 0 16,0-2-3-16,-3-3-5 15,0 0-5-15,0-7-13 16,0-4-11-16,0-5-85 16,0-8-1067-16</inkml:trace>
  <inkml:trace contextRef="#ctx0" brushRef="#br0" timeOffset="77424.8187">10036 13556 1852 0,'0'0'56'0,"0"0"-30"15,0 0-13-15,0 0-2 16,65-79-3-16,-32 74-5 16,4 5-1-16,-1 0-2 15,-3 0-1-15,-8 11 0 16,-8 4 1-16,-6 5-4 15,-9 4-5-15,-2 2 1 16,-6 2 2-16,-10 2-6 16,-7-1-6-16,1 0 8 15,4-6 3-15,2-4 6 16,4-2-1-16,4-5 2 16,5-1 0-16,1-3 0 0,2 0 0 15,0 1 0-15,0 2 1 16,5 0 3-16,7 3-1 15,2 0 2-15,5 1-1 16,0 4-4-16,-5 0 2 16,2 1-2-16,-7 2 1 15,-7 2-1-15,-2 0 0 16,0 0 0-16,-22-2-1 16,-13-2 0-16,-11-3-6 15,-3-8-28-15,-3-9-317 16</inkml:trace>
  <inkml:trace contextRef="#ctx0" brushRef="#br0" timeOffset="78794.7364">2580 10844 1117 0,'0'0'355'0,"0"0"-189"16,0 0-88-16,0 0-18 16,0 0-31-16,0 0-7 0,0 0-5 15,-19-25 1 1,19 25-8-16,-1 0-3 0,1 0-3 16,0 0-3-16,0 0-1 15,0 0-2-15,0 13 2 16,0-1 3-16,4 4 2 15,2 1-1-15,2 3 1 16,8 3-1-16,0 4-3 16,7 3 3-16,4 1-3 15,1 4 1-15,5 0-2 16,1 4 3-16,6-2-1 16,1 1-1-16,-1-4 1 15,-5-5 3-15,-5 1-2 16,-2-7-2-16,-9-1 0 0,-5-1-1 15,0-4 1 1,-6-6-1-16,-4-2 1 0,-2-5-1 16,-2-4 0-16,0 0 0 15,0 0 2-15,0 0 2 16,0 0-4-16,0 0 2 16,0 0-2-16,0-6-4 15,0-8-71-15</inkml:trace>
  <inkml:trace contextRef="#ctx0" brushRef="#br0" timeOffset="100736.9611">14186 11812 1746 0,'0'0'47'16,"0"0"-28"-16,0 0 3 16,0 0 3-16,0 0-7 15,0 0-12-15,0 0-3 16,-11 0 1-16,11 2-2 16,15-2-2-16,16 0 0 15,21 0 2-15,20 0 0 16,14 0-1-16,14-2 0 0,7-6-1 15,-2 1 1 1,-5-2 1-16,-10-1-1 0,-15 3-1 16,-10-1 2-16,-9-1 2 15,-11 1-2-15,-9 1 3 16,-9 0-2-16,-9 2-1 16,-9 1 0-16,-4 3 0 15,-5 0 0-15,0 1 2 16,0 0-1-16,0-2-1 15,0 1-2-15,-4-1 0 16,-8 1-15-16,-7 0-15 16,-1 1-21-16,-1-4-99 15</inkml:trace>
  <inkml:trace contextRef="#ctx0" brushRef="#br0" timeOffset="101165.1802">14810 11510 1777 0,'0'0'28'15,"0"0"-1"-15,0 0-2 0,0 0-7 16,0 0-8-16,0 0-5 16,13-7-5-16,19 7 0 15,8 7 0-15,9 6 0 16,5 1 1-16,0 3-1 16,1 1 0-16,-2 0 0 15,-7 1 1-15,-8 2-1 16,-14-1 0-16,-8 3 0 15,-11 5-1-15,-5 5 2 16,-6 4-1-16,-22 3 1 16,-13 0 1-16,-6 0-1 15,-4-3-1-15,8-5 0 16,9-2 0-16,14-2-1 16,10-2-17-16,10-8-48 0,7-7-556 15</inkml:trace>
  <inkml:trace contextRef="#ctx0" brushRef="#br0" timeOffset="109438.8111">16339 11780 1470 0,'0'0'263'16,"0"0"-235"-16,0 0 6 0,0 0-6 15,0 0-5 1,0 0-8-16,0 0-4 0,0 0-4 16,0 0 3-16,0 0-5 15,0 0 2-15,0 0-1 16,0 0-2-16,0 0-1 16,0 0-1-16,0 0 0 15,0 0-1-15,0 0 0 16,0 0-1-16,0 0 0 15,0 0-1-15,0 0 1 16,0 5-2-16,0 7 2 16,0 5 0-16,0 5 0 15,0 0 0-15,0 0 0 16,0 1 0-16,0-4 0 16,1-1 0-16,-1-1 0 15,2-2 1-15,-1-1-1 16,0-3 0-16,3-3 0 0,1 1 1 15,-1-1-1-15,1-2 0 16,5 0 0-16,2-1 0 16,7-3 0-16,8-1 2 15,3-1-2-15,0 0 1 16,1 0-1-16,-3 0 0 16,-4 0-3-16,0 0-8 15,-6-1-16-15,2-1-21 16,-4-5-34-16,-4 1-679 15</inkml:trace>
  <inkml:trace contextRef="#ctx0" brushRef="#br0" timeOffset="109815.433">16822 11746 1849 0,'0'0'32'15,"0"0"-31"-15,0 0 0 16,0 0 2-16,0 0-3 16,0 0 0-16,0 55 2 15,3-26 0-15,0 1-1 16,2-1-1-16,-2-2 2 16,0-1-2-16,-2-4-1 15,-1-2-2-15,0-4-17 16,0-4-29-16,0-6-97 15</inkml:trace>
  <inkml:trace contextRef="#ctx0" brushRef="#br0" timeOffset="110129.1287">17077 11718 1803 0,'0'0'50'16,"0"0"-47"-16,0 0-3 16,0 0 8-16,0 0-3 15,0 0 0-15,23 43 5 16,-17-14-5-16,1 0-2 0,-1 1-3 15,0 0 1-15,-2-4 0 16,-1-1-1-16,1-3 0 16,-3-4-12-16,-1-4-36 15,0-7-89-15</inkml:trace>
  <inkml:trace contextRef="#ctx0" brushRef="#br0" timeOffset="110288.9009">16880 11906 1808 0,'0'0'34'15,"0"0"-28"-15,0 0-6 16,0 0-1-16,126-37-2 16,-74 28-38-16,5-1-170 15</inkml:trace>
  <inkml:trace contextRef="#ctx0" brushRef="#br0" timeOffset="110759.8708">17471 11734 1767 0,'0'0'44'15,"0"0"-39"-15,0 0 7 16,0 0 10-16,0 0-7 15,0 0-7-15,-86-12-5 16,75 16-2-16,-1 5-1 16,5-1 0-16,2 0-1 15,3 2 1-15,1 0 0 16,1-1 0-16,0 1 0 16,0 0 0-16,0 0 0 15,8 1 1-15,4-2 1 16,4 2 2-16,3-1-2 15,0 0 0-15,3 1-1 16,-1 1-1-16,-2 1 1 0,4-1-1 16,-4 1 0-16,-4-2-1 15,0-1 1-15,-5 0-4 16,-2-1 1-16,-3-1-8 16,-5 1-5-16,0-1 5 15,-4 1 1-15,-11 0 8 16,-7-4 1-16,-2-1 1 15,0 0-1-15,0-3 1 16,0 2 0-16,7-3 0 16,3 0 0-16,8 0 0 15,6 0 0-15,0 0-18 16,0 0-139-16</inkml:trace>
  <inkml:trace contextRef="#ctx0" brushRef="#br0" timeOffset="111063.0034">17965 11696 1847 0,'0'0'42'0,"0"0"-23"16,0 0-4-16,0 0-5 15,0 0-5-15,0 0-4 16,61-34-1-16,-29 31 0 16,2-1-6-16,3 3-8 15,-1-1-26-15,0 2-12 16,-7-1-99-16</inkml:trace>
  <inkml:trace contextRef="#ctx0" brushRef="#br0" timeOffset="111239.0401">17984 11826 1654 0,'0'0'166'16,"0"0"-162"-16,0 0-2 15,0 0 24-15,0 0-14 16,116 0-12-16,-66-5-3 16,-2-2-34-16,-8 3-205 15</inkml:trace>
  <inkml:trace contextRef="#ctx0" brushRef="#br0" timeOffset="113962.5764">19303 12080 1608 0,'0'0'48'16,"0"0"-11"-16,0 0 32 15,0 0-20-15,0 0-22 16,0 0-2-16,0 2-2 0,0-11-10 15,0-3-12 1,0-4 3-16,0-4 0 0,0-5-2 16,0-3-1-16,0-4-1 15,0-2 1-15,0 4-1 16,6-2 0-16,0 5 1 16,0 1-1-16,1 3 0 15,0 1 1-15,4 3 4 16,-3 4 2-16,1 2 1 15,1 2-2-15,-1-1-3 16,0 4 2-16,1 1-3 16,-1 3 1-16,-1-1-1 15,-1 4 0-15,0 0-1 16,3 1-1-16,2 0 0 0,1 0 1 16,5 1 0-1,0 10-1-15,1 3 0 0,-1 3 0 16,1 4 0-16,-4 0 0 15,0 1 0-15,-4 1 0 16,-1 2 0-16,0 0-1 16,-3 0 1-16,0-1 1 15,-4-2-1-15,0-2-1 16,0 1 1-16,-3-3 0 16,0-2-1-16,0 2-2 15,0-5-2-15,0-2-1 16,0-1-7-16,0-3-10 15,-4-1-8-15,-1-3-24 0,-2-3-115 16</inkml:trace>
  <inkml:trace contextRef="#ctx0" brushRef="#br0" timeOffset="114165.9861">19363 11898 1844 0,'0'0'30'0,"0"0"-16"15,0 0-10-15,0 0 7 0,0 0-9 16,120-31-2-16,-71 31 0 16,1 0-22-16,-1 0-71 15</inkml:trace>
  <inkml:trace contextRef="#ctx0" brushRef="#br0" timeOffset="114459.8977">19931 11777 1885 0,'0'0'24'15,"0"0"-16"-15,0 0 5 16,0 0-1-16,0 0-12 0,0 0 1 16,0 35-1-16,4-11 1 15,2 3 0-15,1 1-1 16,-3-1 0-16,0-1 1 16,1-1-1-16,-2-4 0 15,0-4-4-15,-2 1-4 16,-1-6-15-16,0-3-16 15,0-4-18-15,0-5-116 16</inkml:trace>
  <inkml:trace contextRef="#ctx0" brushRef="#br0" timeOffset="115065.4441">19925 11771 1639 0,'0'0'216'15,"0"0"-193"-15,0 0-13 16,0 0 17-16,0 0-14 16,0 0-10-16,79-61-1 15,-55 61-2-15,-3 0 0 16,1 11 0-16,-4 5 0 15,-2 1-1-15,-5 4 1 0,-8-2-1 16,0 5-5-16,-3-3-8 16,0 0 0-16,-8-4 1 15,-5 0 2 1,0-3 4-16,-1-1 3 0,2-4 2 16,3 0 2-16,5-4-1 15,1-2 1-15,3 0 0 16,0-3 0-16,0 2 1 15,0-2 1-15,0 3-2 16,0 1 0-16,6 1 8 16,4 1 0-16,6 0-1 15,0 4 1-15,-1-2-3 0,2 3-4 16,0-4 1 0,-4 3-2-16,-1-1 0 0,-2 1 0 15,1-3 0-15,-5 4 0 16,1 1 0-16,-2-1 0 15,-4 0-1-15,-1-2 1 16,0 1-7-16,-1-1 5 16,-16 1 1-16,-8-1 0 15,-5-2-1-15,-3-2-3 16,0-2-10-16,5-1-5 16,4-2 3-16,8 0 7 15,7 0 1-15,7-10-45 16,2 0-38-16,0-1-588 15</inkml:trace>
  <inkml:trace contextRef="#ctx0" brushRef="#br0" timeOffset="115577.6396">19895 11376 1684 0,'0'0'100'16,"0"0"-77"-16,0 0-4 16,0 0 6-16,0 0-14 15,0 0-6-15,12-4-3 16,9 4-1-16,12 0 3 15,1 0-3-15,6 4 1 0,3 1-2 16,-2-1 1 0,0-1 0-16,-8-1-1 0,-9-2 0 15,-7 0 1-15,-8 0-1 16,-6 0 2-16,-3 0 5 16,0 0-1-16,0 0-2 15,0 0-2-15,0 0-2 16,0 3-12-16,-2 4-45 15,-5 0-210-15</inkml:trace>
  <inkml:trace contextRef="#ctx0" brushRef="#br0" timeOffset="116236.5674">20887 11818 1837 0,'0'0'37'16,"0"0"-20"-16,0 0 19 15,0 0-17-15,0 0-7 16,0 0-5-16,-6-6-4 16,21 5-2-16,7-2-1 15,8 0 0-15,4 2 0 16,4 1-1-16,-1-2 1 16,0 1-1-16,-1 0 0 15,-9-2 0-15,-3 3-4 16,-6 0 1-16,-6 0 0 15,-5 0-4-15,-1 0-11 0,-6 0-20 16,0 0-29-16,0 0-42 16,-2 3-736-16</inkml:trace>
  <inkml:trace contextRef="#ctx0" brushRef="#br0" timeOffset="116544.9058">21036 11643 1845 0,'0'0'31'16,"0"0"-19"-16,0 0-4 15,0 0 1-15,0 0-9 16,0 0-1-16,-4 50 1 15,4-17 3-15,0 4 0 16,4 2-2-16,5-2 0 16,-2-1-1-16,1-5 1 15,-2-4-1-15,1-5 0 16,-1-5-4-16,-3-5-5 16,-2-2-12-16,-1-4-16 15,0-6-38-15</inkml:trace>
  <inkml:trace contextRef="#ctx0" brushRef="#br0" timeOffset="117175.3784">21728 11719 1199 0,'0'0'652'16,"0"0"-624"0,0 0-15-16,0 0 11 0,0 0-10 15,0 0-6-15,-1 7-7 16,1 9-1-16,0 2 3 16,0 5 0-16,0 1-1 15,0 2-2-15,4 1 3 16,3 2-3-16,-2-4 0 15,-3-2 0-15,4 0 1 16,-5-2-1-16,1-2-1 16,-1-4 1-16,-1-1-1 15,0-2-1-15,0-5-7 0,0 1-2 16,0-3-13 0,0-2-8-16,0-3-13 0,0 0-52 15,0 0-456-15</inkml:trace>
  <inkml:trace contextRef="#ctx0" brushRef="#br0" timeOffset="117914.3571">21724 11696 1701 0,'0'0'115'15,"0"0"-84"-15,0 0-2 16,0 0-7-16,0 0 2 15,0 0-17-15,10-41-5 16,7 38 0-16,0 3-2 16,3 0 1-16,5 0 0 15,5 3 0-15,-2 10-1 16,-1 1 0-16,-5 0-1 16,-6 4 1-16,-3-3 0 0,-9 3-2 15,-4-1-3-15,0 4-8 16,-3-2 4-16,-16 0 4 15,-6 1 3-15,-1-2 1 16,-2-2-2-16,5-4 3 16,6 0 0-16,5-5-1 15,4-2 1-15,7-2 0 16,1-1 0-16,0-2 0 16,0 1 0-16,0 1 0 15,0 0-2-15,7 5 2 16,4 0 4-16,4 3 1 15,4-1 0-15,2 1-2 0,0 0 0 16,0 3-2-16,1-2 0 16,-4 0-1-16,-3 3 0 15,-3-4 0-15,-2 3-1 16,-4 3 0-16,-4-2-1 16,-2 0-1-16,0-2-7 15,-2 1 1-15,-16-4 6 16,-3 2 3-16,-7-5-1 15,-9 1 1-15,-2-5 0 16,2-2 0-16,7 0 1 16,9 0 0-16,12 0 6 15,5 0-1-15,4 0-2 0,0 0 0 16,0 0-4-16,12 0-17 16,7-4-44-16,-1-1-255 15</inkml:trace>
  <inkml:trace contextRef="#ctx0" brushRef="#br0" timeOffset="120491.5383">22725 11182 1624 0,'0'0'184'0,"0"0"-167"0,0 0 0 15,0 0-4-15,0 0 8 16,0 0-6-16,0 0-4 15,1-22-6-15,-1 19 2 16,0 0-2-16,-1 2-3 16,-9-5-2-16,-3 3 0 15,-3 1-2-15,-7-3 1 16,-2 4 0-16,-3 1 0 16,0 0 0-16,-2 0 1 15,1 0 0-15,8 0-1 16,0 3 1-16,6 4 0 15,2 1-2-15,3 3 0 16,2 4 2-16,-1 3-1 0,3 6 0 16,2 6 1-16,1 5 0 15,0 3 0-15,1-2 1 16,1 3 1-16,1 0 0 16,0 5 1-16,0 4 0 15,0 5-1-15,0 5 0 16,0 1-1-16,0 0 1 15,-6 0 0-15,3-6-1 16,2-2 0-16,1-4 0 16,0-5-1-16,0-3 1 15,0-2-1-15,0-4 1 16,0-3 0-16,1-5-1 16,4-3 0-16,2-2 0 15,0-1 0-15,4-2 1 0,4-4 0 16,3 2-1-16,5-4 1 15,9-5-1-15,5-2 0 16,6-4 0-16,2 0-4 16,0-3-39-16,-3-11-67 15</inkml:trace>
  <inkml:trace contextRef="#ctx0" brushRef="#br0" timeOffset="120943.6938">22783 11635 1870 0,'0'0'16'15,"0"0"-13"1,0 0 3-16,0 0 3 0,0 0-7 15,0 0-2-15,-2 44 6 16,2-18-4-16,0 4 1 16,0-1-1-16,2-2-1 15,2-1 1-15,-2-4-2 16,1-3 0-16,0-5 1 16,-2-3-1-16,3-5-4 15,1 1-12-15,3-6-23 16,4-1-27-16,3 0-1605 15</inkml:trace>
  <inkml:trace contextRef="#ctx0" brushRef="#br0" timeOffset="121211.6706">23114 11778 1876 0,'0'0'46'0,"0"0"-34"15,0 0-6-15,0 0 3 16,0 0-7-16,0 0-1 16,89-7-1-16,-56 7 1 0,0 0-2 15,-2 0-1-15,-1 0-7 16,-6 0-12-16,-7 0-21 15,-1 0-20-15,-9-3-126 16</inkml:trace>
  <inkml:trace contextRef="#ctx0" brushRef="#br0" timeOffset="121461.8581">23288 11642 1694 0,'0'0'160'0,"0"0"-135"16,0 0-12-16,0 0 6 15,0 0-11-15,0 0-8 16,-7 30 0-16,6-1 0 16,-1 4 1-16,2-2-1 15,0 4 0-15,0-6-1 16,0-3-13-16,0-1-19 15,3-8-7-15,6-5-61 16</inkml:trace>
  <inkml:trace contextRef="#ctx0" brushRef="#br0" timeOffset="122200.9053">23682 11984 1723 0,'0'0'10'0,"0"0"15"16,0 0 8-16,0 0-6 15,0 0-10-15,0 0-5 16,1 30-6-16,-1-30-2 15,0 0 2-15,0 0 8 16,0 0 5-16,0-2-3 16,0-12-11-16,0-5-5 15,0-7 1-15,-1-4 0 16,-1-4-1-16,2-5 0 16,0 0 0-16,0 2 0 15,3 5 0-15,5 4 1 0,0 2 2 16,-1 6 2-16,3 2 2 15,-3 3-3-15,3 3 1 16,-3 2 1-16,1 3-3 16,-3 5 0-16,2-1-3 15,-1 3 2-15,2 0-1 16,1 0-1-16,4 0-1 16,0 7 1-16,0 3 0 15,4 4 0-15,-4 0 0 16,-1 1 0-16,2 3 0 15,-5 1 0-15,1 1 0 16,-1 1 0-16,-2 3 0 0,0 1 0 16,-3 1 0-16,0-2 0 15,-4-1 0-15,0 0 0 16,0-2 0-16,0 0-1 16,0-3-2-16,0-2 1 15,0-1-8-15,0-6-4 16,0-2-22-16,0-4-17 15,0-3-63-15</inkml:trace>
  <inkml:trace contextRef="#ctx0" brushRef="#br0" timeOffset="122404.157">23788 11811 1534 0,'0'0'341'0,"0"0"-325"16,0 0-7-16,0 0 9 15,0 0-15-15,0 0-3 16,88-14-2-16,-51 11-28 16,3-3-114-16</inkml:trace>
  <inkml:trace contextRef="#ctx0" brushRef="#br0" timeOffset="123191.9425">23940 11204 1790 0,'0'0'24'0,"0"0"1"16,0 0-2-16,0 0-9 15,0 0-2-15,0 0-10 16,26-45-2-16,-6 45 0 15,3 0-1-15,4 0 1 16,4 5 1-16,0 5 1 0,1 1-1 16,-4 2 1-16,-1 3 0 15,-5 0-1-15,-5 2 0 16,1 2 0-16,-6-1-1 16,-1 2 1-16,-2 1 1 15,-1 0-1-15,-1 4 4 16,-1 1 0-16,-1 1-1 15,-1 2 1-15,-3-1-3 16,1 2 1-16,-2 4 3 16,0 0-3-16,0 1 1 15,0 0-3-15,0 1 0 16,0 3 3-16,0 1-3 0,0 1 1 16,0-1-1-1,2-1 1-15,-1-2-1 0,2 1 1 16,-1-4-1-16,-2 1-1 15,0-5 1-15,0 1 1 16,0-1-2-16,0-3 0 16,0-3 1-16,0-2-1 15,-10 0 0-15,-3-4 0 16,-6 1 1-16,-9-4 0 16,-5-2-1-16,-9-5 0 15,-9-4 0-15,-4-5-3 16,0 0-15-16,8-3-48 15</inkml:trace>
  <inkml:trace contextRef="#ctx0" brushRef="#br0" timeOffset="138406.8296">18108 13135 985 0,'0'0'296'0,"0"0"-187"16,0 0-25-16,0 0-27 15,0 0-28-15,0 0-22 16,0 0 15-16,0 0 2 0,0 0 1 16,-11 0-5-16,11 0 2 15,0 0-3-15,-1 0-1 16,1 0-5-16,-2 0-4 15,0 0-2-15,-1 0-2 16,-2 0-4-16,2 0 0 16,-1-1 0-16,1 1 0 15,0 0-1-15,-2-1 1 16,4 1 0-16,-4 0 4 16,4-1 5-16,1 1 5 15,0 0-2-15,0 0-2 16,0 0-3-16,-1-2-1 15,1 2 3-15,0 0-1 0,-2 0-1 16,2 0 5-16,0-1-4 16,0 1 0-16,0 0-1 15,0 0 1-15,0 0-1 16,0 0 1-16,0 0-4 16,0 0-2-16,0-1-1 15,3-1 2-15,12-1-3 16,7-2-1-16,3 0 1 15,3 1-1-15,1-1 0 16,1 0 0-16,0 1 0 16,-3 1 0-16,-3 0-2 15,-5 1-1-15,-5-1-14 16,-2 3-13-16,-4 0-4 0,-2 0-11 16,-4 0-110-16</inkml:trace>
  <inkml:trace contextRef="#ctx0" brushRef="#br0" timeOffset="138658.2778">18090 13212 1766 0,'0'0'39'0,"0"0"-27"16,0 0-1-16,0 0 16 16,0 0-16-16,0 0-6 0,39 0-2 15,-6 0-3-15,4 0 0 16,8 0-3-16,6 0-34 16,1 0-98-16</inkml:trace>
  <inkml:trace contextRef="#ctx0" brushRef="#br0" timeOffset="139298.9323">18821 13396 1681 0,'0'0'57'15,"0"0"-32"1,0 0 19-16,0 0-3 0,0 0-14 16,0 0-6-16,-1-12-9 15,-2-2-9-15,3-4 1 16,-2-5 0-16,2-6-2 15,0-3-1-15,0-2-1 16,0-1 0-16,12 4 0 16,-2 3 1-16,1 6-1 15,2 2 0-15,-2 4 1 0,0 6 1 16,0-1 1-16,-1 4 0 16,1 1-1-16,1 1 1 15,2 5-3-15,2 0 0 16,2 0 0-16,1 0 0 15,2 3 0-15,-1 12 0 16,-1 5 0-16,0 0 0 16,-2 7-1-16,-4-3 1 15,-3 5 0-15,-5-2-1 16,-3 1 1-16,-2-1-4 16,0-3-7-16,0-2-18 15,-8-5-13-15,-4-4-65 16</inkml:trace>
  <inkml:trace contextRef="#ctx0" brushRef="#br0" timeOffset="139474.4509">18960 13230 1802 0,'0'0'7'16,"0"0"-6"-16,0 0-1 15,0 0-2-15,111-43-20 16,-72 35-90-16,2 0-934 16</inkml:trace>
  <inkml:trace contextRef="#ctx0" brushRef="#br0" timeOffset="139688.9233">19388 13123 868 0,'0'0'954'15,"0"0"-910"-15,0 0-19 16,0 0 6-16,0 0-14 15,0 0-8-15,0-2-7 16,0 2-2-16,0 2 0 16,0 15 0-16,0 5 0 15,0 4 0-15,1 3 0 16,1-2-1-16,-2 2 1 16,0-5-5-16,0-2-9 15,0-5-19-15,0-6-7 16,0-6-1-16,0-5-83 15</inkml:trace>
  <inkml:trace contextRef="#ctx0" brushRef="#br0" timeOffset="140207.5839">19385 13106 1815 0,'0'0'37'0,"0"0"-17"15,0 0 0-15,0 0-5 16,0 0-4-16,82-56-6 16,-57 52-2-16,-1 4 0 15,0 0-2-15,-2 0-1 16,-2 4 0-16,-8 7 0 16,-3 1 0-16,-5 4-1 0,-4-1-5 15,0 2-9-15,0-3 3 16,-10 3 3-16,-8-1 1 15,3-2 2-15,-1-3 3 16,4 0 1-16,3-3 2 16,5-3 0-16,3-1 0 15,1-3 0-15,0 0 1 16,0 2 2-16,0 3-1 16,3 1 9-16,11 1 0 15,4 0-1-15,1 5-3 16,6-3-5-16,-3 5-2 15,2-1 1-15,-4 0-1 16,-4-1 0-16,-4 0 0 16,-3 2 0-16,-8-2 0 0,-1-1-1 15,0 1-3-15,-8-2-1 16,-9-3 4-16,-11 1 0 16,-7-4 1-16,-6-2-6 15,-1-3-7-15,2 0-1 16,7 0-8-16,12-3-4 15,12-8-34-15,9-5-372 16</inkml:trace>
  <inkml:trace contextRef="#ctx0" brushRef="#br0" timeOffset="140489.5463">19486 12814 1845 0,'0'0'31'0,"0"0"-1"16,0 0-13-16,0 0-15 15,81-31-1-15,-35 30-1 0,8 1 0 16,4 0-2 0,2 0-40-16,2 8-95 0</inkml:trace>
  <inkml:trace contextRef="#ctx0" brushRef="#br0" timeOffset="140915.9363">20280 13260 1730 0,'0'0'150'15,"0"0"-138"-15,0 0-1 16,0 0 11-16,0 0-15 0,0 0-6 16,77-14-1-1,-44 11 1-15,2 0-2 0,-2 2-1 16,-1 1-12-16,-5 0-29 16,-5 0-33-16,-5-3-233 15</inkml:trace>
  <inkml:trace contextRef="#ctx0" brushRef="#br0" timeOffset="141128.8829">20459 13096 1873 0,'0'0'34'0,"0"0"-18"16,0 0-8-16,0 0-3 15,0 0-5-15,0 0 0 16,-5 59 0-16,5-18 1 16,0 0-1-16,4 2-13 15,6-2-52-15,2-7-396 16</inkml:trace>
  <inkml:trace contextRef="#ctx0" brushRef="#br0" timeOffset="141842.9652">21073 13076 1707 0,'0'0'126'16,"0"0"-107"-16,0 0 4 16,0 0 10-16,0 0-16 15,0 0-11-15,-3 3-4 16,3 5-2-16,-1 3 0 15,1 6-1-15,-3 3 1 16,3 4 2-16,0 1-2 16,0 1-1-16,0 0 1 0,0-1 0 15,6 1 1 1,0-5-2-16,-1-1 1 0,0-4 0 16,-1-2 0-16,0-5-3 15,-3-1-7-15,3-4-6 16,-2 0-3-16,-2-3-7 15,0-1-4-15,0 0-13 16,0 0-66-16</inkml:trace>
  <inkml:trace contextRef="#ctx0" brushRef="#br0" timeOffset="142420.9967">21079 13058 1807 0,'0'0'43'15,"0"0"-28"-15,0 0 0 16,0 0 9-16,0 0-13 15,81-32-9-15,-56 32-1 16,2 5-1-16,-2 10-1 16,-2 1 0-16,-10 3-1 15,-4-1-11-15,-8 1-10 16,-1 0-4-16,0 1-1 16,-16-5 2-16,-3 1-4 0,-1-5 5 15,1-2 15-15,2 1 8 16,1-5 1-16,6 2 1 15,1-3 1-15,5-1 2 16,4 1 3-16,0-1 6 16,0 2 4-16,0 0-1 15,0-1 3-15,13 2-2 16,-1 3-6-16,4-2-1 16,1 3 0-16,2 0-5 15,2 2-3-15,-3 1-1 16,1 1 0-16,-4 2 0 15,-4-1 0-15,-4 1-1 16,-6-2-6-16,-1 0-9 0,-3-2-1 16,-14 0 7-1,-3-3 0-15,-8-6 1 0,1 0-5 16,-6-3-1-16,-1 0-14 16,-2 0-61-16,3-6-88 15,11-2-201-15</inkml:trace>
  <inkml:trace contextRef="#ctx0" brushRef="#br0" timeOffset="142889.2848">21706 13210 1839 0,'0'0'49'0,"0"0"-40"15,0 0 3-15,0 0 9 16,0 0-18-16,0 0-2 15,94 0-1-15,-58 0 0 16,4 0 0-16,-3 0-1 16,-1 0-7-16,-11 0-24 15,-3 0-18-15,-5 0-52 16,-10-2-898-16</inkml:trace>
  <inkml:trace contextRef="#ctx0" brushRef="#br0" timeOffset="143110.3241">21891 13092 1764 0,'0'0'111'16,"0"0"-97"-16,0 0-9 15,0 0 6-15,0 0-9 16,0 0 0-16,-6 77 3 15,6-44-3-15,0-1-1 16,0 5-1-16,0-3-5 16,0-3-46-16,7-5-129 0</inkml:trace>
  <inkml:trace contextRef="#ctx0" brushRef="#br0" timeOffset="143754.8771">22387 13384 1799 0,'0'0'35'0,"0"0"-29"0,0 0 20 16,0 0 9-16,0 0-14 16,0 0-15-16,-6-9-4 15,2-3 0-15,1-4 2 16,0-1-2-16,2-5 0 16,1-6 0-16,0-1 0 15,1-4-2-15,12 2 1 16,1 3-1-16,4 4 0 15,-2 7 0-15,0 0 0 16,1 5 0-16,-4 2 1 16,0 4 0-16,1 3 2 15,-1 0-3-15,2 3 2 16,-1 0-2-16,2 0 0 16,-2 3 0-16,1 8 0 0,0 4 0 15,-1 4-1-15,-1 1 1 16,-4 4 0-16,-3 2-1 15,-1-3 1-15,-3 3 0 16,-2-3-2-16,0 0-5 16,0 1-8-16,-3-4-26 15,-9-6-12-15,2-6-95 16</inkml:trace>
  <inkml:trace contextRef="#ctx0" brushRef="#br0" timeOffset="143944.8788">22508 13234 1792 0,'0'0'63'0,"0"0"-44"16,0 0 1-16,0 0 3 16,0 0-22-16,0 0-1 15,91-21-4-15,-50 21-27 16,8-3-55-16,6 1-621 15</inkml:trace>
  <inkml:trace contextRef="#ctx0" brushRef="#br0" timeOffset="144158.7885">23020 13151 1786 0,'0'0'84'0,"0"0"-40"15,0 0-22-15,0 0-6 16,0 0-9-16,0 0-5 15,0 1-2-15,0 15-3 16,3 5 3-16,-3 5 0 16,1 0 0-16,-1 1-1 15,0 0-5-15,0-1-8 16,0-4-18-16,0-3-21 16,-4-6-19-16,4-8-189 15</inkml:trace>
  <inkml:trace contextRef="#ctx0" brushRef="#br0" timeOffset="144648.0973">23020 13138 1801 0,'0'0'44'0,"0"0"-14"15,0 0-10-15,0 0 4 16,0 0-14-16,0 0-6 15,75-48 0-15,-52 48-2 16,3 0-2-16,-3 8 0 16,0 4 0-16,-4 3 0 15,-7 0 0-15,-3-1 0 16,-8 1-2-16,-1 0-4 16,0 0-4-16,-11-2-8 0,-6 0 11 15,-2-2 0-15,1-1-3 16,3-2 1-16,5-1 3 15,4 0-1-15,1-2 4 16,4-1 0-16,1-1 1 16,0 2 0-16,0 3 2 15,9-1 1-15,3 1 8 16,4 1 7-16,-1 3-7 16,1 2 0-16,-4-2-2 15,-1 0-2-15,-4 2-3 16,-4-1-1-16,0-1 1 15,-3 1-1-15,0-2 0 16,0-1 0-16,-6 0 1 16,-12-1 0-16,-5-4 0 15,-9-2-2-15,-7-3 0 0,-7 0-21 16,0 0-27-16,4-11-123 16</inkml:trace>
  <inkml:trace contextRef="#ctx0" brushRef="#br0" timeOffset="159019.6499">17915 14562 1764 0,'0'0'46'15,"0"0"-23"-15,0 0-6 16,0 0-12-16,0 0-3 15,0 0 1-15,0 0 0 16,102-42 0-16,-74 38-2 16,-2 0-1-16,2 1 0 0,-1 3-1 15,-4 0-16 1,-6 0-51-16,-5 0-738 0</inkml:trace>
  <inkml:trace contextRef="#ctx0" brushRef="#br0" timeOffset="159197.0177">17959 14655 1760 0,'0'0'74'0,"0"0"-66"16,0 0-5-16,0 0 0 15,0 0 9-15,0 0-4 16,95-1-8-16,-33-6-14 0,9-2-183 15</inkml:trace>
  <inkml:trace contextRef="#ctx0" brushRef="#br0" timeOffset="163561.2468">18836 14854 1480 0,'0'0'60'15,"0"0"-25"-15,0 0 39 0,0 0-24 16,0 0-8 0,0 0-11-16,0 0-4 0,0-1-7 15,0-2-1-15,0 0 2 16,0 2-2-16,0-2 0 15,0-6-1-15,0 0-8 16,0-11-8-16,0-5-2 16,0-1 1-16,0-6-1 15,0-1 0-15,0 2 0 16,0 3 0-16,0 2 1 16,1 1-1-16,6 3 1 15,0 2-1-15,3 2 0 0,1 1 1 16,-2 1 0-1,3 3-1-15,-1 3 1 0,0-1-1 16,2 5 1-16,-2-3-1 16,1 6 0-16,-3 0 0 15,0 0 0-15,3 2 1 16,-3-1-1-16,0 2 0 16,-1 0 0-16,0 0 0 15,6 0 0-15,-3 6 0 16,1 7-1-16,3 4 1 15,-4 2 0-15,-2 6-1 16,1 3 1-16,-4 0 0 16,-2 2 0-16,-1-1 0 15,0 2 1-15,-1 0-1 16,1-2-1-16,-1-1-1 0,-2-1-1 16,0-3-9-16,0-2-11 15,0-4-5-15,0-7-16 16,-7-6-90-16</inkml:trace>
  <inkml:trace contextRef="#ctx0" brushRef="#br0" timeOffset="163772.2208">18900 14718 1820 0,'0'0'39'0,"0"0"-19"16,0 0-12-16,0 0 4 16,0 0 0-16,91-36-11 15,-52 33-1-15,6 3-5 16,0 0-54-16,5 0-347 16</inkml:trace>
  <inkml:trace contextRef="#ctx0" brushRef="#br0" timeOffset="164409.4433">19662 14333 1726 0,'0'0'27'16,"0"0"16"-16,0 0-19 15,0 0-2-15,0 0-3 16,-68-78-2-16,50 72-10 16,6 0-4-16,-3 4 0 15,5 2-2-15,2 0 0 16,0 0-1-16,0 0 0 15,-1 14 1-15,-3 6-1 16,-2 5 1-16,4 5 0 16,1 6 5-16,0 6-2 15,5 2 1-15,2 7 2 16,2 1-4-16,0 2 1 0,0 4-2 16,0-2 0-16,0 1-1 15,3-4-1-15,2-4 1 16,-3-10-1-16,3-7 0 15,-4-6 0-15,2-7 0 16,2-5 0-16,1-1 1 16,3-6-1-16,7-2 0 15,6-1 0-15,8-3-4 16,6-1-13-16,6 0-23 16,3 0-45-16,-2-5-1174 15</inkml:trace>
  <inkml:trace contextRef="#ctx0" brushRef="#br0" timeOffset="164734.4056">19926 14592 1839 0,'0'0'44'15,"0"0"-42"-15,0 0-1 16,0 0-1-16,0 0 6 16,0 0 7-16,-1 82-9 0,1-54-2 15,1 2-1 1,1-1-1-16,4-2 1 0,-2-1-1 15,-1-7-2-15,-1-6-12 16,-1-7-20-16,2-6-17 16,-3 0-141-16</inkml:trace>
  <inkml:trace contextRef="#ctx0" brushRef="#br0" timeOffset="165234.8424">19941 14557 1803 0,'0'0'38'0,"0"0"-19"15,0 0 0-15,0 0-5 16,0 0-6-16,0 0-7 16,75-45 0-16,-60 45-2 15,0 5 0-15,-5 10 0 16,-1 4 0-16,-6 0-1 15,-3 3-7-15,0-1 1 16,-3-2-7-16,-7-1 6 16,-2-1-2-16,0-2 3 0,1-4 4 15,5 0 1 1,3-3 3-16,1 0-1 0,2-1 1 16,0-1-1-16,0 0 1 15,0 1 0-15,10 1 0 16,-1 2 4-16,6 2 2 15,-2-1-2-15,-1 2-2 16,-2 1-2-16,1-1 0 16,-2 1 1-16,0-1-1 15,-5-1 0-15,-2-3 0 16,-2-1 0-16,0-1 0 16,-2 2-4-16,-15-1 2 15,-5-3 0-15,-3-1-11 16,-5-4-2-16,-1 0-28 15,-2 0-12-15,0 0 8 0,5-5 39 16,6-1 5-16,10 2-121 16,7 0-837-16</inkml:trace>
  <inkml:trace contextRef="#ctx0" brushRef="#br0" timeOffset="165528.2524">20276 14651 1866 0,'0'0'33'0,"0"0"-21"15,0 0 5-15,0 0-1 16,0 0-10-16,0 0-5 16,89-14-1-16,-55 14 0 15,2 0 0-15,-3 0-6 16,-2 0-13-16,-1-3-54 16,-6-1-185-16</inkml:trace>
  <inkml:trace contextRef="#ctx0" brushRef="#br0" timeOffset="165754.5716">20470 14529 1845 0,'0'0'39'16,"0"0"-11"-16,0 0-12 15,0 0-6-15,0 0-10 16,0 0-1-16,-2 49 1 15,2-16 2-15,0 3-2 16,0-1 0-16,0 5 0 16,0 1 0-16,0-4-13 0,0-8-52 15,0-11-92 1</inkml:trace>
  <inkml:trace contextRef="#ctx0" brushRef="#br0" timeOffset="166256.2155">20909 14533 1840 0,'0'0'46'0,"0"0"-17"15,0 0-11-15,0 0-8 0,0 0-7 16,0 0 0-16,-3 0-3 16,3 15 0-16,0 5 0 15,0 4 1-15,0 0-1 16,6 2 0-16,3-1 1 15,-1-1-1-15,1 2-2 16,-2-6-7-16,0 0-9 16,-2-3-21-16,-4-4-14 15,1-7-37-15,-2-6-821 16</inkml:trace>
  <inkml:trace contextRef="#ctx0" brushRef="#br0" timeOffset="166787.2734">20914 14522 1808 0,'0'0'26'0,"0"0"-14"16,0 0 11-16,0 0-3 15,0 0-12-15,91-27-3 16,-66 27-3-16,-3 0-2 15,-1 8 0-15,-6 1 0 16,-6 4 0-16,0 1-4 16,-9 1-10-16,0 1-5 15,0 1-6-15,-10-3 6 16,-3 1-2-16,2-2-9 0,1 0 3 16,2-4 19-16,2 2 8 15,3-3 0-15,3 1 0 16,0-1 2-16,0-2 15 15,0 0 7-15,3 2 5 16,9-2-15-16,1 1-1 16,2-1 0-16,3 2-4 15,-3-1-3-15,1-1 4 16,-2 4-7-16,-2-3-3 16,-5 0 0-16,-2 2 1 0,-1-1-1 15,-4 1 0 1,0 5 0-16,0 0 1 0,-9-2 0 15,-8 0-1-15,-5-6 2 16,-1 2-2-16,-3-5 0 16,1-2 1-16,0 1-1 15,8-2 0-15,2 0-4 16,6-6-2-16,2-5-14 16,2-4-16-16,1 4-83 15</inkml:trace>
  <inkml:trace contextRef="#ctx0" brushRef="#br0" timeOffset="167080.0569">20958 14350 1810 0,'0'0'38'0,"0"0"-37"0,0 0 0 16,96-8 0-16,-47 8-1 15,1 0-57-15</inkml:trace>
  <inkml:trace contextRef="#ctx0" brushRef="#br0" timeOffset="167755.8523">21242 14084 1732 0,'0'0'65'0,"0"0"-42"15,0 0-10 1,0 0-8-16,0 0 2 15,88-20-5-15,-55 20-1 16,4 0 2-16,0 9 1 0,-3 5-3 16,-2 2-1-16,-8 3 1 15,-8-1 1-15,-4 4 1 16,-8 1 5-16,1 4 1 16,-5 0 2-16,0 6-2 15,0 0-1-15,0 6-3 16,0 3 0-16,0 5-2 15,0 3-1-15,-2 0-1 16,1 1 0-16,1 3-1 16,0 4 1-16,0 3-1 15,0 1 1-15,3 1 0 16,2-7 0-16,-1-7-1 16,1-4 1-16,-5-4-1 0,0-5 0 15,0-2 1-15,0-5-1 16,-13-5 0-16,-8-7 0 15,-5-1 2-15,-11-8-1 16,-11-4 0-16,-9-4-1 16,-5 0-2-16,5-8-11 15,8-13-27-15,14-4-152 16</inkml:trace>
  <inkml:trace contextRef="#ctx0" brushRef="#br0" timeOffset="170135.6448">22165 14645 1788 0,'0'0'37'0,"0"0"-17"16,0 0 9-1,0 0-1-15,0 0-16 0,0 0-3 16,24-2-5-16,6-1-3 16,5 1 1-16,6 2-1 15,1 0 0-15,2 0 0 16,-3 0-1-16,-5 0 0 15,-3 0 1-15,-8 0-1 16,-4 0 0-16,-6 0-1 16,-1 0-1-16,-3-1-11 15,-3-4-19-15,-4-2-24 16,-4-2-75-16</inkml:trace>
  <inkml:trace contextRef="#ctx0" brushRef="#br0" timeOffset="170417.487">22477 14500 1785 0,'0'0'83'0,"0"0"-61"15,0 0-1-15,0 0-4 16,0 0-7-16,0 0-10 15,-3 6-1-15,3 17 1 0,-2 7 0 16,2 3 0 0,-1 0-1-16,1-4 1 0,0-1 0 15,0-3 0-15,0-5-5 16,0-1-15-16,6-8-15 16,3-4-11-16,1-7-120 15</inkml:trace>
  <inkml:trace contextRef="#ctx0" brushRef="#br0" timeOffset="170743.8559">23050 14495 1864 0,'0'0'41'0,"0"0"-40"15,0 0-1-15,0 0 0 16,0 0 5-16,0 0 3 16,-12 80-5-16,12-51-1 15,0-3-1-15,0 1-1 16,0 1 0-16,0-5 0 15,0-1 0-15,1-3-1 16,4-7-10-16,-1-3-15 16,-1-5-9-16,3-4-26 15,-1 0-269-15</inkml:trace>
  <inkml:trace contextRef="#ctx0" brushRef="#br0" timeOffset="171274.9419">23035 14487 1733 0,'0'0'133'16,"0"0"-100"-16,0 0-12 16,0 0-10-16,0 0-3 0,0 0-6 15,74-57-2 1,-44 57 1-16,-2 0-1 0,-3 6 0 15,-3 6-1-15,-7 4-3 16,-8 3-3-16,-7-2-12 16,0 3 4-16,0-3 1 15,-12 0 4-15,-4-3 5 16,2 0-6-16,-1-3 7 16,3 0 4-16,2-2 0 15,3-1 0-15,4 0-1 16,1-3 1-16,1-1 0 15,1 1 0-15,0 0 1 0,0 2 1 16,0 2 3 0,9-1 6-16,1 2-3 0,2 1-1 15,2 1-6-15,0 1 1 16,1 1-2-16,-2 0 0 16,0 3 0-16,-2 0 0 15,-2 3 1-15,-3-3-2 16,-2 0 1-16,-4-2 0 15,0-2 1-15,-13-3 1 16,-9 0-1-16,-6-4-1 16,-5-4 2-16,-1-2 0 15,-1 0-1-15,4-3 0 16,7-9-1-16,10-1-10 16,14-3-58-16</inkml:trace>
  <inkml:trace contextRef="#ctx0" brushRef="#br0" timeOffset="172368.0303">18097 16064 1789 0,'0'0'70'0,"0"0"-50"16,0 0 6-16,0 0-5 16,0 0-8-16,0 0-9 15,0 0-3-15,19 0 1 16,6 0-2-16,9-2 0 15,4 2 0-15,1 0 0 16,1 0-3-16,-3 0-11 0,-4 0-39 16,-8 0-34-16,-12 3-1702 15</inkml:trace>
  <inkml:trace contextRef="#ctx0" brushRef="#br0" timeOffset="172549.9223">18111 16220 1813 0,'0'0'20'15,"0"0"-19"-15,0 0 3 16,0 0 6-16,0 0 4 0,115 2-6 16,-51-11-8-16,5 2-15 15,1-1-179-15</inkml:trace>
  <inkml:trace contextRef="#ctx0" brushRef="#br0" timeOffset="186761.7873">19355 16297 450 0,'0'0'1066'16,"0"0"-984"-16,0 0-28 15,0 0-7-15,0 0-18 16,0 0-1-16,0 0-8 0,0 0 0 15,0 1-5-15,0-1-3 16,0 0 0-16,0 0-2 16,0 0-2-16,0 0-3 15,0 0 0-15,0 0-1 16,0 0-2-16,0 0 1 16,0 0-1-16,0 0 1 15,0 0 0-15,0 0 1 16,0 0 0-16,0 0 1 15,0 0 2-15,0 0 0 16,0 0 1-16,0 0-1 16,0 0 1-16,0-3 2 15,0-15-3-15,1-5-4 0,1-8-3 16,0-1 0-16,1 3 0 16,0-4-2-16,2 3 1 15,0-1 1-15,4 1 0 16,0 1-1-16,1-2 1 15,2 2 0-15,3-3 0 16,-1 6 0-16,2 4 0 16,-4 5 0-16,0 5 0 15,-2 2 0-15,-4 4 0 16,-1 2 1-16,-2 3-1 16,-2 1 1-16,2 0-1 15,2 0 0-15,4 0-1 0,3 0 0 16,2 4 0-16,-4080 6 1 15,8164 7 0-15,-4083-1 0 16,2 5 0-16,0 3 0 16,2 3 0-16,-2-2 0 15,0 2 0-15,0-1 0 16,-2-2 0-16,-3 0 0 16,-2-3 0-16,-2 0 0 15,-5-1 0-15,-2-1-2 16,-1 1 2-16,0-4-2 15,0-2 0-15,0 0-3 16,-1-3-4-16,-5-4 0 16,-2 1-4-16,0-2-6 15,-1 0-19-15,-2-3-36 16,2-3-482-16</inkml:trace>
  <inkml:trace contextRef="#ctx0" brushRef="#br0" timeOffset="187389.3589">19426 16126 1808 0,'0'0'34'16,"0"0"-17"-16,0 0 13 16,0 0-5-16,0 0-13 15,0 0-7-15,5 0-2 0,13 0-1 16,7-6-2-1,7 4 1-15,1-3-1 0,-1 4-1 16,0 0 1-16,-4-1 0 16,-3 2-3-16,-4 0-11 15,-3 0-13-15,-2 0-18 16,-5 0-61-16</inkml:trace>
  <inkml:trace contextRef="#ctx0" brushRef="#br0" timeOffset="187757.5343">20068 16133 1852 0,'0'0'29'0,"0"0"-13"0,0 0-9 15,0 0 6 1,0 0-7-16,97-37-5 0,-58 35 0 15,1 0-1-15,-1 2 0 16,-8 0-3 0,-5 0-10-16,-3 0-13 0,-3 0-24 15,-10-1-46-15,-1 0-368 16</inkml:trace>
  <inkml:trace contextRef="#ctx0" brushRef="#br0" timeOffset="188031.2051">20220 15973 1869 0,'0'0'28'0,"0"0"1"15,0 0-9-15,0 0-10 16,0 0-6-16,0 0-4 15,-6 2-1-15,6 18-1 16,0 8 1-16,2 3 2 16,5 0-2-16,-1 0-3 15,3-2-5-15,0-4-9 16,1-1-30-16,2-7-30 16,2-5-826-16</inkml:trace>
  <inkml:trace contextRef="#ctx0" brushRef="#br0" timeOffset="188448.4003">20715 15956 1860 0,'0'0'34'0,"0"0"-23"16,0 0 4-16,0 0-2 16,0 0-9-16,0 0-4 15,-3 17 0-15,3 13 0 16,0 1 1-16,0 1-1 16,3-3 1-16,3-1-1 15,0-1-3-15,2-3-20 16,-4-4-12-16,1-6-18 0,-2-4-67 15</inkml:trace>
  <inkml:trace contextRef="#ctx0" brushRef="#br0" timeOffset="188948.3939">20714 15930 1864 0,'0'0'38'0,"0"0"-17"16,0 0-11-16,56-80 1 15,-29 70-7-15,0 3-1 0,0 7-2 16,-1 0-1 0,-3 7 0-16,-2 12 0 0,-6 6-1 15,-6 8-2-15,-9 1-6 16,0 1-1-16,-9-1-8 15,-9-5 4-15,-3-3 3 16,4-5 0-16,4-4 4 16,6-6 4-16,4-2 1 15,3-4 0-15,0 0-3 16,5-3 5-16,10 1 1 16,0 0 5-16,1-2 3 15,0 1 1-15,-2 2-1 0,-1 0-3 16,-2 4-4-16,1 3-1 15,-4 2-1-15,0 1 0 16,-7 4 0-16,-1 0 1 16,0 1-1-16,-1-2 0 15,-14-2 0-15,-5-2-2 16,-6-4-4-16,-7-1-7 16,-6-6-14-16,-4-2-9 15,1 0 10-15,8 0 3 16,5-5 18-16,13-1-15 15,14 1-151-15</inkml:trace>
  <inkml:trace contextRef="#ctx0" brushRef="#br0" timeOffset="189356.3107">21467 15995 1847 0,'0'0'40'0,"0"0"-23"15,0 0-4-15,0 0-8 16,0 0-1-16,94-29-3 15,-48 29-1-15,7 0 0 16,0 0-10-16,-2 0-52 16,-2 6-118-16</inkml:trace>
  <inkml:trace contextRef="#ctx0" brushRef="#br0" timeOffset="189536.1114">21548 16150 1820 0,'0'0'38'0,"0"0"-36"15,0 0-1-15,95-14 1 16,-49 7-2-16,8-2-6 16,6 1-46-16,3 0-288 15</inkml:trace>
  <inkml:trace contextRef="#ctx0" brushRef="#br0" timeOffset="190196.5918">22450 15966 1293 0,'0'0'571'0,"0"0"-547"16,0 0 1-16,0 0-12 16,0 0-11-16,0 0-2 15,-3 32-1-15,3 2 1 16,0 4 0-16,0-1 1 0,0 1-1 16,0-4 0-16,0-4-2 15,0-2-14-15,0-8-12 16,0-4 0-16,-11-10-1 15,-3-6-2-15,-3 0-42 16,-2-9-78-16,3-12 35 16,4-8 116-16,7-10 46 15,5-5 54-15,0-6-26 16,2 0-12-16,14 2-1 16,8 6-37-16,1 6-7 0,2 5-8 15,1 9-2 1,1 4-2-16,-4 6 8 0,-2 7-5 15,-1 2-1-15,-3 3-2 16,-2 0-4-16,-1 7-1 16,-5 9 1-16,0 3-1 15,-8 2 0-15,-3 2 0 16,0-2-4-16,-11-1-6 16,-10-5 4-16,-2-1-18 15,-1-4 7-15,2-1 4 16,5-4 10-16,4-2 3 15,7 1 0-15,5-2 4 16,1 1-2-16,0 5 4 16,0-1 0-16,0 6-1 15,9 1 2-15,9 5-1 0,4 0-1 16,5 0 0 0,1-1-3-16,-2 1-2 0,-1-5 1 15,0-1-1-15,4 2-3 16,2-6-33-16,2-3-19 15</inkml:trace>
  <inkml:trace contextRef="#ctx0" brushRef="#br0" timeOffset="190716.0559">22945 15855 1855 0,'0'0'49'0,"0"0"-22"16,0 0-6-16,0 0-12 16,0 0-3-16,0 0-6 15,0 0-2-15,-5 41 2 16,5-3 0-16,0 3 0 16,0-4 0-16,0 0 0 0,0-2 0 15,4-8-4 1,1-4-7-16,-1-7-6 0,3-6-19 15,1-5-26-15,1-5-189 16</inkml:trace>
  <inkml:trace contextRef="#ctx0" brushRef="#br0" timeOffset="190945.1231">23197 15853 1894 0,'0'0'38'16,"0"0"-14"-16,0 0-5 16,0 0-6-16,0 0-8 15,0 0-5-15,4 26-1 0,6 8 0 16,4 7 1-16,0 0 0 16,0 2 0-16,-4-2-3 15,-3 0-7-15,-2-3-10 16,-5-8-32-16,0-7-77 15</inkml:trace>
  <inkml:trace contextRef="#ctx0" brushRef="#br0" timeOffset="191096.0182">23099 16056 1764 0,'0'0'5'0,"0"0"-5"0,115-47 2 16,-62 36-2-16,2 1-1 15,1 1-28-15,-5 6-102 16,-5-1-825-16</inkml:trace>
  <inkml:trace contextRef="#ctx0" brushRef="#br0" timeOffset="191387.7437">23563 15945 1435 0,'0'0'230'0,"0"0"-172"16,0 0-17-16,0 0 1 15,0 0-20-15,-62-71-1 16,51 66-4-16,5 3-4 15,0 2-5-15,0 0-8 16,3 7 0-16,-3 7 0 16,5 9 0-16,1 2-1 0,0 0 1 15,3 0-1 1,13 4 1-16,1 0 2 16,3 2 2-16,4-2-1 0,-3-2 1 15,0 2-1-15,-3-1 0 16,-6-1-2-16,-3-2 1 15,-7-4 2-15,-2-1-1 16,0-3 0-16,-16-3-1 16,-9-4 0-16,-9-5 0 15,-5-5-2-15,-2 0-36 16,1-14-194-16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2T10:43:53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17775 9297 1653 0,'0'0'111'16,"0"0"-77"-16,0 0-11 16,0 0 0-16,0 0-5 15,0 0-8-15,0 0-7 16,0 0 0-16,-1-4-1 16,1 4-1-16,0 0-1 15,-4 6-1-15,3 9 1 16,-5 5 3-16,1 2 0 15,2-3-2-15,1 3 1 16,2-5-1-16,0 0 0 0,0-3-1 16,0-2 0-1,0-5 0-15,0-2 1 0,10-5 0 16,7 0 5-16,8 0 3 31,5-8-4-31,5-9-3 16,5-4 0-16,1-2-2 0,1 1 1 0,1 0-1 15,-2 2 0-15,-5 3 0 16,-4 0 0-16,-2 1 1 16,-4 3-1-16,-3 0 0 15,-4 0 0-15,-6 4 1 16,-4 3 1-16,-3 1 3 16,-3 3 1-16,-1 2-2 0,-2 0-3 15,0 0-1 1,0 0 1-16,0 0-1 0,0 0 1 15,0 0-1-15,0 0-8 16,0 0-32-16,-7 7-74 16</inkml:trace>
  <inkml:trace contextRef="#ctx0" brushRef="#br0" timeOffset="7384.685">20017 9215 1702 0,'0'0'67'16,"0"0"-37"-16,0 0-2 15,0 0-1-15,0 0-11 0,0 0-7 16,0 0-2 0,-1-2 1-16,1 2-3 0,0 0-2 15,0 0-2-15,0 0 0 16,0 0 0-16,0 7-1 15,0 5 0-15,0 0 3 16,0 5-3-16,0 0 0 16,0-1 1-16,1 1-1 15,2-1 0-15,-1-2 0 16,1-2 1-16,0-2 0 16,3-5-1-16,9-3 1 15,8-2 6-15,12 0 4 0,11-14-4 16,8-8-5-16,2-5 0 15,0-4 0-15,-7-1-2 16,-3 1 0-16,-10 3 0 16,-3 0 0-16,-8 8 0 15,-3 2 1-15,-5 6-1 16,-5 4 1-16,-5 5 0 16,-4 3 2-16,-1 0-2 15,-2 0-1-15,0 0 1 16,0 0-1-16,0 0 0 15,0 0-1-15,0 0-1 16,0 0-4-16,0 3-9 0,0 5-33 16,0-2-262-1</inkml:trace>
  <inkml:trace contextRef="#ctx0" brushRef="#br0" timeOffset="21687.8255">1805 16841 1689 0,'0'0'56'16,"0"0"-18"-16,0 0 0 15,0 0 0-15,0 0-22 16,0 0-8-16,0 0-3 16,-7-50 1-16,7 27-2 15,0-4-1-15,0-2-1 16,4-1 0-16,4-1-1 16,5 0 1-16,0 1-1 15,1 4 3-15,4-1 0 16,-2 5 0-16,-4 2 3 15,-1 4 1-15,2 2-4 16,-5 5 0-16,2 2-1 16,-1 3 0-16,-2 4-2 0,1 0 0 15,1 0-1-15,4 10 0 16,1 9 0-16,3 7 0 16,-6 2 0-16,2 5 0 15,-2-1 0-15,-4 2 1 16,3 1-1-16,-2-1 0 15,-2-3 0-15,-1-3 0 16,-4-4 0-16,0-4 0 16,-1-1-2-16,0-5-2 15,0-4-3-15,0 0-2 16,0-7-6-16,0 3-10 16,-2-6-5-16,-6 0-11 0,5 0-58 15</inkml:trace>
  <inkml:trace contextRef="#ctx0" brushRef="#br0" timeOffset="21937.229">1802 16636 1823 0,'0'0'43'0,"0"0"-13"16,0 0-8-16,0 0-10 15,0 0-8-15,0 0-4 16,112-9 0-16,-50 9-11 16,4 0-63-16,-3 2-741 15</inkml:trace>
  <inkml:trace contextRef="#ctx0" brushRef="#br0" timeOffset="22758.9273">2305 16670 1874 0,'0'0'42'0,"0"0"-29"15,0 0 4-15,0 0-4 16,0 0-4-16,0 0-5 15,-17-12-4-15,17 12-2 16,0 1-13-16,0 10-12 16,0-1-84-16</inkml:trace>
  <inkml:trace contextRef="#ctx0" brushRef="#br0" timeOffset="23212.9964">2709 16554 1869 0,'0'0'38'0,"0"0"-37"16,0 0 1-16,0 0 2 15,0 0-1-15,0 0 4 16,-7 73-2-16,7-44-2 16,0 0-2-16,0-1 1 15,2-1-2-15,1-4 0 16,-1-1 0-16,-2-5-4 16,0-4-5-16,0-5-13 0,0-4-11 15,0-4-17-15,0 0-75 16,-3 0-688-16</inkml:trace>
  <inkml:trace contextRef="#ctx0" brushRef="#br0" timeOffset="23714.0424">2645 16537 1793 0,'0'0'51'0,"0"0"-21"16,0 0-4-16,0 0-4 15,0 0-10-15,76-75-8 16,-46 71-2-16,-2 4 0 16,-1 0-2-16,-5 1 0 0,-2 12 0 15,-4 4 0-15,-5 2-1 16,-5 3-1-16,-6-1 0 16,0 1-6-16,-3 0 0 15,-11-2-3-15,-4-3 2 16,3-1 1-16,-1-2 7 15,7-3-1-15,0-2 2 16,3-1 0-16,3-5 1 16,3 1-1-16,0 3 0 15,0-4 1-15,0 6 2 16,9-6 5-16,5 5 0 0,3 1-1 16,-2-4-4-16,0 2-1 15,-3 2-1-15,-1-1 0 16,0 1-1-1,-5 0 0-15,-1-1 0 0,-5 0 0 16,0-1 0-16,0 2-2 16,0-1-4-16,-12 2 0 15,-9-2-6-15,-3-2 2 16,1-1 6-16,0-3 0 16,4-2-1-16,8 0-9 15,2 0-4-15,8-7-6 16,1 1-64-16,0-3-1644 15</inkml:trace>
  <inkml:trace contextRef="#ctx0" brushRef="#br0" timeOffset="23917.9531">3143 16685 1870 0,'0'0'45'16,"0"0"-41"-16,0 0-3 15,0 0-1-15,0 0 0 16,0 0-53-16,0-6-121 16</inkml:trace>
  <inkml:trace contextRef="#ctx0" brushRef="#br0" timeOffset="24336.0801">3534 16595 1737 0,'0'0'125'15,"0"0"-108"-15,0 0 7 16,0 0 0-16,0 0-11 15,-85-4-7-15,68 16-3 16,-2 3 0-16,10 4-2 16,2 0 1-16,7 4-1 15,0 2-1-15,19-2 2 16,11-1-1-16,3-3-1 0,6-5 0 16,2-5-2-16,1-6-11 15,0-3-14 1,2 0-44-16,-6-15-144 15</inkml:trace>
  <inkml:trace contextRef="#ctx0" brushRef="#br0" timeOffset="24919.8234">1505 16061 1793 0,'0'0'26'0,"0"0"-17"16,0 0-4-16,0 0 4 15,0 0 2-15,0 0-8 16,120 9 20-16,-6-3-9 16,28-1-7-16,27-1 0 15,10-2-1-15,4 1-2 16,-7-2-2-16,-15 0-1 16,-15-1-1-16,-25 0 0 15,-21 0 0-15,-19 0 0 16,-23 0 1-16,-20 0-1 15,-15 0 3-15,-14 0 8 16,-6 0 0-16,-3 0-3 16,0 0-5-16,0 0-2 15,0 2-1-15,0 5-1 0,0 5-1 16,0 3-17-16,0-6-60 16</inkml:trace>
  <inkml:trace contextRef="#ctx0" brushRef="#br0" timeOffset="26149.4519">3331 16112 1624 0,'0'0'99'16,"0"0"-56"-16,0 0-1 16,0 0-15-16,0 0-6 15,0 0-8-15,-3 0-8 16,3 0-2-16,0 0-1 15,21 0-2-15,7 0 1 16,8 0 1-16,9 0-1 16,7 0 3-16,-3 0-1 0,2 0 0 15,-6 0-2 1,-2 0 0-16,-3 0-1 0,-7 0 0 16,-5-1 0-16,-7-1 1 15,-6 0-1-15,-6 2 0 16,-6-1 4-16,-1-1 8 15,-2 2-4-15,0 0-4 16,0 0-3-16,0 0-1 16,0 0 0-16,0 0-10 15,0 9-31-15,0 4-26 16</inkml:trace>
  <inkml:trace contextRef="#ctx0" brushRef="#br0" timeOffset="26830.0743">4843 16372 59 0,'0'0'1781'16,"0"0"-1744"-16,0 0-19 16,0 0-1-16,0 0-7 15,0 0-6-15,42-25-2 16,-9 23 0-16,6 1-1 15,0 1 0-15,3 0-1 16,2 0 0-16,-2 0-6 16,4 0-35-16,-6 2-23 0,-7 2-221 15</inkml:trace>
  <inkml:trace contextRef="#ctx0" brushRef="#br0" timeOffset="26939.315">4900 16517 1772 0,'0'0'48'16,"0"0"-40"-16,0 0-1 15,0 0 11-15,0 0 8 0,85 6-15 16,-15-6-8 0,12-5-3-16,12-1-7 0,6 0-71 15</inkml:trace>
  <inkml:trace contextRef="#ctx0" brushRef="#br0" timeOffset="27672.488">6639 16802 686 0,'0'0'1062'15,"0"0"-1035"-15,0 0 11 16,0 0 8-16,0 0-1 16,0 0-20-16,-6 3-7 15,5-5-5-15,1-12-2 16,-2-6-8-16,2-4-1 16,0-5-1-16,2-5-1 15,11-3 0-15,5 4 0 16,3 2-1-16,0 4 1 15,1 8 0-15,2 4-1 16,-3 1 1-16,-3 3 0 16,-2 7 0-16,-1-3-1 0,0 5 1 15,-1 2 0-15,2 0 0 16,-1 0 0-16,1 15-1 16,1 5 1-16,-4 3 0 15,2 3 0-15,-2 3 0 16,-2 5 0-16,-2-1 0 15,0 2 0-15,-3-1 0 16,-2 0 0-16,-1-5-2 16,-2-1-4-16,-1-8-3 15,0-1-2-15,0-9-9 0,0-4-17 16,-1-5-12 0,-6-1-64-16</inkml:trace>
  <inkml:trace contextRef="#ctx0" brushRef="#br0" timeOffset="27880.4483">6699 16645 1805 0,'0'0'75'15,"0"0"-64"-15,0 0-9 16,0 0 20-16,80-16-15 15,-39 14-7-15,3 1 0 16,3-2-9-16,-3-5-55 16,-3-3-510-16</inkml:trace>
  <inkml:trace contextRef="#ctx0" brushRef="#br0" timeOffset="28095.7494">6669 16302 1752 0,'0'0'101'16,"0"0"-83"-16,0 0-16 0,0 0 2 16,0 0 2-1,129-29-5-15,-68 29-1 0,7 8-1 16,5 5-49-16,2 0-937 15</inkml:trace>
  <inkml:trace contextRef="#ctx0" brushRef="#br0" timeOffset="28386.9705">7474 16670 1914 0,'0'0'12'0,"0"0"-12"15,0 0 2-15,0 0-1 16,118-22 1-16,-73 22 1 15,4 0-3-15,-2 0 0 16,-4 0-4-16,-8 0-27 16,-6 0-45-16,-5-3-370 15</inkml:trace>
  <inkml:trace contextRef="#ctx0" brushRef="#br0" timeOffset="28647.984">7734 16501 1872 0,'0'0'33'0,"0"0"-23"15,0 0-3-15,0 0-2 16,0 0-3-16,0 0-2 15,-1 72 3-15,1-38-1 16,0 4-1-16,6 0-1 16,4 0 0-16,-1-2-8 15,2-7-55-15,-1-7-129 0</inkml:trace>
  <inkml:trace contextRef="#ctx0" brushRef="#br0" timeOffset="29022.9594">8472 16568 1863 0,'0'0'69'15,"0"0"-63"-15,0 0-5 16,0 0-1-16,0 0 1 16,0 0 4-16,-7 56-2 15,5-26 0-15,1 1-2 16,1 0 0-16,0-3-1 15,0-3 1-15,0-3-1 16,0-7-1-16,3-6-7 16,0-4-8-16,0-5-23 0,-3 0-29 15,0-2-155-15</inkml:trace>
  <inkml:trace contextRef="#ctx0" brushRef="#br0" timeOffset="29511.8419">8456 16520 1815 0,'0'0'40'0,"0"0"-17"16,0 0 7-16,108-44-7 16,-79 40-16-16,-2 4-2 0,-4 0-4 15,-4 1 0-15,-9 13-1 16,-5 3 0-16,-4 3-1 15,-1 1 1-15,-1 0 0 16,-13 0-2-16,-3-2-2 16,0-4 2-16,2-2 0 15,5-3-1-15,2 2 1 16,5-5 0-16,-1 0 0 16,4 0 2-16,0-1-1 15,0 1 0-15,0 0 0 16,0 2 1-16,7-2 1 15,1-1-1-15,7 4 2 16,-1-3-1-16,0 2 4 16,1 3 0-16,-6-1-3 15,-2 0-1-15,0 1-1 0,-2 0 0 16,-2-2 0-16,-2 0 0 16,-1 0 1-16,0-2-1 15,0 3 0-15,-14-6-1 16,-4 0-2-16,-10-1-2 15,-4-1-10-15,-2-3-11 16,0 0-5-16,8 0-4 16,5 0-29-16,12 0-801 15</inkml:trace>
  <inkml:trace contextRef="#ctx0" brushRef="#br0" timeOffset="29813.4759">8426 16266 1745 0,'0'0'58'0,"0"0"-56"16,0 0 14-16,118-10 8 0,-61 10-13 15,2 0-7-15,-1 0-4 16,-7 0 0-16,-5 5-9 16,-8 0-43-16,-8-2-646 15</inkml:trace>
  <inkml:trace contextRef="#ctx0" brushRef="#br0" timeOffset="30188.4847">9124 16645 1778 0,'0'0'140'0,"0"0"-131"15,0 0-6-15,0 0 9 16,0 0 0-16,90-8-8 16,-48 8-3-16,5 0 0 15,0 0-1-15,-3 0 0 0,-5 0 0 16,-6 7-2-16,-2-2-10 16,-10-1-34-16,-9-4-59 15</inkml:trace>
  <inkml:trace contextRef="#ctx0" brushRef="#br0" timeOffset="30396.9455">9369 16514 1879 0,'0'0'31'0,"0"0"-25"0,0 0-4 16,0 0 5-16,0 0 1 15,-47 104-5-15,43-66-2 16,1-1 0-16,2 0-1 16,1-1-2-16,0-3-24 15,0-9-60-15</inkml:trace>
  <inkml:trace contextRef="#ctx0" brushRef="#br0" timeOffset="30770.4426">10164 16645 1527 0,'0'0'357'16,"0"0"-325"-16,0 0-19 16,0 0-3-16,0 0-6 15,-91-13 3-15,64 18-3 16,8 6-2-16,1 4-2 16,7 5 0-16,3 3 1 0,7 4-1 15,1 2 1-15,3 0-1 16,17-2 1-16,5-4-1 15,5-3-1-15,6-7-5 16,0-6-3-16,7-5-8 16,-3-2-26-16,-2-2-29 15,-2-17-320-15</inkml:trace>
  <inkml:trace contextRef="#ctx0" brushRef="#br0" timeOffset="31048.9527">10067 16385 1859 0,'0'0'33'0,"0"0"-27"16,0 0 6-16,106-13 3 16,-59 13-10-16,6 0-5 15,-3 0 0-15,-5 0 0 16,-7 5-12-16,-7 0-40 0,-7-4-58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2T10:47:00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20490 2576 1730 0,'0'0'149'0,"0"0"-130"16,0 0-9-16,0 0 5 15,0 0-3-15,0 0-8 16,0 0-1-16,0 6-2 16,18 4 1-16,4 7 4 15,7 3-1-15,0 4-2 16,1 3-1-16,2 0 1 15,-1 1-1-15,-1 0-1 16,0-2 0-16,-2-2-1 16,-1-2 0-16,-5-2 1 15,-2-4-1-15,-4-2 0 16,-3-4 0-16,-2 0 0 16,-5-6-4-16,-2-2 0 0,-4-1-3 15,0-1-2 1,0 0-1-16,0 0-2 0,0 0-3 15,-1-12-46-15,-9-4-83 16</inkml:trace>
  <inkml:trace contextRef="#ctx0" brushRef="#br0" timeOffset="315.1617">20844 2551 1827 0,'0'0'41'0,"0"0"-38"16,0 0-2-16,0 0 14 16,0 0 3-16,-91 103-11 15,68-65-4-15,1 0-1 16,-2 1 0-16,1-8-1 15,1 1-1-15,4-7 0 16,1-4 1-16,3-4-1 16,2-4-1-16,3-4-3 15,3-4-1-15,3-2-16 16,2-3-10-16,1 0-13 16,0 0-45-16</inkml:trace>
  <inkml:trace contextRef="#ctx0" brushRef="#br0" timeOffset="974.051">20426 2387 1761 0,'0'0'45'15,"0"0"-17"-15,0 0 3 16,0 0-10-16,0 0-12 16,0 0-2-16,-6 0-4 15,6 0-1-15,5 0 2 16,15 0-2-16,15 2 2 16,14 1-1-16,6-3-3 15,2 2 1-15,-3-2-1 16,-5 0 0-16,-7 0 1 15,-7 0-1-15,-8 0 0 0,-8 0 1 16,-9 0-1 0,-6 0 1-16,-2 0 1 0,-2 0 1 15,0 0 2-15,0 0-3 16,0 0-1-16,0 0 0 16,0 0-1-16,0 0 0 15,0 0-16-15,0 2-60 16,-6-2-924-16</inkml:trace>
  <inkml:trace contextRef="#ctx0" brushRef="#br0" timeOffset="50258.2338">14840 8875 1738 0,'0'0'68'0,"0"0"-60"15,0 0 3-15,0 0 18 16,0 0-11-16,0 0-11 0,0 0-4 16,0 0 0-16,0 9 0 15,0 2 0-15,2 4 7 16,2 0-4-16,-1 4-2 15,0 1 0-15,0 2-1 16,-2 0 1-16,-1 1-2 16,2 2-1-16,-2-1 1 15,0 2-1-15,0-3 0 16,0-1 0-16,0-2-1 16,0-5 0-16,0-2 0 15,0-5 1-15,0-2-1 16,0-4 0-16,0-2-1 15,0 3-5-15,0-3-17 16,4-3-34-16,1-11-119 16</inkml:trace>
  <inkml:trace contextRef="#ctx0" brushRef="#br0" timeOffset="50650.0366">15093 8872 1743 0,'0'0'72'15,"0"0"-67"-15,0 0-5 16,0 0 10-16,0 0 17 16,0 0-9-16,13 82-6 15,-7-53-5-15,1 0 3 16,-3-1-5-16,2 1-4 16,0-2 1-16,-3-5-1 15,2-2-1-15,-4-4 0 16,1-8 1-16,0-2-1 15,-2-3 0-15,0-3 0 16,0 0-9-16,0 0-12 0,-2-16-34 16,-7-7-192-1</inkml:trace>
  <inkml:trace contextRef="#ctx0" brushRef="#br0" timeOffset="50937.525">14872 8582 1594 0,'0'0'234'0,"0"0"-220"15,0 0-12-15,0 0 16 16,0 0 4-16,0 0-16 16,0-8-6-16,0 8-3 15,0 3-9-15,7 12-1 16,3 0-18-16,-1 0-52 16</inkml:trace>
  <inkml:trace contextRef="#ctx0" brushRef="#br0" timeOffset="51145.9992">15028 8661 1823 0,'0'0'25'16,"0"0"-22"-16,0 0 3 15,0 0 6-15,0 0-12 16,0 0-19-16,21 0-20 16,-17 0-171-16</inkml:trace>
  <inkml:trace contextRef="#ctx0" brushRef="#br0" timeOffset="52277.599">15001 8289 1771 0,'0'0'11'16,"0"0"-10"-16,0 0 2 15,0 0 3-15,0 0 5 16,0 0-9-16,48-4-2 15,-15 4 0-15,5 0 0 16,2 0 0-16,0 0 1 16,-5 1 0-16,-3 4-1 15,-5 0-1-15,-7 0 1 16,-5 2 0-16,0-1 0 16,-3 1 0-16,-2-1 0 0,-1-1 0 15,-1 2 2-15,-3 3 2 16,0-1 2-16,-2 5 3 15,0 3 2-15,-1 1 5 16,1 3-8-16,-2 4-1 16,1 3-3-16,-1 2 4 15,-1 4-5-15,0 3 1 16,0 4-2-16,2 2 0 16,-2 1 3-16,0 2-3 15,0-3-2-15,0 2 4 16,0 2-2-16,0-2-1 15,0 0 0-15,0-1 1 16,3-1-1-16,0 0 0 0,0 3 1 16,2 0-1-1,0 0 0-15,-3-5 0 16,2-2 0-16,-2-4 0 0,-2 0-1 16,0-6 1-16,0-1 0 15,-11 0 0-15,-8-3 0 16,-8-2 2-16,-13-4 1 15,-17-3-1-15,-19-5-1 16,-11-8-2-16,-9-3-3 16,2 0-14-16,11-14-62 15</inkml:trace>
  <inkml:trace contextRef="#ctx0" brushRef="#br0" timeOffset="68109.8834">15926 8847 641 0,'0'0'1106'16,"0"0"-1085"-16,0 0-10 15,0 0 17-15,0 0-6 16,0 0-14-16,0 0-4 15,0 0 2-15,0 0 0 16,0 0-3-16,0 0 2 16,0 6-3-16,0 2 0 15,0 5 12-15,0-1-5 16,-2 5-3-16,2 2 2 0,-1 1-3 16,1-1-1-16,0 1-1 15,0 1-2-15,0-4 2 16,0 0-2-16,0 0 0 15,0-5 0-15,0 2 0 16,0-3 0-16,4 0-1 16,6-2 2-16,1-4-2 15,3-1 0-15,10 0 4 16,2-4-1-16,5 0-1 16,4 0-1-16,-2-6-1 0,-2 0-5 15,-4 1-7 1,-3 1-29-16,-5 3-22 0,-4-1-225 15</inkml:trace>
  <inkml:trace contextRef="#ctx0" brushRef="#br0" timeOffset="68477.9092">16451 8881 1627 0,'0'0'236'0,"0"0"-221"16,0 0-13-16,0 0 6 15,0 0 0-15,0 0-7 16,0 25-1-16,0 0 0 16,0 1 5-16,0 1-5 15,0 0 0-15,0-2 1 16,0-3 0-16,0-4-1 16,0-5-1-16,0-3-8 15,0-3-14-15,2-6-23 0,6-1-42 16,3-1-719-1</inkml:trace>
  <inkml:trace contextRef="#ctx0" brushRef="#br0" timeOffset="68770.8389">16710 8875 1861 0,'0'0'31'16,"0"0"-23"-16,0 0 7 15,0 0-7-15,0 0-4 0,0 0-3 16,13 40 4-16,-6-18-2 16,-3 2-2-16,1 1 1 15,-1-1-2-15,1-2 1 16,-2 2-1-16,0-5 0 15,-2-2-2-15,-1-2-6 16,0-4-14-16,0-3-38 16,0-6-73-16</inkml:trace>
  <inkml:trace contextRef="#ctx0" brushRef="#br0" timeOffset="68936.9926">16512 9017 1637 0,'0'0'124'0,"0"0"-122"15,0 0-2-15,115-30 0 16,-70 24-6-16,3-3-94 16</inkml:trace>
  <inkml:trace contextRef="#ctx0" brushRef="#br0" timeOffset="69324.0601">17147 8867 1725 0,'0'0'58'16,"0"0"-41"-16,0 0-6 0,0 0 11 15,0 0-11-15,-82-19-8 16,64 19-2-16,6 2 1 15,1 6-1-15,3 3-1 16,4-2 0-16,1 4-1 16,3-1 1-16,0 2 0 15,0-3-1-15,0 1 1 16,7-2 3-16,7 1 2 16,3 2 3-16,1-1-3 15,-3 2 1-15,5-2-3 16,-5 0 0-16,-1 0 0 15,-1-3 0-15,-2 2-3 0,-6-2 2 16,2-1-1-16,-5-1 0 16,-2 0-1-16,0 0 0 15,-5 0 0-15,-20 3 0 16,-9 0-6-16,-14 3-20 16,-1 1-22-16,0 3-578 15</inkml:trace>
  <inkml:trace contextRef="#ctx0" brushRef="#br0" timeOffset="71763.0221">15948 10321 1715 0,'0'0'48'16,"0"0"-11"0,0 0 5-16,0 0-9 0,0 0-17 15,0 0-3-15,0 0-6 16,0 0-3-16,-7 3-2 15,0 12 0-15,0 3 0 16,4 3 0-16,3 2 0 16,0 1 0-16,2-2-1 15,15-5-1-15,6 0 0 16,7-6 1-16,7-6 0 16,3-5-1-16,2 0 0 15,0-2-1-15,-6-13-3 16,-6-5-4-16,-5-3-1 15,-4 1 5-15,-6 0 0 16,-3 1 3-16,-5 9 1 0,-6 2 2 16,1 4 6-1,-2 5 5-15,0 0-1 0,0 1-6 16,0 0-4-16,0 0-2 16,0 13-1-16,0 12 1 15,0 9 0-15,-6 4 1 16,5 3-1-16,1 1 0 15,0 1 1-15,0-6-1 16,0 0 0-16,0-5 0 16,7-6 0-16,-1-6 0 0,-1-4 0 15,-4-6 0 1,1-6 0-16,-1-3 0 0,-1-1 0 16,0 0 0-16,0 0 1 15,0 0 0-15,0 0 0 16,0-5-1-16,0-4 0 15,0 0-9-15,0-1-13 16,0 0-51-16,0-2-142 16</inkml:trace>
  <inkml:trace contextRef="#ctx0" brushRef="#br0" timeOffset="72746.4597">16685 10493 1812 0,'0'0'23'0,"0"0"6"16,0 0 10-16,0 0-15 16,0 0-14-16,0 0-6 15,-6-4-3-15,3 4-1 16,-1 8 1-16,-7 10-1 15,2 3 0-15,3 2 0 16,0 0 2-16,6-3-2 16,0 2 0-16,0-3 0 0,14-5 0 15,7-2 0 1,2-7-4-16,3-3-2 0,2-2-4 16,1 0 0-1,-4-11-5-15,-1-5 1 0,-2-1 5 16,-4-1 2-16,-2 0 4 15,-4-2 3-15,-4 3 0 16,-1 4 6-16,-5 6 5 16,-1 4 10-16,0 3-7 15,-1 0-8-15,0 0-6 16,2 0-1-16,3 10 0 16,2 7 0-16,5 2 1 15,2-1 0-15,5 1 0 16,1-1 1-16,5-3-1 15,-1-5-1-15,-2-4 1 0,3-6-3 16,-5 0 0-16,-3-6-1 16,-1-11 2-16,-3-2 2 15,-7-7-1-15,-5-1 1 16,-1 0 2-16,0-2 3 16,-12 1-4-16,-2 3-1 15,0 5 1-15,1 8-1 16,5 10 0-16,1 2-15 15,2 0-29-15,0 7-71 16</inkml:trace>
  <inkml:trace contextRef="#ctx0" brushRef="#br0" timeOffset="73427.9114">17437 10469 1814 0,'0'0'34'16,"0"0"-24"-16,0 0 22 15,0 0-1-15,0 0-16 16,0 0-7-16,-8-8-3 15,8 8-1-15,0-1-3 16,5 1 1-16,11-1-1 16,8-2-1-16,5 0 1 0,0 0-1 15,0 2 0-15,-3 1 0 16,-2 0 1-16,-4 0-1 16,-5 0 0-16,-8 0 0 15,-2 0 0-15,-4 0-1 16,-1 0 0-16,0 7-2 15,0 9 1-15,0 4 2 16,-10 3-1-16,-7 1 0 16,-2 2 1-16,-5-1 1 15,3-1-1-15,-1 0 0 16,4-2 0-16,3-5 0 16,6-2 0-16,3-6 0 15,4-3 0-15,1-3-1 16,1 0 1-16,0-3-1 15,4 1 1-15,16-1 1 0,10 0 0 16,5 0 0-16,6 0 0 16,3 0-1-16,0-1-1 15,-2-4-7-15,-1 1-34 16,-7-2-41-16</inkml:trace>
  <inkml:trace contextRef="#ctx0" brushRef="#br0" timeOffset="73900.8199">17380 10142 1808 0,'0'0'40'16,"0"0"-29"-16,0 0 9 16,0 0 9-16,0 0-14 15,0 0-12-15,42-13-2 0,-2 11-1 16,5 1 0-16,4 0 0 16,-1 1 0-16,-3-2-1 15,-10 2 1-15,-11 0-2 16,-13 0 1-16,-5 0 1 15,-5 0 0-15,-1-1 0 16,0 1 0-16,0 0-1 16,0 0-34-16,0 0-123 0</inkml:trace>
  <inkml:trace contextRef="#ctx0" brushRef="#br0" timeOffset="75265.3467">18474 10546 1786 0,'0'0'54'16,"0"0"-40"-16,0 0 11 15,0 0 8-15,0 0-20 16,0 0-8-16,0 0-5 16,75-10 1-16,-36 8 0 15,3 0-1-15,2 2 0 16,-1 0 1-16,-7 0 0 16,-8 0-1-16,-7 0 0 15,-9 0 0-15,-6 0-1 16,-5 0 0-16,2 0-6 15,-3 0-6-15,0 0-10 0,0 0-14 16,0-1-15-16,-10-6-778 16</inkml:trace>
  <inkml:trace contextRef="#ctx0" brushRef="#br0" timeOffset="75589.2646">18712 10417 1778 0,'0'0'54'16,"0"0"-38"-16,0 0 20 0,0 0-5 16,0 0-22-16,0 0-8 15,-1-2-1-15,1 17 0 16,0 8 0-16,0 5 0 15,4 1 0-15,-1 0 1 16,2-3-1-16,1-1 0 16,-2-4 0-16,-1-4 0 15,-2-2 0-15,1-3-1 16,-2-2-1-16,0-3-7 16,0-2-13-16,0-3-17 15,0-2-6-15,0 0-92 16</inkml:trace>
  <inkml:trace contextRef="#ctx0" brushRef="#br0" timeOffset="76720.1407">19235 10360 1736 0,'0'0'76'15,"0"0"-53"-15,0 0 2 16,0 0 8-16,0 0-12 16,0 0-15-16,-4-3-4 15,4 3-2-15,-1 10 0 16,1 4 0-16,0 1 1 16,0 0-1-16,0-1 0 15,15 0 1-15,9-4-1 16,5-3 0-16,6-4-2 0,-1-3-12 15,-5 0-1-15,-1-2 2 16,-6-8 7-16,-4-2 1 16,-6-1 4-16,-5 2 1 15,-2 0 1-15,-5 0 2 16,0 5 7-16,0 0 5 16,0 3 2-16,0 3-8 15,0 0-2-15,0 0-2 16,0 0-5-16,0 0 0 15,0 12 0-15,-6 3 0 16,-2 4 1-16,1 5 0 16,5 1-1-16,2-1 2 15,0 2-2-15,0-2 0 16,0 1 0-16,8-3 0 16,1 0 0-16,1-3 0 0,-5-2 0 15,1-3-1-15,-5-2-1 16,-1-5 1-16,0-2-1 15,0 1 0-15,-7-2 1 16,-10-1-1-16,1-1 2 16,-8-2-2-16,-1 0 1 15,-1 0-12-15,3 0 1 16,3 0 5-16,5-5-1 16,6 2-5-16,6 0-4 15,3-1-18-15,0 0-74 0,0-2-1231 16</inkml:trace>
  <inkml:trace contextRef="#ctx0" brushRef="#br0" timeOffset="77582.9031">19816 10417 1830 0,'0'0'23'15,"0"0"1"-15,0 0 13 16,0 0-20-16,0 0-10 16,0 0-4-16,0 0-3 15,0 1 0-15,0 17 0 16,0 6 0-16,-4 5 0 16,0-3 0-16,1 1 0 15,3-1 0-15,0-5 0 16,0-3 0-16,0-6 0 15,8-3 0-15,4-5-1 16,-2-4-2-16,2 0 2 16,-1 0 0-16,4-9 1 15,-1-7 1-15,0-1-1 16,-2 0 1-16,1 2-1 16,-5 0 0-16,1 4 0 0,-4 4 0 15,-1 4 1-15,-3 3-1 16,-1 0 2-16,0 0-2 15,5 0 0-15,1 4-2 16,3 9 1-16,5 1 1 16,0 3 0-16,2-2 0 15,2 0 0-15,5-3 0 16,-3-1 0-16,1-6 0 16,-4-2 0-16,-1-3 0 15,-2 0 0-15,0-3 0 16,-2-10 0-16,-1-2 1 0,-2-3 0 15,-3-6 1-15,-6-2 1 16,0-3-1-16,0-4 2 16,-5 3-1-16,-6 5 0 15,1 10-2-15,4 8-1 16,3 5-1-16,0 2-3 16,-2 0-18-16,-1 12-28 15,0 2-27-15</inkml:trace>
  <inkml:trace contextRef="#ctx0" brushRef="#br0" timeOffset="78529.1763">20453 10326 1785 0,'0'0'28'16,"0"0"-7"-16,0 0 6 15,0 0 0-15,0 0-15 16,0 0-1-16,0-4-4 16,10 4-4-16,10 0-1 15,7 0-2-15,2 0 0 16,4 0 1-16,-1 0-1 0,-5 0 0 15,-1 0 1-15,-7 0-1 16,-6 0 0-16,-6 0 0 16,-4 0 0-16,-1 0 0 15,-2 0 1-15,0 0-1 16,0 0 0-16,0 4 0 16,0 12-1-16,-6 6 1 15,-8 3 2-15,-2 6-1 16,-2 1-1-16,-3 0 0 15,-1-1 0-15,2-4 0 16,1-4 1-16,4-3-1 16,5-3 0-16,3-4 0 0,4-4 0 15,3-2 0 1,0-1-1-16,0-4 1 0,0 2 0 16,17-4 1-1,7 2 0-15,6-2-1 0,7 0 1 16,0 0-1-16,-1 0 1 15,-5 0-1-15,-1 0-1 16,-2 0 0-16,-4 0-16 16,-1-2-66-16,-6-4-1042 15</inkml:trace>
  <inkml:trace contextRef="#ctx0" brushRef="#br0" timeOffset="78859.1208">21202 10449 1842 0,'0'0'59'16,"0"0"-52"-16,0 0 8 16,0 0 7-16,0 0-13 15,0 0-9-15,74-19 1 16,-36 17 0-16,2 2-1 16,3-1 0-16,2-1-2 0,-5-1-9 15,-1-1-8-15,-5-1-38 16,-8-2-18-16,-6 1-737 15</inkml:trace>
  <inkml:trace contextRef="#ctx0" brushRef="#br0" timeOffset="79198.6493">21373 10249 1396 0,'0'0'473'0,"0"0"-449"16,0 0-6-16,0 0 3 15,0 0-12-15,0 0-9 16,-4 19 2-16,4 10-1 15,0 4 2-15,0 6-3 16,0-2 2-16,0 1-2 16,0-4 0-16,1-4 0 0,5-6 0 15,-1-3-1-15,-2-4-9 16,1-5-12-16,-1-2-33 16,-1-8-80-16</inkml:trace>
  <inkml:trace contextRef="#ctx0" brushRef="#br0" timeOffset="80538.0465">22121 10301 1813 0,'0'0'30'0,"0"0"-5"16,0 0 5-16,0 0-3 15,0 0-17-15,0 0-5 16,0 0-2-16,16 0-2 16,9 17 1-16,6 7 0 15,5 3 1-15,0 7-2 16,3-1 1-16,1 1-1 16,-4-4 0-16,-3-2 0 15,-5-7 0-15,-8-2-1 16,-3-8 0-16,-4-5 0 0,-5-1-1 15,-3-5-3 1,-4 0-3-16,-1 0-2 0,0 0 1 16,0-5-11-16,0-8-70 15,0-3-68-15</inkml:trace>
  <inkml:trace contextRef="#ctx0" brushRef="#br0" timeOffset="80834.169">22468 10307 1835 0,'0'0'31'16,"0"0"-22"-16,0 0 5 0,0 0-2 15,0 0-4-15,0 0-3 16,-88 82-2-16,61-49-1 15,-1-3-1-15,2-2-1 16,3-4 1-16,3-3-1 16,1-3 0-16,8-3 0 15,0-5 0-15,3-3 0 16,5-2-6-16,3-3-15 16,0-2-12-16,0 0-20 15,0 0-122-15</inkml:trace>
  <inkml:trace contextRef="#ctx0" brushRef="#br0" timeOffset="81490.4491">22826 10321 1876 0,'0'0'22'16,"0"0"-21"-16,0 0 6 15,0 0 7-15,0 0-10 16,0 0-3-16,-26 48 0 16,28-31 1-16,15 2-2 15,9-4 1-15,6-2-1 16,1-4 0-16,1-4-2 16,-4-5-6-16,-4 0-4 15,-3-3-1-15,-8-9 10 16,-3-5 3-16,-8-1 1 15,-2 1 11-15,-2 0 2 0,0 4-6 16,0 2 0-16,0 3 1 16,0 3 2-16,0 4-2 15,0 1-2-15,0 0-3 16,0 0-4-16,0 15-2 16,0 12 1-16,0 9 1 15,0 5 0-15,0 2 1 16,0-2-1-16,0-1 0 15,1-2 0-15,7-4 0 16,-3-3 0-16,3-4 0 16,-5-7 0-16,1-3 1 15,0-9-1-15,-4-4 0 16,1-4-1-16,-1 0 1 16,0 0 0-16,0 0 1 0,2 0 1 15,-2-4-2-15,1-7-3 16,-1 0-13-16,0-3-19 15,0-3-142-15</inkml:trace>
  <inkml:trace contextRef="#ctx0" brushRef="#br0" timeOffset="84483.9457">15068 10565 1613 0,'0'0'205'16,"0"0"-173"-16,0 0-5 15,0 0-1-15,0 0-5 16,0 0-11-16,0 0-5 0,3-39-1 16,9 37-3-16,8 2 0 15,3 0-1-15,4 0 1 16,3 0-1-16,0 4 0 16,-4 2 0-16,3-1-9 15,-2-2-7-15,0 0-28 16,0-3-12-16,-4 0-116 15</inkml:trace>
  <inkml:trace contextRef="#ctx0" brushRef="#br0" timeOffset="84747.4054">15148 10757 1799 0,'0'0'18'0,"0"0"-12"16,0 0 23-16,0 0 4 15,0 0-17-15,80 7-11 16,-33-7-3-16,3 0-2 15,2 0-32-15,0 0-81 16</inkml:trace>
  <inkml:trace contextRef="#ctx0" brushRef="#br0" timeOffset="85415.685">15107 11780 1835 0,'0'0'28'0,"0"0"-11"16,0 0 18-16,0 0-15 15,0 0-11-15,0 0-4 0,-6 5-2 16,14-5-3-16,14 0 1 15,11 0-1-15,9 0 0 16,4 0-10-16,0 0-10 16,0-5-20-16,-4 2-36 15,-8-3-254-15</inkml:trace>
  <inkml:trace contextRef="#ctx0" brushRef="#br0" timeOffset="85623.5582">15150 11981 1848 0,'0'0'9'16,"0"0"-5"-16,0 0-2 15,0 0 15-15,96 2-5 16,-32-2-12-16,6-3 0 15,0-5-41-15,-5-4-222 16</inkml:trace>
  <inkml:trace contextRef="#ctx0" brushRef="#br0" timeOffset="89821.9497">16618 12210 1599 0,'0'0'231'15,"0"0"-213"-15,0 0-13 16,0 0 15-16,0 0-11 15,0 0-7-15,0 0-2 16,-8 14 1-16,8-3 0 16,0-2 1-16,0 1 0 0,0-2-1 15,5-1 1 1,7 2-1-16,7-7 0 0,5-2 0 16,6 0 0-16,3 0 0 15,0-9-1-15,2-7 0 16,-3 1 0-16,-4-1-1 15,-6 1 1-15,-5 0 0 16,-4 5 0-16,-5-2 1 16,-5 3 2-16,-1 3 5 15,-2 3 6-15,0 0 0 16,0 3-5-16,0-1-4 16,0 1-2-16,0 0-3 15,0 0 0-15,0 15-2 16,0 9 2-16,0 8 0 15,-1 1 1-15,1 6 0 0,0 0-1 16,0 0 0 0,8 1 1-16,6-1 0 0,0 0-2 15,1 2 1-15,-5-4 0 16,-4-4 0-16,-2-7 0 16,-4-6-2-16,0-4 1 15,0-5 0-15,-13-1 1 16,-7-1 0-16,-7-5 1 15,-1-4 0-15,-2 0 0 16,1 0-1-16,5-6 1 16,5-2 0-16,5-1-1 15,7 4-2-15,4-1-3 16,3 1-7-16,0-1-26 0,3-2-50 16,15-1-315-16</inkml:trace>
  <inkml:trace contextRef="#ctx0" brushRef="#br0" timeOffset="90497.662">17270 12327 1861 0,'0'0'27'0,"0"0"-18"16,0 0 11-16,0 0-3 15,0 0-12-15,0 0-5 16,-15 21 0-16,8 2 0 16,3 3 1-16,0-1 0 15,4 0-1-15,0 0 0 16,0 0 0-16,15-6 0 0,4-2-2 16,2-5-1-16,5-7-4 15,-1-5 0-15,0 0-1 16,-2-7 1-16,-1-10 4 15,-3-4 3-15,-6-3 0 16,1 1 0-16,-3 1 6 16,-4 5 2-16,0 4-2 15,-5 4 2-15,2 7-1 16,-4 2-3-16,0 0-3 16,3 0-1-16,4 0-2 15,3 10 0-15,6 4 2 16,4 1 0-16,2 1 0 15,5-4-1-15,4-2 1 16,1-5-2-16,-2-4 0 0,-5-1-3 16,-4 0 4-16,-6-14-2 15,-5-2 2-15,-6-3 1 16,-4-2 1-16,0-1-1 16,-8-3-1-16,-13 1 1 15,-6 0 0-15,5 4 0 16,3 6 0-16,6 8-19 15,6 6-45-15,7 0-1726 16</inkml:trace>
  <inkml:trace contextRef="#ctx0" brushRef="#br0" timeOffset="91171.0011">18232 11889 1699 0,'0'0'103'16,"0"0"-98"-16,0 0 6 15,0 0 11-15,0 0-2 16,-87-75-7-16,69 65-4 16,-2 3-1-16,-1 1 7 0,3 3-5 15,1 2-4 1,4 1-1-16,1 0-3 0,3 5-1 16,0 14-1-16,-1 6 0 15,5 8 0-15,4 11 0 16,1 2 1-16,0 5-1 15,6 3-1-15,10 0 1 16,0 1 0-16,2-1 0 16,-1-1 0-16,-7-1 0 15,-2-4 0-15,-4-3 0 16,-1-3 0-16,-1 0 1 16,-2-4-1-16,0-5 0 15,0-5 0-15,0-6 0 16,2-1 1-16,1-8-1 15,1-3 2-15,2-1-1 0,0 0 0 16,1-4-1-16,6 0 1 16,5-2 0-16,16-3-1 15,13 0-9-15,11-3-65 16</inkml:trace>
  <inkml:trace contextRef="#ctx0" brushRef="#br0" timeOffset="91958.377">18480 12185 1772 0,'0'0'45'15,"0"0"-35"-15,0 0 12 16,0 0 4-16,0 0-14 16,0 0-6-16,-2 0 4 15,2 0-6-15,0 0-3 16,12 0 1-16,7 0-1 0,7 0-1 16,2 0 0-16,-1 0 0 15,-2 0 1-15,-4 0-1 16,-5 0 0-16,-3 0 0 15,-5 2-1-15,-5 1 1 16,-1 3-1-16,-1 2 0 16,-1 2 0-16,0 6 1 15,0 1-1-15,-3 3 1 16,-10 4 1-16,-1-2-1 16,-2 0 1-16,3-2-1 15,-2 1 0-15,3-2 0 16,1 0 0-16,3-4 0 0,3-3 0 15,4-2 0-15,1-1 0 16,0-4 0-16,0 2 0 16,7-2 1-16,11 0-1 15,10-3 3-15,3-2-3 16,8 0 0-16,4 0 0 16,4 0-28-16,2 0-22 15,-3 0-164-15</inkml:trace>
  <inkml:trace contextRef="#ctx0" brushRef="#br0" timeOffset="92259.2919">19169 12333 1690 0,'0'0'176'16,"0"0"-169"-16,0 0-6 16,0 0 3-16,0 0 2 15,92-11-5-15,-50 11 0 16,4 0-1-16,-1-5 0 0,-2 1-7 15,-6-1-22 1,-7-3-26-16,-7 1-254 0</inkml:trace>
  <inkml:trace contextRef="#ctx0" brushRef="#br0" timeOffset="92567.4007">19315 12162 1858 0,'0'0'28'15,"0"0"-21"-15,0 0 2 0,0 0 2 16,0 0-10-16,0 0 0 15,-3 62 2-15,3-28-1 16,6 1 0-16,2 1-2 16,3-2 0-16,1-4 0 15,-3 0 0-15,3-6-7 16,-3-4-23-16,0-9-30 16,3-7-195-16</inkml:trace>
  <inkml:trace contextRef="#ctx0" brushRef="#br0" timeOffset="93182.2656">19789 12214 1860 0,'0'0'26'0,"0"0"-10"15,0 0 5-15,0 0-7 16,0 0-10-16,0 0 0 16,16-4-1-16,7 3-3 15,7-1 1-15,0 1-1 16,2 1-1-16,-5 0-1 16,-3 0-1-16,-5 0-1 15,-6 0 2-15,-3 0-1 0,-6 0 1 16,-1 3-1-1,-3 6-2-15,0 3 3 0,0 4-2 16,-4 2 1-16,-12 4 1 16,-5 2 2-16,-2 3 0 15,-2 0 0-15,0-2-1 16,2 0 1-16,5-3-2 16,3-3 2-16,6-2 0 15,3-2 0-15,5-4-1 16,1-3 0-16,0 1 1 15,13-3 0-15,13-1 1 16,4-1 4-16,4-4-3 16,6 0-1-16,-1 0-1 0,1 0-2 15,-1 0-15 1,-2-4-51-16,-3-4-237 0</inkml:trace>
  <inkml:trace contextRef="#ctx0" brushRef="#br0" timeOffset="93609.1347">19727 11972 1820 0,'0'0'28'16,"0"0"-14"0,0 0 9-16,0 0-2 0,0 0-17 15,125-5-3 1,-54 5-1-16,7 0-7 0,9-7-77 15</inkml:trace>
  <inkml:trace contextRef="#ctx0" brushRef="#br0" timeOffset="94731.9874">20310 11775 1637 0,'0'0'71'0,"0"0"-71"15,0 0 0-15,82-15-1 16,-48 12 2-16,3 0-1 15,0 3 0-15,2 0 0 16,-4 0 0-16,-8 0 1 16,-5 0 9-16,-10 0 2 15,-6 0 3-15,-2 3-1 16,-4-2 4-16,0 5-1 16,0 1-3-16,0 7-3 15,2 1 3-15,-2 3-1 16,0 5 4-16,0 5-3 15,0 3-5-15,0 4-2 0,0 2 2 16,0 3 0-16,0 6-3 16,3 0-3-16,3 4 2 15,3 2-4-15,1-3 0 16,0 1-1-16,3-4 1 16,0-2 0-16,-1-1-1 15,1-3 0-15,-2 0 0 16,-4-4 0-16,-1 0 0 15,0-6 1-15,-5-3-1 16,1-3 0-16,-2-3 1 16,0-4-1-16,0-2 2 15,-10-3-1-15,-10 0 1 16,-5-5 0-16,-10-2 1 0,-6-5-3 16,-3 0 1-16,0 0-1 15,4 0-3-15,10-7-15 16,18 0-39-16,12 2-80 15</inkml:trace>
  <inkml:trace contextRef="#ctx0" brushRef="#br0" timeOffset="95123.3491">21434 12243 1889 0,'0'0'22'15,"0"0"-16"-15,0 0 7 16,0 0 0-16,0 0-10 0,0 0-3 16,114-19 0-16,-67 18 0 15,0-1 0-15,-1 2-6 16,-4-3-8-16,-8 3-28 15,-9-5-25-15,-8-1-228 16</inkml:trace>
  <inkml:trace contextRef="#ctx0" brushRef="#br0" timeOffset="95366.0397">21600 12048 1871 0,'0'0'31'0,"0"0"-25"15,0 0-1-15,0 0-3 16,0 0 0-16,0 0-2 16,-6 104 3-16,6-62-3 15,0 2 1-15,0-2-1 16,0-2-2-16,9-9-41 15,3-10-121-15</inkml:trace>
  <inkml:trace contextRef="#ctx0" brushRef="#br0" timeOffset="95776.0387">22417 12015 1655 0,'0'0'259'0,"0"0"-249"15,0 0-10-15,0 0 1 16,0 0 2-16,0 0-1 16,51 60 4-16,-21-35-3 15,-2 1-2-15,2 0-1 16,3-1 1-16,-3-1-1 15,0-1 0-15,-1-6-12 16,-9-4-20-16,-4-5-19 16,-5-8-48-16,-7 0-1291 15</inkml:trace>
  <inkml:trace contextRef="#ctx0" brushRef="#br0" timeOffset="96039.4757">22693 12029 1814 0,'0'0'23'16,"0"0"-3"-16,0 0 6 16,0 0-8-16,0 0-9 15,0 0-6-15,-106 43 0 0,75-17 0 16,2 5-2-16,4-2-1 15,1 0 0-15,4-2 0 16,5-4-3-16,3-2-17 16,7-3-15-16,5-8-9 15,0-3-125-15</inkml:trace>
  <inkml:trace contextRef="#ctx0" brushRef="#br0" timeOffset="96570.306">22929 12056 1889 0,'0'0'20'16,"0"0"-19"-16,0 0-1 15,0 0 3-15,0 0 0 16,0 0 3-16,58 56-4 16,-28-42-1-16,1 0-1 15,2-4 1-15,1-5-1 16,1-3-2-16,-4-2-4 16,-4 0-5-16,-5-6 4 15,-8-10 6-15,-5-2 1 16,-5-2 0-16,-4-1 4 0,0 4 2 15,0 4 2 1,0 6 3-16,0 3 3 0,0 4-7 16,0 0-4-16,-2 0-3 15,-2 0 0-15,-2 16 0 16,-1 6 0-16,-1 6 0 16,-1 3 0-16,3 4 0 15,2-1 1-15,-1 3-1 16,2 1 0-16,1-1 0 15,1-2 0-15,1-3 0 16,0-4 0-16,-1-7 0 16,1-4 0-16,0-5 0 15,-2-3 0-15,2-4-3 0,0-2-5 16,-3-1-7-16,-2-2-37 16,0 0-128-16</inkml:trace>
  <inkml:trace contextRef="#ctx0" brushRef="#br0" timeOffset="97670.1045">15258 14190 1837 0,'0'0'28'0,"0"0"-19"16,0 0-3-16,0 0 4 15,0 0-8-15,0 0-2 0,97 0 1 16,-57 0-1-16,-1 0 0 16,0 0-1-16,2 0-17 15,-4 0-38-15,-2 0-187 16</inkml:trace>
  <inkml:trace contextRef="#ctx0" brushRef="#br0" timeOffset="97872.9653">15328 14391 1826 0,'0'0'18'16,"0"0"-18"-16,0 0 0 15,0 0 4-15,101 0 1 16,-35 0-5-16,14-7 0 15,11 2-33-15,5-2-142 16</inkml:trace>
  <inkml:trace contextRef="#ctx0" brushRef="#br0" timeOffset="101616.3772">16755 14033 1752 0,'0'0'68'15,"0"0"-49"-15,0 0 0 16,0 0 3-16,0 0-10 16,0 0-9-16,0 0-2 0,-13 26 1 15,10-4 5 1,3 0-2-16,0-2 0 0,0 2-1 16,6-4-3-16,13-1 1 15,4-2-2-15,7-6 1 16,6-4 0-16,3-5-1 15,-1 0-5-15,-2 0-10 16,1-11 2-16,-6-3 0 16,-5-2-3-16,-6 2 1 15,-5-3 8-15,-6 3 6 16,-6 1 1-16,-1 3 2 16,-2 3 8-16,0 1 9 15,0 3 3-15,0 2-3 16,0-1-8-16,0 2-3 15,0 0-3-15,0 0-3 16,-2 0-2-16,-2 12-1 16,-2 5 1-16,-4 7 0 0,8 2-1 15,0 1 1-15,2 1 2 16,0-2-2-16,0 3-2 16,4-2 2-16,6 0 0 15,0-4 0-15,-4-1 0 16,-2-5-1-16,-4-2 1 15,0-5-1-15,0-1-1 16,-4-4 2-16,-9-2 0 16,-7-1 1-16,-5-2-1 15,-2 0 0-15,0 0 0 0,-1-5 0 16,6-2 0-16,4 3 0 16,9 3 0-16,4-1-3 15,5 1-4-15,0 1-13 16,0 0-13-16,5-2-36 15,7-1-202-15</inkml:trace>
  <inkml:trace contextRef="#ctx0" brushRef="#br0" timeOffset="102440.2285">17482 14089 1797 0,'0'0'69'0,"0"0"-50"15,0 0 7-15,0 0-7 16,0 0-9-16,0 0-9 16,0-3-1-16,0 15 0 15,0 10-1-15,0 4 1 16,0 4 0-16,0-1 1 16,0 0-1-16,0-3 1 15,7-2-1-15,3-6 0 16,1-4 0-16,1-3-1 0,1-8-2 15,1 0 1 1,-1-3-2-16,3 0 1 0,-1-5 1 16,2-10 0-16,-4-2-1 15,1 0 1-15,-2 1 2 16,-2 2-1-16,-2 4 1 16,-3 3 0-16,-2 4 1 15,0 0 1-15,-1 3 1 16,1 0-3-16,5 0 0 15,3 0 0-15,4 10-1 16,8 5 1-16,2 0 0 16,6 2 0-16,2-1-1 15,3-2 3-15,1-5-3 0,-2-1 1 16,-4-8 0 0,-3 0 0-16,-4 0 0 0,-6-9 0 15,-8-8 1-15,-5-3-1 16,-5-4 0-16,0-4 0 15,-8-2 0-15,-14-1 0 16,-3 2 0-16,-3 2 0 16,9 5 0-16,3 8 0 15,9 6-1-15,5 8-3 16,2 0-36-16,0 0-65 16,0 8-132-16</inkml:trace>
  <inkml:trace contextRef="#ctx0" brushRef="#br0" timeOffset="102760.0994">18629 14101 1916 0,'0'0'16'0,"0"0"-10"0,0 0 3 15,0 0-4 1,0 0-4-16,92-11 0 0,-53 7-1 16,4 1 1-16,1-4-1 15,-1 4-1-15,-3-1-2 16,-3-1-7-16,-4 0-19 15,-6 2-14-15,-9-3-59 16,-9 2-905-16</inkml:trace>
  <inkml:trace contextRef="#ctx0" brushRef="#br0" timeOffset="103013.8534">18831 13939 1369 0,'0'0'518'15,"0"0"-485"-15,0 0-17 16,0 0-1-16,0 0-9 16,0 0-5-16,-7 5-1 15,7 18-1-15,6 10 1 16,0 3 0-16,2 1 1 15,-1 2-1-15,2 0-8 16,-2-2-20-16,-2-6-71 16</inkml:trace>
  <inkml:trace contextRef="#ctx0" brushRef="#br0" timeOffset="103723.6232">19587 14008 1844 0,'0'0'46'15,"0"0"-15"-15,0 0-14 16,0 0-1-16,0 0-9 0,0 0-5 15,0-4-2-15,19 21 0 16,6 8 0-16,1 2 0 16,4 1 1-16,-3 1 0 15,0 0-1-15,2-3 0 16,-4 1 0-16,-3-7-6 16,-1-3-7-16,-7-4-7 15,-1-5-19-15,-4-6-20 16,-5-2-90-16</inkml:trace>
  <inkml:trace contextRef="#ctx0" brushRef="#br0" timeOffset="104011.6482">19919 13995 1818 0,'0'0'30'16,"0"0"-13"-16,0 0-8 16,0 0 4-16,0 0-7 15,0 0-3-15,-63 28-1 16,47-1-1-16,-2 2 2 16,1 1-2-16,-2 0-1 15,1-1 0-15,-1 0 1 0,-3-2-1 16,5-5-5-16,-1-3-15 15,2-5-14-15,2-7-60 16,5-6-1109-16</inkml:trace>
  <inkml:trace contextRef="#ctx0" brushRef="#br0" timeOffset="104652.5826">20244 13991 1851 0,'0'0'38'16,"0"0"-34"-16,0 0 0 16,0 0 7-16,0 0-5 15,0 0-3-15,-7 34 2 16,8-19-4-16,15-1 1 16,4-1-2-16,7-1 1 15,1-7-1-15,2-2 0 16,-3-3-4-16,-3 0-5 15,-3-6-3-15,-2-6 5 0,-6-4 6 16,-6-3 1-16,-2 1 0 16,-5 2 3-16,0 0 10 15,0 4-2-15,0 4 0 16,0 2-1-16,0 3-5 16,0 3 0-16,0 0-3 15,0 0-2-15,0 0-1 16,0 15-2-16,0 10 3 15,-3 6 1-15,0 2-1 16,2 4 0-16,-1-1 0 16,2 0 0-16,0 0 0 15,0-2 1-15,0-2-1 0,0-2 0 16,0-5 0 0,0-3 0-16,0-3 0 0,-6-3 0 15,-4-4-1 1,-5-2 0-16,-4-3 0 0,-8-1 0 15,-8-3-2-15,-2-3-6 16,0 0-13-16,11 0-1 16,15 0-12-16,11 0-34 15</inkml:trace>
  <inkml:trace contextRef="#ctx0" brushRef="#br0" timeOffset="105599.3419">15461 15778 1802 0,'0'0'56'0,"0"0"-48"0,0 0-7 15,0 0 4-15,0 0 8 16,0 0-6-16,109-10-5 16,-71 8-2-16,1 1 0 15,0 1-7-15,-2 0-40 16,-1 0-135-16</inkml:trace>
  <inkml:trace contextRef="#ctx0" brushRef="#br0" timeOffset="105795.1682">15437 15988 1767 0,'0'0'102'0,"0"0"-98"16,0 0-3-16,0 0 0 16,122-19 2-16,-53 12-3 15,13 0-2-15,4-1-76 16</inkml:trace>
  <inkml:trace contextRef="#ctx0" brushRef="#br0" timeOffset="109499.6072">16892 15594 1694 0,'0'0'48'0,"0"0"-17"16,0 0 3-16,0 0-14 16,0 0-7-16,0 0-6 15,0-1-3-15,0 1 4 16,0 0-1-16,0 0-1 15,0 0 2-15,0 0-4 16,0 0 0-16,0 0 0 0,0 0 0 16,0 0 1-1,0 0 0-15,0 0 0 0,0 0-1 16,0 0 1-16,0 0-1 16,0 0 0-16,0 0-1 15,0 0-1-15,0 0 0 16,-1 0-2-16,-1 0 0 15,-2 0 0-15,-1 8 0 16,-3 4 0-16,2 1 0 16,3 3 1-16,0 0 0 15,3-1-1-15,0 2 0 16,0-2 0-16,0-1 1 0,12-2-1 16,5-2 0-16,7-3 0 15,2-4 1-15,6-3 1 16,0 0-2-16,-3 0-1 15,-3-7-2-15,-1-8 0 16,-2 1-2-16,-6-3 0 16,-4 2 2-16,-4 0 0 15,-3 1 3-15,-1 2 0 16,-3 2 0-16,1 1 0 16,-3 4 1-16,0-1 1 15,0 5 1-15,0-1 1 16,0 2 1-16,0 0-1 15,0 0-2-15,0 0-1 16,0 0 0-16,0 0-1 16,0 0-1-16,0 0-1 0,0 6 1 15,0 5 1-15,-3 5 0 16,0 4 0-16,-3 1 0 16,3 5 0-16,3 1 0 15,0 0 1-15,0 0-1 16,0-4 0-16,0 2 0 15,0-1 1-15,5-3-1 16,-3-1 1-16,-2-3-2 16,0-1 2-16,0-2-2 15,-4-3 0-15,-9 0 1 16,-6-2 1-16,-1-2-1 16,-6-2-1-16,-2-3 0 0,0 1 1 15,0-3-6-15,12 0-5 16,6 0-3-16,9 0 0 15,1 0-31-15,3 0-106 16</inkml:trace>
  <inkml:trace contextRef="#ctx0" brushRef="#br0" timeOffset="110294.6441">17889 15455 1526 0,'0'0'266'15,"0"0"-237"-15,0 0 3 16,0 0-8-16,0 0-9 16,0 0-8-16,0 0-4 15,-21-36-2-15,10 29 0 16,-3 2-1-16,-3 0 0 15,-1 1-1-15,2 3 0 16,-4-1 0-16,4 2 1 16,3 0 0-16,0 0-1 0,2 0 1 15,2 5-1-15,1 4 1 16,1 6 0-16,1-1 0 16,0 6 1-16,1 3 1 15,1 4-1-15,2 1 1 16,2 2 1-16,0 2-1 15,0 3 0-15,0 2 1 16,0 2-1-16,0 0 0 16,0 0 0-16,-2 1 0 15,2-1 0-15,0-1 0 16,0 2 2-16,0-1 0 16,0-3-4-16,0-1 2 0,4-5 0 15,-1-2-1 1,0-6 0-16,5 1 0 0,1-3 0 15,7-3 1-15,6-2-1 16,8-2 2-16,9-6-2 16,10-3-1-16,8-4 0 15,14 0-24 1,1-6-108-16</inkml:trace>
  <inkml:trace contextRef="#ctx0" brushRef="#br0" timeOffset="110993.7431">18222 15604 1850 0,'0'0'30'16,"0"0"-5"-16,0 0-2 15,0 0-8-15,0 0-9 16,0 0-6-16,-11-1-1 16,7 18 1-16,1 5 0 15,0 4 1-15,3-1 0 16,0 1-1-16,0-1 0 16,12-4 0-16,2-4 0 15,2-4-5-15,1-6-3 16,4-5-1-16,-1-2-6 15,0 0 0-15,1-13 2 16,-3-3 9-16,-3 2 4 16,-3 1 1-16,-3 0 2 0,1 5 7 15,-2 0 5-15,-1 4-6 16,4 4-4-16,-1 0-5 16,6 0 1-16,4 7-1 15,5 7 0-15,2 2 0 16,3 1 0-16,1-4 0 15,4-2 0-15,-1-4 0 16,-3-3 0-16,-4-4 0 16,-6 0-1-16,-7-9 1 15,-3-9 0-15,-8-4-1 16,-3-4 1-16,0-2-1 16,-14-3 1-16,-9-2 1 0,-6 5-1 15,1 6 0-15,6 8-1 16,7 8 1-16,6 6-29 15,5 0-102-15</inkml:trace>
  <inkml:trace contextRef="#ctx0" brushRef="#br0" timeOffset="111405.064">19201 15648 1676 0,'0'0'224'0,"0"0"-209"15,0 0-5-15,0 0 2 16,0 0-3-16,0 0-6 16,54-32-2-16,-18 28 0 0,3 1-1 15,5 1 1-15,-5 0-1 16,-1 1 0-16,-1 0-2 15,-3 1-4-15,-3 0-3 16,-5 0-12-16,-1 0-10 16,-6 0-29-16,-6-2-73 15</inkml:trace>
  <inkml:trace contextRef="#ctx0" brushRef="#br0" timeOffset="111676.9531">19416 15502 1834 0,'0'0'40'16,"0"0"-21"-16,0 0-3 15,0 0 0-15,0 0-13 16,0 0-3-16,-4 27 0 15,4 1 2-15,0 5 1 16,0 2-2-16,0 2-1 16,0-1 0-16,0 0 0 15,4-5-12-15,8-6-45 16,5-8-71-16</inkml:trace>
  <inkml:trace contextRef="#ctx0" brushRef="#br0" timeOffset="112035.3558">19965 15529 1918 0,'0'0'19'0,"0"0"-16"0,0 0-1 16,0 0 2-16,0 0-3 16,0 0 4-16,48 55 1 15,-26-30-5-15,5 3 0 16,-3-3-1-16,-2 0 0 15,2 0 0-15,-3-6 0 16,0-5-6-16,-3-4-9 16,-5-4-7-16,-4-6-32 15,0 0-71-15</inkml:trace>
  <inkml:trace contextRef="#ctx0" brushRef="#br0" timeOffset="112277.424">20216 15557 1807 0,'0'0'65'0,"0"0"-48"16,0 0-8-16,0 0 2 15,0 0-6-15,0 0 0 16,-97 66-5-16,66-37 2 15,1 0-1-15,3 2-2 16,7-2-4-16,4-1-14 16,8-7-51-16,7-7-226 0</inkml:trace>
  <inkml:trace contextRef="#ctx0" brushRef="#br0" timeOffset="113010.2181">20168 15286 1786 0,'0'0'21'16,"0"0"-18"-1,0 0 11-15,0 0-3 0,0 0-7 16,0 0-4-16,66-39-4 16,-26 37-5-16,3 2 3 15,-3 0 4-15,-5 0 1 16,-7 0 1-16,-6 0 0 15,-6 5 1-15,-5 0 0 16,-3 2 5-16,-2 0 5 16,0 3-2-16,-1 2 1 15,-2 2 2-15,0 3 1 16,1 2-1-16,-3 3-3 16,-1 3-1-16,0 3 1 15,0 3-4-15,0 2 1 0,0 2-3 16,0 2-1-16,0 2-1 15,3 3 3-15,3 3-3 16,4-1 0-16,2 0 0 16,2 0 1-16,-1-2-1 15,-2 0 0-15,-5-5-1 16,1-2 1-16,-7-3 0 16,0-5 0-16,0-7 0 15,-18-1 1-15,-7-4 0 16,-12-3 2-16,-16-4-2 15,-17-5-2-15,-21-3 0 16,-12-4-11-16,-4-21-76 16</inkml:trace>
  <inkml:trace contextRef="#ctx0" brushRef="#br0" timeOffset="115257.2279">21312 15515 1823 0,'0'0'51'0,"0"0"-44"16,0 0-6-16,0 0 6 0,0 0-1 15,109-32-5-15,-66 24 0 16,-1 6-1-16,-2 2-5 15,-4 0-21-15,-3 0-72 16,-9 4-863-16</inkml:trace>
  <inkml:trace contextRef="#ctx0" brushRef="#br0" timeOffset="115468.4252">21346 15652 1824 0,'0'0'49'0,"0"0"-48"16,0 0 0-16,0 0-1 16,91-6 1-16,-25 0-1 15,9 0-20-15,7 0-93 16</inkml:trace>
  <inkml:trace contextRef="#ctx0" brushRef="#br0" timeOffset="115827.1304">22418 15475 1879 0,'0'0'33'0,"0"0"-19"15,0 0-5-15,0 0-4 16,0 0-5-16,0 0-1 0,0 59 1 15,0-14 0 1,0 1 1-16,0 5-1 0,0-3-1 16,0-6-2-16,-1-4-2 15,-3-9-3-15,-2-5-7 16,-4-7-2-16,1-10-11 16,1-7-19-16,-5 0-67 15</inkml:trace>
  <inkml:trace contextRef="#ctx0" brushRef="#br0" timeOffset="116200.726">22328 15520 1603 0,'0'0'212'0,"0"0"-199"0,0 0-2 16,86-53 12-16,-59 47-7 15,0 3-6-15,3 3-4 16,-5 0-2-16,0 6-2 15,-5 8-2-15,-6 3 0 16,-4 0 0-16,-4 4 0 16,-6-4 0-16,0 2-8 15,-3-4-1-15,-17 0 0 16,-3-3 8-16,-3 0-2 16,-1-3 1-16,3-1 2 15,7 0 0-15,5-2 0 16,4-2 0-16,6 0 0 15,2 0-1-15,0 3 0 16,2 3 1-16,12 0 1 0,6 4 3 16,4-2-1-16,3 3-3 15,6-3 1-15,0 0-1 16,2-1-2-16,0-2-25 16,-1-3-26-16,-4-3-319 15</inkml:trace>
  <inkml:trace contextRef="#ctx0" brushRef="#br0" timeOffset="116494.5728">22954 15491 1907 0,'0'0'26'0,"0"0"-16"16,0 0-1-16,0 0-1 16,0 0-8-16,0 0 0 15,-1 45 0-15,1-14 2 16,0 0-1-16,3 1-1 16,1 1-1-16,-1-3 1 15,0-2-4-15,0-5-8 16,-2-5-12-16,1-5-21 0,1-8-33 15,0-5-631 1</inkml:trace>
  <inkml:trace contextRef="#ctx0" brushRef="#br0" timeOffset="116786.5245">23218 15473 1845 0,'0'0'38'0,"0"0"-13"15,0 0-8-15,0 0-8 16,0 0-8-16,0 0-1 0,2 10-2 16,5 9 2-16,-1 5 1 15,2 3 0 1,-4 3-1-16,2 3 0 0,-2 1 0 15,-1 0 0-15,-1-2 0 16,1-4-3-16,-2-3-4 16,-1-6-22-16,0-3-18 15,0-9-80-15</inkml:trace>
  <inkml:trace contextRef="#ctx0" brushRef="#br0" timeOffset="116980.7078">23135 15637 1628 0,'0'0'70'16,"0"0"-69"-16,89-21-1 16,-50 16 0-16,4-1 0 15,5 2-18-15,-1-2-23 16,3-1-180-16,-4-2-805 15</inkml:trace>
  <inkml:trace contextRef="#ctx0" brushRef="#br0" timeOffset="117342.0101">23603 15550 217 0,'0'0'463'16,"0"0"56"-16,0 0-235 15,0 0-130-15,0 0-76 0,0 0-30 16,55-43-13-16,-61 38-25 16,-6 1-3-16,0 1 1 15,1 3-1-15,2 0 1 16,0 0-4-16,-1 0 1 15,0 0-2-15,3 2 1 16,-2 8-1-16,-3 2 1 16,3 3 1-16,3 3 6 15,1 0-5-15,5-1 0 16,0-1-2-16,0-1-1 16,3-1 2-16,11 0 0 15,1-1 0-15,1 1-1 16,4 1 0-16,-2 1-2 15,1 1-1-15,0 0 0 16,-2 1 0-16,-4-2-1 0,-5-1 0 16,-1-2 1-16,-4-3-1 15,-3-4 0-15,0 1 0 16,0-2-1-16,-6 0 1 16,-15 2 0-16,-4-6-3 15,-7-1-26-15,1 0-58 16</inkml:trace>
  <inkml:trace contextRef="#ctx0" brushRef="#br0" timeOffset="134450.4245">18357 5383 1767 0,'0'0'86'0,"0"0"-52"16,0 0-6-16,0 0-6 15,0 0-7-15,0 0-6 16,0 0-5-16,-6 0-3 15,5 3-1-15,1 14-1 16,0 6 1-16,0 6 0 16,12 2 0-16,12-1 0 15,7-4-1-15,6-4-1 16,6-4 1-16,1-9-5 16,-3-5 6-16,-5-4-2 15,-9-2 2-15,-7-17 0 16,-6-3 1-16,-5-7 1 15,-4 0 0-15,-5-4 4 0,0 0-4 16,-3 2-1-16,-9 6 1 16,0 6-1-16,1 8-1 15,5 7 0-15,3 4-1 16,3 0-10-16,0 1-17 16,0 13-44-16,0 2-69 15</inkml:trace>
  <inkml:trace contextRef="#ctx0" brushRef="#br0" timeOffset="134972.1311">19205 5370 1799 0,'0'0'38'16,"0"0"-12"-16,0 0 0 16,0 0-8-16,0 0-10 15,0 0-5-15,-84-21-2 16,67 21 1-16,3 0-1 16,2 0-1-16,1 4 0 15,2 2 0-15,5 3-1 16,-1-2-2-16,4 3 2 15,1 0 0-15,0 1 0 16,0-1-1-16,4-1 0 0,5 0 2 16,3 1 0-16,2-1 0 15,3 0 1-15,3-1 1 16,-2 3-1-16,-5-3 0 16,-1 2-1-16,-4-1 0 15,-5-3 0-15,-2 1 0 16,-1 0 0-16,0 0 1 15,-1 3 0-15,-15-1 3 16,-11 4-2-16,-5-6 1 16,-6 0-3-16,-1-6 2 0,6-1-1 15,6 0 0 1,13 0 0-16,10-1-2 0,4-4 1 16,0-1-8-16,18-3-35 15,6-1-17-15,5-1-201 16</inkml:trace>
  <inkml:trace contextRef="#ctx0" brushRef="#br0" timeOffset="135190.0509">19413 5462 1849 0,'0'0'55'0,"0"0"-35"15,0 0-1-15,0 0-7 0,0 0-9 16,0 0-3-16,0 19 0 16,3 3-1-16,0-2 0 15,2-1-7-15,2-9-15 16,0-3-53-16,0-7-281 16</inkml:trace>
  <inkml:trace contextRef="#ctx0" brushRef="#br0" timeOffset="135338.0476">19461 5305 1810 0,'0'0'52'0,"0"0"-34"16,0 0-12-16,0 0-6 16,0 0-6-16,0 0-19 15,-6 36-51-15</inkml:trace>
  <inkml:trace contextRef="#ctx0" brushRef="#br0" timeOffset="136251.9669">19697 5478 429 0,'0'0'1445'0,"0"0"-1419"15,0 0 0-15,0 0-4 16,0 0-12-16,0 0-8 0,-21-13-2 16,21 15-3-16,0 9-2 15,6 3 3-15,4 2-4 16,3-4-6-16,1-2 0 16,1-3-6-16,-3-6-14 15,1-1 11-15,1 0 17 16,-4-3 4-16,2-7 1 15,0-6 13-15,-3-1 9 16,3-1-2-16,1-1-2 16,-1 3-6-16,3 3-2 0,-5 6-4 15,-1 2-3 1,-3 5-2-16,-1 0-1 16,5 0-1-16,4 2 0 0,1 10-1 15,1 4 0-15,-1-1-1 16,4 1-5-16,5-2-5 15,6-3 4-15,6-5-3 16,4-4-21-16,2-2-3 16,-5 0 16-16,-2-9 9 15,-7-6 0-15,-7 1 8 16,-8-3 2-16,-4 3 10 16,-6 1 19-16,-3 3 9 15,0 1-12-15,0 1-16 16,-3 1-1-16,-6 5-1 15,0 2-3-15,-4 0-4 0,1 0-1 16,-1 14-1-16,-1 6 1 16,2 2 0-16,6 2-1 15,3-2-5 1,3-3-4-16,0-5-7 0,5-2-9 16,11-7-2-16,-2-5 10 15,2 0 12-15,-2 0 6 16,-1-5 3-16,-6-4 18 15,-1 1 9-15,-1 4-1 16,-4 2-11-16,-1 2-4 16,0 0-8-16,0 0-5 15,4 20 0-15,1 11-1 16,-2 14 2-16,2 11-1 16,2 16-1-16,3 13 0 0,4 6 3 15,-3-2-2-15,-4-13-1 16,-7-12-1-16,0-16 1 15,-15-21-3-15,-12-16-2 16,-9-11 4-16,-3-12 1 16,-1-23 0-16,2-14 0 15,8-5 0-15,10-5 0 16,10 2 1-16,7 8 1 16,3 7-1-16,0 11-1 15,16 3 0-15,7 7-5 16,11 6-5-16,6 4-5 15,8 3-20-15,6-1-38 16,1-2-1172-16</inkml:trace>
  <inkml:trace contextRef="#ctx0" brushRef="#br0" timeOffset="136622.0749">21109 5233 1864 0,'0'0'35'0,"0"0"-4"0,0 0-7 16,0 0-6-1,0 0-9-15,0 0-6 0,-1-8-3 16,1 23-2-16,0 6 2 15,0 12 0-15,0 5 0 16,3 3 1-16,4 0-1 16,2-2 0-16,1-8-1 15,-2-4-2-15,-3-6-3 16,-2-8 2-16,-3-7 0 16,0-3-2-16,3-3 4 15,-3 0 2-15,0 0 0 16,0 0 0-16,0 0-5 15,0-6-22-15,0-2-71 0</inkml:trace>
  <inkml:trace contextRef="#ctx0" brushRef="#br0" timeOffset="137189.5339">21150 5194 1820 0,'0'0'37'16,"0"0"-4"0,0 0-9-16,0 0-12 0,0 0-7 15,0 0-3-15,87-56-1 16,-58 56-1-16,1 3 0 15,-4 11 0-15,0 4 0 16,-7 0 0-16,-4 2-1 16,-7-2 0-16,-8 0-4 15,0-2 2-15,0 0 0 16,-17-2 2-16,-4-2 0 16,0 0 0-16,6-4 0 15,4-1-1-15,3-3 1 16,5 1-1-16,2 0-2 15,-1-2 1-15,2 0 3 16,0 3-2-16,0 2 2 0,0 1-1 16,0 3 1-16,0 4 0 15,11 1 0-15,3 1 1 16,0 2 3-16,2 1 0 16,-2-1-3-16,-4 1 1 15,1-4-1-15,-5-2-1 16,-3 0 1-16,-2-6 0 15,-1 0-1-15,0-3 0 16,-3 1 0-16,-12-3-1 16,-6-3-4-16,-7-1-1 0,-3 0-11 15,-2-3 0 1,4-11-25-16,9 2-50 16,9 0-700-16</inkml:trace>
  <inkml:trace contextRef="#ctx0" brushRef="#br0" timeOffset="137878.1009">21664 5402 1722 0,'0'0'144'0,"0"0"-121"0,0 0 1 16,0 0-6-16,0 0-8 16,0 0-8-16,-79 22-1 15,79-5 0-15,0 1-1 16,3 2 0-16,12-1 0 16,7-1-1-16,3-4-1 15,4-2-1-15,-2-7-1 16,-3-4-4-16,-5-1 1 15,-5 0 1-15,-4-6 5 16,-7-8 1-16,-3-1 1 16,0-4 2-16,0-1 0 15,-11-1 1-15,1-1-3 0,4 5 0 16,1 5 0 0,4 2-1-16,1 7 0 0,0 1 0 15,0 2 0-15,0-2-5 16,14 2 0-16,5 0 2 15,3 0 1-15,1 0 2 16,1 4 0-16,-3 2 0 16,-2 3-1-16,0-2 1 15,-3 1-1-15,-4-1 1 16,-1 3 0-16,-1 0 0 16,-1 0 1-16,0 1-1 15,2 3 0-15,2 0 3 16,3 0-1-16,4-2-1 15,1-1 0-15,3-1 1 0,-2-7-1 16,2-3-1-16,-2 0 1 16,-3 0 0-16,-2-8 0 15,-5-4 0-15,-8-2-1 16,-4-1 3-16,-4-3 3 16,-25 1-5-16,-8 0-1 15,0 4 0-15,1 6 0 16,6 4 0-16,7 3-15 15,5 0-25-15,6 0-39 16,7 4-797-16</inkml:trace>
  <inkml:trace contextRef="#ctx0" brushRef="#br0" timeOffset="138189.1028">22474 5252 1899 0,'0'0'29'16,"0"0"-7"-16,0 0-5 16,0 0-9-16,0 0-8 15,0 0 1-15,3 70 3 16,8-31-1-16,-3 0-1 15,0 0-1-15,-2 1-1 0,-3-6 1 16,-2-5-2-16,-1-7 0 16,0-8-6-16,0-7 2 15,0-4-9-15,0-3-5 16,3 0-24-16,9-6-121 16</inkml:trace>
  <inkml:trace contextRef="#ctx0" brushRef="#br0" timeOffset="138554.4033">22693 5484 1879 0,'0'0'36'0,"0"0"-15"16,0 0-7-16,0 0-5 15,0 0-3-15,0 0-4 16,76-5-2-16,-40 5-3 15,-3 0-4-15,-5-3-1 16,-7-3 0-16,-4 1-1 16,-8-4 2-16,-9 1 7 15,0-4 1-15,-9-1 1 16,-15-1-1-16,-7 5 2 16,-1 4 1-16,2 5 0 15,0 0-1-15,4 0-2 16,4 11 0-16,5 6-1 15,6 2-1-15,6 4 1 16,5 3 0-16,0-3-1 0,13 0 0 16,20-3-4-16,7-3-10 15,11-5-40-15,5-3-27 16,8-4-145-16</inkml:trace>
  <inkml:trace contextRef="#ctx0" brushRef="#br0" timeOffset="138942.3309">23311 5482 1775 0,'0'0'51'15,"0"0"-9"-15,-81-43-9 16,56 35-9-16,-1 2-8 0,6 6-7 16,2 0-5-16,3 0-1 15,0 11-2-15,4 6-1 16,3 4 0-16,5 0 0 15,3 1 0-15,0-2-1 16,1-3-2-16,15-1-1 16,4-7 0-16,2-4-3 15,3-4 1-15,-1-1 0 16,-1 0 3-16,-2-11 2 16,-1-2 1-16,-3-1 0 15,1-2 1-15,-6 2 4 16,0 1 2-16,-3 5 3 15,-3 4-2-15,-3 3-4 0,0 1-1 16,4 0-3-16,0 4 0 16,3 9 0-16,-1 0-1 15,2 3-5-15,0-1-5 16,7-2-22-16,7-4-64 16,6-1-211-16</inkml:trace>
  <inkml:trace contextRef="#ctx0" brushRef="#br0" timeOffset="139280.1173">23633 5508 1817 0,'0'0'49'15,"0"0"-5"-15,0 0-16 0,0 0-14 16,0 0-1-16,0 0-10 16,-21-17-3-16,21 17 0 15,0 10-2-15,7 5 1 16,2-3-1-16,3-3-3 15,1-1 1-15,0-8 2 16,1 0 0-16,3 0 1 16,1-11 1-16,2-6 1 15,0-4-1-15,1 1 0 16,0 0 0-16,0 3 1 16,-3 4-1-16,-5 6 1 15,-2 4 1-15,-1 3 0 16,-2 0-1-16,-1 8-1 15,2 13-1-15,-3 4 0 16,0 3 1-16,-5-1-4 0,-1-2-20 16,0-5-47-16,0-1-711 15</inkml:trace>
  <inkml:trace contextRef="#ctx0" brushRef="#br0" timeOffset="139690.7668">22856 5874 1906 0,'0'0'17'16,"0"0"-15"-16,0 0-1 15,0 0 9-15,0 0 3 16,0 104-4-16,0-68-2 16,-2 0-5-16,2 0 0 15,0-4 0-15,0-4-1 16,0-6 0-16,0-5 1 15,0-7-1-15,6-3 3 0,2-6-1 16,7-1-3 0,9 0 3-16,9-10-3 0,12-5-4 15,8 2-13-15,4-1-10 16,4 4-48-16,-2 2-415 16</inkml:trace>
  <inkml:trace contextRef="#ctx0" brushRef="#br0" timeOffset="140128.2007">23397 6011 760 0,'0'0'1079'16,"0"0"-1044"-16,0 0-3 15,0 0-14-15,-92-16-8 16,77 18-6-16,2 10-2 16,2 4-1-16,3 0 0 15,3 0-1-15,5 3 0 16,0-3-1-16,0-2-1 16,7-4-3-16,8-2-4 15,6-5 0-15,3-3-13 16,2 0-2-16,-1-6 3 15,-2-6 7-15,-3-4 9 0,-7 2 5 16,-1-2 12-16,-5 3 13 16,-1 2-2-16,-3 5-1 15,1 4-8-15,-3 2-3 16,1 0-6-16,-1 0-4 16,3 3-1-16,1 9 0 15,4 4 0-15,0-2 0 16,3 0 0-16,3-3-4 15,2-2-10-15,3-6-32 16,1-3-52-16</inkml:trace>
  <inkml:trace contextRef="#ctx0" brushRef="#br0" timeOffset="140578.041">23705 5995 1827 0,'0'0'45'0,"0"0"-21"15,0 0-6-15,0 0-10 16,0 0-4-16,0 0-2 16,-5 48 1-16,5-32-2 15,0 0 1-15,10-4-1 16,3-3-1-16,6-2-2 16,0-7-1-16,3 0-1 0,2 0-1 15,-2-8 1 1,-3-5-8-16,-3 1 8 0,-4 2 3 15,-1 0 1-15,-4 3 5 16,0 3 8 0,-4 1-2-16,-1 3-2 0,1 0-3 15,1 0-6-15,5 0 1 16,0 10-1-16,2 1 0 16,1 2-3-16,0-4 1 15,3-2-3-15,2-1-3 16,3-5 5-16,-2-1-3 15,0 0 2-15,-2-7 2 16,-3-7 1-16,-7-5 1 16,-6 2 0-16,0-7 2 15,-17 0 3-15,-15 0-5 0,-5 1 0 16,-4 2-3-16,7 8-46 16,9 9-29-16,12 4-1082 15</inkml:trace>
  <inkml:trace contextRef="#ctx0" brushRef="#br0" timeOffset="141094.8113">24501 5966 1724 0,'0'0'100'15,"0"0"-72"-15,0 0 3 16,0 0 0-16,0 0-17 16,0 0-6-16,-27-8-5 15,5 3-1-15,-4 1 1 16,1 2 0-16,2 2-2 15,4 0 1-15,5 0-2 16,4 0 1-16,1 0-1 16,3 7-1-16,-1 3 0 0,4 1-2 15,3 1-1 1,0-1 1-16,0 0 1 0,12 1 2 16,1 0 0-16,4 0 0 15,-1-1 0 1,4 3 0-16,-3-2 0 0,1 2 0 15,-3 1 0-15,-9-2 0 16,-4-2 0-16,-2-1 1 16,0-1-1-16,0 0 2 15,0 2-2-15,-12-3 2 16,-6-2 0-16,-4 1 0 16,-8-6-1-16,-6-1-1 15,-7 0-1-15,7-1-18 16,6-9-82-16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2T10:51:59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 3040 1820 0,'0'0'39'0,"0"0"-26"16,0 0 0-16,0 0 5 15,0 0-11-15,0 0 1 16,0 0 1-16,-3 81-2 16,-1-51-2-16,4 2-2 0,-2 1 2 15,-1-3-2-15,2-1-3 16,-1 0 2-16,2-8-2 16,0-1 0-16,0-4 1 15,0-5-1-15,0-2 0 16,0-6-2-16,0-3-3 15,0 0-4-15,0 0-7 16,-6-7-16-16,0-13-46 16,-1-6-685-16</inkml:trace>
  <inkml:trace contextRef="#ctx0" brushRef="#br0" timeOffset="435.6263">667 2769 1813 0,'0'0'48'16,"0"0"-45"-16,-103 11 0 15,60 15 14-15,-3 12 1 16,5 10-8-16,4 10-1 15,3 10-6-15,13 7 2 16,6 7-3-16,15 2-1 0,0 0 1 16,19-4-1-1,20-8 0-15,18-10-1 16,19-13 1-16,8-14-1 16,17-24-1-16,-6-11 0 0,-2-17 0 15,-10-26-1-15,-16-12 1 16,-16-15 1-16,-18-10 1 15,-17-13 0-15,-16-6 3 16,-12-7 0-16,-33 2 2 16,-15 11 2-16,-12 19 1 15,-4 22-4-15,9 21-3 16,4 23-2-16,10 8-6 16,18 20-16-16,13 14-41 0,17 1-576 15</inkml:trace>
  <inkml:trace contextRef="#ctx0" brushRef="#br0" timeOffset="2255.475">2616 2742 1756 0,'0'0'30'0,"0"0"-13"16,0 0 16-16,0 0-13 15,0 0-9-15,0 0-5 16,0 0-5-16,50-84 2 16,-50 70 0-16,0 0 7 15,-6 3-3-15,-15 2-2 16,-2 5-1-16,-5 3 2 16,1 1-3-16,5 0 2 15,1 9 1-15,6 6-2 16,3 4-1-16,0 7-1 15,3 5 0-15,-2 7 2 16,8 7-1-16,3 3 0 0,0 7 0 16,0 4-1-16,0 0 0 15,0-1 0-15,0-4-2 16,0-2 1-16,0-3 1 16,0-5-2-16,0-6 0 15,0-9 0-15,0-7 0 16,0-6 0-16,0-6-1 15,0-7-3-15,0-3-2 16,-2 0-5-16,-4 0-6 16,-3-14-37-16,0-9-124 15</inkml:trace>
  <inkml:trace contextRef="#ctx0" brushRef="#br0" timeOffset="2459.512">2135 3056 1809 0,'0'0'34'16,"0"0"-18"-16,0 0-10 0,83-25 9 16,-26 17-8-16,10 2-7 15,6 1 0-15,9-2-8 16,6 3-31-16,0-2-102 15</inkml:trace>
  <inkml:trace contextRef="#ctx0" brushRef="#br0" timeOffset="2762.5225">3112 2877 1846 0,'0'0'38'15,"0"0"-30"-15,0 0-5 16,0 0 9-16,0 0-4 15,88-18-7-15,-55 16-1 16,7 1-4-16,3 1-22 16,-3 0-33-16,-5 0-171 15</inkml:trace>
  <inkml:trace contextRef="#ctx0" brushRef="#br0" timeOffset="2932.6058">3077 3081 1786 0,'0'0'104'0,"0"0"-90"16,0 0-8-16,0 0 11 15,0 0-3-15,0 0-11 16,63-1-3-16,-2-5-3 16,9-1-43-16,5-5-169 15</inkml:trace>
  <inkml:trace contextRef="#ctx0" brushRef="#br0" timeOffset="4762.8917">4594 2714 1806 0,'0'0'33'16,"0"0"-8"-16,0 0 4 15,0 0-4 1,0 0-12-16,0 0-7 0,0 0-3 15,27 12 0-15,0 14 5 16,4 3-1-16,-1 6-4 16,4 5 0-16,-1-2 0 15,-1-3 0-15,-1 0-3 16,-1-5 0-16,-5-1 0 16,-1-7 1-16,-6-5-1 15,-4-5 0-15,-4-2-1 16,-4-7-2-16,-5-1-3 15,1-2-1-15,-2 0-2 0,0 0-1 16,0-2-3-16,0-11-32 16,-9-5-40-16,-6-1-147 15</inkml:trace>
  <inkml:trace contextRef="#ctx0" brushRef="#br0" timeOffset="5106.5052">4914 2687 1677 0,'0'0'161'15,"0"0"-136"-15,0 0-8 16,0 0 3-16,0 0-10 15,0 0-2-15,-69 60-2 16,39-25-2-16,-1 3-3 16,1 1 2-16,0 0-3 15,4-6 1-15,6-2-1 16,2-6 0-16,6-3 0 16,2-8-1-16,7-3-3 15,3-5-2-15,0-3-8 16,0-1-11-16,0 0-13 15,3-2 1-15,11 0-42 16,0-4-1538-16</inkml:trace>
  <inkml:trace contextRef="#ctx0" brushRef="#br0" timeOffset="5759.0872">5282 2752 1854 0,'0'0'54'15,"0"0"-45"-15,0 0 4 16,0 0-2-16,0 0-6 16,0 0-4-16,-18 19-1 15,18-2 0-15,12-2 1 16,9 1-1-16,7-5-5 15,5-5-3-15,3-6 1 0,3 0-12 16,-2-1-5-16,-5-14 14 16,-6-3 0-16,-12 0 8 15,-4-2 2-15,-8 3 5 16,-2 3 17-16,0 2 0 16,0 3-3-16,-2 3-5 15,-1 2-3-15,3 4-2 16,0 0-4-16,0 0-5 15,-1 8-2-15,-1 15 2 16,-2 11 0-16,4 2 0 16,0 5 1-16,0 0-1 15,0-1 0-15,0-2 0 16,0-4 0-16,0-6 0 0,0-6 0 16,0-6 0-16,0-6-1 15,6-4 1-15,-5-4-1 16,1-2 0-16,-2 0 0 15,0 0 1-15,3 0-4 16,-3 0-1-16,4-4-10 16,-1-6-26-16,1-1-67 15</inkml:trace>
  <inkml:trace contextRef="#ctx0" brushRef="#br0" timeOffset="6088.2746">6207 2897 1920 0,'0'0'14'16,"0"0"-10"-16,0 0 5 16,0 0 5-16,0 0-10 15,0 0-4-15,101-26 1 16,-55 23-1-16,-2-1 0 0,0-1-3 16,-3 1-3-1,-8-4-4-15,-4 3-10 0,-8 1-9 16,-11-2-19-16,-6-1-43 15</inkml:trace>
  <inkml:trace contextRef="#ctx0" brushRef="#br0" timeOffset="6396.9895">6340 2667 1885 0,'0'0'29'16,"0"0"-21"-16,0 0 1 16,0 0-1-16,0 0-6 15,0 0 0-15,1 71 2 16,8-33 0-16,0 2-3 15,-3 0 0-15,0-2-1 16,-3-4-1-16,3-4-4 16,-6-7-8-16,0-3-6 15,0-6-22-15,0-6-70 0</inkml:trace>
  <inkml:trace contextRef="#ctx0" brushRef="#br0" timeOffset="9399.0306">7322 2694 1841 0,'0'0'36'16,"0"0"-14"-16,0 0-4 16,0 0-10-16,0 0-4 15,0 0-4-15,0 0 4 0,72 44 1 16,-41-16 0-16,2 2-1 16,2 4-3-16,-4-1 1 15,0-4-2-15,-2-4 1 16,-6-4-1-16,-2-6 0 15,-7-4 0-15,-8-3-2 16,-1-5-6-16,-3-1-7 16,-2-1-14-16,0-1-14 15,0 0-12-15,0 0-186 16</inkml:trace>
  <inkml:trace contextRef="#ctx0" brushRef="#br0" timeOffset="9752.6366">7567 2673 1810 0,'0'0'35'0,"0"0"-16"16,0 0-5-16,0 0-4 16,0 0-3-16,-70 74-1 15,46-36-4-15,0 2 2 0,-3 3-1 16,4-6 0-16,4-3-3 16,0-6 1-16,3-7-1 15,5-3 0-15,1-4 0 16,5-9-3-16,1-2-1 15,4-3-7-15,0 0-8 16,0 0-18-16,3 0-28 16,7-10-1169-16</inkml:trace>
  <inkml:trace contextRef="#ctx0" brushRef="#br0" timeOffset="10426.6825">7911 2735 1852 0,'0'0'26'0,"0"0"-18"16,0 0 10-16,0 0-2 0,0 0-12 16,0 0 0-16,-30 67-3 15,30-47 0-15,17-3-1 16,13 0 0-16,7-5 0 15,9-9-2-15,4-3-7 16,-3 0-14-16,-6-14-2 16,-10-7 1-16,-9-2 9 15,-10-4 15-15,-7 3 1 16,-2 2 11-16,-3 3 12 16,0 3-1-16,0 3 0 15,-6 1-13-15,1 6 2 16,2 2-1-16,0 1-2 15,3 3-2-15,0 0-4 0,0 0-3 16,-2 0-1 0,0 10-2-16,-4 9 3 0,0 9 0 15,3 3 1-15,-1-1 0 16,4 1-1-16,-2 0 0 16,2-1 0-16,0-5 0 15,0-1 0-15,0-2 0 16,0-5-1-16,0-1 0 15,-1-5 1-15,1-3 0 16,-2-4-2-16,2-2 1 16,0 1-2-16,0-3-2 15,0 3-3-15,0-2-5 0,0 0-11 16,0 0-21-16,0-1-52 16,0 0-1421-16</inkml:trace>
  <inkml:trace contextRef="#ctx0" brushRef="#br0" timeOffset="10987.5315">8467 2713 1835 0,'0'0'32'16,"0"0"-13"-16,0 0 8 15,0 0-6-15,0 0-12 16,0 0-6-16,-4-4-3 15,13 4 1-15,11 0-1 16,10 0 1-16,6-3-1 16,0 2 1-16,-3-2-1 0,-6 2-1 15,-9 1 1 1,-6 0 0-16,-6 0 0 0,-3 0-2 16,-3 0 0-1,0 9 0-15,0 5 0 0,0 5 2 16,-9 2-1-16,-9 4 1 15,-2 5 0-15,-6 3 1 16,0-1-1-16,1-2 0 16,0 1 0-16,10-8 0 15,2-3 0-15,4-5 0 16,6-6 0-16,1-4 0 16,2-5 0-16,0 1-1 15,2-1 1-15,16 0 2 16,12 0 0-16,5 0 0 15,7 0-2-15,1-5-10 0,3-2-46 16,2 1-77 0</inkml:trace>
  <inkml:trace contextRef="#ctx0" brushRef="#br0" timeOffset="11347.6291">9378 2825 1702 0,'0'0'180'16,"0"0"-163"-16,0 0-5 15,0 0 0-15,0 0-3 16,0 0-8-16,88-12 0 16,-46 12 0-16,2-4-1 15,2-2 0-15,1 2-6 16,-3-1-15-16,-6 0-20 15,-7 2-27-15,-12 1-195 16</inkml:trace>
  <inkml:trace contextRef="#ctx0" brushRef="#br0" timeOffset="11726.5803">9532 2658 1769 0,'0'0'96'0,"0"0"-71"16,0 0 1-16,0 0-6 15,0 0-11-15,0 0-6 16,-3 2-3-16,3 18-1 16,0 9 1-16,0 4 1 15,0 2 0-15,3 1-1 16,2 0 0-16,1-5 0 16,-3-3 0-16,2-5 0 15,-4-6-3-15,1-6-4 16,-1-3-3-16,-1-2-13 15,0-4-24-15,0-2-42 0</inkml:trace>
  <inkml:trace contextRef="#ctx0" brushRef="#br0" timeOffset="14034.2767">10665 2640 1724 0,'0'0'104'0,"0"0"-81"15,0 0 11-15,0 0 1 16,0 0-16-16,0 0-9 16,0 0-5-16,-6-6-3 15,7 6-2-15,13 14 0 16,10 8 1-16,6 7 3 16,6 4 0-16,-1 1-1 15,3 0 0-15,-2 1-1 16,-1-4-2-16,-4-5 1 0,-5-4-1 15,-8-2-1-15,-5-8-2 16,-2-2-2-16,-5-3-5 16,-3-5-8-16,-2-2-11 15,1 0-9-15,-2 0 1 16,0-2-35-16</inkml:trace>
  <inkml:trace contextRef="#ctx0" brushRef="#br0" timeOffset="14359.518">10993 2646 1860 0,'0'0'20'15,"0"0"-18"-15,0 0 4 16,0 0 10-16,0 0-2 16,-95 77-9-16,66-45-3 15,-1 1 0-15,1 1-1 16,0-4 0-16,5-5 0 16,5-4-1-16,7-5 0 15,2-6-1-15,6-3 1 16,4-4-9-16,0-3-17 15,0 0-3-15,8 0-15 16,9-8-58-16</inkml:trace>
  <inkml:trace contextRef="#ctx0" brushRef="#br0" timeOffset="15036.957">11314 2694 1865 0,'0'0'27'15,"0"0"-17"-15,0 0 11 16,0 0-5-16,0 0-12 16,0 0-3-16,-5 8-1 15,5 4 1-15,0 3-1 16,0-1 0-16,18-2-2 16,6-1 0-16,6-6-5 0,9-4-3 15,-5-1-7 1,-1 0-4-16,-6-6 3 15,-8-5 13-15,-2-4 5 0,-10 2 2 16,-2 2 7-16,-5 0 6 16,1 2 1-16,-1 2-1 15,0 3-6-15,0 1 1 16,0 3-2-16,0 0-3 16,0 0 1-16,0 0-5 15,0 0-1-15,0 0 0 16,0 3-2-16,0 9 1 15,-4 7 1-15,-1 3 0 16,1 0 0-16,0 2 1 16,3 0 0-16,1 0-1 15,0 0 1-15,0-2-1 0,0 0 1 16,0 0-1-16,0-3 0 16,0-2 0-16,0-3 0 15,0-2-1-15,0-2 1 16,0-1 1-16,-6-3-1 15,-4 0-2-15,-1 0 0 16,1-2 0-16,-7-1-1 16,4-1 2-16,-3-2-4 15,-2 0-1-15,4 0-8 16,1 0-30-16,1 0-35 16</inkml:trace>
  <inkml:trace contextRef="#ctx0" brushRef="#br0" timeOffset="15677.3775">11917 2675 1793 0,'0'0'54'0,"0"0"-24"15,0 0-2-15,0 0-5 16,0 0-12-16,0 0-4 15,-8-7-2-15,16 7-5 16,9 0 0-16,6 0 0 16,10 0 1-16,-6 0-1 15,2 0 0-15,-2 0 0 16,-5 0-2-16,-8 0 2 16,-5 0-1-16,-9 0 0 15,0 0 1-15,0 0 0 16,0 0-1-16,0 3-2 15,0 6 0-15,-2 3 3 0,-8 3 0 16,-2 2 1-16,-6 6-1 16,0-1 0-16,-3 3 0 15,1 0 0-15,0-2 0 16,0-1 0-16,5-1 0 16,2-4 2-1,4-2-2-15,5-4 0 0,1-5 0 16,3-1 0-16,0-2 0 15,0 0-1-15,3-2 1 16,10 1 2-16,10-2-1 16,5 0 1-16,6 0-2 15,2 0 0-15,1 0-1 0,4 0-4 16,-3 0-28-16,-2 0-39 16,-6 0-215-16</inkml:trace>
  <inkml:trace contextRef="#ctx0" brushRef="#br0" timeOffset="16113.638">11890 2355 1814 0,'0'0'46'0,"0"0"-26"16,0 0 1-16,0 0 3 15,0 0-20-15,0 0-3 16,65 0-1-16,-11 0 0 15,10 0-4-15,7 0-38 16,3 5-68-16</inkml:trace>
  <inkml:trace contextRef="#ctx0" brushRef="#br0" timeOffset="16661.3103">12835 2752 890 0,'0'0'997'0,"0"0"-967"15,0 0-18-15,0 0 9 16,0 0-5-16,0 0-11 16,18 0-1-16,12 0-3 15,10-3-1-15,8-2 0 16,0 3-1-16,4 0-2 0,-4 0-1 15,-8-1-2-15,-4 1-2 16,-11-1-2-16,-10 2-4 16,-6-1-13-16,-8 1 0 15,-1 1 2-15,0-3-3 16,0-1-71-16</inkml:trace>
  <inkml:trace contextRef="#ctx0" brushRef="#br0" timeOffset="16979.8001">13005 2568 1829 0,'0'0'61'0,"0"0"-37"15,0 0-3-15,0 0-2 16,0 0-9-16,0 0-10 16,-1 8 0-16,1 13-1 15,1 5 1-15,4 4 0 16,1-1 0-16,-2 2 0 16,1-1 0-16,-4-2 0 15,-1-3-6-15,0-5-3 16,0-3-3-16,0-4-17 0,0-3-13 15,0-7-5-15,2 0-71 16</inkml:trace>
  <inkml:trace contextRef="#ctx0" brushRef="#br0" timeOffset="18450.0372">14135 2663 1824 0,'0'0'64'0,"0"0"-40"0,0 0-9 16,0 0 1-16,0 0-9 15,0 0-5-15,16 25 4 16,5-3 1-16,3 3-3 15,6 3 1-15,-2 2-5 16,2 0 2-16,-2 0-2 16,-3-5 0-16,-4-3 0 15,-4-5-1-15,-4-3-3 16,-4-6-2-16,-2-2-5 16,-2-3-5-16,-2 0-18 15,-1-3-17-15,0 0-4 16,3 0-72-16</inkml:trace>
  <inkml:trace contextRef="#ctx0" brushRef="#br0" timeOffset="18791.8218">14482 2629 1847 0,'0'0'34'0,"0"0"-25"0,0 0 5 16,0 0 2 0,-85 31-6-16,57-6-5 0,-2 4-3 15,1 1-1-15,0 0-1 16,3-1 1-16,3-5-1 15,4-2 2-15,5-5-2 16,1-5 0-16,6-2 0 16,1-4-2-16,3-2-6 15,3-2-16-15,0-2-8 16,0 0-21-16,0 0-98 16</inkml:trace>
  <inkml:trace contextRef="#ctx0" brushRef="#br0" timeOffset="19227.0494">14094 2411 1746 0,'0'0'117'0,"0"0"-104"16,0 0-6-16,0 0 9 15,0 0 2-15,0 0-18 16,0 0 0-16,76-5 0 15,-20 5 0-15,2 0 0 16,-2 0-1-16,-2 3 1 16,-14-1 0-16,-8 0 0 15,-15-2 1-15,-9 0-1 16,-7 0 0-16,-1 1 2 16,0-1 0-16,0 0 0 0,0 2-1 15,0-2-1 1,2 0 0-16,1 4-17 0,7-1-51 15,2 0-18-15</inkml:trace>
  <inkml:trace contextRef="#ctx0" brushRef="#br0" timeOffset="21068.3472">15123 2515 1798 0,'0'0'57'15,"0"0"-39"-15,0 0 0 16,0 0 6-16,0 0-10 15,0 0-10-15,-11-1-4 16,8 5 2-16,0 8-2 16,0 2 1-16,3 1 0 15,0 2 0-15,1-3 0 16,18 3-1-16,4-3 1 16,11-1-1-16,5-7-4 15,2-5-1-15,3-1 0 16,-8 0-6-16,-4-3 0 0,-8-9 3 15,-7 0 8-15,-4-1 0 16,-8 0 1-16,-2 6 3 16,-3-3 12-16,0 7-8 15,0-1 2-15,0 1-5 16,0 1 1-16,0 2 0 16,0 0-5-16,0 0 0 15,0 0-1-15,-6 3 0 16,-5 8-1-16,1 4 2 15,1 4-1-15,0 1 0 16,0 4 0-16,4 0 1 16,4 0-1-16,1 1 0 15,0 3-1-15,0-1 1 16,6-1 0-16,4-1 2 0,-1-6-2 16,-3-4-1-16,-3-4 0 15,-3-2 0-15,0-4 1 16,0 1-2-16,-7-3 1 15,-14-1 1-15,-4 0 2 16,-10-2-1-16,-1 0-1 16,2 0 0-16,1-5 0 15,6-1 0-15,6 0-1 16,10 4-1-16,6 0-7 16,5 1-15-16,0-1-10 15,5-1-50-15,17-1-903 0</inkml:trace>
  <inkml:trace contextRef="#ctx0" brushRef="#br0" timeOffset="21646.338">15771 2597 1854 0,'0'0'25'0,"0"0"-14"15,0 0 18-15,0 0-13 16,0 0-9-16,0 0-2 16,7-7-4-16,19 5-1 15,9-2 1-15,8-1-1 16,-1-1-2-16,-1 2 0 16,-3 0-1-16,-8 0 2 0,-12 2 0 15,-9 2 1 1,-8 0-1-16,-1 0 0 0,0 0 0 15,0 0-1-15,-10 9 0 16,-5 8 2-16,-6 5 0 16,-4 2 0-16,-3 5 0 15,-5 3 1-15,0 0 0 16,2 1-1-16,4-4 2 16,3-5-1-16,9-2-1 15,6-7 1-15,2-3 2 16,7-3-3-16,0-6 1 15,1 0 1-15,23-2 1 16,16-1-1-16,14 0 1 16,13 0-3-16,6 0-3 15,2-7-40-15,-4-6-192 0</inkml:trace>
  <inkml:trace contextRef="#ctx0" brushRef="#br0" timeOffset="23865.3634">3009 4453 1598 0,'0'0'259'16,"0"0"-246"-16,0 0-5 16,0 0 9-16,0 0 0 15,0 0-10-15,0 0-4 16,10 0-1-16,14 0 2 16,10 0-2-16,5 0-2 15,4-4 1-15,-1 0-1 16,0 1 0-16,-5 0 0 15,-6 1-3-15,-5 2-22 16,-4 0-28-16,-4 0-50 16</inkml:trace>
  <inkml:trace contextRef="#ctx0" brushRef="#br0" timeOffset="24148.5848">3010 4671 1883 0,'0'0'33'0,"0"0"-20"15,0 0 1-15,0 0-1 16,0 0-10-16,0 0-2 16,115-19-1-16,-58 19-11 15,1-1-47-15,-5-5-205 16</inkml:trace>
  <inkml:trace contextRef="#ctx0" brushRef="#br0" timeOffset="33347.5343">4688 4328 1475 0,'0'0'359'0,"0"0"-327"16,0 0 5-16,0 0-11 0,0 0-9 15,0 0-7-15,0 0-5 16,0 0-4-16,-4-12-1 16,5 12 0-16,14 16-2 15,9 9 2-15,3 6 1 16,6 2-1-16,-2 0 2 15,2 1-2-15,3-1 1 16,-5-4-1-16,1-5 1 16,-4-2-1-16,-4-5 0 15,-4 0 0-15,-6-5 0 16,-4-6-2-16,-5-2-1 16,-3-2 0-16,-2-2-3 15,0 0-1-15,0 0-2 0,0 0-7 16,0 0-12-1,0-3-39-15,-7-5-206 16</inkml:trace>
  <inkml:trace contextRef="#ctx0" brushRef="#br0" timeOffset="33730.2075">5002 4275 1865 0,'0'0'39'0,"0"0"-27"16,0 0 0-16,0 0-9 15,0 0 1-15,-60 78-2 16,30-36 2-16,-3 4-3 16,-1 0 0-16,4 0 0 15,2-5 0-15,3-4-1 16,6-5 0-16,5-4 0 16,4-8 0-16,3-8 0 0,7-8-3 15,0-1-1-15,0-3-4 16,0 0-3-16,0 0-16 15,14-8-14-15,6-8-106 16</inkml:trace>
  <inkml:trace contextRef="#ctx0" brushRef="#br0" timeOffset="34839.7948">5327 4330 1721 0,'0'0'104'0,"0"0"-71"15,0 0-2-15,0 0-1 16,0 0-13-16,0 0-9 16,-3-2-2-16,3 2-1 15,-3 0-3-15,3 0 1 16,0 0-3-16,-2 0 0 16,1 11-1-16,1 3 1 0,0 4 0 15,0-1 1 1,12 0-1-16,7-1 0 0,5-5-1 15,10-6 0-15,5-1 0 16,0-4-6-16,0 0 0 16,-1-14-3-16,-6-4 2 15,-4-3-2-15,-5 0-1 16,-7 0 7-16,-7 3 4 16,-7 3 1-16,-2 1 2 15,0 4 7-15,0 3 3 16,0 2-3-16,0 2 0 15,0 1-4-15,0 2-1 16,0 0-3-16,-1 0-1 16,-3 0-1-16,-2 10-1 15,-2 10 1-15,0 3 0 16,2 5 0-16,-2 2 1 0,6-1-1 16,1 0 0-16,1-2 0 15,0 2 0-15,0-3 0 16,0-3 0-16,0-2 0 15,3-1 0-15,-3-1 1 16,3-4 0-16,-3-1-2 16,0-1 1-16,-3-2-1 15,-12-4 1-15,-1 2 0 16,-5-5 0-16,0-1 0 16,-3-3-1-16,2 0 1 15,4 0-4-15,6 0-4 0,6 0-5 16,2 0-23-16,4-4-50 15</inkml:trace>
  <inkml:trace contextRef="#ctx0" brushRef="#br0" timeOffset="35554.154">6162 4059 1829 0,'0'0'21'0,"0"0"2"0,0 0-3 15,0 0 0 1,0 0-5-16,0 0-7 0,-88-63-2 16,78 60 1-16,4 2-4 15,2 1-1-15,0 0 0 16,-2 0-2-16,-1 0 0 16,-2 9-1-16,-3 7 1 15,0 5 0-15,2 6 0 16,2 6 0-16,1 3 1 15,1 5 0-15,4 5 1 16,2 4 0-16,0 2 0 16,0 3-1-16,0 3 0 15,0 1-1-15,2-1 1 16,-2 0 3-16,3-1-1 0,-2-1-1 16,-1-6-1-16,0-7 1 15,0-5-1-15,0-6 0 16,0-3 0-16,0-5 0 15,0-7-1-15,0-3 1 16,0-4-1-16,6-3 0 16,4 0 0-16,11-2 1 15,9-5 2-15,13 0-3 16,11 0-2-16,7-16-13 16,2-2-26-16,1-6-121 15</inkml:trace>
  <inkml:trace contextRef="#ctx0" brushRef="#br0" timeOffset="36257.4801">6368 4338 1805 0,'0'0'31'0,"0"0"-12"16,0 0 11-16,0 0 1 15,0 0-18-15,0 0-4 16,-8-3-5-16,8 3 0 0,0 0 0 15,0 0-3-15,5-2-1 16,11-1 0-16,8 1 1 16,9-1-1-16,0 0 0 15,-2 2 0-15,-1 1 0 16,-9 0-1-16,0 0-1 16,-9 0 2-16,-5 0-1 15,-4 0 1-15,0 2-2 16,-2 10 0-16,-1 3 1 15,0 6-1-15,0 5 2 16,-14 2 0-16,-3 1 0 16,-4 3 0-16,-2-3 0 0,1-2 1 15,0-2-1 1,3-3 0-16,7-5 0 0,3-5 0 16,3-5-1-16,6-2 2 15,0-3-2-15,0-1 1 16,4 3-2-16,14-3 2 15,11-1 0-15,8 0 0 16,9 0-2-16,8-5-11 16,5-1-41-16,4-1-41 15</inkml:trace>
  <inkml:trace contextRef="#ctx0" brushRef="#br0" timeOffset="36551.5775">7042 4461 1902 0,'0'0'19'15,"0"0"-13"-15,0 0 0 16,0 0 0-16,0 0-5 0,88-10-1 16,-43 10 0-1,-3 0 0-15,2-1 0 0,-2-1-7 16,-3 0-21-16,-5-3-29 16,-11-2-91-16</inkml:trace>
  <inkml:trace contextRef="#ctx0" brushRef="#br0" timeOffset="36858.0136">7190 4275 1846 0,'0'0'42'0,"0"0"-22"16,0 0 1-16,0 0-3 16,0 0-12-16,0 0-6 15,-6 24 0-15,6 7 1 16,0 6 0-16,0 3 0 16,3 1-1-16,8-1 0 15,0-3 0-15,1 0 0 16,1-3-4-16,-2-6-12 15,1-4-12-15,-6-10-31 16,0-5-60-16</inkml:trace>
  <inkml:trace contextRef="#ctx0" brushRef="#br0" timeOffset="37591.5341">7664 4366 1712 0,'0'0'80'0,"0"0"-57"0,0 0 10 16,0 0 1-16,0 0-10 15,0 0-12-15,-11-6-10 16,11 6 4-16,0 0-3 16,9 0 0-16,12 0-1 15,5 0-1-15,9 0-1 16,-2-1 0-16,-3 1 0 15,-3-2 0-15,-4 2 0 16,-6 0 0-16,-6 0 0 16,-5 0 0-16,-2 0-1 15,-1 0 0-15,-3 2 0 16,0 9 0-16,0 5-1 16,0 3 1-16,-9 1 1 15,-6 3 0-15,-4 2 0 0,-2 2 1 16,0 1-1-16,-1-3 0 15,0 1 1-15,4-6-1 16,4-3 0-16,7-6 0 16,4-5 0-16,1-2 0 15,2-1 0-15,0-1-2 16,5-2 2-16,20 0 0 16,8 0 4-16,7 0-3 15,5 0-1-15,3-4-2 16,4-4-17-16,1-1-52 15,-2-1-298-15</inkml:trace>
  <inkml:trace contextRef="#ctx0" brushRef="#br0" timeOffset="38080.517">7733 4151 790 0,'0'0'1013'16,"0"0"-979"-16,0 0-1 0,0 0 2 16,0 0-12-16,0 0-11 15,-15-8-3-15,16 8-7 16,19 0 0-16,15 0-2 16,12 0-1-16,11 0 0 15,6 0-19-15,3 3-46 16,-3-3-201-16</inkml:trace>
  <inkml:trace contextRef="#ctx0" brushRef="#br0" timeOffset="38788.032">8082 3867 1840 0,'0'0'13'16,"0"0"2"-16,0 0-5 15,0 0 6-15,0 0-12 16,0 0-4-16,82-4-1 15,-35 4 1-15,4 0 0 16,-3 3-2-16,1 6 2 16,-5 5-1-16,-5-3 1 15,-9 1-2-15,-10-3 2 16,-8 1 0-16,-6-2 0 16,-2 3 0-16,-1 2 4 0,-1 5 2 15,-1 4 2 1,-1 3 0-16,0 6-2 15,0 3 2-15,0 7-3 0,0 2 0 16,0 4-1-16,0 8 1 16,0-1-3-16,2 5 0 15,4 0-1-15,0 2-1 16,1 0 0-16,1 1 1 16,-2-1-1-16,2-5 1 15,-2-6-1-15,-1-9-1 16,1-7 1-16,-6-7 0 15,0-3 1-15,-2-7 0 16,-17-5-1-16,-11-5 0 0,-10-4 1 16,-8-3-1-1,-12 0-2-15,-1-14-5 0,3-6-19 16,12-2-72-16</inkml:trace>
  <inkml:trace contextRef="#ctx0" brushRef="#br0" timeOffset="40624.4285">9309 4429 1855 0,'0'0'32'15,"0"0"-3"-15,0 0-2 16,0 0-12-16,0 0-5 0,0 0-7 15,0 0-2-15,27-4 0 16,6 3-1-16,10 1 0 16,2 0-1-16,6 0 1 15,1 0 0-15,0 0 0 16,-1 0 0-16,-8 0 0 16,-9 0 0-16,-10 0-2 15,-9 0-4-15,-11 0-2 16,-1 0-1-16,-3 0-4 15,0 0-12-15,0 0-17 16,0 0-7-16,0 1-16 16,-9 2-143-16</inkml:trace>
  <inkml:trace contextRef="#ctx0" brushRef="#br0" timeOffset="40957.2694">9615 4238 1698 0,'0'0'181'0,"0"0"-159"15,0 0-4-15,0 0-6 0,0 0-8 16,0 0-4-1,-7 28-1-15,7 2 1 0,0 4 1 16,0 2-1-16,0-2 0 16,7 0 0-16,-1-5 1 15,0-4-2-15,-2-4 1 16,-1-6-5-16,-3-5-3 16,0-3-10-16,0-5-3 15,0 0-20-15,0-2-35 16,0 0-207-16</inkml:trace>
  <inkml:trace contextRef="#ctx0" brushRef="#br0" timeOffset="41358.9143">10444 4246 1906 0,'0'0'27'15,"0"0"-21"-15,0 0-1 16,0 0 3-16,0 0-4 16,0 0-4-16,26 25 1 15,2-3 1-15,5 4 0 16,-3 0-2-16,5-3 1 16,-3 1-1-16,-5-2 0 15,-3-4-1-15,-5-4-4 16,-6-6-5-16,-2-3-11 15,-5-5-12-15,-2 0-19 16,-1 0-50-16</inkml:trace>
  <inkml:trace contextRef="#ctx0" brushRef="#br0" timeOffset="41658.8367">10695 4192 1860 0,'0'0'28'0,"0"0"-23"16,0 0 4-16,0 0 7 15,0 0-4-15,-93 63-7 0,70-36-3 16,2 2-1-1,1-2-1-15,1-2 1 0,1 0-2 16,5-6 0-16,2-4-1 16,2-3-6-16,5-4-14 15,1-2-10-15,3-5-24 16,0-1-129-16</inkml:trace>
  <inkml:trace contextRef="#ctx0" brushRef="#br0" timeOffset="42249.5608">11010 4224 801 0,'0'0'1086'16,"0"0"-1062"-16,0 0-11 16,0 0-1-16,0 0-8 15,0 0-4-15,-3 9 1 16,19 2 0-16,4 0-1 16,5 0 0-16,5-6 0 15,-2-2-8-15,2-3-4 16,-5 0-12-16,-1 0-2 0,-9-7 9 15,-4-3 12-15,-7 0 5 16,-4 1 12-16,0-2 6 16,0 2 4-16,0 1-1 15,0 3-7-15,0 2-1 16,0 1-2-16,0 2-2 16,0 0-5-16,0 0-3 15,0 0-1-15,0 10-4 16,0 13 3-16,0 7 1 15,0 3 0-15,0-1 1 16,0 1-1-16,0 1-1 16,0-2 1-16,0-3 0 15,0-1 0-15,0-3 0 0,0-5 0 16,0 1 0 0,-4-8-3-16,-1 0 1 0,3-5-1 15,1-5-1-15,-1-1 1 16,2-2-2-16,0 0-2 15,0 0-2-15,0 0-6 16,0 0-9-16,0-5-22 16,7-7-228-16</inkml:trace>
  <inkml:trace contextRef="#ctx0" brushRef="#br0" timeOffset="42704.1382">11887 4332 1858 0,'0'0'67'15,"0"0"-61"-15,0 0-3 0,0 0 5 16,0 0 2-16,0 0-8 15,79-9-2-15,-41 7 0 16,3 0 0-16,-1 2 0 16,0 0-2-16,2 0 0 15,1 0-1-15,-7 0-5 16,-6 0-3-16,-7 0-11 16,-7 0 1-16,-5 0-9 15,-8-3-9-15,-3 0-41 16,0-2-398-16</inkml:trace>
  <inkml:trace contextRef="#ctx0" brushRef="#br0" timeOffset="43039.338">12095 4153 1883 0,'0'0'31'16,"0"0"-19"-16,0 0-1 0,0 0-6 15,0 0-5-15,0 0-1 16,-3 73 1-16,3-35 0 15,0 0 1-15,0-1-1 16,0-2 0-16,0-4 0 16,0-5-3-16,0-4-11 15,0-5-19-15,0-3-5 16,0-6-17-16,0-8-231 16</inkml:trace>
  <inkml:trace contextRef="#ctx0" brushRef="#br0" timeOffset="43967.0914">12926 4151 1798 0,'0'0'48'0,"0"0"-21"16,0 0 4-16,0 0-4 16,0 0-11-16,0 0-9 15,-5 2-5-15,7 11-1 0,15 4 2 16,5 7 1-16,5 1 0 15,4 0-2-15,6 2 1 16,-4-2-1-16,2 2-1 16,-4-3 0-16,-5 0-1 15,-3-3-2-15,-6-5-2 16,-4-3 0-16,-4-5-7 16,-5-4 1-16,-1-1-7 15,-3-2-16-15,0-1-7 16,0 0-1-16,0 0-7 15,0 0-189-15</inkml:trace>
  <inkml:trace contextRef="#ctx0" brushRef="#br0" timeOffset="44260.3972">13220 4163 1846 0,'0'0'14'0,"0"0"-13"15,0 0 12-15,-53 71 8 16,30-39-8-16,1 1-3 16,-4 1-7-16,-1-1-1 15,2-4-2-15,1-3 1 16,5-5 0-16,6-4-1 0,2-1-1 15,5-7-6-15,3-1-9 16,1-3-15-16,2-5-19 16,0 0-44-16,5 0-143 15</inkml:trace>
  <inkml:trace contextRef="#ctx0" brushRef="#br0" timeOffset="44590.6634">12966 3930 1816 0,'0'0'7'0,"0"0"-6"16,0 0-1-16,113-2 12 16,-66 0-8-16,4 2-4 15,-3 0 2-15,-5 0-2 16,-9 0 0-16,-14 0 0 16,-6 0-3-16,-9 0-9 15,-5 0 4-15,0 0-1 0,0 8-25 16,0 3-2-16,0 0-72 15</inkml:trace>
  <inkml:trace contextRef="#ctx0" brushRef="#br0" timeOffset="45244.1968">13726 4168 1886 0,'0'0'32'15,"0"0"-27"-15,0 0-1 16,0 0 0-16,0 0-4 16,0 0-1-16,0 27 1 15,13-15-1-15,8-4-3 16,6-2-7-16,1-3-5 16,2-3 0-16,0 0-6 15,0 0 5-15,-3-6 8 16,-6-5-1-16,-10 0 10 0,-3 0 1 15,-5 0 11-15,-3 0 7 16,0 2 3-16,0 1-6 16,0 5 5-16,0 3-9 15,0 0-4-15,0 0-5 16,0 0-3-16,0 0-1 16,0 17-1-16,-3 6 2 15,-5 6 0-15,3 2 0 16,1 1 0-16,2 4 1 15,0-1-1-15,2 2 0 16,0-3 0-16,0-1 0 16,0-3 0-16,3-6-1 15,0-2-1-15,-3-3 0 16,0-5-1-16,0-1 0 16,-12-6-2-16,-4-2 1 0,-5-3 3 15,-5-2-1-15,-4 0-1 16,-1-2-4-16,0-10-7 15,2-4-16-15,7 1-1 16,7-2-27-16,8 2-227 16</inkml:trace>
  <inkml:trace contextRef="#ctx0" brushRef="#br0" timeOffset="45805.2394">14436 4160 1870 0,'0'0'23'0,"0"0"-16"0,0 0 9 16,0 0-2-16,0 0-5 15,0 0-7-15,39-4-2 16,-9 2 1-16,1 2-1 15,-1 0 0-15,-4 0-1 16,-6 0-1-16,-8 0-1 16,-6 4 0-16,-2 5-2 15,-4 4 0-15,0 4 3 16,-10 7 2-16,-10 2 0 16,-2 4 0-16,-3 4 0 15,-2 1 0-15,0 2 1 16,3-3-2-16,2-2 2 0,8-6-1 15,7-6 0-15,4-6-1 16,3-3 1-16,0-2 1 16,10-3 0-16,20-2 4 15,16-2 0-15,12-2-1 16,10 0-4-16,2-7-3 16,-3-4-69-16,-9-3-1361 15</inkml:trace>
  <inkml:trace contextRef="#ctx0" brushRef="#br0" timeOffset="46891.4862">2994 6099 1819 0,'0'0'46'0,"0"0"-16"16,0 0 1-16,0 0-9 16,0 0-9-16,0 0-3 15,0 0-4-15,-5 0-4 16,5 0-2-16,0 0 0 16,18 0-1-16,11 0 0 15,11-3 0-15,6 2 0 0,2-2-2 16,-3 0-2-16,-4 1-2 15,-4 2-2-15,-8 0-6 16,-7 0-5-16,-7 0-19 16,-7 0-10-16,-1 2-37 15,-7 1-600-15</inkml:trace>
  <inkml:trace contextRef="#ctx0" brushRef="#br0" timeOffset="47162.5629">2970 6437 1845 0,'0'0'7'15,"0"0"-7"-15,118-3 4 16,-63-6 10-16,8 3-11 16,-1-2-2-16,1 1 0 15,-3 3-1-15,-7 3 0 16,-11 1-19-16,-10 0-79 16</inkml:trace>
  <inkml:trace contextRef="#ctx0" brushRef="#br0" timeOffset="53890.0245">5076 6295 1879 0,'0'0'25'15,"0"0"-25"-15,0 0 1 16,0 0 10-16,74 84-2 16,-37-52-3-16,1-1 0 0,1 3-3 15,0-1-1 1,-3-1-1-16,-4-5-1 0,-3-3 0 16,-8-5 1-16,-2-6-1 15,-10-3 0-15,-1-4 0 16,-4-3 0-16,-2-3 0 15,-2 0-2-15,1 0-1 16,-1 0-8-16,0 0-4 16,0-2-16-16,0-4-51 15,-4-3-288-15</inkml:trace>
  <inkml:trace contextRef="#ctx0" brushRef="#br0" timeOffset="54269.5325">5412 6295 464 0,'0'0'1337'16,"0"0"-1321"-16,0 0-9 16,0 0 17-16,-84 97 0 15,57-61-14-15,1 3-2 0,-3 0-2 16,-2 0 2 0,1-3-4-16,-1-2 0 0,1-3-3 15,5-6 0 1,2-5 0-16,7-6-1 0,10-4 0 15,1-4 0-15,4-3-1 16,1-3-7-16,0 0-7 16,2 0-17-16,15-11-38 15,6-3-1304-15</inkml:trace>
  <inkml:trace contextRef="#ctx0" brushRef="#br0" timeOffset="55023.2335">5889 6234 1862 0,'0'0'36'0,"0"0"-17"15,0 0 1-15,0 0-8 16,0 0-8-16,0 0-3 16,-16 23 0-16,16-6-1 15,0 0 1-15,9-4-1 16,11 2 0-16,6-6-1 16,5-3-1-16,2-4-2 15,-1-2-1-15,-3 0-5 16,-4-6 2-16,-9-5 2 0,0-1 4 15,-9 0 1-15,-2 0 1 16,-4 1 5-16,-1 0 1 16,0 4 1-16,0 2 1 15,0 0 2-15,0 3-3 16,0 1 2-16,0 1-2 16,0 0-4-16,0 0-3 15,0 14-1-15,0 8 1 16,0 8 0-16,0 1 0 15,0 5 0-15,0 1 1 16,0 1-1-16,0-1 0 16,3 0 0-16,6-1-1 15,-3-5-1-15,-3-2 2 0,3-3-1 16,-6-6 0 0,0-6 0-16,0-3 1 15,0-2-2-15,-9-1-1 0,-6-2 0 16,-3-6 2-16,-6 0 1 15,-2 0 0-15,-3 0-2 16,4-5 1-16,8 0 1 16,3-2-6-16,5 4-12 15,9-2-23-15,0-1-64 16</inkml:trace>
  <inkml:trace contextRef="#ctx0" brushRef="#br0" timeOffset="55805.3953">6696 6449 1821 0,'0'0'61'0,"0"0"-39"16,0 0 5-16,0 0-8 15,0 0-10-15,0 0-2 0,-9 0-3 16,33 0-2-16,12-2-2 16,10 0 0-16,8-1 0 15,-1 3 0 1,-3-2 0-16,-6 1 0 0,-5-2 0 15,-6 1-1-15,-11 0 0 16,-10 0-2-16,-5 2-1 16,-7 0 2-16,0 0 0 15,0 0-2-15,0 0-5 16,0 0-8-16,0 0-14 16,0 0-35-16,0 0-49 15</inkml:trace>
  <inkml:trace contextRef="#ctx0" brushRef="#br0" timeOffset="56080.5299">6917 6304 1632 0,'0'0'243'0,"0"0"-218"16,0 0 5-16,0 0-8 15,0 0-8-15,0 0-10 16,-18 3-4-16,13 16 0 16,0 8 1-16,3 6-1 0,2 0-1 15,0 0 1 1,0-4 0-16,0-2 0 0,6-4-5 16,0-5-2-16,0-2-3 15,0-3-11-15,-2-4-27 16,5-6-45-16</inkml:trace>
  <inkml:trace contextRef="#ctx0" brushRef="#br0" timeOffset="56524.4037">7700 6304 1887 0,'0'0'33'0,"0"0"-23"0,0 0 1 16,0 0-2-16,0 0-5 16,0 0-4-16,30 46 4 15,-2-15 0-15,8-1 0 16,0-1-2-16,1 0-2 15,-6-2 1-15,2-3-1 16,-8-2-1-16,-5-5-6 16,-7-8-3-16,-5-3-13 15,-5-6-30-15,-3 0-54 16</inkml:trace>
  <inkml:trace contextRef="#ctx0" brushRef="#br0" timeOffset="56794.421">7907 6242 1872 0,'0'0'37'15,"0"0"-28"-15,0 0-4 16,0 0 1-16,-83 54 1 15,57-16-4-15,4 2-1 16,1 2-1-16,5-2 0 16,4-4-1-16,3-3-1 15,4-5-7-15,1-6-12 16,4-7-19-16,0-4-17 0,4-10-183 16</inkml:trace>
  <inkml:trace contextRef="#ctx0" brushRef="#br0" timeOffset="61173.3435">8420 6241 1638 0,'0'0'73'15,"0"0"-36"-15,0 0 8 16,0 0-20-16,0 0-6 16,0 0-7-16,0 0 4 15,-1 0-1-15,1 0 1 16,0 0-1-16,0 0-7 16,0 0 1-16,0 0-2 15,-2 0-3-15,2 0 0 16,-1 0-3-16,-1 3 1 0,1 4-2 15,-3 3 0-15,-2 3 0 16,4 1 1-16,2 0-1 16,0 1 0-16,0 1 0 15,1-2 0-15,14-1 0 16,3-3 0-16,6-3-1 16,0-5-2-16,3-2-3 15,-1 0 2-15,1 0 1 16,-3-7-2-16,-3-5 2 15,-5-1 1-15,-2 0 1 16,-6 0 1-16,0-1 0 16,-3 3 1-16,-2 2 1 15,-2 0 2-15,0 3 2 0,-1 3 2 16,0 2-2-16,0 1 1 16,0 0-3-16,0 0-2 15,0 0-1-15,0 0-1 16,0 10-1-16,0 8 1 15,0 5 0-15,0 2 0 16,0 3 1-16,0 3-1 16,0-1 0-16,5-1 0 15,0 0 0-15,1-3 0 16,-1-1 0-16,2-4 1 16,-5-2-2-16,0-3 2 15,-2-3-2-15,0-3 1 0,0 0 0 16,-6-1-1-16,-10 0 1 15,-5-2 0-15,-6-1-1 16,-3-3-1-16,-2-3 1 16,2 0 0-16,6 0-1 15,6 0-3-15,7 0-2 16,11 0-11-16,0-3-41 16,9-6-243-16</inkml:trace>
  <inkml:trace contextRef="#ctx0" brushRef="#br0" timeOffset="61826.3699">9482 6317 1814 0,'0'0'80'0,"0"0"-66"0,0 0-2 16,0 0 5-16,0 0-6 16,0 0-7-16,18 0-2 15,12 0-1-15,8 0 0 16,5 0-1-16,-3 0 0 15,6 0 0-15,-5 0 0 16,0 0 1-16,-8 0-2 16,-8 0 0-16,-7 0-1 15,-7 0-1-15,-4 0 1 16,-4 0-3-16,-2 0 0 16,-1 0 0-16,0 0-5 15,0 0-23-15,0 0-30 0,-11 0-59 16</inkml:trace>
  <inkml:trace contextRef="#ctx0" brushRef="#br0" timeOffset="62119.3748">9623 6140 1683 0,'0'0'231'0,"0"0"-220"16,0 0-8-16,0 0 4 15,0 0-3-15,0 0-2 0,-2 85 4 16,2-44-4-16,0 0 0 16,0-2-1-16,0-1 0 15,0-3-1-15,0-5 0 16,2-7-1-16,-2-3-3 15,0-6-7-15,0-5-6 16,2-4-28-16,1-5-37 16</inkml:trace>
  <inkml:trace contextRef="#ctx0" brushRef="#br0" timeOffset="63437.5945">10550 6215 1827 0,'0'0'47'15,"0"0"-26"-15,0 0 5 16,0 0-4-16,0 0-11 16,0 0-4-16,0-2-3 15,16 9-2-15,9 11-1 16,5 5 3-16,8 3-1 0,-1 0-3 15,-2 2 1-15,-1-2 0 16,-3-1-1-16,-4-3-1 16,-5-3-1-16,-6-2-6 15,-5-6-4-15,-3-1 0 16,-7-2-7-16,-1-1-15 16,0-4-27-16,0-3-19 15,0 0-492-15</inkml:trace>
  <inkml:trace contextRef="#ctx0" brushRef="#br0" timeOffset="63732.3174">10850 6174 555 0,'0'0'1325'0,"0"0"-1310"16,0 0-11-16,0 0 7 16,0 0 1-16,-102 70-7 15,74-36-2-15,0 5-2 16,-2 2 0-16,5-3 0 16,2-2-1-16,7-6-1 15,3-4-3-15,3-6-4 16,4-6-14-16,5-5-3 15,1-8-18-15,0-1-53 0,1-3-860 16</inkml:trace>
  <inkml:trace contextRef="#ctx0" brushRef="#br0" timeOffset="64088.3915">10537 6021 1786 0,'0'0'63'16,"0"0"-50"-16,0 0-6 15,0 0-5-15,0 0 1 16,87-43-2-16,-43 40 0 15,-1 3-1-15,3 0 2 16,-4 0 0-16,-6 0 0 16,-6 0-1-16,-9 0 1 15,-9 0-2-15,-7 0 0 16,-3 0 1-16,-2 0-1 16,0 0 0-16,3 3 0 15,2 6-9-15,1 2-9 0,0 0-22 16,2 0-373-16</inkml:trace>
  <inkml:trace contextRef="#ctx0" brushRef="#br0" timeOffset="65252.1531">11368 6138 1840 0,'0'0'27'16,"0"0"-11"-16,0 0 12 15,0 0-9-15,0 0-8 0,0 0-8 16,-8-3-2-16,8 11 0 15,0 6-1-15,0 3 0 16,5 0 2-16,17-3-2 16,5-1 0-16,10-2-2 15,0-3-1-15,2-5-4 16,-6-3-4-16,-2 0 2 16,-7 0 1-16,-3-6 4 15,-9-4 1-15,-3-1 3 16,-2 0 1-16,-5 0 5 15,-2-1 6-15,0 4-1 16,0 3-2-16,0 2 0 16,0 2 2-16,0 1-1 15,0 0-5-15,0 0-1 0,0 0-3 16,0 3-1-16,0 14-1 16,-12 8 1-16,2 5 0 15,0 5 0-15,4 3 0 16,2 2 0-16,4 1 0 15,0-4-1-15,0-3 0 16,0-5-2-16,4-7-1 16,-1-3 2-16,-3-4-1 15,0-3 0-15,0-6 1 16,0 0 0-16,-7-3 0 16,-5-2 1-16,-1-1 1 0,-2 0 0 15,0 0 1 1,-1-2-1-16,-2-6 0 0,0 3-3 15,-2 1-4 1,5 1-7-16,5 3-9 0,7 0-30 16,3 0-54-16</inkml:trace>
  <inkml:trace contextRef="#ctx0" brushRef="#br0" timeOffset="65822.5813">11976 6204 1891 0,'0'0'26'0,"0"0"-12"15,0 0 6-15,0 0-9 16,0 0-4-16,0 0-4 16,11-8-3-16,16 7 0 15,2 1-1-15,1 0-1 0,2 0-1 16,-6 0-1-1,-3 0 2-15,-8 0 0 0,-7 0 2 16,-5 0 0-16,-3 0 0 16,0 0 0-16,0 0 0 15,0 1-1-15,0 7 1 16,-10 6-1-16,-6 8 1 16,-8 1 2-16,-1 6-2 15,-5 3 1-15,-2-1 1 16,3 5-1-16,0-2 0 15,6-6-1-15,7-3 0 16,6-5 0-16,4-5 0 16,6-3 0-16,0-5 1 15,7-2-1-15,16-1 1 0,12-4 1 16,12 0 1-16,8 0-3 16,2-4 0-16,1-2-5 15,-9-3-24-15,-6-1-108 16</inkml:trace>
  <inkml:trace contextRef="#ctx0" brushRef="#br0" timeOffset="68537.4337">3140 7989 1853 0,'0'0'37'0,"0"0"-15"16,0 0 7-16,0 0-4 16,0 0-7-16,0 0-4 15,0 0-6-15,0-3-3 0,0-1-3 16,14 0-1-16,11 0-1 16,14 0-1-16,5-1 0 15,3 2-3-15,-1 3-1 16,-3-1-1-16,-3 1-2 15,-5 0 0-15,-9 0 0 16,-9 0-2-16,-5 0 0 16,-8 0 0-16,-2 0-5 15,-2 0-15-15,0 3-15 16,0 3 0-16,-11 1-96 16</inkml:trace>
  <inkml:trace contextRef="#ctx0" brushRef="#br0" timeOffset="68834.5353">3137 8228 1877 0,'0'0'39'0,"0"0"-34"15,0 0 4-15,0 0 0 16,0 0-4-16,91-14-3 16,-39 7-2-16,1 1 0 15,-4 2 0-15,-9 1 0 16,-9 3 0-16,-11 0-3 0,-13 0-6 16,-4 0-2-16,-3 0-15 15,0 0-8-15,-4 0-21 16,-14 3-163-16</inkml:trace>
  <inkml:trace contextRef="#ctx0" brushRef="#br0" timeOffset="85290.0802">5190 7935 1592 0,'0'0'255'16,"0"0"-246"-16,0 0-6 16,0 0 7-16,0 0 14 15,53 83-8-15,-29-48-7 16,4 5-3-16,2 0-3 0,0 0 0 16,1-2 1-1,-1-3-2-15,-2-2-1 0,-1-4 0 16,-4-2 0-16,-5-4-1 15,1 0 0-15,-10-7 1 16,2-2-1-16,-4-3 0 16,-6-6-1-16,1-2-4 15,-2-1-8-15,0-2-21 16,0 0-25-16,0-8-116 16</inkml:trace>
  <inkml:trace contextRef="#ctx0" brushRef="#br0" timeOffset="85712.5434">5564 7905 1793 0,'0'0'61'16,"0"0"-32"-16,0 0-2 16,0 0-8-16,0 0-12 15,0 0-7-15,0 0 1 0,-54 62-1 16,21-18 2-16,-2 6 0 15,-4 0-2-15,3-1 2 16,0-1-2-16,3-4 0 16,5-6 1-16,6-7-1 15,10-8-1-15,4-9 1 16,5-4-2-16,3-6 0 16,0-1-2-16,0 0-3 15,0-3-7-15,12 0-13 16,7 0-38-16,3-6-252 15</inkml:trace>
  <inkml:trace contextRef="#ctx0" brushRef="#br0" timeOffset="86393.2459">5901 7998 1874 0,'0'0'31'0,"0"0"-15"16,0 0 3-16,0 0-5 16,0 0-10-16,0 0-4 15,-33 22 1-15,30-3-1 16,3 0 0-16,0-2 0 16,12 1 0-16,14-7 0 15,11-3-1-15,3-6-3 16,3-2-2-16,-2 0-3 15,-7-12-3-15,-9-2 6 16,-7-3 6-16,-5 0-1 16,-6-1 1-16,-3 2 6 0,-4 2 5 15,0 0-3-15,0 5-1 16,0 3-1-16,0 3 4 16,0 1-2-16,0 2-1 15,0 0-3-15,0 0-4 16,0 0 0-16,0 17-4 15,0 5 4-15,0 9 0 16,-3 2 0-16,-1 3 0 16,2-1-1-16,0 1 1 15,2 0 0-15,0-4-3 0,0 1-2 16,0-2 3 0,0-4 0-16,0-7-1 15,0-3 0-15,-10-2 2 16,-2-6-1-16,-4-3 3 0,-6-3-1 15,8-3 1-15,-2 0-1 16,2 0 0-16,5-3-4 16,2-2-13-16,4-3-31 15,1 3-81-15</inkml:trace>
  <inkml:trace contextRef="#ctx0" brushRef="#br0" timeOffset="86782.2187">6782 8128 1791 0,'0'0'135'15,"0"0"-122"-15,0 0-3 16,0 0 4-16,0 0-3 0,0 0-7 16,44-8-3-16,-4 8-1 15,5 0 0-15,1 0 0 16,-3 0 0-16,-5 0-4 15,-8 0-1-15,-7 0-3 16,-7 0-1-16,-8 0-1 16,-5 1-5-16,-3-1-12 15,0 0-8-15,0 0-16 16,0-1-1364-16</inkml:trace>
  <inkml:trace contextRef="#ctx0" brushRef="#br0" timeOffset="87052.6499">6894 7974 1880 0,'0'0'55'16,"0"0"-43"-16,0 0-2 15,0 0 4-15,0 0-10 16,0 0-4-16,-8 46 0 15,8-10 1-15,0 3 0 16,0-2-1-16,3-1 0 16,4 0 0-16,-3-4-4 15,1-2-5-15,-3-5-7 16,2-3-7-16,-3-6-24 16,-1-6-32-16,2-5-913 15</inkml:trace>
  <inkml:trace contextRef="#ctx0" brushRef="#br0" timeOffset="87456.6264">7713 8100 1853 0,'0'0'72'0,"0"0"-53"16,0 0-5-16,0 0 4 15,0 0-7-15,0 0-7 16,0 0-3-16,21 20 0 16,8 8-1-16,5 6 1 15,3 0 0-15,-4 2 0 16,-5-2-1-16,-2 0-4 0,-4-3-6 16,-1-4-5-1,-8-8-12-15,-3-5-17 0,-5-10-37 16,0-4-181-16</inkml:trace>
  <inkml:trace contextRef="#ctx0" brushRef="#br0" timeOffset="87705.0589">8000 8078 1850 0,'0'0'22'0,"0"0"-12"0,0 0 15 16,-81 85-8-16,57-49-10 15,-3 1-4-15,2 1-2 16,1 1 0-16,3-5-1 16,8-5-1-16,2-8-5 15,6-4-19-15,3-9-29 16,2-8-74-16</inkml:trace>
  <inkml:trace contextRef="#ctx0" brushRef="#br0" timeOffset="88016.5983">7697 7849 1831 0,'0'0'58'0,"0"0"-54"15,0 0-3-15,84-18 7 16,-37 18-3-16,5 0-4 16,0 0-1-16,-3 0 0 15,-2 2 2-15,-13 1-2 16,-10 0 0-16,-12-3 0 15,-9 0 0-15,-3 0 1 0,0 0 1 16,0 0-2 0,0 2-1-16,0-2-37 0,-3 2-182 15</inkml:trace>
  <inkml:trace contextRef="#ctx0" brushRef="#br0" timeOffset="89451.5548">8574 7981 1788 0,'0'0'64'15,"0"0"-40"-15,0 0 7 16,0 0-8-16,0 0-14 16,0 0-6-16,0 0 0 15,-5-3-2-15,5 3-1 16,0 8 0-16,0 9 0 16,12 0 0-16,6 0 0 15,6 0 0-15,3-4-3 16,3-5-4-16,-2-1-5 15,-2-7-7-15,-6 0 4 0,-3 0 4 16,-4-4 9-16,-4-7 2 16,-3-2 1-16,0 1 4 15,-3-2 7-15,0-1 5 16,-3 2-2-16,1 4-4 16,-1 4 1-16,0 1 2 15,0 3-2-15,0 1-1 16,0 0-4-16,0 0-5 15,0 0-2-15,0 0 0 16,0 8-2-16,0 11 0 16,0 8 2-16,0 1 1 15,0 4-1-15,0-1 0 16,0 1 0-16,0 3-1 16,0 0 1-16,3 2-3 15,2-1 2-15,-2 2-2 0,-3-4-2 16,0-5 1-16,0-4 4 15,0-5-2-15,-9-6 2 16,0-3 0-16,-6-5 0 16,0-3 0-16,0-3 0 15,-4 0 1-15,2-3-1 16,0-5-1-16,3-3-3 16,1 1-5-16,7 0-5 15,6 2-2-15,0-1-34 16,0 1-118-16</inkml:trace>
  <inkml:trace contextRef="#ctx0" brushRef="#br0" timeOffset="89997.8967">9156 7975 1757 0,'0'0'146'0,"0"0"-136"16,0 0 5-16,0 0 8 15,0 0-10-15,0 0-11 16,14-15-2-16,11 13 1 16,6 1-1-16,4 1 0 15,-2 0-1-15,-2 0-1 16,-6 0-1-16,-5 4 0 16,-6-1 1-16,-8-2 2 15,-5 3-1-15,-1-1-1 16,0 7 0-16,0 6 0 0,-6 4 1 15,-9 2 1 1,-3 3 1-16,-2 5 1 0,-3-1-2 16,0 1 0-16,4 1 1 15,0-5-1-15,5-2 0 16,4-2 0-16,4-3 2 16,4-2-1-16,2-2 0 15,0-3 0-15,0-3 2 16,18 0 0-16,11-6 1 15,7-2-3-15,7-1-1 16,5 0 0-16,-3 0-17 16,-2-6-53-16</inkml:trace>
  <inkml:trace contextRef="#ctx0" brushRef="#br0" timeOffset="91740.9574">2970 9902 1806 0,'0'0'92'16,"0"0"-89"-16,0 0-2 15,0 0 8-15,0 0-5 16,0 0-3-16,116-24 0 16,-59 18-1-16,-2 2 0 15,-3 0 0-15,-5 1 0 16,-8 3-4-16,-12 0-14 15,-4 0-3-15,-9 0-19 0,-7 0-16 16,-6 0-88-16</inkml:trace>
  <inkml:trace contextRef="#ctx0" brushRef="#br0" timeOffset="92047.4381">2988 10068 1843 0,'0'0'35'0,"0"0"-35"16,0 0 6-16,0 0 18 15,0 0-13-15,92 0-5 0,-41 0-2 16,-3 0-3-16,-2-1-1 15,-9-1 1-15,-7 2 0 16,-9 0-1-16,-9 0-1 16,-9 0 1-16,0 0-2 15,-3 0-3-15,0 0-10 16,0 0-20-16,0 0-29 16,-6 0-103-16</inkml:trace>
  <inkml:trace contextRef="#ctx0" brushRef="#br0" timeOffset="97954.8756">4920 9762 1235 0,'0'0'518'0,"0"0"-471"15,0 0-16-15,0 0 4 16,0 0-13-16,0 0-3 16,0 0-8-16,0 0-2 15,-5 1-1-15,4 1-4 16,1-1 1-16,0 0-4 15,-2 4-1-15,1 3-1 0,-2 6 1 16,0 2 0-16,3 2 0 16,0-2 0-16,0 4 0 15,6-3 0-15,11-3 1 16,7-1-1-16,6-2-1 16,1-8 0-16,5-3-4 15,-3 0 2-15,-2-3-1 16,1-13-1-16,-7-4 3 15,-5-2 1-15,-4 2 0 16,-7-2 1-16,-4 6 0 16,0-1 1-16,-5 7 1 15,0 1 5-15,0 4 1 16,0 3-2-16,0-1-2 0,0 3 1 16,0 0 0-1,0 0-4-15,0 0-1 0,0 0-2 16,0 9-1-16,-1 10 3 15,-3 4 0-15,4 5 1 16,0 2-1-16,0-1 0 16,0 3 1-16,0 1-1 15,0-1 0-15,4 0-1 16,0 1 1-16,-1 0 0 16,2 0 0-16,-5-2 0 15,0-3 1-15,0-5-2 16,0-4 1-16,-3-3-1 15,-10-5 0-15,-4-2 0 16,-8-1 1-16,-8-4 2 0,-6-2-2 16,-1-2 1-16,2 0-1 15,6-2 2-15,8-5-2 16,9 2 0-16,5 2 0 16,8 0 0-16,2 2-3 15,0-1-14-15,0-1-29 16,12-4-134-16</inkml:trace>
  <inkml:trace contextRef="#ctx0" brushRef="#br0" timeOffset="98621.6511">5873 9414 1837 0,'0'0'24'0,"0"0"-3"16,0 0 4-16,0 0-11 16,-57-71-6-16,46 59-3 15,-2 3-4-15,-2 0 2 16,0 3-2-16,-1 4-1 15,-2 2 3-15,3 0-3 16,0 0 1-16,2 8-1 16,-1 9 0-16,2 3 0 15,2 5 0-15,0 11 0 0,2 6 1 16,3 8 0-16,4 8 0 16,1 3 1-1,0 2-1-15,0 1 0 0,3 0 1 16,3-1 0-16,-3 0 0 15,-3-2 2-15,0-1 0 16,0-2-3-16,0 0 2 16,-6-2 1-16,0-3-1 15,-3-10-1-15,5-2 1 16,1-7-1-16,0-5-1 16,3-5 0-16,0-4-1 15,0-3 1-15,0-5-1 16,6 0 0-16,13-4 0 15,9-4-1-15,17-4-1 16,15 0-16-16,8-7-18 0,1-17-94 16</inkml:trace>
  <inkml:trace contextRef="#ctx0" brushRef="#br0" timeOffset="99245.0041">6357 9711 1864 0,'0'0'34'15,"0"0"-4"-15,0 0-6 16,0 0-3-16,0 0-10 16,0 0-8-16,3-1-3 15,20 19 0-15,11 7 4 16,9 7-3-16,0 0 1 0,-2 2-2 16,-5-2 0-16,-3-1-1 15,-4-3-4-15,-5-2-6 16,-5-4-3-16,-8-6-3 15,-1-3 0-15,-4-6-24 16,-3-7-30-16,-3 0-151 16</inkml:trace>
  <inkml:trace contextRef="#ctx0" brushRef="#br0" timeOffset="99522.8915">6676 9685 1881 0,'0'0'33'0,"0"0"-21"16,0 0 3-16,0 0-8 16,0 0-7-16,0 0 1 15,-90 67-1-15,64-30 0 16,1 2 0-16,1 2 1 15,5-2-1-15,3-5-1 16,5-4-3-16,8-8-5 16,3-2-5-16,0-8-10 15,0-7-18-15,21-5-49 16</inkml:trace>
  <inkml:trace contextRef="#ctx0" brushRef="#br0" timeOffset="99836.8051">7121 9861 1918 0,'0'0'28'0,"0"0"-22"0,0 0 7 16,0 0-4-16,0 0-4 16,0 0-5-16,118-36 0 15,-73 36 0-15,-1 0 0 16,-3 0 0-16,-7 0-5 16,-6 0-5-16,-5 0-7 15,-10 0-6-15,-3 0-13 16,-8 0-48-16,-2 0-200 15</inkml:trace>
  <inkml:trace contextRef="#ctx0" brushRef="#br0" timeOffset="100098.3987">7288 9654 1668 0,'0'0'233'16,"0"0"-212"-16,0 0-14 16,0 0 3-16,0 0-6 15,0 0-3-15,-13 81 2 16,13-42 0-16,0 2-1 16,0-2-1-16,7-4 0 15,3-2-1-15,0-7-3 16,-1-4-5-16,-1-3-17 15,2-8-22-15,0-7-46 16</inkml:trace>
  <inkml:trace contextRef="#ctx0" brushRef="#br0" timeOffset="100512.662">7943 9719 1913 0,'0'0'28'0,"0"0"-15"15,0 0 6-15,0 0-8 16,0 0-9-16,0 0-1 16,21 26-1-16,7-2 1 15,5 4 0-15,0 0-1 16,-2-1 0-16,-3-1-1 15,-3-4-5-15,-5 0-11 0,-3-8-1 16,-7-3-7-16,-4-7-18 16,-2-4-38-16,-4 0-197 15</inkml:trace>
  <inkml:trace contextRef="#ctx0" brushRef="#br0" timeOffset="100776.5693">8172 9682 1889 0,'0'0'36'0,"0"0"-35"0,0 0-1 16,0 0 6-16,-68 81-2 15,46-44-1-15,4-1-1 16,-5 2-1-16,4-5-1 15,1-1 0-15,3-6 1 16,6-6-1-16,5-6-5 16,2-7-11-16,2-7-25 15,0 0-32-15,3-9-187 16</inkml:trace>
  <inkml:trace contextRef="#ctx0" brushRef="#br0" timeOffset="101083.2117">7921 9435 1853 0,'0'0'19'16,"0"0"-17"-16,0 0-2 15,99-24 4-15,-49 22-2 16,2 1-2-16,-3-1 0 16,-8 1 0-16,-4-2 1 15,-10 0-1-15,-8 1 0 16,-9-1 0-16,-7 3 0 0,-3 0 0 16,0 0 0-16,0 0-2 15,0 0-11-15,-5 0-16 16,1 6-69-16</inkml:trace>
  <inkml:trace contextRef="#ctx0" brushRef="#br0" timeOffset="101628.5599">8553 9619 1831 0,'0'0'54'0,"0"0"-35"15,0 0 5-15,0 0-3 16,0 0-6-16,0 0-9 16,6 0-4-16,16 0 3 15,10 0-5-15,4 0-1 0,2 0 0 16,-2 0-2 0,-4 3-4-16,-2 2 2 0,-4 3-3 15,-11-4 6-15,-7 0-1 16,-8 1 1-16,0 3-1 15,0 4 2-15,-11 2 1 16,-10 3 0-16,-6 2 0 16,-3 3 1-16,-4 0-1 15,1 1 0-15,2-2 0 16,8-2 0-16,6-3 0 16,9-5 0-16,7-4 0 15,1 0 0-15,0-1 0 16,12 3 1-16,12-2 0 15,14-2 1-15,11 0-2 16,5-3 0-16,10-2-1 0,2 0-53 16,1-7-210-16</inkml:trace>
  <inkml:trace contextRef="#ctx0" brushRef="#br0" timeOffset="102251.3263">8929 9129 1819 0,'0'0'1'0,"0"0"0"15,0 0-1-15,0 0 7 16,94-30-5-16,-51 30-2 16,5 0 0-16,-2 11 0 15,-3 0 0-15,-5-1 5 16,-9-1 2-16,-6 0 1 15,-9-1 2-15,-5-1-1 16,-1 1 0-16,-7 2-3 16,1 4 3-16,-2 5 4 0,0 3 0 15,0 4-2 1,0 4-3-16,0 1-1 0,-6 5-2 16,-1 3 2-16,0 4-3 15,0 6-1-15,3 6-1 16,-1 4 1-16,3 1 1 15,2 4-2-15,0-2-1 16,0-2 0-16,7-3-1 16,3 0 0-16,0-5 0 15,1-5 1-15,-3-4 0 0,-4-6-1 16,-1-5 1 0,-3-2-1-16,0-4 1 0,0-2 0 15,-9-5 0-15,-19 0 0 16,-13-3 2-16,-14-7-3 15,-14-6 1-15,-9-3-1 16,-3 0-12-16,11-3-19 16,19-9-121-16</inkml:trace>
  <inkml:trace contextRef="#ctx0" brushRef="#br0" timeOffset="114699.6186">16348 8860 1786 0,'0'0'35'15,"0"0"-31"-15,0 0 7 16,0 0 9-16,0 0-11 16,0 0-5-16,0 0-1 15,0 3 1-15,0-3 1 16,0 0 4-16,0 0 0 16,0 0 0-16,0 0-2 15,0 0-1-15,0 0-2 0,0 0 2 16,0 0-2-16,0 0 3 15,0-10 3-15,0-12-3 16,0-10-7-16,0-2 0 16,0-7-1-16,0 2 1 15,8-2-1-15,3 4 0 16,1 4-1-16,3 4 2 16,-1 4 1-16,-2 2-1 15,2 3 0-15,-1 1 0 16,1 2 1-16,-2 4 1 15,0 2-2-15,-3 4 0 16,-3 3 0-16,-3 4 0 16,-1 0 0-16,4 0 0 0,2 0-1 15,4 11 1 1,5 8 0-16,-2 3 0 0,1 2 0 16,-2 5 0-16,-2-2 0 15,-2 2 0-15,0 0 0 16,-2-1 0-16,-1 0 0 15,-2-2 1-15,-2-2-1 16,1-2-1-16,-1 2 1 16,-1-4 0-16,-2 0 0 15,0-3 0-15,0-1-1 16,0-6-3-16,0-1 0 16,0-3-3-16,0-4-9 0,0 0-20 15,0-2-21-15,0 0-68 16</inkml:trace>
  <inkml:trace contextRef="#ctx0" brushRef="#br0" timeOffset="114897.6248">16430 8629 1852 0,'0'0'20'0,"0"0"2"15,0 0 4-15,0 0-6 16,0 0-16-16,0 0-4 16,46-9-1-16,-4 9-5 15,3 0-28-15,2 0-86 16</inkml:trace>
  <inkml:trace contextRef="#ctx0" brushRef="#br0" timeOffset="115535.2427">16963 8594 1873 0,'0'0'32'16,"0"0"-27"-16,0 0 5 16,0 0 10-16,0 0-12 15,0 0-5-15,80 4-1 16,-38-4-1-16,2 0-1 0,0 0 0 15,-1 0 0-15,-6 0-2 16,-4 0-4-16,-8 1-3 16,-6-1-5-16,-6 2-12 15,-6-2-16-15,-4 0-17 16,-3 0-124-16</inkml:trace>
  <inkml:trace contextRef="#ctx0" brushRef="#br0" timeOffset="115780.0852">17210 8417 1713 0,'0'0'195'15,"0"0"-192"-15,0 0 3 16,0 0-6-16,-22 89 11 15,19-55-4-15,3 2-6 16,0 3 1-16,0-5 0 16,0 2-2-16,0-3-5 15,10-5-26-15,-1-6-33 16,3-8-74-16</inkml:trace>
  <inkml:trace contextRef="#ctx0" brushRef="#br0" timeOffset="116379.5961">17937 8794 1805 0,'0'0'37'16,"0"0"-33"-16,0 0 21 15,0 0 11-15,0 0-18 16,0 0-7-16,-5 0-2 15,1-3 2-15,-1-13-4 16,-1-3-7-16,-1-8 1 16,2-6-1-16,2-4 1 15,3-4-1-15,0-1 0 16,0 4-3-16,8 6 1 16,8 5 1-16,-2 5 1 15,-1 4 0-15,1 3 0 16,-3 5 0-16,1 3 1 0,-2 3 0 15,4 3 0-15,1 1 0 16,3 0-1-16,1 9-1 16,2 10 1-16,0 4-1 15,-3 3 1-15,-3 3 0 16,1 0 0-16,-4 1 0 16,-3 1 0-16,1-3 0 15,-2-3 0-15,-3 0 0 16,-1-3-3-16,-2-4-5 15,-2-1-1-15,0-4-6 16,0-3-15-16,0-3-16 16,0-7-54-16,-2 0-939 15</inkml:trace>
  <inkml:trace contextRef="#ctx0" brushRef="#br0" timeOffset="116557.7121">17925 8615 1835 0,'0'0'34'16,"0"0"-26"-16,0 0-5 15,0 0 7-15,114-33-9 16,-64 26-1-16,2 0-13 16,6-1-69-16,-6-7-1277 15</inkml:trace>
  <inkml:trace contextRef="#ctx0" brushRef="#br0" timeOffset="116789.5567">17880 8135 1813 0,'0'0'33'0,"0"0"-24"16,0 0-1-16,0 0-4 15,115-21-4-15,-65 22-2 16,10 13-16-16,3 3-97 0</inkml:trace>
  <inkml:trace contextRef="#ctx0" brushRef="#br0" timeOffset="117124.6639">18626 8371 1835 0,'0'0'16'16,"0"0"-4"-16,0 0 11 16,0 0 0-16,0 0-7 15,-6 77-11-15,6-47 0 16,0 3-3-16,0 1 0 16,0-3-1-16,0 2 0 15,0-5 0-15,0-1-1 16,0-6-2-16,0-3-1 15,0-5-6-15,0-5-18 16,0-5-9-16,0-3-44 16,0 0-164-16</inkml:trace>
  <inkml:trace contextRef="#ctx0" brushRef="#br0" timeOffset="117693.4833">18623 8386 1833 0,'0'0'54'15,"0"0"-22"-15,0 0-12 16,0 0-3-16,58-73-8 16,-35 63-5-16,3 4-2 15,1 2-2-15,-1 4 0 16,0 0 0-16,-5 0-1 0,-7 7-1 15,-1 8 1-15,-9 3-2 16,-4 5-1-16,0 2 1 16,-3 0-3-16,-13-3 1 15,-2-1 3-15,2-2-3 16,0-2 3-16,3-3 0 16,6-2-4-16,2-3 2 15,2-1 2-15,2-5 1 16,1 0 1-16,0 0 0 15,0 0 0-15,0 2-1 16,0-2 1-16,0 3 0 16,1 2 3-16,7 1 3 15,1 1-1-15,2 3-1 16,0 2-2-16,1 2-1 0,0 0 0 16,-3 3-1-16,-3-2 0 15,-4 0 0-15,-2-1 0 16,0-1-1-16,0-2 0 15,0-3 1-15,-7-3-1 16,-3-2 1-16,-6-6-2 16,-5 0 2-16,-2 0 0 15,1-6 0-15,0-3 0 16,2-1-1-16,2 2-1 16,7 2-5-16,3 0-21 15,8 1-28-15,0-3-108 16</inkml:trace>
  <inkml:trace contextRef="#ctx0" brushRef="#br0" timeOffset="117964.5352">19326 8400 1855 0,'0'0'48'15,"0"0"-27"-15,0 0-9 16,0 0-2-16,0 0-7 0,87-24-2 16,-49 24-1-16,3 0-1 15,-2 0-5-15,0 2-19 16,-6 5-61-16,-5-2-738 15</inkml:trace>
  <inkml:trace contextRef="#ctx0" brushRef="#br0" timeOffset="118139.684">19337 8531 1630 0,'0'0'282'0,"0"0"-266"15,0 0-11 1,0 0 1-16,82 0-6 0,-30-5-1 16,6 0-49-16,8 0-347 15</inkml:trace>
  <inkml:trace contextRef="#ctx0" brushRef="#br0" timeOffset="118956.5318">20529 8713 1758 0,'0'0'44'0,"0"0"-35"15,0 0 36-15,0 0-8 16,0 0-14-16,0 0-11 16,0 2-3-16,0-2 0 15,0 0-1-15,0-12-1 16,0-6-5-16,0-7-1 16,0-5-1-16,0-4-3 0,6-5-1 15,6 5 0-15,4 1 1 16,-2 8-1-16,-3 4 2 15,2 4 2-15,-4 1 0 16,4 5 3-16,-1 1 0 16,1 2 0-16,0 1 0 15,4 3 0-15,-4 1-1 16,1 3 0-16,-4 0 0 16,-1 0-2-16,2 1 0 15,-1 11 0-15,1 2-1 0,3 2 1 16,-1 4 1-16,0 0-1 15,-1 2 2 1,-2 2-2-16,2-1 0 0,-4 2 0 16,-2 1-1-16,-2-1 1 15,-2-1 0-15,-1-1 0 16,-1-3-1-16,0-2-1 16,0-1-5-16,0-5-6 15,-1 0-10-15,-7-7-31 16,2-3-92-16</inkml:trace>
  <inkml:trace contextRef="#ctx0" brushRef="#br0" timeOffset="119140.4708">20596 8598 1875 0,'0'0'21'15,"0"0"-6"-15,0 0-11 16,0 0-3-16,128-17-1 16,-65 17-6-16,7 0-49 15,3 0-120-15</inkml:trace>
  <inkml:trace contextRef="#ctx0" brushRef="#br0" timeOffset="119381.7634">21275 8592 1851 0,'0'0'78'16,"0"0"-64"-16,0 0 2 15,0 0-5-15,0 0-10 16,99-17-1-16,-51 17 0 15,3 0-2-15,1 0-5 16,-4 0-4-16,-6 0-18 16,-13 0-44-16,-8 0-165 15</inkml:trace>
  <inkml:trace contextRef="#ctx0" brushRef="#br0" timeOffset="119649.3765">21451 8407 1910 0,'0'0'24'16,"0"0"-11"-16,0 0 5 16,0 0-5-16,0 0-11 15,0 0-2-15,-3 46-1 16,3-10 1-16,3 6 1 0,6-2-1 15,2 2 0-15,2-3-1 16,-2-3-8-16,0-5-3 16,-3-7-8-16,3-7-19 15,3-9-40-15,2-6-761 16</inkml:trace>
  <inkml:trace contextRef="#ctx0" brushRef="#br0" timeOffset="119944.681">21928 8486 1915 0,'0'0'31'15,"0"0"-22"-15,0 0 4 16,0 0-5-16,0 0-8 15,0 0 0-15,6 75 1 16,0-46-1-16,-1 3 0 16,-4 0 0-16,-1-3 0 15,0-2-6-15,0-4-3 16,0-6-5-16,0-6-1 16,0-4-25-16,0-4-20 15,0-3-76-15,0 0-1124 16</inkml:trace>
  <inkml:trace contextRef="#ctx0" brushRef="#br0" timeOffset="120493.3784">21912 8424 1844 0,'0'0'39'0,"0"0"2"15,0 0-16-15,0 0-8 16,0 0-11-16,0 0-2 16,41-46-4-16,-20 46 0 15,1 0-1-15,2 0 1 0,-1 3 0 16,-4 8 0 0,-2 2-2-16,-7 4 1 0,-4 0-1 15,-5 5-1-15,-1-2-1 16,0-1-1-16,-11-2 0 15,-3-3-1-15,1 0 1 16,2-5 2-16,5-3-5 16,1-1-2-16,3-2 0 15,2-1 3-15,0-1 3 16,0 2 3-16,0-1 1 16,0 3 0-16,0 0 0 15,7 1 1-15,7 1 2 0,2 1 4 16,2 0-3-16,0 3-1 15,-1-1 0-15,-4 0 1 16,-4 0-2 0,-3 0 0-16,-3 2 2 0,-2 0-2 15,-1 5-1-15,0-2 1 16,0 1-2-16,-6-1 1 16,-7 0-1-16,-3-1 0 15,-4-4 0-15,-4 0 0 16,-1-4-2-16,-2-5-5 15,0-1-10-15,2 0-8 16,5 0-39-16,7 0-66 16</inkml:trace>
  <inkml:trace contextRef="#ctx0" brushRef="#br0" timeOffset="124112.1162">2958 11523 874 0,'0'0'601'16,"0"0"-509"-16,0 0-16 16,0 0-26-16,0 0-24 15,0 0-6-15,0 0-3 16,0 0 2-16,0 0 1 15,0 0-9-15,0 0-2 16,0 0 1-16,0 0-2 16,0 0 3-16,0 0 2 0,0 0-4 15,0 0 0-15,0 0-1 16,0 0-4-16,0 0 4 16,0 0-2-16,0 0 0 15,0 0-2-15,0 0 0 16,0 0-3-16,14-3-1 15,5 0 0-15,5 0 0 16,1-1 0-16,3 0 1 16,-2 1-1-16,2 0 0 15,-2 0 0-15,-6 3 0 0,-3 0 0 16,-1 0 0 0,-5 0 0-16,-1 0-1 0,-7 0-2 15,0 0-8-15,-3 0-4 16,0 0-10-16,0 0-10 15,0 0-30 1,0 0-30-16,0 3-710 0</inkml:trace>
  <inkml:trace contextRef="#ctx0" brushRef="#br0" timeOffset="124520.3407">2939 11743 1732 0,'0'0'77'0,"0"0"-66"16,0 0-1-16,0 0 0 15,0 0-3-15,82-6-4 16,-46 3-2-16,5-2-1 16,-2 2 1-16,-3 2 0 15,-2 1 0-15,-10 0 1 0,-5 0-1 16,-8 0 1-16,-7 0-2 15,-2 0 1-15,-1 0 0 16,1 0-2-16,1 0 1 16,0 0-11-16,4 1-55 15,1-1-812-15</inkml:trace>
  <inkml:trace contextRef="#ctx0" brushRef="#br0" timeOffset="125567.7703">4700 11428 1801 0,'0'0'58'15,"0"0"-37"-15,0 0 0 16,0 0 0-16,0 0-16 0,0 0-3 16,-21 7-1-1,17 9-1-15,3 2 0 0,1 0 1 16,0 1-1-16,14-4 0 15,10 0-2-15,6-5-4 16,6-5-3-16,3-3-5 16,-5-2-3-16,0 0-6 15,-5-13 10-15,-7-4 11 16,-6 0 2-16,-8-3 2 16,-2 1 9-16,-5 0 12 15,-1 4 3-15,0 4-7 16,0 2-6-16,0 4-1 15,0 5 0-15,0 0-7 16,0 0-3-16,0 0-2 16,0 17-4-16,-1 9 3 15,-1 8 1-15,2 4 0 16,0 4 0-16,0 1 1 0,2-1-1 16,5 1-1-16,2 3 1 15,3-2-5-15,0-2 5 16,-3-4-2-16,-5-7-1 15,-4-6 0-15,0-8 2 16,-1-3-2-16,-14-7 3 16,-6-2 0-16,-6-5 1 15,-3 0-1-15,-1 0 0 16,6-2-1-16,4-5-2 16,10 1-12-16,10-1-23 0,1 0-20 15,6-1-262-15</inkml:trace>
  <inkml:trace contextRef="#ctx0" brushRef="#br0" timeOffset="126155.2804">5626 11185 1796 0,'0'0'12'0,"0"0"8"15,0 0 4-15,-97-39-2 16,80 36-9-16,6 3-2 16,4 0-7-16,1 0-3 15,0 8-1-15,1 12 0 0,0 7 1 16,4 8 3-16,1 8-1 15,0 6 2-15,0 6 0 16,1 7 0-16,9-3 0 16,-3 4-4-16,2-4 2 15,-3 2-2-15,-1-2 9 16,-4-1-3-16,1-4-3 16,4-6-1-16,-3-4 3 15,0-4-2-15,1-5 1 16,-3-2 0-16,4-6-1 15,1-5-2-15,5-4 0 16,5-2 0-16,6-4 0 16,8-4-1-16,10-6-1 0,12-2-2 15,10 0-26 1,5-8-53-16</inkml:trace>
  <inkml:trace contextRef="#ctx0" brushRef="#br0" timeOffset="126939.5395">6113 11389 1870 0,'0'0'42'0,"0"0"-23"15,0 0 3-15,0 0-7 16,0 0-8-16,0 0-5 16,-3 0-2-16,10 11-1 15,14 8 1-15,3 7 3 16,6 1-2-16,3 4-1 15,1 0 1-15,-1-1-1 0,-4-2 0 16,0 1-1 0,-8-7 1-16,0-3-4 0,-8-2-1 15,-3-8-2 1,-5-1 1-16,0-6-7 0,-2-2-3 16,-2 0-4-16,1 0-24 15,-2-12-91-15</inkml:trace>
  <inkml:trace contextRef="#ctx0" brushRef="#br0" timeOffset="127391.6035">6402 11354 1735 0,'0'0'92'16,"0"0"-60"-16,0 0 1 15,0 0-4-15,0 0-18 16,0 0-7-16,-24 4-3 0,5 19-1 16,-6 9 1-1,-2 3 0-15,0 3-1 0,0 2 0 16,3-1 1-16,-1-3-1 16,4-4 0-16,7-4 0 15,3-5 0-15,5-6-1 16,1-6-1-16,5-4 0 15,0-3-6-15,0-1-3 16,0-3-10-16,3 0-15 16,9 0-8-16,6-4-222 15</inkml:trace>
  <inkml:trace contextRef="#ctx0" brushRef="#br0" timeOffset="128604.7091">6854 11492 1793 0,'0'0'44'0,"0"0"-24"16,0 0 3-16,0 0 3 15,0 0-14-15,0 0-9 16,0 0-2-16,78-12 1 16,-43 7-1-16,3 2 1 15,-1 2-2-15,-1 1 1 16,-2 0 0-16,-6 0-1 0,-5 0 0 16,-5 0 0-16,-5 0-2 15,-6 0-3-15,-5 0-12 16,1 0-7-16,-3 0-7 15,0 0-14-15,0 0-370 16</inkml:trace>
  <inkml:trace contextRef="#ctx0" brushRef="#br0" timeOffset="128926.6092">7060 11351 1792 0,'0'0'84'0,"0"0"-59"16,0 0-11-16,0 0-2 16,0 0-8-16,0 0-4 15,-5 29-1-15,5-1 1 16,0 6 3-16,0-3-3 15,0 0 1-15,3 1 0 16,2-6-1-16,-2-3 0 16,2-3 0-16,0-4 0 15,-3-5-3-15,2-4-4 16,-2-3-12-16,1 0-7 16,0-4-24-16,1 0-79 0</inkml:trace>
  <inkml:trace contextRef="#ctx0" brushRef="#br0" timeOffset="129577.5294">7521 11373 1891 0,'0'0'25'0,"0"0"-19"15,0 0 6-15,0 0-5 16,0 0-6-16,0 0 0 15,-11 25-1-15,11-8 1 16,9-1-1-16,11-2-1 16,6-4-3-16,6-2-5 0,1-6-7 15,1-2-17 1,-4 0 4-16,-5-7 7 0,-10-7 9 16,-3-3 13-16,-8-2 0 15,-3 3 20-15,-1 0 8 16,0 4-3-16,0 4 4 15,0 3-16-15,0 4 2 16,0 1-6-16,0 0-2 16,0 0-6-16,0 0-1 15,-2 19-4-15,-1 8 4 16,-3 7 0-16,5 0 1 16,1-1-1-16,0 0 1 15,0-3 0-15,0 0-1 16,0 1-1-16,0-4 0 0,1 1 0 15,-1-3 1-15,0-5-2 16,0-2 0-16,-3-3 0 16,-9-1 1-16,-7-5 0 15,-1-1 1-15,-4-2-1 16,1-3-1-16,0-3-3 16,7 0-1-16,0 0-4 15,5-2-23-15,3-10-20 16,5-5-104-16</inkml:trace>
  <inkml:trace contextRef="#ctx0" brushRef="#br0" timeOffset="130188.3052">7703 11073 1807 0,'0'0'8'0,"0"0"0"16,0 0-8-16,0 0 0 16,86-26 0-16,-47 23 0 15,3 3 0-15,-2 0 0 16,-4 0-1-16,-2 0 1 16,-7 0 0-16,-6 0 0 15,-12 3 1-15,-3 0 5 16,-3 0 5-16,-2 3 3 15,1 0-1-15,-1 5 6 16,-1 3-1-16,2 6-5 16,-2 2-4-16,0 5-5 15,3 6 1-15,0 4-4 16,1 3 0-16,5 10 1 0,2 4 0 16,5 4 0-16,0-3-2 15,-2-1 1-15,2-5 0 16,-5-1-1-16,-4-1 0 15,-5-5 0-15,-2-4 0 16,0-2 0-16,-12-5 0 16,-9-1 0-16,-9-2 2 15,-7-3-1-15,-7-6 1 16,-3-5 0-16,0-2-2 16,2-5 0-16,5-6-8 15,3-1-51-15</inkml:trace>
  <inkml:trace contextRef="#ctx0" brushRef="#br0" timeOffset="130989.3257">2985 13525 1827 0,'0'0'84'15,"0"0"-65"-15,0 0-4 16,0 0 3-16,0 0-7 16,0 0-8-16,0 0-1 15,34-35-1-15,1 28-1 16,2 1-3-16,4 2-3 0,0 3-9 15,1 1-6-15,-1 0-27 16,-6 0-43-16</inkml:trace>
  <inkml:trace contextRef="#ctx0" brushRef="#br0" timeOffset="131198.3545">2952 13716 1706 0,'0'0'206'0,"0"0"-192"15,0 0-4-15,0 0 3 16,0 0-8-16,0 0-5 16,108-29-2-16,-49 26-18 15,7 3-42-15,2 0-53 16</inkml:trace>
  <inkml:trace contextRef="#ctx0" brushRef="#br0" timeOffset="131590.0141">4128 13493 1876 0,'0'0'62'15,"0"0"-54"-15,0 0-4 16,0 0 1-16,0 0-4 0,0 0 1 16,39 55 0-1,-10-25 1-15,1 1-3 0,1 6 0 16,-1-3 0-16,-2 2-1 16,-6-6-10-16,-2-7-12 15,-6-4-12-15,-4-8-15 16,-4-5-52-16,-1-6-953 15</inkml:trace>
  <inkml:trace contextRef="#ctx0" brushRef="#br0" timeOffset="131932.612">4438 13496 1853 0,'0'0'33'15,"0"0"-20"-15,0 0 9 16,0 0-6-16,0 0-13 16,0 0-3-16,-33 13 0 15,12 7 1-15,-3 2-1 16,-3 7 0-16,1 3 0 15,-6 6 0-15,1 1 2 16,3-1-3-16,1-3 1 16,9-9-1-16,3-6-2 0,7-8-4 15,5-7-4-15,3-3-2 16,0-2-6-16,0 0-14 16,14-5-27-16,7-9-485 15</inkml:trace>
  <inkml:trace contextRef="#ctx0" brushRef="#br0" timeOffset="132531.6079">4703 13509 1855 0,'0'0'74'0,"0"0"-60"15,0 0 0-15,0 0 0 16,0 0-10-16,0 0-4 16,-7-4-3-16,7 13 0 15,9 5 2-15,9-1-1 16,5-3-4-16,4-2-2 15,3-5-6-15,4-3-3 16,-4 0-9-16,-7 0 5 0,-1-8 9 16,-9-1 12-1,-5-2 0-15,-5 2 12 0,-3-4 11 16,0 4 5-16,0 0-12 16,0 3-5-16,0 2 0 15,0 1-2-15,0 3-1 16,0 0-3-16,0 0-5 15,0 0 0-15,0 9-3 16,0 10 1-16,0 6 2 16,0 2 0-16,0 0 0 15,0 3 0-15,0 2 0 16,0 0 0-16,0-3 0 16,0 1-1-16,0-3 1 15,0-4 0-15,0-6-3 0,0 0 2 16,0-5-1-16,0-2 1 15,-9-1 0-15,-9 1 1 16,-2-5-1-16,-6 0 0 16,-7-1-1-16,-1-4-9 15,3 0-8-15,3 0-26 16,3 0-44-16</inkml:trace>
  <inkml:trace contextRef="#ctx0" brushRef="#br0" timeOffset="132944.5886">5582 13579 1931 0,'0'0'13'0,"0"0"-11"15,0 0 13 1,0 0 0-16,0 0-10 0,0 0-5 15,115-23 0-15,-65 23 1 16,0 0 0-16,2 0-1 16,-5 0-2-16,-8 0-3 15,-7 0 1-15,-12 0-2 16,-9-2-1-16,-8 2 0 16,-3 0-2-16,0-3-8 15,0 3-18-15,-7-2-84 16</inkml:trace>
  <inkml:trace contextRef="#ctx0" brushRef="#br0" timeOffset="133306.5449">5771 13418 1808 0,'0'0'105'0,"0"0"-83"15,0 0-3-15,0 0-3 16,0 0-16-16,0 0 0 16,-9 17-3-16,9 10 3 15,2 7 1-15,1 4-1 16,3 3 1-16,-2 2-1 0,-1-2 0 15,-1-3 0-15,-1-5-1 16,-1-9 1-16,0-6-1 16,0-7-1-16,0-5 0 15,0-4-2-15,0-2-3 16,2 0-7-16,5 0-10 16,3 0-34-16,1-6-338 15</inkml:trace>
  <inkml:trace contextRef="#ctx0" brushRef="#br0" timeOffset="137702.7206">7482 11439 1710 0,'0'0'30'0,"0"0"13"16,0 0 1-16,0 0-12 15,0 0-12-15,0 0 0 16,0 0-5-16,-12-4-3 16,12 3 0-16,0 1-3 15,0 0-2-15,0-1-1 16,0-1-2-16,7-1-1 15,10-3 2-15,8-2-2 16,8 1-1-16,4 1-2 16,4 2 0-16,-4 3 0 15,-1 1-1-15,-6 0 0 16,-8 0-1-16,-8 0-1 16,-4 0 1-16,-9 0 0 0,0 0 0 15,-1 0 1 1,0 0 1-16,0 0 0 0,0 0 0 15,0 0 0-15,0 0 1 16,0 4-2-16,0 6 1 16,0 5 0-16,-5 8 0 15,-5 2 1-15,-1 2 1 16,-4-1-2-16,-4 2 0 16,-2 0 1-16,-1 0 0 15,-6-1-1-15,2 0 0 16,-4-5 0-16,1-3 0 15,4 1 0-15,3-5 0 0,4-1 1 16,6-7-1-16,3 0 0 16,7-4 0-16,2-1 0 15,0-2 0-15,0 0 1 16,0 0-2-16,0 0 2 16,0 0-2-16,12 0 2 15,15 0 0-15,15 0 3 16,10-5-3-16,8-5 1 15,0 3-2-15,-4 2 0 16,-4 1 0-16,-9 1 0 16,-8 1 0-16,-11 2 0 15,-5-1 0-15,-10 1 0 16,-6 0 0-16,-1 0-3 16,-2 0-1-16,0 0-6 15,0 0-10-15,0 0-31 0,0-6-105 16</inkml:trace>
  <inkml:trace contextRef="#ctx0" brushRef="#br0" timeOffset="140303.4193">6580 13375 1629 0,'0'0'157'0,"0"0"-116"16,0 0 0-16,0 0-7 15,0 0-14-15,0 0-7 16,-24-9-8-16,21 9-1 15,1 0-4-15,-3 6 1 16,1 6 0-16,0 3 0 16,4 2-1-16,0-3 0 15,7 3 0-15,14-2 0 16,6-2-4-16,6-7 1 16,4-3-6-16,4-3 0 0,2 0-3 15,-6-5-8 1,-1-7 3-16,-9-3 6 15,-7 1 10-15,-10-2 1 0,0 2 4 16,-7 3 6-16,0 0 5 16,-3 0 8-16,0 6-8 15,0 1-2-15,0 4-2 16,0 0-2-16,0 0-5 16,0 0-3-16,0 0-1 15,0 4-2-15,0 13 1 16,-6 5 1-16,0 5 0 0,2 3 1 15,4 0-1 1,0 2 0-16,0 2 0 0,0 0 0 16,0-1 0-16,7 0 0 15,-4-4 0-15,-3-4-1 16,0-4 1-16,0-6 0 16,-6-3 0-16,-6-4-1 15,-4-1 0-15,-4-6 1 16,-4-1 2-16,-4 0-2 15,-3 0 2-15,2-1-2 16,1-6 0-16,10 1 0 16,6 1 0-16,8 3 0 15,4 2-2-15,0-2-6 0,0 0-8 16,12-1-26 0,10-1-56-16,11-1-776 0</inkml:trace>
  <inkml:trace contextRef="#ctx0" brushRef="#br0" timeOffset="140795.7628">7217 13440 1871 0,'0'0'31'15,"0"0"-11"-15,0 0-4 16,0 0-5-16,0 0-8 16,0 0-1-16,0 0-1 15,80-18 0-15,-43 17-1 16,-2-1 0-16,-5 2 0 15,-2 0 0-15,-7 0 0 16,-10 0 0-16,-6 0-2 16,-3 0 2-16,-2 0-1 15,0 4-3-15,0 11 2 16,-2 5 2-16,-11 3 1 0,-5 7 1 16,-2 3 0-1,-5 2 0-15,4 3-2 0,2 0 0 16,4-4 1-1,4-2-1-15,4-12 2 0,6-6-1 16,1-5 0-16,0-7 0 16,20 0 3-16,15-2 4 15,17-2-4-15,14-9-4 16,6-1-1-16,9-1-25 16,-3 4-106-16</inkml:trace>
  <inkml:trace contextRef="#ctx0" brushRef="#br0" timeOffset="141681.5208">4436 14539 1857 0,'0'0'24'16,"0"0"-19"-16,0 0-1 16,0 0 2-16,102-20-2 15,-26 13-2-15,19 4-1 16,11-1-1-16,7 1 1 15,4 1-1-15,-10 2 0 16,-7 0 0-16,-13 0-4 16,-17 0 2-16,-19 0-1 0,-20 0-2 15,-13 0-1-15,-12 0-9 16,-6 0-15 0,0 2 5-16,-13 2 10 15,-12 2-109-15</inkml:trace>
  <inkml:trace contextRef="#ctx0" brushRef="#br0" timeOffset="141922.1628">4684 14722 1791 0,'0'0'25'0,"0"0"-21"16,0 0 5-16,135 12 15 15,-20-12-12-15,27-4-10 0,9-7-2 16,-2-1 0-1,-15 1-19-15,-24 0-15 0,-23 5-6 16,-27 1 18-16,-26 2 20 16,-22 3 2-16,-12 0 1 15,-5 0 29-15,-18 0-10 16,-6 1-13-16,-2 6-7 16,1-4-71-16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2T10:54:57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1440 3588 1720 0,'0'0'124'0,"0"0"-104"16,0 0 1-16,0 0-2 15,0 0-7-15,0 0-4 16,0 0-2-16,-15 4 2 16,12-4 0-16,-3 0-4 15,-2 0-1-15,-5 0-1 16,-2 0 0-16,3-3 0 16,-3-6-1-16,3-3 1 15,2 0 1-15,4-1-2 0,4 0 0 16,2 3 1-1,0-3-2-15,0 4 2 0,0-1-1 16,2 3-1-16,7 2 0 16,3 4 0-16,1 1-1 15,4 0-1-15,5 6 1 16,-1 13 1-16,0 7 0 16,-5 7 0-16,-1 7 0 15,-10 7 0-15,-5 3 0 16,0 4 0-16,-17 1 0 15,-20-5 0-15,-9-5-1 16,-5-11 1-16,-1-10-2 0,4-11 0 16,3-11 1-1,11-2 1-15,10-10 1 0,6-8-1 16,9-2 0 0,6 4 0-16,3 3 0 0,0 2 1 15,3 1 0-15,9 1 0 16,3 1-1-16,6 3 0 15,6 5-1-15,4 0-1 16,2 6 1-16,6 13 1 16,-2-1 1-16,-1 2-1 15,4-1 0-15,-4-1 0 16,5-7 0-16,0-3 0 16,-2-8-2-16,1 0-14 15,-6-10-16-15,-1-15-63 16</inkml:trace>
  <inkml:trace contextRef="#ctx0" brushRef="#br0" timeOffset="473.5024">1304 3297 1779 0,'0'0'34'0,"0"0"0"16,-115-8-3-16,78 8-6 0,1 8-11 15,-1 14-5-15,-2 9-8 16,-3 10 0-16,3 7 1 16,-1 15-2-16,5 13 0 15,5 10 1-15,7 10 0 16,10 2-1-16,11-6 0 15,2-5-1-15,24-11 0 16,25-12 0-16,16-15 1 16,22-13 1-16,18-16 2 15,17-20-3-15,8 0 3 16,3-32-2-16,-8-14-1 16,-12-15 0-16,-17-14 1 15,-26-9 0-15,-21-11 1 0,-27-13 2 16,-22-5 4-1,-22 1-2-15,-42 7 1 0,-24 18-2 16,-18 27 0-16,-6 19-1 16,2 24-2-16,8 17-2 15,13 14-5-15,21 23-20 16,30 4-14-16,23 1-141 16</inkml:trace>
  <inkml:trace contextRef="#ctx0" brushRef="#br0" timeOffset="2672.7477">3913 3605 1808 0,'0'0'63'15,"0"0"-42"-15,0 0-10 16,0 0 2-16,0 0-7 15,0 0-4-15,47-82-1 16,-39 62-1-16,-2 2 2 16,0 3-2-16,-6-1 3 15,0 7 2-15,-20 0-1 16,-11 6-2-16,-9 3-2 16,-6 0 0-16,2 16 0 0,6 5 1 15,9 5-1-15,10 7 0 16,1 6-1-16,8 5 1 15,5 6 0-15,5 4 1 16,0 1 0-16,0 8 1 16,12 2 0-16,6 0 0 15,0 2-2-15,-2-5 1 16,1-4-1-16,-6-7 1 16,-6-7-1-16,-4-8 0 15,-1-5-1-15,0-8-1 16,-1-7-3-16,-10-5-4 15,-3-6-4-15,-6-5-22 16,2-1-35-16,-1-20-393 0</inkml:trace>
  <inkml:trace contextRef="#ctx0" brushRef="#br0" timeOffset="2844.2457">3456 4050 1655 0,'0'0'169'0,"0"0"-156"16,85-44 4-16,-32 27-4 15,14 1-7-15,13 4-6 16,11 1-10-16,3 3-88 0</inkml:trace>
  <inkml:trace contextRef="#ctx0" brushRef="#br0" timeOffset="3063.0951">4280 3863 1890 0,'0'0'30'0,"0"0"-14"16,0 0-2-16,0 0-11 15,0 0-2-15,113-38-2 0,-55 37-4 16,5 1-13 0,-5 0-32-16,-9 0-100 0</inkml:trace>
  <inkml:trace contextRef="#ctx0" brushRef="#br0" timeOffset="3221.2805">4305 4023 1860 0,'0'0'36'16,"0"0"-20"-16,0 0 3 16,0 0-3-16,0 0-12 15,0 0-3-15,140-5-1 16,-52-1-18-16,3-2-88 16</inkml:trace>
  <inkml:trace contextRef="#ctx0" brushRef="#br0" timeOffset="4681.4386">6153 3682 1778 0,'0'0'77'0,"0"0"-49"15,0 0 8-15,0 0-9 16,0 0-10-16,0 0-5 15,-3-1-4-15,3 1-7 0,3 6-1 16,22 9 1-16,10 10 0 16,9 4 1-16,3 6 0 15,2-2 0-15,-4 2-2 16,-2-2 0-16,-4-4 0 16,-8-4-4-16,-7-7-4 15,-6-3 3-15,-8-7-4 16,-5-6-1-16,-4-2 0 15,-1 0-1-15,0 0 4 16,0-8-9-16,-9-10-94 16,-5-3-869-16</inkml:trace>
  <inkml:trace contextRef="#ctx0" brushRef="#br0" timeOffset="4996.9551">6500 3588 1864 0,'0'0'43'16,"0"0"-36"-16,0 0 9 16,0 0-2-16,0 0-11 15,-88 82 1-15,44-39-2 16,1 4 2-16,2 1-3 15,6 2 0-15,3-3 0 16,7-2-1-16,4-7 0 0,4-10 0 16,7-7-1-16,4-7-2 15,6-8-1-15,0-4-3 16,0-2-3-16,0 0-3 16,0 0-6-16,3-5-12 15,12-11-129-15</inkml:trace>
  <inkml:trace contextRef="#ctx0" brushRef="#br0" timeOffset="5626.0617">6820 3635 1857 0,'0'0'55'15,"0"0"-46"-15,0 0 1 16,0 0 5-16,0 0-10 15,0 0-5-15,-9 3 0 0,10 11-1 16,16 0 0-16,8-1 2 16,11-2-1-16,7-5 0 15,4-2-10-15,-1-4-5 16,-9 0-5-16,-6-4 0 16,-13-7 14-16,-7-2 6 15,-8 1 2-15,-3-2 6 16,0 0 13-16,0 3-5 15,-6 4-3-15,-2 2-2 16,3 1 0-16,4 4-2 16,-2 0-2-16,2 0-5 15,-3 1-2-15,0 18-2 0,-2 8 1 16,2 3 1 0,1 6 0-16,3 2 0 0,0 0 0 15,0 0 0-15,0 0 0 16,6-3-1-16,1-6 1 15,-1-5 0-15,0-7-1 16,-4-8-2-16,-2-4 0 16,0-2 2-16,0-3 1 15,0 0 0-15,0 0 0 16,0 0-1-16,0 0-2 16,0 0-5-16,0-3-11 15,0-5-20-15,0-3-42 16</inkml:trace>
  <inkml:trace contextRef="#ctx0" brushRef="#br0" timeOffset="6121.1865">7449 3645 1887 0,'0'0'40'0,"0"0"-27"16,0 0 5-16,0 0-1 0,0 0-8 16,0 0-5-1,6-2-4-15,18-3-1 0,7 2-3 16,4 2-1-16,-2-1-1 15,-2 2 2-15,-7 0 0 16,-8 0 0-16,-5 0 2 16,-7 0 0-16,-4 9 1 15,0 2-4-15,0 8 4 16,-16 3 1-16,-5 6 1 16,-3-2-1-16,-6 4 0 15,2 1 0-15,2 2 1 16,4-2-1-16,4-3 0 15,6-2 0-15,4-2 0 0,4-7 1 16,3-3-1-16,1-3 1 16,0-4-1-16,1-2 0 15,14-1 1-15,8-4 1 16,11 0 0-16,9 0-2 16,12-7-1-16,3-5-17 15,2-5-76-15</inkml:trace>
  <inkml:trace contextRef="#ctx0" brushRef="#br0" timeOffset="6430.6055">8131 3750 1915 0,'0'0'24'16,"0"0"-20"-16,0 0 8 16,0 0 2-16,0 0-9 15,0 0-3-15,74 0-1 16,-24 0-1-16,5 0-2 15,5 0-4-15,-4 0-5 16,-2 0-12-16,-11-3-29 0,-10-2-57 16</inkml:trace>
  <inkml:trace contextRef="#ctx0" brushRef="#br0" timeOffset="6737.2382">8247 3577 1900 0,'0'0'38'15,"0"0"-26"-15,0 0 10 16,0 0-6-16,0 0-10 15,0 0-6-15,-1 19 0 16,1 10-1-16,6 8 1 16,2 3 1-16,2 3-1 15,-4 0-4-15,0 0-6 16,2-2-12-16,-2-4-6 16,0-5-35-16,-1-6-124 15</inkml:trace>
  <inkml:trace contextRef="#ctx0" brushRef="#br0" timeOffset="8629.5032">9354 3692 1775 0,'0'0'50'16,"0"0"-12"-16,0 0 4 15,0 0-11-15,0 0-8 16,0 0-5-16,0 0-3 16,-4-16 0-16,4 16-7 15,0 0-3-15,0 0-5 16,0 4-1-16,19 12 0 15,9 8 1-15,7 2 2 16,-1 4-2-16,3 1 0 0,-6-1 0 16,-1-1 0-1,-3-6-2-15,-3 0-7 16,-5-5-3-16,-5-6 0 0,-1-4-4 16,-4-3-2-16,-1-4-4 15,2-1-24-15,-4 0-55 16</inkml:trace>
  <inkml:trace contextRef="#ctx0" brushRef="#br0" timeOffset="8976.4725">9725 3587 1873 0,'0'0'49'0,"0"0"-43"16,0 0 1-16,0 0 5 15,0 0-7-15,0 0 0 16,-82 87-2-16,47-45-1 16,0-3 1-16,2 2-2 15,1-5-1-15,6-2 0 16,5-5 1-16,5-6-1 15,3-3 0-15,2-5 0 16,5-5 0-16,3-3 0 16,0-5-3-16,3-1-3 0,0-1-3 15,0 0-5-15,0 0-5 16,10-3-16-16,3-12-105 16</inkml:trace>
  <inkml:trace contextRef="#ctx0" brushRef="#br0" timeOffset="9388.8658">9236 3378 1854 0,'0'0'20'0,"0"0"-14"16,0 0 5-16,0 0 6 15,0 0-15-15,114-8-1 16,-45 2 1-16,3 2-2 15,4-1 0-15,-6 0 0 16,-5 3 0-16,-16-1 1 16,-21 1-1-16,-10 2 0 15,-13 0 1-15,-5 0-1 16,0 0 4-16,0 0-1 0,0 0-1 16,0 0-2-16,0 0-1 15,0 2-24-15,0 8-1 16,7-3-51-16</inkml:trace>
  <inkml:trace contextRef="#ctx0" brushRef="#br0" timeOffset="10025.7717">10104 3580 1863 0,'0'0'50'0,"0"0"-46"15,0 0 3-15,0 0 3 16,0 0-8-16,0 0-1 15,-15 41-1-15,20-28-1 16,19 1 0-16,10-5-2 16,6-3-2-16,6-6-11 0,-2 0-15 15,-6 0-4-15,-3-11 4 16,-11 0 19-16,-8-6 8 16,-10 2 4-16,-4-2 13 15,-2 2 19-15,0 2 4 16,-3 4-11-16,-6-1-2 15,4 4-9-15,-1 4 0 16,3-1-4-16,2 3-1 16,-2 0-6-16,-3 9-3 15,-2 14-2-15,-2 7 2 16,2 6-1-16,1 0 1 16,4 4 0-16,1-2 0 15,2 0 0-15,0 0 0 16,2 3-1-16,8-4 2 15,-1 0-2-15,0-3-1 0,-7-7 0 16,-2-5-1-16,0-5 2 16,-3-4 1-16,-14-4 0 15,-1-3 1 1,-7-3 0-16,-2-3-1 0,-1 0-1 16,1 0 1-16,1 0-2 15,7-4-1-15,3-5-10 16,4 1-11-16,5-4-32 15,7 2-142-15</inkml:trace>
  <inkml:trace contextRef="#ctx0" brushRef="#br0" timeOffset="10378.489">11023 3759 1934 0,'0'0'13'16,"0"0"-6"-16,0 0 7 0,0 0-3 15,0 0-11-15,0 0-1 16,118-10 1-16,-78 10 0 16,-1 0-1-16,-5 0-2 15,-4 0-3-15,-6 0-2 16,-10 0 1-16,-6 0-4 16,-6 0-2-16,-2 0-3 15,0-6-17-15,0-2-182 16</inkml:trace>
  <inkml:trace contextRef="#ctx0" brushRef="#br0" timeOffset="10704.909">11137 3559 1908 0,'0'0'27'0,"0"0"-14"16,0 0 7-16,0 0-9 16,0 0-10-16,0 0-1 15,-3 50-1-15,3-16 1 16,6 4 0-16,1 2 0 16,0-4 1-16,-2-2-1 15,0-3-1-15,2-5-1 16,-4-5 0-16,1-7-3 15,-4-8 2-15,0 0 0 0,2-5-1 16,-2-1 1-16,0 0-5 16,1 0-9-16,1-10-33 15,-1-9-882-15</inkml:trace>
  <inkml:trace contextRef="#ctx0" brushRef="#br0" timeOffset="12251.9265">12278 3618 1751 0,'0'0'75'0,"0"0"-38"15,0 0-1-15,0 0-4 16,0 0-10-16,0 0-7 16,0 0-4-16,-7-3-8 15,7 4-3-15,5 14-2 16,13 6 2-16,9 8 6 15,4 3-4-15,5 0 1 16,-5 0-1-16,2 1-2 0,-5-2 0 16,-2-2 0-1,-4-4-6-15,-3-7-2 0,-7-5-5 16,-1-5-5-16,-4-5-8 16,1-3-17-16,-2 0-22 15,-3-13-479-15</inkml:trace>
  <inkml:trace contextRef="#ctx0" brushRef="#br0" timeOffset="12578.9872">12585 3551 1867 0,'0'0'36'16,"0"0"-24"-16,0 0 2 16,0 0-2-16,0 0-10 15,-86 58 0-15,55-29 0 16,-1 7-1-16,-1 0-1 16,1-1 2-16,3-1-2 15,3-5 0-15,8-3 0 16,3-5 0-16,6-4 0 15,4-6-2-15,3-2-4 0,2-4-4 16,0 1-10-16,0-3-7 16,0-3-16-16,7 0-23 15,10 0-271-15</inkml:trace>
  <inkml:trace contextRef="#ctx0" brushRef="#br0" timeOffset="13237.927">12917 3571 1890 0,'0'0'29'0,"0"0"-16"16,0 0 8-16,0 0-2 16,0 0-14-16,0 0-5 15,-6 4 0-15,6 5-1 16,0 3-2-16,8 4-2 16,8 0-2-16,7-6 1 15,7 0 1-15,2-6 0 16,4-4-7-16,-2 0-1 15,-7-2-8-15,-7-10 5 16,-6-1 14-16,-8-3 2 0,-3 2 1 16,-3-1 5-16,0-1 13 15,0 5-3-15,0 3-3 16,0 2-2-16,0 4 3 16,-1 2-2-16,1 0-7 15,0 0-2-15,0 2-3 16,-3 9-2-16,-3 6-2 15,-3 8 4-15,2 1 0 16,1 6 0-16,0 0 0 16,6-1 0-16,0-2 0 15,0 0-1-15,0 0 1 16,0 2 0-16,0-4-1 16,0-5 1-16,0-5-1 0,0-5-1 15,0-1 1 1,0-5 0-16,-3 1 0 0,-15-5 1 15,0 0 0-15,-3-2-1 16,-3 0 1-16,0 0-1 16,1-2-1-16,3-5-1 15,-2 0-4-15,2 2-4 16,5 1-6-16,9 1-17 16,6 3-6-16,0-3-78 15</inkml:trace>
  <inkml:trace contextRef="#ctx0" brushRef="#br0" timeOffset="13843.3083">13499 3609 1858 0,'0'0'43'0,"0"0"-28"16,0 0 5-16,0 0-2 15,0 0-8-15,0 0-6 16,-3 5-3-16,14-5 0 16,9 0 1-16,9 0-2 15,5-2 0-15,2-5 0 16,-6 4-5-16,-5 2 3 16,-9-1 1-16,-9 2 0 15,-5 0-1-15,-2 0 2 16,0 0-1-16,0 7-2 15,0 8 1-15,-6 7 2 16,-7 3 0-16,-2 3 0 0,-7 3 0 16,-3 2 0-16,-2 1 0 15,-2 0 1-15,4-2-1 16,4-3 0-16,5-4 0 16,5-8 1-16,7-5-1 15,2-5 0-15,2-1-1 16,0-4 0-16,0-1 2 15,5-1-1-15,17 0 1 16,11 0 1-16,6 0-1 16,5 0-1-16,-3-4 0 15,-1-1-11-15,1 0-11 16,-6-3-45-16,-5-3-119 16</inkml:trace>
  <inkml:trace contextRef="#ctx0" brushRef="#br0" timeOffset="14204.4928">13538 3288 1894 0,'0'0'34'15,"0"0"-18"-15,0 0-5 16,0 0-2-16,91-20-9 16,-21 20 0-16,15 0-12 15,6 0-46-15,-4 0-1358 0</inkml:trace>
  <inkml:trace contextRef="#ctx0" brushRef="#br0" timeOffset="16403.5881">4468 5609 1818 0,'0'0'27'16,"0"0"-5"-16,0 0 5 16,0 0-5-16,0 0-10 15,0 0-4-15,0 0 0 16,-1-2 0-16,1 1-1 16,0-1-1-16,0 2 2 15,0 0-2-15,0-1-1 16,0 1 4-16,0-1-4 15,0 1-1-15,0-2-1 16,0 2-1-16,3-4-1 0,17-1 0 16,10-1-1-1,14-3 0-15,0 1 0 16,5 1-3-16,-8 0-2 0,-2 4-2 16,-7 0-3-16,-12 3-4 15,-6 0-2-15,-5 0-5 16,-7 0-23-16,-2 6-33 15,0 4-70-15</inkml:trace>
  <inkml:trace contextRef="#ctx0" brushRef="#br0" timeOffset="16697.3291">4426 5801 1835 0,'0'0'71'0,"0"0"-59"16,0 0 2-16,0 0-1 15,0 0-8-15,0 0-4 16,122-35 0-16,-68 26 0 15,2 1-2-15,1 2 0 16,1 1-7-16,-7 5-3 16,-6 0-18-16,-9 0-49 0,-16 0-233 15</inkml:trace>
  <inkml:trace contextRef="#ctx0" brushRef="#br0" timeOffset="33325.3548">6304 5643 1796 0,'0'0'38'0,"0"0"-10"15,0 0 8-15,0 0-11 16,0 0-5-16,0 0-6 0,0 0-4 16,-9-11 0-16,9 11-5 15,0 0-2-15,0 0-1 16,0 0-2-16,0 9-1 15,15 11 0-15,12 7 1 16,7 6 3-16,4 6-3 16,1 0 1-16,0 1-1 15,-1-5 1-15,-3-6-1 16,-1-1 0-16,-7-8-2 16,-4-3 2-16,-4-4-1 15,-7-4 1-15,-2-4-5 16,-5-5 0-16,-4 0 0 15,-1 0 2-15,0 0-1 0,0 0-3 16,0 0-2 0,0-3-8-16,-1-8-31 0,-8 0-28 15,-3 0-351-15</inkml:trace>
  <inkml:trace contextRef="#ctx0" brushRef="#br0" timeOffset="33713.6876">6674 5600 1861 0,'0'0'23'15,"0"0"-8"-15,0 0 2 16,0 0-6-16,0 0-7 16,0 0 0-16,-96 104 3 15,64-56-3-15,0-1-2 16,1 1 1-16,2-4-2 16,3-11 1-16,9-7-1 15,-1-6-1-15,8-4 0 16,1-4 0-16,6-4 0 15,0-5 0-15,3-1-1 0,0-2-3 16,0 0-3-16,0 0-3 16,0 0-7-16,0 0-14 15,10-8-36-15,2-5-316 16</inkml:trace>
  <inkml:trace contextRef="#ctx0" brushRef="#br0" timeOffset="34935.0556">7379 5450 1769 0,'0'0'39'16,"0"0"-14"-16,0 0 11 15,0 0-6-15,0 0-13 16,0 0-7-16,0-8 0 15,0 4-5-15,0 0-2 16,0-2-1-16,-7 1 0 16,-6-2-1-16,-7 0-1 0,-1 0 1 15,-6 0-1 1,-1 4-1-16,-2-2 1 0,0 4 1 16,3 1-1-16,2 0 0 15,2 0 0-15,7 0 0 16,10 0 1-16,2 0-1 15,2 0 1-15,2 0-2 16,-3 0 0-16,0 11 0 16,-3 4 1-16,2 9 0 15,1 5 0-15,0 6 0 16,0 7 2-16,0 5-1 16,2 4 2-16,1 1-2 15,0 5 1-15,0 2 1 16,0 2 0-16,0-3-1 15,0-2 2-15,0-6 0 0,0-4-1 16,4 0 0 0,-1-5-2-16,3-2 0 0,0-3 1 15,-2-6-1-15,-1-5-1 16,0-5 0-16,0-3 1 16,0-3-1-16,-2-4 0 15,0 0-1-15,3-3 1 16,5-2 0-16,3 1 1 15,15-2 0-15,16-4-2 16,23 0 0-16,13-4-22 16,2-14-33-16</inkml:trace>
  <inkml:trace contextRef="#ctx0" brushRef="#br0" timeOffset="36169.2495">7861 5646 1807 0,'0'0'31'0,"0"0"2"16,0 0-2-16,0 0-11 16,0 0-14-16,0 0-4 15,0 0-1-15,-12 8-1 0,10 4 1 16,1 1 0-16,1 1-1 16,0 0 0-16,0 0 0 15,9 0 0-15,12-3 1 16,7-4-1-16,8-7 0 15,4 0-1-15,2-4-5 16,0-13-2-16,-5-3-4 16,-6-2 2-16,-4-2 2 15,-7 1 3-15,-8 1 5 16,-5 4 0-16,-6 1 0 16,-1 5 5-16,0 2 10 15,0 3-1-15,0 4-2 16,0 1-5-16,0 1-1 15,0 1 0-15,0 0-5 16,-5 3-1-16,-1 13 0 16,-3 5 0-16,1 8 1 15,1 0 0-15,2 5 0 16,4 4-1-16,1 3 1 0,0 1-1 16,0-1 0-16,10-2 0 15,2-3 0-15,2-5 1 16,-5-4-1-16,-1-7 0 15,-2-7 0-15,-4-3 0 16,-2-5 0-16,0 0 0 16,0-2 0-16,0-1 1 0,-9 0 0 15,-9-2 0 1,-5 0 1-16,-6 0-1 0,-3 0-1 16,1 0 1-16,1 0-1 15,5 0-1-15,12 0-2 16,5-2-4-16,8 2-5 15,0 0-21-15,6 0-63 16,18 0-98-16</inkml:trace>
  <inkml:trace contextRef="#ctx0" brushRef="#br0" timeOffset="36805.2802">8646 5621 1847 0,'0'0'33'0,"0"0"-11"0,0 0 5 15,0 0-13-15,0 0-5 16,0 0-5-16,-12-4-2 15,12 4 0-15,20-2-2 16,6 0 0-16,5-1 1 16,5 0-1-16,-5 2-2 15,-10-2-1-15,-5 3 2 16,-11 0-1-16,-5 0 2 16,0 0-1-16,0 0 1 15,0 0 0-15,0 0-2 16,0 4 0-16,-9 12 1 15,-7 4 1-15,-7 3 0 16,1 6 2-16,-4 5 0 0,1 3-2 16,0 1 1-1,8 0 0-15,3-5-1 0,5-5 1 16,5-6-1-16,3-6 0 16,1-7 0-16,0-1 1 15,0-5-1-15,17-3 3 16,11 0 2-16,9 0-1 15,11-2-4-15,4-10 0 16,1 2-1-16,2 2-20 16,-5-1-82-16</inkml:trace>
  <inkml:trace contextRef="#ctx0" brushRef="#br0" timeOffset="37714.447">9725 5754 1844 0,'0'0'37'0,"0"0"-15"16,0 0 4-16,0 0-7 15,0 0-7-15,0 0-6 0,0 0-4 16,11-7-1-16,14 5 0 16,8-2-1-16,7-1 0 15,5 1 0-15,1 1 1 16,-2 0-1-16,-1 1 0 16,-9-1 0-16,-5 3-1 15,-10-2-2-15,-9 2 0 16,-4 0 0-16,-3-2 0 15,-3 2 1-15,0 0-1 16,0 0-4-16,0 0 0 16,0 0-3-16,-3 0-4 15,-9 0-19-15,0 0-43 16,-5 0-200-16</inkml:trace>
  <inkml:trace contextRef="#ctx0" brushRef="#br0" timeOffset="38059.0569">9954 5567 1871 0,'0'0'24'0,"0"0"-4"16,0 0-1-16,0 0-7 0,0 0-10 15,0 0-1 1,-3 39-1-16,3-9 2 0,0 0 0 16,0 1 0-16,0 4-2 15,4-2 1-15,1-2-1 16,0-4 0-16,-2-5 1 16,-2-6 0-16,-1-5-1 15,0-6-2-15,0-2 1 16,0-3-3-16,2 0-2 15,0 0-3-15,1 0-12 16,5 0-26-16,2 0-18 16,3-9-813-16</inkml:trace>
  <inkml:trace contextRef="#ctx0" brushRef="#br0" timeOffset="57971.1569">6520 5871 818 0,'0'0'802'0,"0"0"-798"16,106-69-2-16,-61 49 31 15,-4 4 25-15,-11 5-28 16,-12 6-9-16,-10 5-15 15,-8 0-5-15,0 8 6 16,-12 16 7-16,-15 10 2 16,-9 6-3-16,-6-1-2 15,5-2-7-15,6-6 1 0,11-13 2 16,10-7-4 0,7-8 2-16,3-3-5 0,10 0 1 15,32-17 0-15,30-19 6 16,22-11-3-16,15-3-4 15,11 4 0-15,-9 5 0 16,-16 13 0-16,-23 11 1 16,-32 11-1-16,-24 6 0 15,-16 5-2-15,-13 21 2 16,-27 13 8-16,-11 7-2 16,-14 6-1-16,-1 0-5 15,5-8 2-15,13-11 1 16,19-13-3-16,18-10 0 15,14-10 0-15,41 0 0 0,28-22-2 16,29-15 2-16,14-10-2 16,12 0-6-16,-3 8-3 15,-11 6 9-15,-12 15 0 16,-27 11 1-16,-30 7 1 16,-26 7 0-16,-18 20-1 15,-12 9 1-15,-22 5 9 16,-9 0-2-16,4-7-3 15,12-12-1-15,20-7-2 16,16-11-1-16,44-4 0 16,37-14 0-16,35-20 0 0,26-12-3 15,12 0 2 1,-1 3-5-16,-12 4-13 0,-15 10 5 16,-23 7 11-16,-28 10 2 15,-29 10 1-15,-30 2 0 16,-21 0 0-16,-4 0 4 15,-3 3 6-15,-9 8 1 16,6-2-6-16,6-1-5 16,11-1-3-16,28-7 3 15,16 0 1-15,18 0 1 16,9-12-2-16,6 0 0 16,0 3 0-16,-5 1 0 15,-3 4 0-15,-3 0 1 16,-4 1-1-16,-7 0 2 15,-10 3 2-15,-9-3 2 16,-15 3-1-16,-11 0 4 0,-10 0-2 16,-5 0-3-16,-5 0 1 15,-1 0-1-15,0 0 5 16,0 0 2-16,0 0 0 16,0 0 1-16,0 0-4 15,0 0-3-15,0 0-2 16,0 0-3-16,5 0 0 15,5-7-7-15,7 1-9 16,3-7-44-16,1-5-1740 16</inkml:trace>
  <inkml:trace contextRef="#ctx0" brushRef="#br0" timeOffset="59547.4619">4621 7501 1867 0,'0'0'28'15,"0"0"-13"-15,0 0 7 0,0 0-1 16,0 0-6 0,0 0-8-16,0 0-2 0,0 0-3 15,17 0-2-15,17 0 0 16,20 0-1-16,11 0-7 15,7 0-10-15,-5 0-18 16,-12 0-83-16</inkml:trace>
  <inkml:trace contextRef="#ctx0" brushRef="#br0" timeOffset="59710.1376">4581 7700 1814 0,'0'0'84'0,"0"0"-84"16,0 0-10-16,0 0 10 16,151 4 4-16,-41-4-4 15,23-1-16-15,12-13-175 16</inkml:trace>
  <inkml:trace contextRef="#ctx0" brushRef="#br0" timeOffset="60182.5488">6365 7522 1825 0,'0'0'83'0,"0"0"-70"16,0 0-4-16,0 0 6 0,0 0-9 15,0 0-3-15,33 50 2 16,3-23 5-16,5 3-7 16,3 5-2-16,-3 1-1 15,1 4-1-15,-5-3 1 16,-4-3-1-16,-4-5-8 15,-9-6-2-15,-8-8-4 16,-3-6-23-16,-9-6-20 16,0-3-111-16</inkml:trace>
  <inkml:trace contextRef="#ctx0" brushRef="#br0" timeOffset="60477.3819">6766 7543 1854 0,'0'0'27'0,"0"0"-25"16,0 0 5-16,-98 63 18 15,60-29-17-15,-2 8-2 16,-6 0-2-16,4-1 0 0,2-3-4 15,10-8 1 1,9-2-1-16,8-8 1 0,7-6-1 16,6-6-1-16,0-4-10 15,1-4-12-15,20 0-13 16,7-7-5-16,4-14-260 16</inkml:trace>
  <inkml:trace contextRef="#ctx0" brushRef="#br0" timeOffset="61051.4405">7072 7575 1874 0,'0'0'31'0,"0"0"-23"16,0 0 13-16,0 0-5 16,0 0-6-16,0 0-6 15,-56 21-4-15,56-6 1 16,0 1-1-16,12 0 0 16,14-5 0-16,8 1-2 15,6-7-6-15,4-2-3 16,-2-3-5-16,-8 0 4 15,-3-3-10-15,-11-8 11 16,-8-1 6-16,-8-1 5 16,-4 1 5-16,0 0 15 0,0 0-5 15,-1 6 1-15,-2 2-5 16,3 1 2-16,-2 3-3 16,2 0-8-16,-1 0-2 15,-4 13-2-15,1 12 1 16,2 8 0-16,-1 6 1 15,3 3 0-15,0 2 0 16,0 1 0-16,3-4 1 16,6-2-1-16,-1-3 0 15,-4-5 0-15,-4-9-1 0,0-3 0 16,-3-3 0 0,-13-8 0-16,-8-4 1 0,-6-4 0 15,-3 0-3 1,-1-3-1-16,7-8-2 0,8 2-1 15,7-2 0-15,7 2-8 16,5 1-47-16,0-3-278 16</inkml:trace>
  <inkml:trace contextRef="#ctx0" brushRef="#br0" timeOffset="61711.6326">8016 7256 1801 0,'0'0'19'15,"0"0"3"-15,0 0 12 16,0 0-8-16,0 0-13 16,-85-83-2-16,65 71-4 15,0 4-1-15,3 1-2 16,1 4-2-16,4 1 1 16,0 2 0-16,2 0-2 15,-1 5-1-15,-2 12 0 16,4 10-1-16,1 10 1 15,1 7 1-15,1 9 1 16,5 3-1-16,1 6 1 16,0 3-1-16,0 4 2 0,5 3 2 15,2 1-3-15,0-1 2 16,-1-5-3-16,-3-2-1 16,0-7 3-16,1-4-2 15,2-9 1-15,-1-10 0 16,-1-13-1-16,1-8-1 15,-1-6 1-15,2-4 0 16,1-4 1-16,10 0-2 16,14 0 0-16,18-19-4 15,16-5-11-15,2-3-17 0,-3-1-55 16</inkml:trace>
  <inkml:trace contextRef="#ctx0" brushRef="#br0" timeOffset="62432.3689">8222 7495 1820 0,'0'0'33'16,"0"0"-11"-16,0 0 10 15,0 0-9-15,0 0-9 16,0 0-7-16,-3-5-4 16,15 5-1-16,7-4-1 15,11-1 0-15,2 2-1 16,7-1 0-16,-4 3 0 16,-4 1 0-16,-4 0 0 15,-9 0 0-15,-6 8 0 16,-5 1-5-16,-7 9 2 15,0 3 1-15,-3 6 1 16,-17 2 1-16,-10 4 0 16,-5 1 0-16,1 0 0 0,1-5-1 15,8-3 1-15,6-6 0 16,10-3 1-16,4-5 0 16,5-3-1-16,0-1 0 15,0-4 1-15,18-1-1 16,15-3 1-16,7 0 1 15,14 0-2-15,5-1 0 16,3-9-15-16,0-5-55 16,-4-4-300-16</inkml:trace>
  <inkml:trace contextRef="#ctx0" brushRef="#br0" timeOffset="62660.3213">8991 7593 1920 0,'0'0'15'0,"0"0"-14"16,0 0 10-16,0 0-4 15,0 0-6-15,114 0-1 0,-57-1-4 16,1-1-12-16,0-2-27 15,-4-3-76 1</inkml:trace>
  <inkml:trace contextRef="#ctx0" brushRef="#br0" timeOffset="62913.1194">9165 7411 1645 0,'0'0'230'0,"0"0"-224"15,0 0-5-15,0 0 0 16,0 0 21-16,-9 76-10 0,9-39-4 16,0 2-4-16,0 5-3 15,0 0 0-15,0-4 0 16,0-3-1-16,4-4-12 15,2-9-38-15,6-12-27 16</inkml:trace>
  <inkml:trace contextRef="#ctx0" brushRef="#br0" timeOffset="63443.5912">9783 7474 1795 0,'0'0'46'16,"0"0"-22"-16,0 0 8 16,0 0-7-16,0 0-16 15,0 0-1-15,-8 0-3 0,8 0-3 16,2 0 0-16,17 0 0 16,10 0 0-16,4 0 0 15,5 0-2-15,-6 1 0 16,-6 2 0-16,-6 3-1 15,-7 0-2-15,-8 4-1 16,-5 2-1-16,0 7 1 16,-18 0 4-16,-8 6-1 15,-6-1 2-15,1 1-2 16,4-1 1-16,3-1 0 16,8-5 0-16,7-3 0 15,2-1 0-15,7-4 1 0,0 2-1 16,3-3 0-16,22 0 2 15,8-3-1-15,8-4 0 16,7-2-1-16,3 0-11 16,-1 0-62-16,-6-11-500 15</inkml:trace>
  <inkml:trace contextRef="#ctx0" brushRef="#br0" timeOffset="63715.1665">9760 7227 1887 0,'0'0'29'16,"0"0"-17"-16,0 0 6 16,0 0-8-16,0 0-9 15,143-17-1-15,-54 14-18 16,9-1-103-16</inkml:trace>
  <inkml:trace contextRef="#ctx0" brushRef="#br0" timeOffset="64801.3972">10566 7132 1787 0,'0'0'39'16,"0"0"-15"-16,0 0 10 16,0 0-8-16,0 0-17 15,0 0-7-15,28-26-2 16,6 23-1-16,4-1 0 16,7 3-6-16,0 1 2 15,-5 0 5-15,-8 0-2 16,-13 0 1-16,-10 1 0 0,-7 3-1 15,-2-1 1-15,0 4 1 16,0 3 6-16,0 6 0 16,0 2 1-16,-2 6 1 15,-3 8 1-15,1 7-5 16,-2 8 2-16,0 6-1 16,3 6-3-16,2 5 0 15,1 3-1-15,0 2 0 16,4 1 0-16,9-2 1 15,0-6-2-15,-2-3 0 16,-2-4 0-16,-4-2 0 16,-2-5-1-16,-3-7 1 15,0-6 0-15,0-9 1 0,-8-8-1 16,-4-6 0 0,-10-2 0-16,-8-8 4 0,-9-2 1 15,-8 0-3-15,-4-2-2 16,6-10 0-16,6-4-6 15,14 4-7-15,15 1-5 16,10-2-33-16,14 2-282 16</inkml:trace>
  <inkml:trace contextRef="#ctx0" brushRef="#br0" timeOffset="65124.3933">11573 7660 1830 0,'0'0'71'16,"0"0"-66"-16,0 0-2 16,0 0 3-16,80-22 1 15,-33 20-5-15,8 1-1 16,3 0 0-16,-5-2-2 0,-2-1-4 16,-11 0-27-16,-7-5-41 15,-12-1-475-15</inkml:trace>
  <inkml:trace contextRef="#ctx0" brushRef="#br0" timeOffset="65360.2415">11760 7429 1627 0,'0'0'260'0,"0"0"-233"15,0 0-19 1,0 0-2-16,0 0-5 0,0 0 6 16,-16 107-1-16,14-64-4 15,2 6-2-15,0 1 0 16,0-3-2-16,0-6-45 16,0-10-365-16</inkml:trace>
  <inkml:trace contextRef="#ctx0" brushRef="#br0" timeOffset="65979.9721">12737 7540 1858 0,'0'0'53'0,"0"0"-39"16,0 0 0-16,0 0 1 0,0 0-9 15,0 0-3-15,0 0-2 16,47 52 2-16,-18-23-2 15,-2 4 0-15,1-1 1 16,-2 0-2-16,-3-1-1 16,0-6 0-16,-8-4-6 15,-2-5-3-15,-6-3-6 16,-2-8-26-16,-4-5-43 16,-1 0-175-16</inkml:trace>
  <inkml:trace contextRef="#ctx0" brushRef="#br0" timeOffset="66234.7221">12995 7559 1791 0,'0'0'83'15,"0"0"-78"-15,0 0-4 16,0 0 22-16,0 0-6 15,-91 75-11-15,61-43-1 16,-1 4-2-16,-2-1-3 16,6-3 1-16,2-2-1 15,7-5-1-15,6-8-3 16,6-5-8-16,6-7-24 16,0-5-27-16,0 0-208 15</inkml:trace>
  <inkml:trace contextRef="#ctx0" brushRef="#br0" timeOffset="66552.3818">12693 7291 1853 0,'0'0'0'0,"0"0"-1"0,86-12 1 16,-37 11 0-16,6 1 1 15,-1 0-1-15,-3 0 0 16,-8 0 0-16,-6 0 0 16,-13 0 0-16,-11 0 0 15,-8 0 0-15,-4 0-1 16,-1 0-1-16,0 0-1 15,0 1-15-15,0 5-20 16,0 0-6-16,0-1-647 16</inkml:trace>
  <inkml:trace contextRef="#ctx0" brushRef="#br0" timeOffset="67097.5095">13405 7458 1868 0,'0'0'45'15,"0"0"-42"-15,0 0-3 0,0 0 1 16,0 0 1-1,0 0 0-15,63 64 0 16,-14-55-2-16,6-4-3 16,-2-2-22-16,-4-3-10 0,-9 0-5 15,-12-6-18-15,-12-5 37 16,-10-1 21-16,-6-3 43 16,0-2-6-16,-3 3-6 15,-7-1-1-15,3 5 4 16,4 3-16-16,1 4-1 15,2 3-3-15,0 0-9 16,0 0-5-16,0 4-1 16,0 15-2-16,0 10 2 15,0 4 1-15,0 9 0 16,0 1 1-16,0 4-1 16,0 6 1-16,0 0 0 0,0-5-1 15,0-4 1-15,0-7-1 16,-7-7 0-1,-11-6 0-15,-2-6 1 0,-10-6 0 16,-6-5 0-16,-9-7-1 16,-1 0 0-16,-1 0-1 15,7-12-7-15,10-3-10 16,17-2-15-16,13 0-178 16</inkml:trace>
  <inkml:trace contextRef="#ctx0" brushRef="#br0" timeOffset="67986.1906">4735 9469 1392 0,'0'0'416'16,"0"0"-384"-16,0 0 6 15,0 0-3-15,0 0-12 16,0 0-10-16,0 0-5 15,-14 9-4-15,14-8-2 16,8 1 1-16,17 1-3 16,21-1 1-16,14-2 0 15,4 0-1-15,-3 0-1 16,0 0-11-16,-11 0-15 16,-12 0-40-16,-17 0-107 15</inkml:trace>
  <inkml:trace contextRef="#ctx0" brushRef="#br0" timeOffset="68166.961">4757 9691 1717 0,'0'0'108'0,"0"0"-105"15,0 0 8-15,82 8 20 16,-24-8-17-16,12 0-11 15,12-3-3-15,6-3-18 16,-5-2-123-16</inkml:trace>
  <inkml:trace contextRef="#ctx0" brushRef="#br0" timeOffset="70122.3437">6551 9576 1012 0,'0'0'668'15,"0"0"-620"-15,0 0 1 16,0 0-10-16,0 0-7 15,0 0-11-15,0 0-1 0,-3 0-3 16,3 0-6 0,0 0-3-16,0 0-2 0,0 0 1 15,0 0-4-15,0 0 1 16,0 0-2-16,-2 0 0 16,2 0 0-16,0 0-2 15,-1 0 1-15,1 0 0 16,0 0 0-16,0 0 1 15,0 0 0-15,0 2-1 16,0 4-1-16,6 5 0 16,14 6 2-16,5 5-2 15,9 3 2-15,2 5-2 0,4 2 1 16,4 0-1 0,1 1-1-16,-4-2 1 0,-4-4 0 15,-3 0 0-15,-5-5 0 16,-5-4-3-16,-7-4 2 15,-6-3 0-15,-6-6-2 16,-4-1 0-16,-1-2 1 16,0-2-1-16,0 0 1 15,0 0 0-15,0 0 1 16,0 0 1-16,0 0-5 16,0-3-19-16,-1-7-44 15,-8-2-73-15</inkml:trace>
  <inkml:trace contextRef="#ctx0" brushRef="#br0" timeOffset="70450.1595">6955 9568 1877 0,'0'0'29'0,"0"0"-25"16,0 0 0-16,0 0 5 15,0 0-1-15,-102 100-4 16,69-59-1-16,0 0-2 0,2 2 1 16,-1-4-1-1,7 0-1-15,2-8 0 0,7-8 0 16,2-6 1-16,10-8-1 15,3-2 0-15,1-5-2 16,0-2-4-16,0 0-5 16,5-7-4-16,15-10-41 15,4-4-123-15</inkml:trace>
  <inkml:trace contextRef="#ctx0" brushRef="#br0" timeOffset="71043.2197">7315 9605 1878 0,'0'0'34'0,"0"0"-22"15,0 0-1-15,0 0 2 16,0 0-6-16,0 0-7 16,-21 19 0-16,21-2 0 15,0-1-1-15,15 1 1 0,9-2-4 16,6-5-2 0,1-5-1-16,0-3 5 0,1-2-8 15,-7 0-1-15,-3-5 0 16,-5-7 11-1,-11-1 0-15,1-2 5 0,-5 5 3 16,-2-1 8-16,0 3-5 16,0 2 2-16,0 4-2 15,0 0-3-15,0 2 0 16,0 0-6-16,0 0-2 16,0 2-1-16,0 15-1 15,-3 7 2-15,-6 4 0 16,7 3-1-16,1-2 0 0,1 4 1 15,0-1-3 1,0-1-4-16,0-2 4 0,0-1 2 16,0-6-2-1,0-5 1-15,-2-4 0 0,-5-3 1 16,-5-1 0-16,-6-5 1 16,0 0 0-16,-1-4-1 15,-1 0 1-15,0 0 0 16,0 0-6-16,2-3-7 15,3-4-17-15,2-1-10 16,11-3-89-16</inkml:trace>
  <inkml:trace contextRef="#ctx0" brushRef="#br0" timeOffset="71342.3844">8224 9719 1926 0,'0'0'17'16,"0"0"-9"-16,0 0-1 15,0 0 9-15,0 0-11 16,86-40-4-16,-43 37-1 15,0 1 0-15,-1 1 0 0,-2-2-1 16,-5 1-2 0,-7 2-4-16,-6-3-5 0,-8 3-6 15,-7-2-9-15,-5-1-31 16,-2-4-130-16</inkml:trace>
  <inkml:trace contextRef="#ctx0" brushRef="#br0" timeOffset="71582.4062">8389 9512 1856 0,'0'0'52'16,"0"0"-43"-16,0 0 4 0,0 0 0 15,0 0-12-15,0 0-1 16,-3 89 4-16,3-53-1 15,0 1-2-15,3 0-1 16,1-2 0-16,1-2-3 16,-1-6-10-16,3-5-21 15,3-9-28-15,3-10-37 16</inkml:trace>
  <inkml:trace contextRef="#ctx0" brushRef="#br0" timeOffset="71882.3487">9082 9607 1939 0,'0'0'23'0,"0"0"-17"16,0 0 8-16,0 0-1 15,0 0-10-15,0 0-2 16,77 61 0-16,-48-35 0 16,1-1-1-16,0 2 0 15,-2-1-1-15,-1-1-6 16,-5-5-4-16,-3-5-7 0,-6-6-2 16,-3-6-3-16,-2-3-29 15,-3 0-38-15,-1-16-1225 16</inkml:trace>
  <inkml:trace contextRef="#ctx0" brushRef="#br0" timeOffset="72108.272">9427 9610 1582 0,'0'0'277'0,"0"0"-251"15,0 0-8-15,0 0 7 16,-92 21-12-16,66 2-5 15,-2 5-6-15,1 5 1 0,4-1-2 16,1-2 0 0,6-4-1-16,7-5 0 15,6-7-4-15,3-5-5 0,0-2-7 16,0-7-8-16,7 0-26 16,10-10-62-16</inkml:trace>
  <inkml:trace contextRef="#ctx0" brushRef="#br0" timeOffset="72392.3704">9094 9367 1810 0,'0'0'50'15,"0"0"-22"-15,0 0-12 16,0 0-8-16,0 0-5 15,111-31-2-15,-66 31 0 16,4 0-1-16,-6 0 0 16,-1 0 0-16,-9 0 0 15,-7 0 0-15,-9 3 1 16,-8-1-1-16,-5-2 0 16,-2 0-1-16,-2 2 1 15,0-1-6-15,0 5-36 16,0 0-11-16,0 2-78 0</inkml:trace>
  <inkml:trace contextRef="#ctx0" brushRef="#br0" timeOffset="72915.3887">9773 9495 1709 0,'0'0'200'0,"0"0"-191"15,0 0-9-15,0 0 6 16,0 0-1-16,0 0-2 0,4 58 2 16,19-43-3-16,8-2-1 15,6-4-1-15,1-2-3 16,-1-6-3-16,-4-1-4 15,-3 0-2-15,-6-13 10 16,-4-5 2-16,-6-2 1 16,-3-1 5-16,-8 1 7 15,-1 3 3-15,-2 2-2 16,0 5-1-16,0 4 2 16,0 6-3-16,0 0-2 15,0 0-10-15,0 4-1 16,0 20-4-16,-11 8 5 15,4 9 0-15,1 4 0 16,5 4 0-16,1 5 0 16,0 2-1-16,5 2 1 0,7-5 0 15,-2-8 0-15,-7-13 0 16,-3-6-1-16,0-9 0 16,-12-8 0-16,-9-3 0 15,-9-6 0-15,-5 0 1 16,-3 0-2-16,8-3-8 15,7-3-8-15,15 0-1 16,8-1-45-16</inkml:trace>
  <inkml:trace contextRef="#ctx0" brushRef="#br0" timeOffset="73898.6845">4655 11361 1765 0,'0'0'115'16,"0"0"-91"-16,0 0-8 16,0 0 4-16,0 0-10 15,0 0-4-15,0 0-4 16,50-17-2-16,-16 17 0 16,5 0 0-16,2 0 0 15,4 0 0-15,-1 0-10 16,-2 8-19-16,-7-1-32 15,-5-2-189-15</inkml:trace>
  <inkml:trace contextRef="#ctx0" brushRef="#br0" timeOffset="74087.7162">4679 11578 1842 0,'0'0'48'0,"0"0"-42"16,0 0-5-16,0 0 11 16,0 0-4-16,121 0-7 15,-52 0-1-15,7 0-50 16,-2 0-122-16</inkml:trace>
  <inkml:trace contextRef="#ctx0" brushRef="#br0" timeOffset="75645.2171">6381 11218 1835 0,'0'0'35'0,"0"0"-22"16,0 0 12 0,0 0-8-16,0 0-11 0,0 0-2 15,0 0-1-15,-37 32-2 16,37-13 1-16,0 1-1 15,3 2 1-15,15-1-2 16,15-2 1-16,7-3-2 16,5-7-2-16,1-6-3 15,-3-3-4-15,-2-1 3 16,-3-16-2-16,-2-5-2 16,-8 1 4-16,-8-1 6 15,-8 1 1-15,-3 6 2 0,-8 1 9 16,-1 6 5-16,0 3 0 15,0 4-3-15,0 1-1 16,0 0-5-16,0 0-3 16,-3 1-1-16,-9 16-2 15,0 9-1-15,-1 9 0 16,4 8 0-16,3 1 1 16,0 5-1-16,6-3 0 15,0 0 0-15,0 0-1 16,5-1-1-16,2-2-3 15,-1-1 4-15,-6-6-2 16,0-7 3-16,-3-4-3 16,-15-7 3-16,-3-5 0 15,-5-6 0-15,3-4 2 16,-4-3-1-16,2 0 1 0,4-2-2 16,6-9-1-16,3 0-3 15,9-1-11-15,3-1-18 16,2 1-47-16,18 1-530 15</inkml:trace>
  <inkml:trace contextRef="#ctx0" brushRef="#br0" timeOffset="76146.9487">7436 11088 1253 0,'0'0'604'0,"0"0"-584"15,0 0 0-15,0 0 2 16,-100-79-6-16,82 71-7 15,5 5-1-15,5 2-4 16,2 1-2-16,-6 0-2 16,2 14 0-16,-1 8 0 15,1 9 0-15,1 8 0 16,6 5 1-16,3 6-1 0,0 6 1 16,0 6 0-16,0 6 1 15,7 3-1-15,1-2-1 16,-1-3 1-16,-4-7 1 15,-3 3-2-15,0-7 2 16,0-3 3-16,0-9-3 16,-4-10 0-16,-2-8 1 15,6-7 0-15,0-4-1 16,0-7-1-16,0 0-1 16,13-1 0-16,8-4-1 15,13-2 0-15,6 0-6 0,7-3-13 16,-1-11-12-16,-4-4-54 15</inkml:trace>
  <inkml:trace contextRef="#ctx0" brushRef="#br0" timeOffset="76456.4311">7901 11372 1880 0,'0'0'68'0,"0"0"-60"16,0 0-6-16,0 0 0 15,0 0-1-15,0 0 7 16,50 88 0-16,-18-51-6 15,1-1 0-15,-2-1-2 16,0 1-4-16,-5-5-9 16,-2-5-1-16,-5-6-23 15,-10-11-49-15,-6-9-222 16</inkml:trace>
  <inkml:trace contextRef="#ctx0" brushRef="#br0" timeOffset="76683.5918">8141 11359 1862 0,'0'0'18'0,"0"0"-14"16,0 0 18-16,-95 77-4 15,69-41-13-15,6 6-2 16,-1-2-1-16,4 1-2 15,3-3 0-15,4-6-6 16,7-1-24-16,3-11-17 16,0-4-102-16</inkml:trace>
  <inkml:trace contextRef="#ctx0" brushRef="#br0" timeOffset="76929.0441">8684 11514 1928 0,'0'0'19'0,"0"0"-15"15,0 0 0-15,0 0 4 0,0 0-7 16,114-24-1-1,-73 24 0-15,1 0-4 0,-1 0-10 16,-8 0-23-16,-3 0-101 16</inkml:trace>
  <inkml:trace contextRef="#ctx0" brushRef="#br0" timeOffset="77163.5821">8839 11327 1788 0,'0'0'119'15,"0"0"-109"-15,0 0-9 16,0 0 2-16,0 0 4 0,-25 73-1 16,23-34-3-1,2 2-2-15,0-2 0 0,0-4-1 16,0 0-5-16,0-6-19 15,0-5-33-15,6-7-5 16</inkml:trace>
  <inkml:trace contextRef="#ctx0" brushRef="#br0" timeOffset="77447.0867">9471 11397 1855 0,'0'0'76'16,"0"0"-67"-16,0 0-5 16,0 0 1-16,0 0 0 15,0 0-1-15,86 83-3 16,-56-49 0-16,-3-2-1 15,-3 0 0-15,2-2-2 16,-4-5-6-16,-3-3-9 16,-3-8-18-16,-6-7-40 15,-4-7-101-15</inkml:trace>
  <inkml:trace contextRef="#ctx0" brushRef="#br0" timeOffset="77677.9497">9779 11439 641 0,'0'0'1223'0,"0"0"-1197"16,0 0-19-16,0 0 9 16,0 0-6-16,-106 48-6 15,79-18-3-15,1 0-1 0,0 2 0 16,0 1 0-16,4-2-1 15,3-3-14-15,7-6-23 16,5-7-24-16,7-8-280 16</inkml:trace>
  <inkml:trace contextRef="#ctx0" brushRef="#br0" timeOffset="77889.5841">9482 11185 1889 0,'0'0'1'15,"90"0"-2"-15,-25 0 0 16,6 0-71-16</inkml:trace>
  <inkml:trace contextRef="#ctx0" brushRef="#br0" timeOffset="78818.1104">9898 10893 1747 0,'0'0'52'0,"0"0"-16"16,0 0-4-16,0 0-12 16,0 0-13-16,0 0-7 15,0 0-1-15,91-15 1 16,-50 15 0-16,2 5 0 15,-3 9 0-15,-7-3 0 0,-10-2 0 16,-7-3 0 0,-9-1 0-16,-4 0 2 0,-1 1 1 15,-2 1 6-15,0 4 2 16,0 4-1-16,-2 5 1 16,-7 3-2-16,-1 5 0 15,0 5 3-15,3 5-4 16,4 2-3-16,2 8-2 15,1 5 0-15,0 7-2 16,3 8 0-16,10 3 2 16,4-2 1-16,0-3-4 15,0-1 1-15,1-3 0 16,-8-3 0-16,-3-4 0 0,-7-9 0 16,0-8 0-1,-5-8-1-15,-12-4 2 0,-5-7-1 16,-6-3-1-16,-7-9 2 15,-5-4-1-15,-8-3 0 16,-5 0-1-16,8-3-16 16,6-11-24-16,17-4-195 15</inkml:trace>
  <inkml:trace contextRef="#ctx0" brushRef="#br0" timeOffset="79535.493">4517 13377 1875 0,'0'0'31'0,"0"0"-30"16,0 0-1-16,0 0 0 15,97-5 1-15,-37 5 1 16,8 0-2-16,1 0-6 15,-7 11-47-15,-11-5-168 16</inkml:trace>
  <inkml:trace contextRef="#ctx0" brushRef="#br0" timeOffset="79694.3591">4611 13615 1846 0,'0'0'40'0,"0"0"-40"15,0 0 3-15,0 0-3 16,116 0 6-16,-29-6-6 16,11-2-25-16,5-3-151 15</inkml:trace>
  <inkml:trace contextRef="#ctx0" brushRef="#br0" timeOffset="80681.3578">6508 13204 1488 0,'0'0'397'0,"0"0"-373"16,0 0-18-16,0 0 5 15,0 0-1-15,0 0-8 16,-83 50-1-16,83-26 1 16,0 3-2-16,17 0 1 15,13-4-1-15,6-3-1 16,7-6-9-16,2-6-6 16,3-8-13-16,-5 0 10 0,-1-17-8 15,-6-10 2-15,-5-5 18 16,-7-4 7-16,-5-2 3 15,-8 1 16-15,-5 6 0 16,-5 3 8-16,-1 11 6 16,0 8-11-16,0 5-5 15,0 1-1-15,0 3-7 16,0 0-6-16,0 5-3 16,-1 18-2-16,-8 12 2 15,3 7 1-15,1 6-1 16,2 6 0-16,0 4 0 15,3 2 1-15,0 8-2 0,0 4 2 16,0 4-2-16,9-2 1 16,-4-4 0-16,-5-10-1 15,0-12 0-15,-3-12 0 16,-17-8 0-16,-2-9 1 16,-4-9 0-16,0-6 6 15,-4-4-1-15,0-2-2 16,5-15 0-16,4-5-2 15,6-4 0-15,5-4-1 16,10-3-9-16,0-3-18 16,23-3-61-16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2T10:56:31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 3325 1847 0,'0'0'40'0,"0"0"-27"16,0 0-3-16,0 0-6 15,0 0-3-15,0 0 0 16,94-54-1-16,-67 51 1 16,-7 3-2-16,-10 0 1 15,-4 0 0-15,-6 9-3 16,0 8 0-16,0 5 3 16,-18 3 0-16,-6 1 3 15,2-1-2-15,-2-4 0 0,12-4-1 16,5-5 0-1,4-4 0-15,3 1 0 0,0-2-1 16,3 0 1-16,7 3 1 16,7-1-1-16,0 2 2 15,4 3-2-15,-2-1 1 16,1 3-1-16,-5 0 0 16,-3 2 0-16,-6 0 0 15,-5 2 0-15,-1 3 0 16,-3 0 1-16,-16-2 1 15,-5-4-1-15,-3-6 0 16,-3-7 0-16,-5-4-1 16,2 0 0-16,10-7 0 15,3-3-1-15,15-3-4 16,2 0-9-16,3 1-29 0,0-2-28 16,8-2-236-16</inkml:trace>
  <inkml:trace contextRef="#ctx0" brushRef="#br0" timeOffset="464.08">977 3017 1807 0,'0'0'42'16,"-88"-5"-22"-16,36 6 9 16,-9 20-12-16,1 9-7 15,-1 13-3-15,3 9-2 16,3 11-3-16,11 14-2 16,10 8 1-16,18 6 0 15,16 4-1-15,6-5 0 16,37-4 0-16,18-15-1 15,17-13 2-15,20-16-1 16,8-17 0-16,7-17 1 16,-1-8 0-16,-12-22-1 15,-10-24-2-15,-16-16 2 0,-14-21 0 16,-14-16 0-16,-18-12 1 16,-17-6 2-16,-11 6-2 15,-15 8 3-15,-30 16 2 16,-14 18 4-16,-10 23-1 15,0 19-5-15,-7 20-4 16,0 7 0-16,5 29-21 16,13 8-22-16,16 1-497 15</inkml:trace>
  <inkml:trace contextRef="#ctx0" brushRef="#br0" timeOffset="1134.7457">2985 3409 1867 0,'0'0'28'16,"0"0"-22"-16,0 0 4 15,0 0 0-15,0 0-6 16,0 0 4-16,-24 121-2 16,12-59-3-16,4 3 1 15,4 0-2-15,-1-2 1 16,4-2-2-16,1-5 0 15,0-8-1-15,0-2 0 16,0-10 0-16,0-4 1 16,0-9-1-16,0-7 0 15,0-6-4-15,0-6 0 0,0-4-8 16,0 0-5-16,0 0-3 16,0-14-15-16,-1-7-127 15</inkml:trace>
  <inkml:trace contextRef="#ctx0" brushRef="#br0" timeOffset="1470.3078">2818 3473 1747 0,'0'0'93'15,"0"0"-71"-15,0 0-7 0,0 0 10 16,0 0-11-16,85-67-7 16,-58 67-4-16,1 0-1 15,8 11-2-15,0 11 0 16,-4 6-1-16,0 8 1 16,-4 7 0-16,-7 3 0 15,-7-4-3-15,-9-6-5 16,-5-6-4-16,-7-8 4 15,-19-3-4-15,-9-5 4 16,-2-7-12-16,-2-7-3 16,6 0 6-16,6-12 9 15,18-8-9-15,9-2-94 16</inkml:trace>
  <inkml:trace contextRef="#ctx0" brushRef="#br0" timeOffset="1830.3217">3261 3592 1826 0,'0'0'52'0,"0"0"-34"16,0 0 4-16,0 0-2 0,0 0-11 15,0 0-5-15,24-3-4 16,-8 9 0-16,5 11 0 15,6 2 1-15,-2 0-1 16,-2 2 0-16,-4-4 0 16,-1-1-4-16,-8-3-2 15,-7-3 1-15,-3-7-3 16,0-3 3-16,0 0-2 16,-3-8 7-16,-9-15 4 15,2-10-3-15,4-7 0 16,6-2-1-16,12 1-1 15,15 5-2-15,4 9-7 16,4 6-14-16,-4 12-20 16,-1 5-52-16,-8 4-1136 15</inkml:trace>
  <inkml:trace contextRef="#ctx0" brushRef="#br0" timeOffset="2198.4697">3752 3527 1791 0,'0'0'77'0,"0"0"-71"16,0 0 3-16,0 0 12 15,0 0-11-15,-39 82-7 16,39-59 0-16,0 2-1 15,16-3-1-15,8-5 0 0,3-3-1 16,3-4 0-16,-2-8-2 16,-1-2 1-16,-2 0-1 15,-7-5 1-15,-3-11 1 16,-6-5 1-16,-9-4 0 16,0-1 1-16,-6-4 0 15,-16 6-1-15,-5-1 0 16,2 6-1-16,2 8 0 15,8 8 0-15,3 3-10 16,2 9-22-16,3 10-48 16,2 0-454-16</inkml:trace>
  <inkml:trace contextRef="#ctx0" brushRef="#br0" timeOffset="2582.9708">4123 3527 1874 0,'0'0'39'0,"0"0"-28"16,0 0 6-16,0 0-6 15,0 0-7-15,0 0-4 16,25 39 0-16,-7-13 1 0,2-2-1 15,7-2 1-15,2-5-1 16,3-6-3-16,-2-9 2 16,-4-2-1-16,-5 0-1 15,-6-13 3-15,-3-8 0 16,-3-12 0-16,-1-5 1 16,-4-5-1-16,-1 3 1 15,1 6 1-15,-2 8-1 16,-2 9 2-16,0 9 0 15,0 7-3-15,0 1-3 16,0 0-8-16,0 12-30 16,0 7-37-16,0 3-195 15</inkml:trace>
  <inkml:trace contextRef="#ctx0" brushRef="#br0" timeOffset="3015.8188">4638 3517 1453 0,'0'0'444'16,"0"0"-424"-16,0 0-13 16,0 0 4-16,0 0-6 15,0 0-4-15,22-4-1 16,2 4 0-16,1 0 0 15,-2 0 1-15,-1 0-1 0,0-4-1 16,-5-7-1-16,-4-2 0 16,-4 1 2-16,-7-5-1 15,-2 3 0-15,-3-3 0 16,-18 1 1-16,-9 2 1 16,-3 3-1-16,0 8 1 15,4 3 2-15,5 0-3 16,1 6 1-16,0 13 0 15,5 8-1-15,1 7 0 16,7 5 0-16,8 3 0 16,2-1 0-16,0-4 0 15,17-6 0-15,12-6 2 0,6-7-2 16,1-8 3-16,5-3-3 16,1-7-2-1,1 0-15-15,-3-21-63 0</inkml:trace>
  <inkml:trace contextRef="#ctx0" brushRef="#br0" timeOffset="14393.0087">7209 3642 1693 0,'0'0'18'0,"0"0"27"15,0 0-6-15,0 0-8 16,0 0-8-16,0 0-8 16,0 0-4-16,-8 49-2 0,6-47 4 15,1 1-2-15,0-3-4 16,1 0-2-16,0 0 0 15,0 0 2-15,0 0 3 16,-3-6 2-16,-1-14 1 16,-2-12-11-16,0-10 0 15,3-1-2-15,3-4-1 16,0 3-2-16,0 2 2 16,7 6-1-16,4 4 2 15,2 4-1-15,-1 6 1 16,1 0 0-16,-1 2 1 15,-1 6-1-15,1 3 0 0,-6 5 0 16,0 4 1 0,-5 1-1-16,1 1 0 0,1 0 0 15,4 0-1-15,4 6 0 16,2 8 1-16,3 0 0 16,2 8 0-16,-1 1 0 15,0 5 0-15,-1 1 0 16,-2 3 0-16,0-1 1 15,-1 0 0-15,-2 1-1 16,-3 0 1-16,-1-4-1 16,-3 1 0-16,2-4 0 15,-3-1-1-15,-3-4-1 16,0-6-4-16,0 0-5 0,0-4-9 16,0-4-17-1,-9-5-29-15,-2-1-257 0</inkml:trace>
  <inkml:trace contextRef="#ctx0" brushRef="#br0" timeOffset="14584.5291">7275 3502 1833 0,'0'0'28'15,"0"0"-27"-15,0 0 2 16,91-21-3-16,-39 18 0 0,12 1-42 16,8-1-381-16</inkml:trace>
  <inkml:trace contextRef="#ctx0" brushRef="#br0" timeOffset="14829.1894">7874 3507 1911 0,'0'0'19'16,"0"0"-10"-16,0 0 4 16,0 0-6-16,0 0-6 0,82-11 0 15,-34 8-1-15,3 1 0 16,-5 0-4-16,-3 1-6 15,-5 0-5-15,-6-1-12 16,-9 1-33-16,-10-2-48 16,-7-2-1074-16</inkml:trace>
  <inkml:trace contextRef="#ctx0" brushRef="#br0" timeOffset="15115.0483">8049 3335 1827 0,'0'0'70'0,"0"0"-59"16,0 0-1-16,0 0 2 15,0 0-11-15,0 0 3 16,-6 66 2-16,6-31-1 15,0 2-3-15,6 4-1 16,3 1 0-16,1-3-1 16,2-5-2-16,-1-8-9 15,-2-9-8-15,-2-4-23 16,-3-8-33-16,1-5-908 16</inkml:trace>
  <inkml:trace contextRef="#ctx0" brushRef="#br0" timeOffset="15451.0608">8571 3367 1911 0,'0'0'33'0,"0"0"-25"16,0 0 6-16,0 0 0 16,0 0-14-16,0 0-1 0,-2 32 1 15,2-4 1-15,3 4 0 16,-1 1-1-16,1 1 1 16,-2-1-1-16,1-4-1 15,-1-3-2-15,-1-6-3 16,0-4-4-16,0-7-1 15,0-6-3-15,0-2-3 16,0-1-11-16,0 0-15 16,0-8-138-16</inkml:trace>
  <inkml:trace contextRef="#ctx0" brushRef="#br0" timeOffset="16004.4225">8549 3348 1665 0,'0'0'189'0,"0"0"-153"16,0 0-10-16,0 0-4 16,0 0-10-16,0 0-7 15,47-47-3-15,-24 47-1 16,7 0-1-16,-2 0 0 15,-1 8 0-15,-2 7 0 0,0 2 0 16,-8 2-2-16,-4-1-2 16,-8 2-2-1,-5-1-3-15,0 1 1 0,-18-1 2 16,-3-2 3-16,-5-3-4 16,1-1 3-16,3-3 0 15,5 0 0-15,4-3 2 16,9 0 2-16,1-4-2 15,3 0-4-15,0 0 0 16,0 0 2-16,10 1 4 16,6 2 0-16,2 0 0 15,0-2 1-15,3 3 3 16,1 0 1-16,-3 2-1 16,1 4 1-16,-3 0 0 0,-3 0-5 15,-1 0 1-15,-3 1-1 16,-3-2 0-16,-2 2 2 15,-5 1-1-15,0-1-1 16,-6 0 2-16,-18 0-2 16,-6-5 2-16,-7 0-2 15,-8-9 0-15,-1 0-6 16,-2 0-11-16,8-6-6 16,10-6-43-16,11-1-526 15</inkml:trace>
  <inkml:trace contextRef="#ctx0" brushRef="#br0" timeOffset="17453.7791">6984 2968 1723 0,'0'0'50'0,"0"0"-19"16,0 0 4-16,0 0-5 15,0 0-12-15,0 0-1 16,-17-22-6-16,13 20 0 15,-2 2-4-15,-7 0-1 16,-4 0-4-16,-7 0 0 16,-9 9-1-16,-4 13 0 15,-9 4 2-15,1 11-3 16,-1 9 1-16,6 12-1 16,0 13 0-16,8 10-1 15,4 9 1-15,17 7 0 0,11 0 0 16,11-4-2-16,35-8 2 15,24-13 0-15,15-11-1 16,15-8-8-16,10-14-37 16,-5-12-134-16</inkml:trace>
  <inkml:trace contextRef="#ctx0" brushRef="#br0" timeOffset="18149.9569">8854 2871 1814 0,'0'0'30'0,"0"0"-3"16,0 0-10-16,0 0-1 16,0 0-12-16,0 0-2 15,78 7-1-15,-35 20 5 16,3 7-4-16,2 11 3 16,-1 13-2-16,0 10 0 15,2 7-2-15,-7 8 1 16,-5-3-1-16,-14 2-1 15,-10-6 0-15,-10-4 0 16,-3-5-1-16,-12-10 0 16,-10-12 0-16,-7-7-2 15,-2-7 3-15,6-9-2 16,-1-7 2-16,6-5-1 0,6-4 0 16,5-5 0-1,3-1-7-15,6 0-19 0,0-14-83 16</inkml:trace>
  <inkml:trace contextRef="#ctx0" brushRef="#br0" timeOffset="19507.646">10315 2842 1778 0,'0'0'59'0,"0"0"-42"16,0 0 8-16,0 0 5 16,0 0-18-16,0 0-5 15,-60 0-1-15,33 0-3 16,-4 13 2-16,-8 5-1 16,-1 6-1-16,-6 7-1 15,-1 8 0-15,0 9-1 16,-3 10-1-16,4 8 0 15,9 9 1-15,4 2-2 0,15 2 1 16,15-3 0-16,3 1-2 16,37-1 2-16,14-3 0 15,12-6 0-15,10-12-3 16,10-11-7-16,5-12-13 16,-1-13-41-1,-10-12-214-15</inkml:trace>
  <inkml:trace contextRef="#ctx0" brushRef="#br0" timeOffset="20124.5488">10550 3522 1824 0,'0'0'12'16,"0"0"-10"-16,0 0 26 15,0 0-4-15,0 0-8 16,0 0-7-16,0 0-2 0,0 0 0 16,0 0 3-1,0-5 1-15,-3-12 1 0,-4-7-9 16,-2-7-2-16,4-8-1 16,5-3-1-16,0 1 1 15,7 4-2-15,7 5 1 16,0 5 1-16,0 5 1 15,0 0 0-15,-1 5-1 16,-1 2 1-16,2 3 1 16,-5 3 1-16,0 4-1 15,-2 3-1-15,5 2-1 16,0 0-1-16,7 7-1 16,-3 11 2-16,9 2 0 0,-6 3-1 15,-3 3 1-15,1 3 0 16,-5 0-1-16,0 5 1 15,-3-2-1-15,-2-2 1 16,-1-2-2-16,0-2-2 16,-4-4-2-16,0-2-3 15,0-6-1-15,-1-4-11 16,-1-3-14-16,0-7-40 16,0 0-432-16</inkml:trace>
  <inkml:trace contextRef="#ctx0" brushRef="#br0" timeOffset="20294.2917">10662 3350 1860 0,'0'0'20'16,"0"0"-18"-16,0 0-2 15,0 0 0-15,106-16 0 16,-42 13-5-16,7 2-62 15,3-1-665-15</inkml:trace>
  <inkml:trace contextRef="#ctx0" brushRef="#br0" timeOffset="20514.0914">11287 3350 1807 0,'0'0'121'15,"0"0"-107"-15,0 0 0 16,0 0 0-16,0 0-5 16,0 0-9-16,54-12 0 15,-17 12-2-15,5 0-4 16,-2 0-8-16,-1 0-5 16,-3 0-11-16,-1 0-38 15,-10 0-144-15</inkml:trace>
  <inkml:trace contextRef="#ctx0" brushRef="#br0" timeOffset="20783.7189">11469 3185 1852 0,'0'0'43'0,"0"0"-28"15,0 0 4-15,0 0-6 16,0 0-9-16,0 0-3 16,-15 61 2-16,15-30 0 15,0 4 0-15,0 0-3 16,0-1 1-16,0-1-2 16,0 0-2-16,1-4-5 0,4-2-6 15,-3-8-24-15,1-7-23 16,3-9-102-16</inkml:trace>
  <inkml:trace contextRef="#ctx0" brushRef="#br0" timeOffset="21150.842">12024 3196 1870 0,'0'0'38'16,"0"0"-27"-16,0 0 6 15,0 0 0-15,0 0-7 16,-90-18-4-16,71 25-2 15,-2 10-3-15,0 7 0 16,3 1 0-16,9 4-1 16,5 1-1-16,4 1 1 15,0-5-2-15,19-1 2 16,10-3 0-16,5-6-1 16,4-4-9-16,4-9-2 15,1-3-10-15,2-6-33 0,-3-16-136 16</inkml:trace>
  <inkml:trace contextRef="#ctx0" brushRef="#br0" timeOffset="21556.996">12021 2786 1868 0,'0'0'45'15,"0"0"-32"-15,0 0-2 16,0 0-2-16,0 0-4 16,97 20 1-16,-46 9-2 15,1 10-2-15,-2 8-2 16,-3 9 1-16,-6 6-1 15,-8 3-1-15,-12 4 1 16,-7 0 0-16,-14-1-2 16,0-1-2-16,-15-5 1 15,-16-1 3-15,-13-6-2 16,-10-9 0-16,-1-9 2 16,4-12-1-16,8-8 2 0,12-6-1 15,10-6 1 1,12-2-2-16,6-3 1 0,3 0-9 15,0-6-7-15,2-11-99 16</inkml:trace>
  <inkml:trace contextRef="#ctx0" brushRef="#br0" timeOffset="22747.1044">13581 3034 1752 0,'0'0'100'0,"0"0"-81"0,0 0 5 16,0 0 7-16,0 0-11 15,0 0-10-15,-1 0-6 16,11 0-3-16,17 0-1 16,9 0 4-16,10 0-3 15,2 0-1-15,-1 0-8 16,0 6-16-16,-6-1-42 16,-8 0-129-16</inkml:trace>
  <inkml:trace contextRef="#ctx0" brushRef="#br0" timeOffset="22935.6459">13626 3191 1881 0,'0'0'40'0,"0"0"-33"16,0 0 12-16,0 0 4 15,0 0-14-15,0 0-8 16,55 0-1-16,2 0-2 15,15 0-13-15,12 0-8 16,1 0-60-16</inkml:trace>
  <inkml:trace contextRef="#ctx0" brushRef="#br0" timeOffset="23542.1554">14930 3284 1809 0,'0'0'19'0,"0"0"-19"16,0 0 22 0,0 0 8-16,0 0-11 0,0 0-6 15,-3 29-6-15,3-29-2 16,0 0 1-16,0 0 1 16,-3 0 4-16,-3-6 2 15,-4-15-6-15,-1-7-5 16,5-9-2-16,6-5 0 15,0-3 0-15,0 2 0 16,12 5-2-16,4 6 1 16,-2 8 2-16,-3 4 0 15,-2 5 1-15,-1 3 0 16,-2 6 6-16,-2 0-2 16,1 2-1-16,-4 4-1 0,1 0-4 15,4 0-1-15,4 0-1 16,4 10 0-16,8 5 2 15,-1 6-1-15,1 3 1 16,0 3-1-16,2 1 1 16,-5 4 0-16,2 1 0 15,-1 2-1-15,-5-1 1 16,-4-1-4-16,-3-1-3 16,-6-4-4-16,-2-2-1 15,0-7-2-15,-2-2-5 16,-9-4-19-16,0-10-32 0,-4-3-125 15</inkml:trace>
  <inkml:trace contextRef="#ctx0" brushRef="#br0" timeOffset="23745.1161">14964 3175 1880 0,'0'0'24'0,"0"0"-21"16,0 0 0-16,0 0 2 15,104-26-4-15,-43 26-1 16,10 0-3-16,3 0-37 16,1 0-125-16</inkml:trace>
  <inkml:trace contextRef="#ctx0" brushRef="#br0" timeOffset="23963.9354">15664 3159 1925 0,'0'0'14'0,"0"0"-3"15,0 0 2-15,0 0-5 16,0 0-7-16,0 0-1 15,120-17-1-15,-75 17-3 0,0 0-9 16,-2 0-7-16,-7 0-27 16,-6 0-48-16,-8 0-1697 15</inkml:trace>
  <inkml:trace contextRef="#ctx0" brushRef="#br0" timeOffset="24217.7252">15799 2975 1875 0,'0'0'31'0,"0"0"-30"16,0 0 2-16,0 0 7 15,0 0 1-15,-11 87-6 0,11-53-1 16,0 0-1-16,0 2-3 15,0 0 1-15,4-3-1 16,3 0 0-16,-1-5-7 16,-1-5-15-16,2-9-33 15,-4-9-108-15</inkml:trace>
  <inkml:trace contextRef="#ctx0" brushRef="#br0" timeOffset="24586.2424">16464 2959 661 0,'0'0'1262'16,"0"0"-1247"-16,0 0-7 16,0 0 5-16,0 0-3 15,0 0-9-15,-9 24 0 16,9 7 1-16,0 3 2 16,0-1-3-16,0 3 0 15,5-4-1-15,0-1 0 0,0-4-1 16,-2-4-4-16,0-5-2 15,-3-3-2-15,0-7-3 16,2-4-3-16,-2-4-23 16,0 0-37-16,3-6-82 15</inkml:trace>
  <inkml:trace contextRef="#ctx0" brushRef="#br0" timeOffset="25145.9869">16458 2925 1858 0,'0'0'24'16,"0"0"-4"-16,0 0-4 16,0 0-3-16,0 0-7 15,0 0-5-15,90-41 0 16,-66 41-1-16,-1 4 0 15,0 8 0-15,-6 2-1 16,-1 3 1-16,-9 0-1 16,-4 3 0-16,-3 0-6 15,-3-2 2-15,-16 2 0 16,-7-3 0-16,-2-1 1 16,0-4 3-16,6-3-3 0,9-2 1 15,5-3 1-15,8-1-5 16,0-1-1-16,0 0 3 15,17 1 5-15,6 2 0 16,0-1 1-16,0 2 1 16,-2 1 0-16,-3 0 4 15,-2 0 2-15,-1 1-4 16,-3 1 1-16,-1 0 0 16,-3 4-1-16,0 2-3 15,-4-1-1-15,1 2 2 16,-5-2-2-16,0 2 1 15,0-1-1-15,-5-4 0 16,-10 3-1-16,-7-4-1 16,-5-5 1-16,-3-2-1 15,-2-3-4-15,0 0 0 0,7-4 4 16,7-7 2-16,9-3 0 16,6 5-3-16,3-3-11 15,0 2-31-15,0-1-104 16</inkml:trace>
  <inkml:trace contextRef="#ctx0" brushRef="#br0" timeOffset="26497.2153">17246 2929 647 0,'0'0'1165'0,"0"0"-1141"15,0 0 2-15,0 0 1 16,0 0-5-16,0 0-10 16,-73-24-1-16,64 21-4 15,0 1 0-15,0 2-4 16,-3 0-3-16,-6 8 0 16,-4 13 0-16,-8 8 0 0,-2 2 0 15,1 6 1-15,6 0-1 16,6-4 0-16,11 3-3 15,8-2-1-15,0-1 1 16,27-2 2-16,12-3-1 16,13-2 2-16,13-6 0 15,3-8-2-15,-1-4-1 16,-9-8-9-16,-15 0-34 16,-19-3-130-16</inkml:trace>
  <inkml:trace contextRef="#ctx0" brushRef="#br0" timeOffset="28074.1841">1783 5835 1839 0,'0'0'57'15,"0"0"-36"-15,0 0-7 16,0 0-4-16,0 0-5 15,0 0-5-15,0 0 0 0,-9 112 6 16,9-55-4 0,0 4 0-16,0 3 0 0,0 5-1 15,0-1 1-15,3-1-2 16,6-9 0-16,1-12 1 16,-4-8-1-16,2-10 0 15,-5-11-1-15,0-5-2 16,-2-5-2-16,-1-5-3 15,0-2-5-15,0 0 1 16,0-12-12-16,0-9-72 16,0-8-724-16</inkml:trace>
  <inkml:trace contextRef="#ctx0" brushRef="#br0" timeOffset="28655.7308">1744 5845 1847 0,'0'0'19'16,"0"0"4"-16,0 0 0 15,0 0-10-15,0 0-8 16,0 0-5-16,116-53 0 0,-75 70 0 15,-4 7 0 1,-3 5 0-16,-5 4-2 0,-9 1 2 16,-5-2 0-1,-12-1-2-15,-3-2-2 0,-3 0-5 16,-21-7 1-16,-7-5 3 16,1-7-4-16,0-10 6 15,5 0 3-15,6-9 2 16,11-14 3-16,7-8 0 15,1 2-4-15,9 0-1 16,18 2 0-16,4 7 0 16,2 4-1-16,-3 8 2 15,0 4-1-15,0 4 2 16,-1 0-2-16,-4 12 0 0,1 7 0 16,-5 1 0-16,0 6-1 15,-2 1 1-15,-7-1 0 16,0-4 0-16,-8-4 1 15,-2-2-1-15,-2-6-1 16,0-5 0-16,0-3 2 16,0-2 0-16,-8-5 10 15,-2-19-3-15,4-8-5 16,4-7 0-16,2-4-2 16,3 7-1-16,18 7-4 15,0 12-10-15,2 11-21 16,-1 6-62-16</inkml:trace>
  <inkml:trace contextRef="#ctx0" brushRef="#br0" timeOffset="29041.8846">2464 5980 1830 0,'0'0'37'16,"0"0"-31"-16,0 0 6 15,0 0-4-15,0 0-4 0,0 0-2 16,-37 77-1 0,47-55-1-16,10-2 0 0,8-6-8 15,5-2-7-15,-1-8-13 16,-4-2 1-16,-4-2 7 15,-7 0 2-15,-9-7 18 16,-5-6 5-16,-3-3 15 16,-11-4-1-16,-14 1-5 15,-5-1 7-15,-1 0-16 16,3 1 1-16,7 2-3 16,9 4 1-16,6 5-4 15,6 2-5-15,0 3-17 16,12 2-27-16,13 1-49 0,5 0-92 15</inkml:trace>
  <inkml:trace contextRef="#ctx0" brushRef="#br0" timeOffset="29333.7146">2696 5978 990 0,'0'0'245'15,"0"0"15"-15,0 0-97 16,0 0-91-16,0 0-20 16,0 0-12-16,50 17-7 15,-50-15-16-15,2 2-13 16,1 2-2-16,3 5 4 15,1 0-4-15,2 2-1 16,6-2 1-16,0-1 0 16,3-3-2-16,2-5 2 0,0-2-2 15,-3 0 0 1,-3-5 1-16,-6-7-1 0,-2-7 1 16,-6 0 1-16,0-3-2 15,-15 0 0-15,-12 0 2 16,0 3-1-16,1 4 0 15,10 5-1-15,2 6 0 16,11 4-7-16,3 0-14 16,0 0-54-16,6 7-68 15</inkml:trace>
  <inkml:trace contextRef="#ctx0" brushRef="#br0" timeOffset="29643.758">3283 5752 1162 0,'0'0'549'0,"0"0"-474"16,20-93-26-16,-20 66-9 16,-8 7-13-16,-11 4-11 15,4 5-5-15,0 4 1 16,2 3 1-16,2 4-3 16,-1 0-6-16,-1 19-3 15,-2 11 0-15,3 10 1 16,1 9-2-16,6 9 1 15,3 7 0-15,2 0 1 16,0 2-1-16,5-3-2 16,11-3 1-16,0-5 0 15,-2-4 0-15,1-6-1 16,-5-9-11-16,-1-7-2 16,-4-12-4-16,-5-8-17 0,0-10-50 15,0 0-942-15</inkml:trace>
  <inkml:trace contextRef="#ctx0" brushRef="#br0" timeOffset="29764.2225">3060 6157 1872 0,'0'0'25'0,"0"0"-19"16,0 0-2-16,108-48 4 16,-37 34-8-16,12-4-15 15,2 0-250-15</inkml:trace>
  <inkml:trace contextRef="#ctx0" brushRef="#br0" timeOffset="30427.8935">1917 6601 1360 0,'0'0'521'0,"-81"11"-518"16,43-4-2-16,11-2 0 16,9-3 14-16,15 0-2 15,3-2-12-15,36 0 0 16,36 0-1-16,45-19 3 15,47-8-1-15,47-6-2 16,32-3-5-16,13 1-3 16,-2 2-6-16,-29 5 2 15,-43 8 5-15,-49 7 7 16,-53 4 1-16,-42 4-1 0,-27 2 4 16,-11 3 14-16,0 0 1 15,-6 0-12-15,-8 0-6 16,-4 0-1-16,6 0-7 15,1 0-38-15,3 0-326 16</inkml:trace>
  <inkml:trace contextRef="#ctx0" brushRef="#br0" timeOffset="31162.8763">5931 5752 1848 0,'0'0'57'16,"0"0"-41"-16,0 0-6 15,0 0 3-15,0 0-4 16,0 0-6-16,0 14-3 16,0 12 0-16,-2 10 5 15,-1 7 1-15,0-3-3 16,2 0 1-16,1-4-1 15,0-5-1-15,0-6-1 16,0-3-1-16,0-8 0 16,0-1 0-16,2-6 1 0,5 0-1 15,3-3 0-15,5-1 0 16,9-3 0-16,10 0-1 16,5 0-4-16,8 0-6 15,5-7-4-15,1-3-8 16,1 3-17-16,-5-6-46 15</inkml:trace>
  <inkml:trace contextRef="#ctx0" brushRef="#br0" timeOffset="31432.9004">6472 5712 1917 0,'0'0'21'0,"0"0"-10"16,0 0 1-16,0 0 0 15,0 0-11-15,0 0 0 16,-3 51-1-16,9-15 1 16,3 4 0-16,-1 1-1 15,0-4 0-15,0-1-3 16,-2-8-11-16,0-5-6 15,-1-7-12-15,2-11-46 16,0-5-298-16</inkml:trace>
  <inkml:trace contextRef="#ctx0" brushRef="#br0" timeOffset="31695.356">6784 5678 1761 0,'0'0'133'0,"0"0"-109"16,0 0-9-16,0 0-1 15,0 0-10-15,0 0-3 16,12 29 1-16,-1 2 2 16,-1 6-3-16,2 4 0 15,0 2 0-15,-3-2-1 0,-2 0 0 16,0-7-2-16,1-2-7 15,-3-5-11-15,5-11-24 16,-3-7-38-16,-4-9-441 16</inkml:trace>
  <inkml:trace contextRef="#ctx0" brushRef="#br0" timeOffset="32206.2606">6657 5864 1821 0,'0'0'21'0,"0"0"-18"0,0 0-3 16,0 0 0 0,100-60 0-16,-46 52 0 0,8-2-24 15,4 3 0 1,4 0-22-16,-1 1-47 0,-8-3-116 16,-6-1-361-16,-10-1 33 15,-8-1 537-15,-11 1 418 16,-16 2 399-16,-7 0-634 15,-3 1-110-15,0-2-35 16,-16 1-17-16,-4 1-12 16,-8 4-5-16,5 2 3 15,-2 2-5-15,6 0-1 16,4 3-1-16,3 10 0 16,3 0-1-16,3 6 0 0,4 3 0 15,2 0 1 1,0 2-1-16,8 2 1 0,10 1 0 15,4-1 0-15,4-4 1 16,2-2 0-16,2-3-1 16,3 0 1-16,1 0 4 15,-6-1 0-15,-2-1-2 16,-10-2-2-16,-6-2-1 16,-4-2 2-16,-4-1-1 15,-2-2-1-15,0-1 0 16,0 3 0-16,-14-5-1 15,-8 2 1-15,-6-4-9 16,-6-1-14-16,2 0-23 0,10 0-27 16,10-6-712-16</inkml:trace>
  <inkml:trace contextRef="#ctx0" brushRef="#br0" timeOffset="32439.1998">8080 5707 1670 0,'0'0'250'0,"0"0"-244"0,0 0-5 16,0 0 1-16,0 0-2 15,118-22-2-15,-72 22-30 16,-5 0-107-16</inkml:trace>
  <inkml:trace contextRef="#ctx0" brushRef="#br0" timeOffset="32605.4326">7974 5894 1732 0,'0'0'178'0,"0"0"-176"16,0 0 1-16,91 0 4 0,-28-6-7 15,10-5-1 1,-3-4-86-16</inkml:trace>
  <inkml:trace contextRef="#ctx0" brushRef="#br0" timeOffset="36606.3218">9913 6124 1658 0,'0'0'85'0,"0"0"-65"16,0 0 11-16,0 0 4 16,0 0-12-16,0 0-11 15,0 0-1-15,-1 9-3 16,1-5-1-16,0-1-3 15,0 0-2-15,0 2 4 16,0 1 4-16,0-1-6 16,-3-1 0-16,3-2 0 15,0-1-1-15,0-1-1 16,0 0 2-16,0 0 0 16,0 0 3-16,0 0-2 0,0-12 7 15,-3-11-3 1,0-12-8-16,1-6-1 0,2-11-1 15,0-6-3-15,5-4-2 16,5 0 5-16,2 7 0 16,2 8-1-16,-2 10 2 15,-1 11 0-15,0 4 0 16,0 8 0-16,0 0 1 16,0 4 1-16,2 2-1 15,1 2-1-15,-2 3 1 16,0 2-1-16,4 1-1 15,-2 0 1-15,3 6-1 0,3 6 1 16,-3 4 0-16,2 1 0 16,0 7 2-16,-3 2-1 15,1 2-1-15,-4 1 1 16,-1 2-1-16,-3 1 2 16,-1 1-2-16,-1-3 0 15,-4-1 0-15,0-3 1 16,-2-4-1-16,2 0 0 15,-1 0-1-15,-2-4-1 16,0-2-4-16,0-2-1 16,0-3-7-16,0-3-6 15,0-3-18-15,0-5-56 16,0 0-417-16</inkml:trace>
  <inkml:trace contextRef="#ctx0" brushRef="#br0" timeOffset="36839.6252">10009 5867 1811 0,'0'0'37'16,"0"0"-34"-16,0 0 6 15,0 0-3-15,0 0-5 16,0 0 1-16,85-3-2 0,-42 3-7 16,5 0-30-16,-3 0-112 15</inkml:trace>
  <inkml:trace contextRef="#ctx0" brushRef="#br0" timeOffset="38095.9158">10585 6026 1797 0,'0'0'48'16,"0"0"-37"-16,0 0 13 16,0 0-9-16,0 0-5 15,0 0-5-15,0 3-2 16,0 4 5-16,0-1-2 15,0-2 1-15,0-2-1 16,0 0-2-16,0-2-2 16,0 0 0-16,0 0-1 0,0 0 2 15,0 0-2 1,0 0 2-16,0-5 6 0,-3-14-2 16,1-9-6-16,1-7-1 15,1-8-1-15,0-6-2 16,9 1-1-16,5 4 0 15,0 3 2-15,-1 7 1 16,-1 4 1-16,-3 5 1 16,0 2-1-16,-2 6 1 15,-2 3 4-15,1 3 0 16,-1 3-2-16,0 3 1 16,-2 5-2-16,-1 0-1 15,-2 0-1-15,6 0-1 16,1 0-1-16,8 8 1 15,0 4 1-15,3 3-1 0,1 3 1 16,1 1 1-16,-2 1-1 16,-2 0-1-16,0 4 1 15,-2-1 1-15,-1 2-1 16,-4 4 0-16,-1-2 0 16,-2 1 0-16,-3-1 0 15,0-1 0-15,1-1-2 16,-4-1 1-16,0-4-3 15,0-1 0-15,0-4-1 16,0-3-1-16,0-1-5 16,0-5-4-16,0-2-18 15,0-3-43-15,0-1-245 16</inkml:trace>
  <inkml:trace contextRef="#ctx0" brushRef="#br0" timeOffset="38316.1498">10671 5861 1766 0,'0'0'93'0,"0"0"-77"15,0 0 1-15,0 0-2 16,0 0-11-16,0 0-3 0,94-14-1 15,-42 14-3 1,3 0-25-16,-1 0-73 0</inkml:trace>
  <inkml:trace contextRef="#ctx0" brushRef="#br0" timeOffset="39013.1988">11497 5806 1757 0,'0'0'113'0,"0"0"-93"15,0 0 12-15,0 0-9 16,0 0-12-16,0 0-6 16,14-10-1-16,15 6-3 15,12 0-1-15,6 1 0 0,3 0 0 16,0-2 0-16,-2-1 1 15,-3 0-1-15,-8-2-2 16,-8 3-3-16,-7 0 1 16,-14 3 3-16,-1 0-2 15,-5 0-1-15,-2 2-1 16,0 0 1-16,0-3-7 16,0 3-9-16,0 0-22 15,-5 0-72-15</inkml:trace>
  <inkml:trace contextRef="#ctx0" brushRef="#br0" timeOffset="39338.2351">11724 5591 1889 0,'0'0'34'0,"0"0"-24"16,0 0 3-16,0 0-7 16,0 0-5-16,0 0 0 15,-2 72 2-15,11-33-1 16,1 5-1-16,1-1 0 16,0 0-1-16,-2-4 2 0,-3-10-2 15,0-5 0-15,-3-6-1 16,0-2-3-16,-3-7-2 15,0-1-1-15,1-5-1 16,-1-3-8-16,2 0-22 16,1 0-40-16,3 0-697 15</inkml:trace>
  <inkml:trace contextRef="#ctx0" brushRef="#br0" timeOffset="40801.3776">12416 5978 1802 0,'0'0'41'0,"0"0"-27"15,0 0 14-15,0 0-2 0,0 0-11 16,0 0-7-16,0 0 1 16,0 2-1-16,0-2 1 15,0 0-2-15,0-2-1 16,0-12-3-16,0-5-3 16,0-6 1-16,0-9-1 15,0-7 0-15,0-5 0 16,0 1-2-16,9 4 0 15,2 7 2-15,-2 9 0 16,1 3 0-16,-1 7 0 16,-1 2 1-16,0 4 0 15,0 0 1-15,-1 5 1 16,-1 1-2-16,0 3 0 16,3 0-1-16,0 0 0 15,6 0-1-15,4 12 1 0,2 3 0 16,1 3 0-16,-2 4 0 15,-2 2 0-15,2 3 0 16,-1 5 0-16,-5 1 0 16,-1-3 0-16,-4 1-2 15,-5-4 0-15,2-3-1 16,-5-1 0-16,-1-3-3 16,0-3 0-16,0-2 1 15,0-1-2-15,0-2 1 16,0 0-3-16,-1-4-7 15,-5-2-28-15,3-3-81 16</inkml:trace>
  <inkml:trace contextRef="#ctx0" brushRef="#br0" timeOffset="41010.5986">12449 5816 1856 0,'0'0'9'0,"0"0"-8"0,0 0 1 16,114-17-1 0,-64 17-1-16,5 0-30 0,-1 0-148 15</inkml:trace>
  <inkml:trace contextRef="#ctx0" brushRef="#br0" timeOffset="41537.3835">13281 5651 1815 0,'0'0'36'0,"0"0"-9"16,0 0 2-16,0 0-11 15,0 0-9-15,0 0-5 16,-89-31-1-16,75 31-1 0,-4 12 0 16,-1 7-2-1,0 8 2-15,1 4-1 0,1 5-1 16,3 1 0-16,4 3 0 15,6-6 1-15,4 1-2 16,0-9 1-16,18-2-2 16,10-6-3-16,7-6 0 15,6-3-1-15,0-8 2 16,-4-1 2-16,-1 0-1 16,-6 0 3-16,-3-8-7 15,-7 1-9-15,-5-3-15 16,-3 1-67-16,-6 1-1671 0</inkml:trace>
  <inkml:trace contextRef="#ctx0" brushRef="#br0" timeOffset="41887.6852">13811 5782 1842 0,'0'0'48'0,"0"0"-32"16,0 0 2-16,0 0 1 15,0 0-9-15,0 0-4 16,38-14-5-16,-6 14 1 16,5 0-2-16,5 0 2 15,3 0-2-15,-6 0 0 16,-2 0-6-16,-6 0-10 16,-2 0-8-16,-7-1-21 15,-6-8-84-15</inkml:trace>
  <inkml:trace contextRef="#ctx0" brushRef="#br0" timeOffset="42143.3116">14020 5629 1881 0,'0'0'36'15,"0"0"-29"-15,0 0 7 16,0 0-7-16,0 0-7 16,0 0 5-16,-15 92-3 15,15-50 1-15,0 0-3 16,0-2 1-16,0-2-1 16,6-4-3-16,4-7-12 15,-1-5-17-15,-2-8-63 0</inkml:trace>
  <inkml:trace contextRef="#ctx0" brushRef="#br0" timeOffset="42983.1103">14616 5922 1786 0,'0'0'19'0,"0"0"-6"15,0 0 26-15,0 0-13 16,0 0-9-16,0 0-5 15,-3 2 0-15,3-2-1 0,-1 0 0 16,-3-12-1-16,2-5-8 16,-1-7 1-16,0-5 2 15,3-9-3-15,0-9 0 16,8 0-2-16,9 3 0 16,3 7 0-16,-1 8 0 15,-3 5 0-15,-1 7 0 16,-3 0 2-16,-3 7 1 15,0 6 2-15,-3 1-1 16,-1 1 1-16,-3 2-2 16,3 0-2-16,0 0-1 15,5 0 0-15,3 5-2 16,4 7 2-16,1 2 0 16,1 6 0-16,2 6 0 0,-2-2 0 15,1 6 0 1,-4 3 0-16,-1 1 0 15,-4 3 0-15,-4-1 0 0,-2-5-5 16,-3-2-2-16,-2-3-2 16,0-8-3-16,0-2-4 15,0-6-7-15,-8-6-23 16,2-4-90-16</inkml:trace>
  <inkml:trace contextRef="#ctx0" brushRef="#br0" timeOffset="43163.1323">14728 5741 1865 0,'0'0'20'0,"0"0"2"16,0 0-15-16,0 0-5 15,80-34-2-15,-39 31-3 16,2-1-33-16,-2 3-117 15</inkml:trace>
  <inkml:trace contextRef="#ctx0" brushRef="#br0" timeOffset="43441.1916">15286 5593 1785 0,'0'0'130'0,"0"0"-109"15,0 0 12-15,0 0-9 16,0 0-15-16,0 0-9 16,-11 0-2-16,11 20 1 15,2 8 0-15,4 4 2 16,0 2-1-16,0 4 0 16,-3-4 0-16,1-2-7 15,-4-4-3-15,0-8-1 16,0-4-4-16,0-5 1 15,0-5-4-15,0-4-19 0,-4-2-31 16,3 0-101-16</inkml:trace>
  <inkml:trace contextRef="#ctx0" brushRef="#br0" timeOffset="44010.1536">15314 5559 615 0,'0'0'1200'16,"0"0"-1158"-16,0 0-12 15,0 0 0-15,0 0-17 16,85-19-5-16,-58 19-1 16,0 0-2-16,-6 0-3 0,-4 0 0 15,-4 7-2-15,-7-2 0 16,-1 5-1-16,-5 2 1 15,0 2-1-15,0 1 1 16,-16 2 1-16,-4 0-1 16,-2-1-1-16,2-3 1 15,2 1-3-15,6-2 0 16,3-2-2-16,4 0 0 16,1-5-2-16,4 2 1 15,0 1 1-15,0-4 2 16,0 3 3-16,6 2 0 0,6-1 0 15,1 3 1 1,5-3 0-16,-2 2 0 0,1 0 3 16,1 0 1-16,-6 2-2 15,2-1 0-15,-1-1 2 16,-4 1-2 0,-2 0 0-16,-1-1-1 0,-5 2 0 15,-1-4-2-15,0 1 2 16,0 0-2-16,-3 1 1 15,-11-1 0-15,-5-1-1 16,-5-1 1-16,-4-3-2 16,-4-1 0-16,2-2-3 15,8-1 2-15,2 0 0 16,8 0 1-16,3 0-2 16,5-7-8-16,4 2-28 0,0-3-79 15</inkml:trace>
  <inkml:trace contextRef="#ctx0" brushRef="#br0" timeOffset="44925.3174">15976 5690 1848 0,'0'0'49'0,"0"0"-30"16,0 0 0-16,0 0-4 15,0 0-6-15,0 0-4 16,49 0-4-16,-13 0 1 16,5 0-1-16,0 0 0 15,4 0-1-15,-4 0 0 16,-2 0 1-16,-4 0-1 16,-5 0 0-16,-7 0-4 15,-7 0-5-15,-4 0-6 16,-8-3-2-16,-2-4-19 15,-2 1-48-15,0-2-1250 16</inkml:trace>
  <inkml:trace contextRef="#ctx0" brushRef="#br0" timeOffset="45223.9001">16232 5551 1865 0,'0'0'47'16,"0"0"-31"-16,0 0 8 15,0 0 1-15,0 0-13 16,0 0-9-16,-3 0-3 16,3 14-1-16,0 7 1 15,0 3 2-15,0 3-2 0,0 2 1 16,6 1-1-16,2 1 0 15,1 2 0-15,1-5-3 16,-3-5-6-16,-2-6-6 16,0-4 1-16,-2-7-5 15,-1-3-27-15,1-3-62 16</inkml:trace>
  <inkml:trace contextRef="#ctx0" brushRef="#br0" timeOffset="47192.2449">17001 5535 1790 0,'0'0'44'15,"0"0"-6"-15,0 0 1 16,0 0-15-16,0 0-3 16,0 0-4-16,-7-18-4 0,7 18-5 15,0 0-2-15,0 0-3 16,0 0-3-16,0 1-2 15,0 16-2-15,0 7 4 16,0 8 0-16,0 1 1 16,0 0-1-16,0 0 1 15,0-2-1-15,2-2 0 16,-2-2-2-16,3-3 1 16,-1-6-4-16,-2-5-1 15,0-3-3-15,0-5-2 16,0 1-1-16,2-5-3 15,-1 1-7-15,1-2-18 16,1 0-37-16,0 0-109 16</inkml:trace>
  <inkml:trace contextRef="#ctx0" brushRef="#br0" timeOffset="47812.2288">17035 5475 1848 0,'0'0'33'0,"0"0"1"16,0 0-10-16,0 0-7 15,0 0-7-15,0 0-6 0,62-47-2 16,-33 47-1-16,3 0-1 15,4 0 1-15,-5 10-1 16,-1 5 0-16,-7 2 0 16,-4 0-1-16,-6 2-2 15,-5 3-6-15,-8 0 2 16,0-1-1-16,-7 4 1 16,-16-1 3-16,-4-3-3 15,-7 1 0-15,-1-6-3 16,4-2 2-16,7-3 6 0,10-5 2 15,6 0-1 1,5-3 1-16,3-3 0 0,0 2-1 16,1-2 2-16,14 3 0 15,0 0 7-15,3 2-2 16,-3-1-1-16,0 1 0 16,-3 1-1-16,2 1 1 15,-1 2-4-15,-3 2 1 16,2 1-2-16,-3 1 0 15,-3 1 1-15,-3-2-2 16,-1 4 1-16,-2-4-1 16,0 1 0-16,-8-2 1 15,-8 3-4-15,-4-5 3 16,-4-1 1-16,-4-2-1 16,-2-5-3-16,0-1-1 0,-1 0-6 15,3 0 2 1,6-5-1-16,6-2-2 0,12 1-11 15,4 0-13-15,2-4-79 16,18 0-1387-16</inkml:trace>
  <inkml:trace contextRef="#ctx0" brushRef="#br0" timeOffset="48194.9396">17832 5540 1258 0,'0'0'616'16,"0"0"-593"-16,0 0 6 15,0 0-8-15,0 0-9 16,0 0-6-16,0 0-4 15,-63-34-2-15,37 36 0 16,-4 10 0-16,3 5 0 16,2 5 0-16,4 0 0 15,6 1-1-15,4 5 1 16,5-3-1-16,6 0 1 16,0 0-1-16,8 1 0 15,19-5 0-15,8-1 1 16,6-6 3-16,5-6-3 0,-6-5 0 15,-5-3-6-15,-1 0-9 16,-4-3-14-16,-6-11-67 16</inkml:trace>
  <inkml:trace contextRef="#ctx0" brushRef="#br0" timeOffset="49360.3074">8088 7620 1773 0,'0'0'86'16,"0"0"-62"-16,0 0 4 16,0 0-9-16,0 0 0 15,0 0-2-15,0 0-6 16,-8-16-3-16,10 15-2 15,16 0-4-15,7-2-1 16,6 3 1-16,7-3-2 16,3 3 0-16,4-3-8 0,3-3-13 15,-3 1-9-15,-1-1-33 16,-13 0-564-16</inkml:trace>
  <inkml:trace contextRef="#ctx0" brushRef="#br0" timeOffset="49593.9412">8062 7745 1776 0,'0'0'151'0,"0"0"-144"0,0 0-2 15,0 0 3-15,93-16-5 16,-37 9-3-16,9 3-1 16,3-1-9-16,1-4-27 15,-11 0-200-15</inkml:trace>
  <inkml:trace contextRef="#ctx0" brushRef="#br0" timeOffset="55360.1527">9965 7732 1736 0,'0'0'29'16,"0"0"-28"-16,0 0 4 15,0 0 10-15,0 0 1 16,0 0-7-16,0 0 2 15,0 0 1-15,-1 36-2 16,1-33 2-16,0-2-1 16,0 2 0-16,0-1-2 0,0-1-3 15,0 0-2-15,0-1 0 16,0 0-2-16,0 0-1 16,0 0 2-16,0 0 0 15,0 0 4-15,0 0 1 16,0-1 3-16,0-13-4 15,0-6-6-15,0-6 0 16,1-3 0-16,3-3-1 16,5-2-1-16,-2-2 1 15,2 5 1-15,-2 0-1 16,1 3 0-16,-1 4 0 0,2 1 1 16,0 4-1-1,2 3 0-15,0 4 1 16,0 2 0-16,0 3 0 15,0 1 0-15,-2 4 0 0,0 2-1 16,3 0 0-16,2 0-1 16,0 11 1-16,2 3-1 15,4 3 1-15,-3 2 0 16,3 0 0-16,-2 4 0 16,-1-3 0-16,-1 3 0 15,-1-1 0-15,-3 4-1 16,-4-2 1-16,1 0 0 15,-1-1 0-15,-3-2-1 16,1 0 1-16,-5-2-4 16,-1-1-2-16,0 0 0 15,0-3-9-15,0-4-19 0,0-2-35 16,0-7-235-16</inkml:trace>
  <inkml:trace contextRef="#ctx0" brushRef="#br0" timeOffset="55571.0698">10118 7646 1812 0,'0'0'73'0,"0"0"-63"16,0 0-3-16,0 0-5 15,0 0-2-15,125-22-5 16,-65 22-24-16,-2 0-73 16</inkml:trace>
  <inkml:trace contextRef="#ctx0" brushRef="#br0" timeOffset="55857.0656">11027 7604 1791 0,'0'0'98'0,"0"0"-83"15,0 0-2-15,0 0-5 16,0 0-2-16,94-5-3 15,-49 5-2-15,6 0 0 16,-1 0 0-16,0 0-1 16,2 0-2-16,-4 0-8 15,-11 0-25-15,-9 3-41 16,-11-3-238-16</inkml:trace>
  <inkml:trace contextRef="#ctx0" brushRef="#br0" timeOffset="56125.0644">11211 7458 1858 0,'0'0'47'0,"0"0"-34"16,0 0 1-16,0 0-7 15,0 0-6-15,0 0-1 16,-18 70 2-16,15-35-1 16,2 4-1-16,1-1 1 0,0 3-1 15,0-4 0-15,0-3-4 16,5-4-16-16,6-9-47 16,-2-7-352-16</inkml:trace>
  <inkml:trace contextRef="#ctx0" brushRef="#br0" timeOffset="57408.0695">12015 7695 1649 0,'0'0'168'16,"0"0"-160"-16,0 0-1 0,0 0 12 15,0 0-9-15,0 0-7 16,0 4 0-16,0-3 9 15,0 1-1-15,0-2-3 16,0 0 5-16,0 0-2 16,0 0-3-16,0 0-3 15,0 0 4-15,0 0-2 16,0-4 1-16,0-12-2 16,0-5-3-16,0-8-3 15,0-4 1-15,0-1-2 16,0-2 1-16,2 4-3 15,8 2 1-15,-1 4 2 16,0 5 0-16,-1 4 0 16,0 3 0-16,0 2 0 15,-2 2 1-15,-2 1-1 0,3 4 4 16,-1 1-3-16,4 4-1 16,0 0 0-16,6 0 0 15,7 3-1-15,-1 12 1 16,3 4 0-16,1 6-1 15,-2-1 1-15,-1 2 0 16,-3 2-1-16,1-2 1 16,-5 1 0-16,-2-4 0 15,-5 2 0-15,-2-4-4 16,-6-3-2-16,-1-1-3 0,0-2-3 16,0-2-4-1,-5-2-13-15,-4-1-6 0,1-5-37 16,-1-2-262-16</inkml:trace>
  <inkml:trace contextRef="#ctx0" brushRef="#br0" timeOffset="57624.9015">12131 7562 1801 0,'0'0'26'0,"0"0"-21"0,0 0-4 15,0 0 1-15,114-26-2 16,-65 26 0-16,8 0-24 16,1-4-99-16</inkml:trace>
  <inkml:trace contextRef="#ctx0" brushRef="#br0" timeOffset="57935.7335">12913 7435 1784 0,'0'0'62'0,"0"0"-41"15,0 0 17-15,0 0-14 16,0 0-8-16,0 0-4 15,-76-20-6-15,59 20-3 16,0 13-3-16,-3 4 2 16,1 4-2-16,3 3 0 15,2 1 0-15,5 3-1 16,3-1 1-16,6-2-1 16,0 0 0-16,21-2 1 15,7-4-5-15,7-3 0 16,2-6-4-16,4-8-6 15,7-2-17-15,11 0-47 16,6-12-316-16</inkml:trace>
  <inkml:trace contextRef="#ctx0" brushRef="#br0" timeOffset="58254.6373">13744 7490 1823 0,'0'0'98'0,"0"0"-94"16,0 0-1-16,0 0 2 15,0 0-2-15,108-12-2 16,-55 12 2-16,-3-4-3 16,0 3-2-16,-4-2-2 15,-6-1-7-15,-6 2-17 16,-5-4-14-16,-10 1-55 16,-4-1-893-16</inkml:trace>
  <inkml:trace contextRef="#ctx0" brushRef="#br0" timeOffset="58536.133">13973 7294 1843 0,'0'0'75'16,"0"0"-63"-16,0 0 1 16,0 0-2-16,0 0-9 15,0 0 0-15,-9 73-2 16,9-37 1-16,0 3 0 16,0 0 0-16,0-3-1 0,11 0-1 15,2-3-11 1,1-6-28-16,-5-8-176 0</inkml:trace>
  <inkml:trace contextRef="#ctx0" brushRef="#br0" timeOffset="59367.6329">14900 7582 1793 0,'0'0'37'15,"0"0"-29"-15,0 0 19 16,0 0 2-16,0 0-9 15,0 0-11-15,-5 5-3 16,5-5 3-16,0 0-5 16,0 0 1-16,0 0 1 0,0 0 1 15,0 0 2-15,-6-11-1 16,0-7-5-16,-1-11-3 16,1-1-1-16,6-5-4 15,0-4-1-15,9 5 1 16,6 3-1-16,2 7 5 15,0 4 0-15,1 6 1 16,-3 0 0-16,-2 5 1 16,1 4 0-16,-1 2 1 15,-2 2-1-15,5 1 0 16,-1 0-1-16,3 5 0 16,0 11 0-16,2 4 0 0,0 8 0 15,-4 3 0-15,1 2 0 16,-2 3 1-16,1 0 0 15,-2 0-1-15,-4-4 0 16,-1-2-1-16,-5-7 0 16,-1-1-2-16,-3-6-9 15,0-5-4-15,0-2-19 16,0-6-27-16,-9-3-185 16</inkml:trace>
  <inkml:trace contextRef="#ctx0" brushRef="#br0" timeOffset="59517.9889">14958 7481 1447 0,'0'0'203'16,"0"0"-203"-16,106-23-65 15,-50 15-1214-15</inkml:trace>
  <inkml:trace contextRef="#ctx0" brushRef="#br0" timeOffset="59777.993">15544 7371 1541 0,'0'0'296'0,"0"0"-251"0,0 0-5 16,0 0-14-16,0 0-2 15,0 0-9-15,1-21-5 0,-1 21-5 16,0 0-5-16,0 7-4 15,3 14 4-15,3 9 0 16,1 4 0-16,0 2 0 16,2-3 1-16,-5-1-1 15,2-3-2-15,-3-5-5 16,-2-6-3-16,-1-4-3 16,0-4 1-16,0-3-2 15,0-7-10-15,0 0-27 16,-2 0-52-16</inkml:trace>
  <inkml:trace contextRef="#ctx0" brushRef="#br0" timeOffset="60310.7427">15547 7378 1789 0,'0'0'51'15,"0"0"-21"-15,0 0 3 16,0 0-9-16,0 0-14 15,0 0-4-15,95-70-1 16,-71 70-4-16,0 0 0 16,-2 0 0-16,-2 5-1 15,-2 6 0-15,-3 0 0 16,-5 3-1-16,-4 0 0 16,-4 1-1-16,-2 1-2 0,0 0 0 15,-12-2 2-15,-8-1 2 16,1-1 0-16,-2-3 0 15,6 0 0-15,2-3 0 16,5-1-1-16,4-2 1 16,2-3 0-16,2 2-3 15,0 1 0-15,0 0 0 16,5 3 3-16,4-2 0 16,-1 0 0-16,3 3 0 15,-2-2 1-15,1 2 2 16,1 2 1-16,1-1-2 15,-3 6-1-15,0-4 0 16,0 4 0-16,-5-1-1 16,1-1 0-16,-5-1 1 15,0 0-2-15,0-1 0 0,-2 1 1 16,-11-4-2-16,-8 1 1 16,-3-4-1-16,-3-3 1 15,0-1-2-15,2 0 3 16,4 0-1-16,7-8-1 15,6-1-22-15,8-1-29 16,0 0-67-16</inkml:trace>
  <inkml:trace contextRef="#ctx0" brushRef="#br0" timeOffset="60591.7669">16339 7447 1890 0,'0'0'38'16,"0"0"-23"-16,0 0 0 15,0 0-1-15,0 0-11 16,88-12-2-16,-50 12 0 15,2 0-1-15,3 0-2 16,-7 0-2-16,-2 0-9 16,-4 0-5-16,-3 0-19 0,-9-3-69 15</inkml:trace>
  <inkml:trace contextRef="#ctx0" brushRef="#br0" timeOffset="60835.5932">16570 7270 1877 0,'0'0'21'0,"0"0"-17"16,0 0 12-16,0 0-3 0,-26 91-5 15,24-55-4-15,2 3-1 16,0 0-2-16,0 0 0 15,0-3-1-15,0-1-5 16,7-6-12-16,-1-5-34 16,4-10-28-16,4-9-817 15</inkml:trace>
  <inkml:trace contextRef="#ctx0" brushRef="#br0" timeOffset="61121.0777">17116 7325 1920 0,'0'0'28'0,"0"0"-19"16,0 0 8-16,0 0-9 15,0 0-7-15,0 0 0 16,-1 85 1-16,1-53 0 15,6 1-1-15,-1 0 0 16,1-2-1-16,-1-5 0 16,0-2-3-16,-2-5-8 15,-3-3-4-15,0-6-3 16,0-4-2-16,0-6-48 0,0 0-79 16</inkml:trace>
  <inkml:trace contextRef="#ctx0" brushRef="#br0" timeOffset="61668.0785">17128 7349 1824 0,'0'0'60'0,"0"0"-27"16,0 0-15-16,0 0-5 15,0 0-6-15,103-54-4 16,-67 53-1-16,4 1-2 0,-7 0 1 16,-6 8-1-16,-8 6 0 15,-6 3-2 1,-5 2 1-16,-8 3-3 0,0 2-3 16,-8 0-2-16,-15-1 1 15,-6-4 2-15,0-2-5 16,2-3 4-1,3-2 3-15,10-7 3 0,7 0 0 16,3-3 0-16,4-2 1 16,0 0 0-16,0 0 0 15,0 0 2-15,8 0 0 16,9 1 1-16,1 1-1 16,-2 3 1-16,4 0-3 0,-4 2 1 15,0 2 2 1,1 3 2-16,-4 3-2 0,-2 2-2 15,-3 1 0-15,-2 3-1 16,-2-1 0-16,-4-2 1 16,0-1-1-16,-4-1 0 15,-10-3-1-15,-4-3 1 16,-6-3-7-16,-6-7-3 16,-4 0-10-16,-6 0-52 15,1-14-70-15,6-5-245 16,8 1 190-16,10 2 197 15,8 0 0-15</inkml:trace>
  <inkml:trace contextRef="#ctx0" brushRef="#br0" timeOffset="62082.3571">17905 7366 1839 0,'0'0'60'16,"0"0"-40"-16,0 0 4 15,0 0-9-15,0 0-7 16,-91-8-5-16,49 17 0 16,-4 10-2-16,1 3 1 15,8 5-2-15,7 2 0 16,11 2-1-16,11 2-1 16,8-3-1-16,0-1 3 15,32-1 0-15,18-3 3 16,13-4-2-16,4-8 2 15,-6-5-2-15,-11-7-1 16,-7-1-12-16,-15 0-8 16,-9-12-23-16,-8-5-358 0</inkml:trace>
  <inkml:trace contextRef="#ctx0" brushRef="#br0" timeOffset="63693.7429">8120 9310 1850 0,'0'0'43'0,"0"0"-23"16,0 0 4-16,0 0 1 15,0 0-9-15,0 0-3 16,0 0-2-16,0 0-4 16,0 0-4-16,11 0-3 15,14-3 0-15,7-4 3 16,8 3-3-16,-3 1-2 0,1 3-1 16,0-3-2-16,-3 3-2 15,-2-2-1-15,-4 0-2 16,-4 2-2-16,-4 0-2 15,-7 0-2-15,-5 0-10 16,-6 0-28-16,-3 0-56 16</inkml:trace>
  <inkml:trace contextRef="#ctx0" brushRef="#br0" timeOffset="63951.182">8186 9461 1840 0,'0'0'35'15,"0"0"-30"-15,0 0 26 16,0 0 0-16,0 0-13 16,0 0-7-16,15 3-7 15,21-3 3-15,12 0-4 16,4 0-1-16,-3 0-2 15,-4 0-5-15,-5 0-12 16,-7 0-14-16,-8 0-29 16,-7 0-365-16</inkml:trace>
  <inkml:trace contextRef="#ctx0" brushRef="#br0" timeOffset="69819.6208">9924 9699 1663 0,'0'0'16'0,"0"0"9"16,0 0 6-16,0 0 10 15,0 0-18-15,0 0-4 16,0 73 1-16,0-68-6 0,0-2-2 15,0 0-3-15,0-1-3 16,0-2 4-16,0 0 2 16,0 0 1-16,0 0-2 15,-2-13 0-15,-1-9-8 16,2-5-2-16,1-9 0 16,0-7-1-16,0-3 1 15,1-3-1-15,13 1 0 16,1 3 0-16,2 3 3 15,2 6 0-15,1 4-1 16,-2 2 2-16,-1 4 0 16,3 4 1-16,-3 3 0 15,2 0 0-15,-4 7-1 16,-1 2 0-16,-4 9-3 16,0 1 1-16,4 0-2 0,2 11-3 15,7 11 3-15,-2 4 0 16,-1 1 0-16,0 4-1 15,-2 1 1-15,-1-2 2 16,2 2-2-16,-3-3 0 16,-3-1-1-16,-1 0 1 15,-4-3 0-15,-2-2 0 16,-5-3-1-16,-1-1 0 16,0-2-3-16,0-2-1 15,0 0-2-15,0 1 0 0,-3-1-1 16,-3-4 1-1,-3-1-9-15,0-3-2 0,-1-2-11 16,-2-2-45-16,2-3-432 16</inkml:trace>
  <inkml:trace contextRef="#ctx0" brushRef="#br0" timeOffset="70039.1333">9951 9544 1683 0,'0'0'210'16,"0"0"-199"-16,0 0-11 16,0 0 4-16,0 0-2 0,111-58 1 15,-40 53-3-15,11 3-8 16,-1-1-64-16,-9-1-1361 15</inkml:trace>
  <inkml:trace contextRef="#ctx0" brushRef="#br0" timeOffset="70654.9674">11053 8989 1813 0,'0'0'43'16,"0"0"-37"-16,0 0 7 16,0 0 11-16,0 0-4 15,-48-86-12-15,29 76-2 0,-2 0-1 16,-5 1-1 0,0 4-2-16,0 3 0 0,4 2 0 15,0 0-1-15,5 0 0 16,1 5-1-16,-2 9 1 15,6 3-1-15,-3 7 0 16,6 2 1-16,-1 5 0 16,5 6 0-16,4 5-1 15,1 8 1-15,0 5 0 16,0 1 4-16,4 2-3 16,0-1 1-16,-4 1 1 15,0 0 0-15,0-4-2 0,-4 1-1 16,-3-4 1-1,-1-5-1-15,4-3 1 0,1-4-2 16,1-8 0-16,2-2 1 16,0-7-1-16,0-3 0 15,5-7 0-15,7-2-1 16,8-2 1-16,12-6-2 16,13-2 1-16,17 0-8 15,13-15-11-15,3-2-8 16,-6 0-62-16</inkml:trace>
  <inkml:trace contextRef="#ctx0" brushRef="#br0" timeOffset="73740.2561">11347 9085 1829 0,'0'0'28'0,"0"0"-24"16,0 0 7-16,0 0 8 16,0 0-11-16,0 0-4 15,0 0-2-15,0 8 0 16,0 8 1-16,0 3 3 15,0 4-1-15,0 2 2 16,0 3-5-16,0 0 3 16,0 4-5-16,0 0 3 15,0-1-2-15,0 0 0 16,0-3-1-16,-3-3 0 16,3-5 1-16,0-4-1 15,0-2 0-15,0-3 1 16,0-4-1-16,0 0 0 0,0-4 1 15,0-1-1-15,0-2 0 16,0 0 0-16,0 0 0 16,0 0 0-16,0 0 0 15,0 0-2-15,4 0-15 16,13-5-18-16,3-6-70 16</inkml:trace>
  <inkml:trace contextRef="#ctx0" brushRef="#br0" timeOffset="74303.9221">11766 9296 1837 0,'0'0'31'16,"0"0"-25"-16,0 0 9 15,0 0 3-15,0 0-13 16,89-8-3-16,-37 6 0 15,1-1-1-15,-2 2 0 16,-7 0 0-16,-5-2 0 16,-8 1-1-16,-4 1 1 15,-9 0-1-15,-5-2 1 0,-5 3-1 16,-5-2 1-16,-1 2-1 16,-2 0 1-16,0 0 0 15,0 0-1-15,0 0-1 16,0 0-6-16,0 0-22 15,0 0-38-15,-8 0-147 16</inkml:trace>
  <inkml:trace contextRef="#ctx0" brushRef="#br0" timeOffset="74657.6774">12004 9078 1863 0,'0'0'42'0,"0"0"-34"16,0 0-2-16,0 0 5 15,0 0-11-15,0 0 1 16,-3 70 1-16,3-30 2 15,0 0-4-15,0-2 2 16,-1-4-2-16,-1-4 1 16,1-4-1-16,-1-5 1 0,2-4-1 15,-1-5 0-15,1-4 1 16,0-2-1-16,0-3-1 16,0-1-2-16,0-2-5 15,0 1-15-15,0-1-17 16,6 0-63-16</inkml:trace>
  <inkml:trace contextRef="#ctx0" brushRef="#br0" timeOffset="75810.1632">12738 9132 1755 0,'0'0'64'0,"0"0"-50"16,0 0 17-16,0 0-2 15,0 0-12-15,0 0-8 16,0-4-4-16,-1 4 0 15,-10 0-1-15,-6 0-2 16,-9 0-2-16,0 4 0 16,-1 12 0-16,1 1 0 0,1 6 1 15,4 0-1-15,6 1 0 16,6 4 1-16,9-3-2 16,0-2 1-16,15 2 0 15,16-5 1-15,13 1-1 16,8-6 2-16,4-2-2 15,1-7-10-15,-6-3-22 16,-5-3-56-16</inkml:trace>
  <inkml:trace contextRef="#ctx0" brushRef="#br0" timeOffset="76398.8942">12713 8833 1841 0,'0'0'21'16,"0"0"-10"-16,0 0-6 15,0 0 1-15,0 0-5 16,100-46-1-16,-54 46 0 16,0 0 0-16,0 0 0 0,1 0 0 15,-5 10 0-15,-6 0 0 16,-11-1-1-16,-12 3 1 16,-5 0 0-16,-4 1 1 15,-2 1 6-15,-2 3 4 16,0 2 2-16,0 3-4 15,0 2 0-15,0 5-4 16,-6 3 2-16,1 7-1 16,-1 9-4-16,2 4 1 15,2 6-2-15,2 1 1 16,0-1 0-16,0-1-1 16,0 0 0-16,3-3-1 15,3 1 0-15,0-5 1 16,-4-6-1-16,1-6 0 0,-3-6 0 15,0-5 0-15,0-5 0 16,-11-3 0-16,-5-4 0 16,-6-3 0-16,-10-3 0 15,-5-6 1-15,-5-3 0 16,-4 0-1-16,2 0-4 16,6-3-6-16,11-4-8 15,12 2-20-15,12-1-94 16</inkml:trace>
  <inkml:trace contextRef="#ctx0" brushRef="#br0" timeOffset="76765.9034">13939 9251 1904 0,'0'0'21'15,"0"0"-20"-15,0 0 5 16,0 0-1-16,95-28-1 16,-50 28-3-16,1 0 0 15,-4 0-1-15,1 0 0 16,-5 4-2-16,-5 1-6 16,-8-2-17-16,-5-3-24 15,-9 0-71-15</inkml:trace>
  <inkml:trace contextRef="#ctx0" brushRef="#br0" timeOffset="77028.9972">14148 9039 1884 0,'0'0'21'15,"0"0"-18"-15,0 0 2 16,0 0 0-16,0 0 3 16,-4 118-4-16,4-71-1 15,0 1-3-15,0-3 1 0,0-3-1 16,0-1 0 0,0-5 0-16,0-4-4 15,0-4-27-15,0-6-20 0,0-11-178 16</inkml:trace>
  <inkml:trace contextRef="#ctx0" brushRef="#br0" timeOffset="77927.2607">15426 9389 450 0,'0'0'1242'0,"0"0"-1198"16,0 0-2-16,0 0-14 16,0 0 3-16,0 0-11 0,0 0-7 15,-21 50-2 1,21-49-2-16,-1-1-2 0,1 0 4 16,0 0-2-16,0 0 0 15,-3 0 2-15,0-12 0 16,0-10-9-16,3-7-1 15,0-7 0-15,0-8-1 16,9-2-2-16,6-1 1 16,1 3 0-16,-1 5 1 15,1 7 0-15,-3 5 2 16,-1 8 2-16,-2 4 1 16,-1 2 2-16,4 6-2 15,-5 2 0-15,5 2-3 16,-3 3-2-16,6 0 0 15,3 7-1-15,3 14-1 0,2 7 2 16,-1 6 0-16,-3 4 1 16,-1 2-1-16,-2 0 0 15,-2-1 0-15,-6-7 0 16,-3-1-1-16,-3-2-1 16,-3-4-6-16,0-3 0 15,0-2 0-15,-8-6-2 16,-2-3-2-16,-3-4-15 15,-1-6-9-15,-1-1-125 16</inkml:trace>
  <inkml:trace contextRef="#ctx0" brushRef="#br0" timeOffset="78098.9181">15501 9244 1800 0,'0'0'71'0,"0"0"-64"16,0 0-7-16,97-34 0 16,-48 31 0-16,6 0-6 15,8 2-65-15,2-3-815 16</inkml:trace>
  <inkml:trace contextRef="#ctx0" brushRef="#br0" timeOffset="78353.8514">16113 9093 1695 0,'0'0'193'0,"0"0"-167"15,0 0-7-15,0 0 1 16,0 0-10-16,0 0-10 16,-7 9-2-16,7 20 1 15,0 6 1-15,0 5 1 16,2-2-1-16,3 3 0 15,1-2 0-15,-4-7-1 16,0-5-7-16,-2-4-3 16,0-9-1-16,0-3-9 0,0-7-16 15,0-4-50-15,0 0-66 16</inkml:trace>
  <inkml:trace contextRef="#ctx0" brushRef="#br0" timeOffset="78894.0147">16117 9040 1759 0,'0'0'58'15,"0"0"-27"-15,0 0-5 16,0 0 3-16,82-36-14 16,-57 36-8-16,-1 0-3 15,-3 0 0-15,-2 11-4 16,-7 3 0-16,0 3-1 15,-3-1-1-15,-6 2 2 0,-1 1-1 16,-2 3-1-16,0 1-3 16,-9-3-3-16,-11-2 4 15,2-2 3-15,-2-3-1 16,3-1-3-16,4-3 3 16,5-1 2-16,1-4-2 15,5 1 1-15,0-2-1 16,2 0 2-16,0 2 0 15,0 1 0-15,0 2 1 16,4 1-1-16,6 1 1 0,1-1-1 16,3 0 3-1,0 4 0-15,1-1-2 0,-2-1-1 16,4 5 1 0,-4-1 1-16,0 1-2 0,3 1 0 15,-4 0 0-15,-2-3 0 16,-4 0-3-16,-6-1-2 15,0-4 0-15,-13-1-1 16,-10-3 6-16,-5-5 0 16,-7 0 0-16,2 0 0 15,1-2 1-15,2-6-1 16,9 1 0-16,9-2 0 16,4 4-6-16,8-2-50 15,0-2-32-15,15 1-398 16</inkml:trace>
  <inkml:trace contextRef="#ctx0" brushRef="#br0" timeOffset="79157.5877">16866 9247 1910 0,'0'0'18'0,"0"0"-11"15,0 0 5-15,0 0-4 16,0 0-8-16,108-7 0 16,-65 7 0-16,4 0-6 15,-5 0-12-15,-3 0-26 16,-8-5-62-16</inkml:trace>
  <inkml:trace contextRef="#ctx0" brushRef="#br0" timeOffset="79403.8137">17062 9048 1882 0,'0'0'24'16,"0"0"-20"-16,0 0 3 16,0 0-3-16,0 0 2 15,-7 100-2-15,7-58-2 16,0 3-2-16,0-2 1 16,2 1-1-16,5-3-6 15,-4-4-15-15,4-6-48 16,1-10-394-16</inkml:trace>
  <inkml:trace contextRef="#ctx0" brushRef="#br0" timeOffset="79823.2166">17737 9106 1907 0,'0'0'20'0,"0"0"-15"16,0 0 6-16,0 0 1 15,0 0-12-15,0 0 1 16,-11 63-1-16,8-26 2 16,-1-3-2-16,4 0 0 15,0-1 0-15,0-1 0 16,0-6-5-16,0-3-6 15,0-6-1-15,0-4-6 16,-2-8-15-16,-1-5-49 16,3 0-202-16</inkml:trace>
  <inkml:trace contextRef="#ctx0" brushRef="#br0" timeOffset="80348.4654">17691 9026 1845 0,'0'0'36'15,"0"0"-13"-15,0 0-6 16,0 0-1-16,0 0-8 16,105-39-3-16,-75 39-3 15,-2 0-1-15,1 10 0 16,-8 5-1-16,-2 1-2 0,-7 2 2 15,-7 4-2-15,-1 0-3 16,-4 2-3-16,-4 0-2 16,-11 0 0-16,-6-4-7 15,4-3 0-15,0-5-3 16,7-2 3-16,4-1 0 16,3-4 5-16,3 0 2 15,0-1 6-15,0 1 4 16,0 3 1-16,5-1 2 15,7 2 0-15,0-1 1 16,3 1 4-16,-2 1 0 16,2 0 0-16,-1 4-3 15,-1-2 0-15,-4 2 1 0,-1 1-3 16,-5 0-3 0,1-1 1-16,-4-2-1 0,0 1 0 15,0-1 0-15,-9-4 0 16,-6-2 0-16,-6-3 1 15,-4-1-1-15,-2-2-1 16,3 0-3-16,1-2 2 16,3-8 0-16,8-3-13 15,4-1-25-15,6 0-169 16</inkml:trace>
  <inkml:trace contextRef="#ctx0" brushRef="#br0" timeOffset="80692.7831">18367 9107 879 0,'0'0'988'15,"0"0"-963"-15,0 0 1 0,0 0-13 16,0 0-6 0,0 0-6-16,-49-22 0 0,23 41-1 15,0 8 0-15,-1 4 0 16,5 3 1-16,3 2-1 16,6-4 0-16,8-2 0 15,5 0 0-15,3-5 0 16,19-4 2-16,9-3-1 15,4-6 0-15,6-6-1 16,1-6-12-16,0 0-40 16</inkml:trace>
  <inkml:trace contextRef="#ctx0" brushRef="#br0" timeOffset="81627.5481">8110 11303 1860 0,'0'0'35'16,"0"0"-11"-16,0 0-1 15,0 0 0-15,0 0-13 16,0 0-5-16,0 0-4 16,10-6 0-16,19 6-1 0,13 0 1 15,8 3-1-15,5 7-12 16,-4-1-13-16,0 2-12 16,-7-4-63-16</inkml:trace>
  <inkml:trace contextRef="#ctx0" brushRef="#br0" timeOffset="81799.4181">8172 11468 1125 0,'0'0'729'0,"0"0"-711"16,0 0-14-16,0 0 15 15,0 0-5-15,101 0-9 16,-24 0-5-16,11 0 0 15,3 1-42-15,-1 2-144 0</inkml:trace>
  <inkml:trace contextRef="#ctx0" brushRef="#br0" timeOffset="85165.8248">9682 11580 1653 0,'0'0'88'0,"0"0"-83"15,0 0 28-15,0 0 7 16,0 0-20-16,0 0-3 16,0 0-5-16,3 21-3 15,-3-21-2-15,0 0-1 16,0 0-2-16,0 0 0 16,0 0 1-16,0 0-2 0,0 0 1 15,0 0 1-15,0 0 1 16,0 0 3-16,0-11 4 15,0-10-4-15,0-8-7 16,0-8-2-16,1-3 0 16,5-5-1-16,-1-1-1 15,3 2 1-15,1 3 0 16,1 7 1-16,-1 7-1 16,0 7 1-16,0 6 0 15,-3 2 1-15,1 5-1 16,2-1 0-16,1 3 1 15,1 1 0-15,2 1-1 16,-1 1 1-16,0 2-1 0,5 0 1 16,-2 0 0-1,1 11-1-15,4 0 2 0,-3 1 1 16,0 3-1 0,-4-1 0-16,1 2 0 0,-3 3-2 15,0 0 0-15,1 2 1 16,-5 3-1-16,1 2 0 15,-2 2 1-15,-1-1-1 16,-3 1 0-16,1-3 0 16,-3-3 0-16,0 1 0 15,0-1-1-15,0-5 1 16,0 2-1-16,0-4-1 16,0-2-1-16,0-2-4 0,0-5-3 15,0 0-2 1,0-3-6-16,0-3-22 0,0 0-85 15</inkml:trace>
  <inkml:trace contextRef="#ctx0" brushRef="#br0" timeOffset="85407.9169">9830 11427 1754 0,'0'0'108'0,"0"0"-94"0,0 0-6 15,0 0 12-15,0 0-9 16,0 0-11-16,55-2 1 16,-12 7-1-16,5 0-6 15,3-1-26-15,4 0-57 16,0-4-1307-16</inkml:trace>
  <inkml:trace contextRef="#ctx0" brushRef="#br0" timeOffset="85999.2704">10637 11415 1858 0,'0'0'24'0,"0"0"-5"16,0 0 3-16,0 0-7 15,0 0-12-15,0 0-1 16,62-5 0-16,-27 5-2 16,-1 0 0-16,0 0 1 15,1 0-1-15,-3 0 0 16,-5 0 0-16,-3 0 0 0,-5 0 0 15,-6 0 0-15,-5 0-2 16,-2 0 1-16,-4 0 1 16,-1 0 0-16,-1 0-2 15,0 0-7-15,0 0-12 16,0 0-17-16,0 0-29 16,0 1-46-16</inkml:trace>
  <inkml:trace contextRef="#ctx0" brushRef="#br0" timeOffset="86431.9144">10813 11238 1780 0,'0'0'92'0,"0"0"-69"15,0 0 2 1,0 0-4-16,0 0-12 15,0 0-7-15,-9 1-2 0,9 17 0 16,0 8 1-16,0 4 1 16,0 1-1-16,0 3 1 15,0-5-1-15,0-1-1 16,1-3 0-16,5-2 1 16,-1-6-1-16,-4-3 0 15,4-2 0-15,-4-4-1 16,-1-2-1-16,2-3-2 15,-1 4-7-15,1-3-14 16,1-3-76-16</inkml:trace>
  <inkml:trace contextRef="#ctx0" brushRef="#br0" timeOffset="87730.869">11775 11487 1554 0,'0'0'154'0,"0"0"-110"15,0 0 11-15,0 0-3 16,0 0-23-16,0 0-2 15,0 0-5-15,-6-22-15 16,6 2 1-16,0-6 2 16,0-5-5-16,0-10-1 15,4-2 0-15,10-4 0 16,2 5-4-16,3 6 3 16,2 5-1-16,-1 9-2 15,1 6 2-15,-4 4 3 16,-1 4-1-16,0 3 0 15,-4 4 0-15,3 1-1 16,0 0-2-16,1 0-1 0,4 6 0 16,-1 11-1-16,0 1 1 15,1 3-1-15,-1 4 1 16,-2 0 0-16,-1 2 1 16,-3 3-1-16,-1-1 0 15,-4 0-1-15,-4-1 1 16,-4 1-2-16,0-4-2 15,0-3-1-15,0-3-1 16,-4-5-1-16,-4-1-1 16,-1-5-5-16,2 1-1 15,-5-4-4-15,1-5-19 16,1 0-87-16</inkml:trace>
  <inkml:trace contextRef="#ctx0" brushRef="#br0" timeOffset="87933.7217">11864 11296 1890 0,'0'0'23'0,"0"0"-22"15,0 0 3-15,88-27 1 0,-42 27-5 16,3 0 0-1,7 0-9-15,1 6-68 0,-1-2-434 16</inkml:trace>
  <inkml:trace contextRef="#ctx0" brushRef="#br0" timeOffset="88195.5689">12555 11209 1798 0,'0'0'106'16,"0"0"-84"-16,0 0-2 16,0 0-2-16,0 0-13 15,0 0-5-15,-6 17-2 16,6 7 2-16,0 6 0 0,9 3 1 16,-3 1-1-16,0-2 1 15,0-1-1-15,-5-5-5 16,-1-4-3-16,0-7-5 15,0-3-2-15,0-7-21 16,-3-3-38-16,-5-2-323 16</inkml:trace>
  <inkml:trace contextRef="#ctx0" brushRef="#br0" timeOffset="88728.2206">12528 11173 1335 0,'0'0'524'0,"0"0"-489"16,0 0-14-16,0 0-3 15,88-36-6-15,-58 36-7 16,3 0-1-16,-3 0-2 16,-4 10-2-16,-2 5-1 15,-6 0 1-15,-5 2-1 16,-6 0-1-16,-7 1-4 15,0-1 1-15,-5-1 0 16,-17 1 2-16,1-3 0 16,-2-3 2-16,3-2 0 15,7-4 1-15,3-4 0 0,9-1 0 16,1 0 0 0,0 0 0-16,0 0 0 15,0 0 0-15,0 2 0 0,3 2 0 16,8 3 4-16,5 3-3 15,2 0 1-15,3-1 0 16,2 5-1-16,3 0 0 16,-1 2-1-16,-1-2 1 15,-6 3-1-15,-4 1 0 16,-6-3 0-16,-5 1-1 16,-3-1 0-16,0-1-2 15,-1-2 1-15,-16 2-1 16,-8-1 1-16,-7-6-1 15,-6 0 2-15,-4-5-4 0,0-2 1 16,2 0-1-16,9 0 1 16,9-5 1-1,6-1-10-15,10 1-32 0,3-5-122 16</inkml:trace>
  <inkml:trace contextRef="#ctx0" brushRef="#br0" timeOffset="89477.0514">13615 11335 1772 0,'0'0'110'16,"0"0"-91"-16,0 0-1 15,0 0 3-15,0 0-7 16,0 0-12-16,59-21 2 16,-14 18-3-16,8 2 0 15,5 1 0-15,2 0-1 16,-5 0 0-16,-3 0 0 15,-12 0 0-15,-10 0-1 0,-9 0-3 16,-9 0-2 0,-4 0-7-16,-5 0-12 0,-3 0-22 15,0 0-45-15,0-2-854 16</inkml:trace>
  <inkml:trace contextRef="#ctx0" brushRef="#br0" timeOffset="89733.1937">13891 11129 990 0,'0'0'917'0,"0"0"-895"0,0 0-6 16,0 0 2-1,0 0-15-15,0 0-3 0,-9 53-1 16,9-14 1-16,0 5 0 15,0-1 1-15,6 3 0 16,0-6-1-16,-1-6 0 16,1-4-6-16,0-8-5 15,1-9-5-15,1-6-27 16,3-7-69-16</inkml:trace>
  <inkml:trace contextRef="#ctx0" brushRef="#br0" timeOffset="90033.1404">14654 11164 1910 0,'0'0'24'0,"0"0"-21"15,0 0-1-15,0 0 2 16,0 0-1-16,0 0 2 16,14 82-3-16,-8-56-1 15,0 2 0-15,1-1-1 16,-3 0 0-16,-1-3 0 16,-2-6 0-16,1-3-5 0,-2-4-3 15,0-6-11 1,0-4-35-16,0-1-57 0</inkml:trace>
  <inkml:trace contextRef="#ctx0" brushRef="#br0" timeOffset="90577.4053">14638 11126 1639 0,'0'0'245'0,"0"0"-217"15,0 0-11-15,0 0 7 0,81-41-10 16,-48 41-9-16,3 0-3 16,3 0-1-16,-4 13-1 15,-3 6 1-15,-7-1-1 16,-6 3 0-16,-10 0-3 16,-7-1-3-16,-2 0-3 15,0-4 1-15,-19 0 2 16,-7-5 1-16,-1-2 0 15,-1-6 1-15,1 1 2 16,8-4 2-16,7 0 0 16,6 0 0-16,3 0 0 15,3 0 1-15,0 0 1 16,0 0 3-16,4 0-2 16,7 0-2-16,4 0 0 0,4 6-1 15,-1 1 2-15,0 4-2 16,3 2 1-16,-2 4-1 15,1 4 2-15,-4-1-2 16,-4 1 0-16,-4-3 0 16,-4-1-1-16,-4-1 0 15,0-3-1-15,-3 0 0 16,-15-2 0-16,-7-6 1 16,-8-1-1-16,-6-3 1 15,2-1-1-15,-1 0-1 16,6-1 0-16,6-8 0 15,11 4-6-15,8-3-9 16,7 2-13-16,0 0-84 0,3-1-1366 16</inkml:trace>
  <inkml:trace contextRef="#ctx0" brushRef="#br0" timeOffset="90962.0059">15459 11146 1893 0,'0'0'22'15,"0"0"-11"-15,0 0 1 16,0 0-5-16,0 0-4 0,0 0-2 15,-100-12 0-15,78 29 1 16,-5 5-2-16,0 6 1 16,2 3-1-16,4 2 1 15,12 2-2-15,9 0 0 16,1-1-6-16,29-5-1 16,9-5 1-16,3-7-3 15,1-6 3-15,-2-7 1 16,-5-4 5-16,-6 0 1 15,-6 0 0-15,-9 0 1 0,-6 0-1 16,-3 0 0 0,-6 0-1-16,0 0-69 0,0-3-846 15</inkml:trace>
  <inkml:trace contextRef="#ctx0" brushRef="#br0" timeOffset="93118.5299">8201 12705 1840 0,'0'0'33'0,"0"0"-20"16,0 0 8-16,0 0-6 16,0 0-7-16,0 0-2 15,0 0-3-15,0 0-2 16,0 0 1-16,4 0-1 15,10 0 2-15,8 0-1 16,5 0-2-16,4 0 2 16,5 0-2-16,2 0 0 15,5 0 0-15,0 0-8 16,2 0-10-16,-5 0-17 16,-6 0-62-16</inkml:trace>
  <inkml:trace contextRef="#ctx0" brushRef="#br0" timeOffset="93315.5952">8171 12928 1822 0,'0'0'28'15,"0"0"-25"-15,0 0 25 16,0 0-2-16,111 5-14 15,-43-5-9-15,5 0-3 0,2 0-5 16,-1-8-70-16</inkml:trace>
  <inkml:trace contextRef="#ctx0" brushRef="#br0" timeOffset="94977.0872">9730 13174 1432 0,'0'0'276'16,"0"0"-261"-16,0 0 22 15,0 0-1-15,0 0-14 16,0 0 0-16,0 0 1 15,0 19-5-15,0-16-4 16,0-1-1-16,0-1-5 16,0 1 0-16,0-1-4 0,0-1-2 15,0 0 0-15,0 0-1 16,0 0 0-16,0 0 1 16,0 0-1-16,0 0 4 15,0-6 2-15,-3-14-2 16,0-4-4-16,3-3-1 15,0-6-1-15,0-1-1 16,1 2 2-16,10 3 0 16,1 1 0-16,-2 4 1 15,0 1-1-15,4 4 0 16,-5 0 2-16,5 2 0 16,-1 4 2-16,-4 0 0 0,1 5-1 15,-2 0-1 1,-2 4 1-16,-2 2-2 0,-1 1 0 15,0 1-1-15,0 0 0 16,1 0 0-16,2 0 0 16,-1 0 0-16,4 0 0 15,-1 0 0-15,2 0 0 16,-3 0 0-16,1 0 0 16,-5 0 1-16,-2 0 0 15,2 0 1-15,-3 0-1 16,0 0 0-16,0 0-1 15,0 0 0-15,0 0 0 16,3 0 0-16,2 0 0 0,-2 0 0 16,1 1 1-16,1 1-1 15,-2 1 0-15,0-2 1 16,2 2-1-16,0-1 0 16,0 2 1-16,2 0-1 15,1 2-1-15,0 2 0 16,0 2 1-16,-1 3 0 15,1 1 0-15,2 2 0 16,-1 4 0-16,0-1 0 16,0 3 0-16,-1 1 0 15,-1 2 0-15,1 0 0 16,-1-1 0-16,-4 2 0 16,0-5 0-16,-2-1 0 15,0-2 0-15,-1-4 0 0,2-2 0 16,-2-4 0-16,0-2 1 15,0-3-1-15,0-1-3 16,2-2-3-16,-2 0-5 16,1 0-1-16,-1 0-6 15,0-9-25-15,0-6-137 16</inkml:trace>
  <inkml:trace contextRef="#ctx0" brushRef="#br0" timeOffset="95156.0655">9868 13067 1756 0,'0'0'66'0,"0"0"-44"16,0 0-2-16,0 0-4 16,0 0-12-16,86-10-4 15,-40 4 0-15,6 1-28 16,3-4-119-16</inkml:trace>
  <inkml:trace contextRef="#ctx0" brushRef="#br0" timeOffset="95680.0447">10819 12684 1719 0,'0'0'119'16,"0"0"-92"-16,0 0 5 16,0 0-15-16,0 0-4 15,-49-81-5-15,32 66-3 16,-5 3-1-16,-4 4-2 15,0 4-1-15,-1 4 0 16,4 0 1-16,1 0-1 0,1 3 0 16,4 9 0-16,-1 5 0 15,5 4-1-15,-2 2 1 16,4 8-1-16,4 2 1 16,3 4 0-16,4 4 1 15,0 4 0-15,0 3 1 16,6 4 1-16,1 1-2 15,-1-2 0-15,-3-3 0 16,-3-1-2-16,0-2 1 16,0-1 1-16,0-5-2 15,-2-5 4-15,1-8-2 16,1-6-1-16,0-4 0 0,0-2-1 16,17-3-1-1,4 0 1-15,12-5-1 0,13-2-1 16,9-4-9-16,3 0-17 15,-1-4-33-15,-3-8-910 16</inkml:trace>
  <inkml:trace contextRef="#ctx0" brushRef="#br0" timeOffset="96094.6196">11065 12871 1884 0,'0'0'32'16,"0"0"-23"-16,0 0 7 15,0 0-6-15,0 0-9 16,0 0 0-16,-6 54 1 16,4-25 2-16,2 1-2 0,-1 2 1 15,-1-2-1 1,2-4-1-16,0-2-1 0,0-4 0 15,0-4 0-15,0-6-2 16,0-4-5-16,0-2-6 16,8-4-14-16,5 0-28 15,8-5-140-15</inkml:trace>
  <inkml:trace contextRef="#ctx0" brushRef="#br0" timeOffset="96344.2447">11435 12968 1869 0,'0'0'60'0,"0"0"-48"16,0 0 1-16,0 0 1 15,0 0-10-15,0 0-1 16,107-4-3-16,-68 4 1 15,-2 0-2-15,-1 0-1 16,-3 0-11-16,-4 0-6 16,-3 0-5-16,-7 0-22 15,-7 0-56-15</inkml:trace>
  <inkml:trace contextRef="#ctx0" brushRef="#br0" timeOffset="96603.4635">11621 12769 1820 0,'0'0'97'0,"0"0"-79"16,0 0-2-16,0 0 2 15,0 0-17-15,0 0-1 16,-7 45 0-16,7-7 3 15,0 3-2-15,1 0-1 16,2 0 1-16,0-2-2 16,0-3 1-16,1-4-16 0,-2-6-7 15,2-6-22-15,-2-10-85 16</inkml:trace>
  <inkml:trace contextRef="#ctx0" brushRef="#br0" timeOffset="97008.9466">12215 12824 1883 0,'0'0'46'16,"0"0"-36"-16,0 0 10 15,0 0-6-15,0 0-5 16,0 0-7-16,0 1-2 16,0 13-3-16,0 8 3 15,0 5 1-15,-2 1 0 16,2 1-1-16,0-1 1 15,0 1-1-15,0-2 1 16,0-3-2-16,0-4 0 16,0-1-1-16,2-5-3 0,1-2-4 15,-3-5-3 1,3-2-3-16,0-2-2 0,-2-2-15 16,2-1-13-16,4 0-41 15</inkml:trace>
  <inkml:trace contextRef="#ctx0" brushRef="#br0" timeOffset="97615.9753">12258 12813 1758 0,'0'0'84'0,"0"0"-47"16,0 0-1-16,0 0-15 15,0 0-10-15,0 0-5 16,54-47-1-16,-33 46-2 16,4 1-1-16,-1 0-1 15,-2 0 0-15,-3 0-1 16,-5 6 0-16,-5 2-1 15,-2 4-2-15,-5 5 1 16,-2 2-1-16,0 1-4 16,-16 0 3-16,-4 1 0 0,-5-1 0 15,-1-3-2-15,3-5 3 16,6-1-3-16,5-3 3 16,8 0 0-16,4-4-3 15,0 1 0-15,0 0 3 16,1 0 2-16,10-1 1 15,4 2 1-15,-2 1 0 16,4 0 1-16,3 2 1 16,-3 1 1-16,0 0 0 15,-1 0-1-15,-3 1-3 16,-4 0 1-16,2 0 0 16,-4-1 0-16,-6-1-1 0,-1-1 0 15,0 2-1-15,0 0 0 16,-16-2 1-16,-3 0 1 15,-7-3 1-15,-8-2-2 16,-3-2 1-16,-3-1-1 16,3 0-1-16,6 0-1 15,9 0-7-15,12 0-12 16,10 0-36-16,0-4-526 16</inkml:trace>
  <inkml:trace contextRef="#ctx0" brushRef="#br0" timeOffset="98297.0361">12480 12388 1836 0,'0'0'14'0,"0"0"2"16,0 0 1-16,0 0-9 16,0 0-8-16,87-33 0 15,-42 33 0-15,3 0 0 16,1 1 0-16,0 9 0 16,-9-1 0-16,-10 1 0 15,-8 0 2-15,-10-3 3 16,-4 0 3-16,-3 3-1 15,0 0 0-15,-4 2 0 16,1 5 0-16,-1 6-2 0,-1 2 4 16,0 7-3-16,0 3 1 15,0 0 1-15,0 6-4 16,0 3 1-16,0 6-3 16,8 6 4-16,4 4-4 15,1 6 1-15,-1-1-3 16,3 0 2-16,-3-2-2 15,-2-5 0-15,-5-5 1 16,-2-2-1-16,-3-5-1 16,0-5 1-16,0-4 0 15,-8-6 0-15,-9-7 0 16,-6-4 0-16,-6-5 1 16,-9-4 0-16,-11-5 1 0,-12-3-2 15,-5-3 0 1,-1 0-3-16,7 0-10 0,17 0-18 15,18-2-45-15</inkml:trace>
  <inkml:trace contextRef="#ctx0" brushRef="#br0" timeOffset="98908.0815">13820 12893 1870 0,'0'0'33'0,"0"0"-15"16,0 0 2-16,0 0-5 16,0 0-10-16,0 0-5 0,0 0 5 15,88 4-1-15,-36-4-3 16,6 0-1-16,-1 1 0 16,-1 2-11-16,-5 1-12 15,-7-1-6-15,-9-1-35 16,-8-1-97-16</inkml:trace>
  <inkml:trace contextRef="#ctx0" brushRef="#br0" timeOffset="99183.7181">14119 12739 1885 0,'0'0'37'0,"0"0"-19"16,0 0 8-16,0 0-8 16,0 0-11-16,0 0-7 15,-4 7-3-15,4 19 3 16,0 10 0-16,6 3 1 16,-2 3-2-16,1-1 1 15,0-5-3-15,1-2-6 16,1-8-8-16,1-2-5 15,5-7-16-15,3-9-24 0,4-5-184 16</inkml:trace>
  <inkml:trace contextRef="#ctx0" brushRef="#br0" timeOffset="99485.1624">14907 12755 1887 0,'0'0'61'0,"0"0"-56"16,0 0 1-16,0 0 2 0,0 0-7 16,0 0 3-1,11 84 0-15,-7-48-2 0,1 2-2 16,-2-1 1-16,1-4 0 15,-1-2-1-15,-3-6 0 16,0-6-2-16,0-5-8 16,0-4-2-16,0-5-1 15,0-5-22-15,0 0-33 16,0-8-119-16</inkml:trace>
  <inkml:trace contextRef="#ctx0" brushRef="#br0" timeOffset="100015.046">14921 12732 1867 0,'0'0'45'0,"0"0"-21"16,0 0-2-16,0 0-3 15,0 0-11-15,0 0-7 16,68-45 0-16,-36 45-1 15,0 0 0-15,-3 13 0 16,-4 1-2-16,-7 4 1 16,-9 1-4-16,-6 1 0 15,-3 0-2-15,0 2-2 16,-14-2 2-16,-6-3 3 16,-4 0 0-16,4-1-2 0,0-5-1 15,5-2 4 1,7-4 2-16,5-2 0 0,2-1 0 15,1-1-4 1,0 2 1-16,0 2 0 0,3 1 4 16,6 2 1-16,2-2 0 15,1 2 1-15,2 1 1 16,-2 1 0-16,0 1-1 16,1 1 0-16,1 2 0 15,-1 2-1-15,-1 2 0 16,-1 0-2-16,-3-1 1 15,-2-2 0-15,-4-1 0 0,-2-2-1 16,-2-2-4 0,-17-3 0-16,-8-2 4 0,-6-5-2 15,-3 0-10-15,-3 0-8 16,5-3-8-16,6-6-16 16,7-1 3-16,14 0-4 15,7 2-199-15</inkml:trace>
  <inkml:trace contextRef="#ctx0" brushRef="#br0" timeOffset="100392.4168">15738 12739 1899 0,'0'0'20'15,"0"0"-3"-15,0 0-1 16,0 0-8-16,-82-13-3 16,61 13-2-16,0 17-3 15,0 2 0-15,1 6 0 16,0 7 0-16,1 3 0 15,5 2 1-15,4 0-1 16,10-1-2-16,0-3 2 0,11-6-2 16,19-3 2-16,8-7 1 15,4-6 0-15,5-6-1 16,-6-5 0-16,-5 0-3 16,-4 0-11-16,-8-6-14 15,-5-2-51-15</inkml:trace>
  <inkml:trace contextRef="#ctx0" brushRef="#br0" timeOffset="101137.5431">8043 14839 1658 0,'0'0'197'0,"0"0"-187"15,0 0-3-15,94-17 5 16,-52 14-9-16,4 1-3 16,8 2-6-16,-2 0-64 15,-3 0-1621-15</inkml:trace>
  <inkml:trace contextRef="#ctx0" brushRef="#br0" timeOffset="101309.4252">8108 15012 1863 0,'0'0'40'15,"0"0"-39"-15,0 0 6 16,0 0 5-16,91-1-2 15,-13-7-10-15,16-4 0 16,7 0-74-16</inkml:trace>
  <inkml:trace contextRef="#ctx0" brushRef="#br0" timeOffset="101961.1041">9676 15041 1787 0,'0'0'68'0,"0"0"-60"16,0 0 26-16,0 0-3 15,0 0-15-15,0 0-3 16,-1 1-2-16,-2-9-4 0,-1-9-6 16,3-7-1-16,0-8 0 15,1-10 0-15,0-7 0 16,7-5 0-16,9 1-1 16,3 5 1-16,3 8-1 15,-3 10 1-15,-1 3 1 16,-2 8-1-16,-2 3 2 15,-2 5 4-15,-2 2-2 16,1 5 0-16,1 3-3 16,1 1-1-16,3 0-2 15,2 12 2-15,2 9-1 16,2 8 0-16,-2 6 0 16,-2 6 1-16,2 6 1 15,-3 1-1-15,-1-2 0 16,-5-1-1-16,-2-8-3 0,-6-4-3 15,-2-8-5-15,-1-5 2 16,0-5-8-16,0-5-3 16,-10-4-23-16,-4-6-91 15</inkml:trace>
  <inkml:trace contextRef="#ctx0" brushRef="#br0" timeOffset="102144.6669">9761 14855 1861 0,'0'0'16'0,"0"0"-14"0,0 0-1 16,124-29-1-16,-61 22-5 15,11 2-111-15</inkml:trace>
  <inkml:trace contextRef="#ctx0" brushRef="#br0" timeOffset="102381.4374">10510 14812 1874 0,'0'0'63'0,"0"0"-55"16,0 0 1 0,0 0 6-16,0 0-11 0,88-12-4 15,-44 9 0-15,3 3-3 16,-4 0-15-16,-4 0-13 16,-6 0-27-16,-9 0-122 15</inkml:trace>
  <inkml:trace contextRef="#ctx0" brushRef="#br0" timeOffset="102644.1551">10668 14638 1750 0,'0'0'162'15,"0"0"-135"-15,0 0-4 16,0 0 1-16,0 0-12 15,0 0-12-15,-8 2-1 16,8 22 0-16,0 10 1 16,2 5 1-16,2 4-1 15,-2-1 0-15,2 0 0 16,-2-6-6-16,-2-6-7 16,2-4-11-16,-1-6-6 15,4-10-38-15,5-8-848 16</inkml:trace>
  <inkml:trace contextRef="#ctx0" brushRef="#br0" timeOffset="102936.7584">11135 14604 1908 0,'0'0'33'0,"0"0"-16"16,0 0 0 0,0 0-5-16,0 0-11 15,0 0-1-15,0 39-1 0,3-6 1 16,3 6 1-16,0 3-1 16,-2-2 0-16,-1 0 0 15,-1-5-5-15,-2-7-8 16,0-7-3-16,0-9-3 15,0-4-27-15,0-8-49 16,0 0-543-16</inkml:trace>
  <inkml:trace contextRef="#ctx0" brushRef="#br0" timeOffset="103445.4924">11153 14578 1867 0,'0'0'42'0,"0"0"-22"0,0 0-1 16,0 0-2-16,0 0-10 15,86-59-3-15,-60 59-2 16,1 0-1-16,0 0-1 16,-4 10 0-16,-4 4-1 15,-6 5-2-15,-9 1-4 16,-4-1-1-16,0 1-2 15,-10 2-1-15,-11-3 5 16,-3-2 3-16,1-1-2 0,4-3 2 16,9-6 0-16,3-3 2 15,7-3 1-15,0-1-2 16,0 0 2 0,0 2 0-16,0-1-1 0,5 3 1 15,6 1 4-15,3 2 2 16,3 0 0-16,1 1 0 15,0 2-4-15,0 3 1 16,-2 3-1-16,-3 2 0 16,-4 0-2-16,-4 0 0 15,0-1 0-15,-5-2 0 16,0-2-1-16,0 2 1 16,-14-3-1-16,-7 2 1 15,-6-5 0-15,-2-1-1 16,-4-2-1-16,-3 0-3 0,3-6-5 15,5 0-7-15,4 0-10 16,10 0-15-16,8-7-96 16</inkml:trace>
  <inkml:trace contextRef="#ctx0" brushRef="#br0" timeOffset="103969.6804">11817 14620 1774 0,'0'0'36'0,"0"0"-12"16,0 0 9-16,0 0 0 15,0 0-11-15,0 0-5 16,21-16-3-16,-21 16-2 16,0-3 0-16,-5 0-2 15,-9-2 0-15,-6 1-7 16,-4 2 0-16,0 2-1 0,1 0 1 15,0 2-2-15,2 13 0 16,1 4-1-16,2 5 1 16,6 5-1-16,6 3-2 15,6 7 0-15,2 2-2 16,23 0-2-16,16-4 3 16,5-6-2-16,8-7-2 15,-1-7 0-15,-3-8 6 16,-4-3-2-16,-10-6 2 15,-11 0 1-15,-11 0 0 16,-6 0 1-16,-6 0 0 16,-2 0 0-16,0 0-1 0,0-6-18 15,0 0-67-15</inkml:trace>
  <inkml:trace contextRef="#ctx0" brushRef="#br0" timeOffset="107180.1736">12905 14648 1897 0,'0'0'28'16,"0"0"-24"-16,0 0 3 15,0 0-6-15,106-49 0 16,-46 37-1-16,4 4-2 15,-1 1-24-15,-9 3-69 16</inkml:trace>
  <inkml:trace contextRef="#ctx0" brushRef="#br0" timeOffset="107351.6681">12977 14811 1882 0,'0'0'39'16,"0"0"-38"-16,0 0 1 16,0 0 1-16,131-24-3 15,-44 7-39-15,5 1-157 16</inkml:trace>
  <inkml:trace contextRef="#ctx0" brushRef="#br0" timeOffset="108100.1132">14111 14599 1767 0,'0'0'182'16,"0"0"-167"-16,0 0-9 16,0 0 6-16,0 0-10 15,0 0-2-15,-9 52 0 16,9-5 2-16,-2 9-1 0,2 5-1 15,-1-1 0-15,1-6 0 16,-2-6-2-16,1-11-6 16,-2-10 0-16,0-11-5 15,-2-10-3-15,-1-6 1 16,-3 0-2-16,-3-19 3 16,-7-14-39-16,-2-12 22 15,5-12 5-15,2-6-24 16,8-3 41-16,6 4 9 15,2 11 40-15,19 9 2 16,7 8-23-16,3 5-6 16,-1 6 13-16,1 6-8 15,2 7 0-15,-1 5-11 16,2 5-3-16,-3 0-1 0,0 13-2 16,-1 8-1-16,-6 1-1 15,-8 4 1-15,-5 1 0 16,-11-1-2-16,0-1-3 15,-15-3-1-15,-14-3 3 16,-6-1 3-16,-2-5 1 16,-1-5 0-16,6-1 2 15,11-4 8-15,9-2 2 16,6 1-1-16,6-2-4 16,0 1-5-16,0 4-3 15,0 7 0-15,14 7 0 0,5 5 2 16,6 2 0-1,1-1 0-15,3-1-2 0,0-4 1 16,2-3-1-16,-1-5-8 16,0-2-12-16,1-7-18 15,-1-3-9-15,0-6-224 16</inkml:trace>
  <inkml:trace contextRef="#ctx0" brushRef="#br0" timeOffset="108333.878">14687 14623 1030 0,'0'0'878'0,"0"0"-852"15,0 0 5-15,0 0-2 0,0 0-11 16,0 0-14-16,0-8-4 16,0 26-5-16,0 11 5 15,0 7 0-15,4 3 1 16,0 4-1-16,-4 2-1 15,0-4-8-15,0-7-6 16,0-8-11-16,0-7-3 16,0-8-30-16,5-11-204 15</inkml:trace>
  <inkml:trace contextRef="#ctx0" brushRef="#br0" timeOffset="108554.4512">14937 14609 1686 0,'0'0'230'0,"0"0"-211"16,0 0-2-16,0 0 0 15,0 0-14-15,0 0 0 16,6 46-3-16,0-13 4 16,1 2-3-16,0 3-1 15,-1 3 0-15,-2-2-2 16,-4-1-12-16,0-6-13 15,0-7-38-15,-4-9-134 16</inkml:trace>
  <inkml:trace contextRef="#ctx0" brushRef="#br0" timeOffset="108969.4437">14762 14787 1844 0,'0'0'25'15,"0"0"-20"-15,0 0-4 16,111-79 3-16,-59 69-4 15,5 3 0-15,4 1-13 16,2 3-26-16,0 0-42 16,-2-2-54-16,-7-1-371 15,-13 0-278-15,-13 1 784 16,-13-1 912-16,-9 0-491 16,-6 3-276-16,0-3-83 15,-5 0-31-15,-14 1-20 0,-5 1 1 16,5 4-6-16,1 0-4 15,6 0 1-15,4 0-1 16,4 5-2-16,3 6 0 16,1 6 0-16,0 1 0 15,10 3 0-15,10 4 2 16,0 0 3-16,1 2-1 16,-3 3-2-16,0 3 1 15,-3 1-1-15,0 0 0 16,-6-2 2-16,-6-3 2 15,-3 0-4-15,0-3 3 16,-20-6-2-16,-10 1 0 16,-4-8-3-16,0-5-1 0,7-8-31 15,17-11-234-15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2T10:59:15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1050 3006 1783 0,'0'0'42'15,"0"0"-36"-15,0 0 10 16,0 0 8-16,0 0-7 15,0 0-7-15,0 0-4 16,0 0-1-16,0 3-3 16,0 3 2-16,0 2 4 15,0 6 2-15,0 1-4 0,0 2-2 16,-1 5 2-16,-4 5-3 16,-4 4-1-16,-2 3 1 15,0 2-2-15,2-6 0 16,-3-2 0-16,6-6-1 15,2-5 1-15,2-5-1 16,2-2 0-16,0-4 0 16,0 0-1-16,0-1 1 15,2-5-3-15,13 0 1 16,7 0 1-16,8 0 1 16,3-10 0-16,-2-2 0 15,0-4-1-15,-1 0-2 16,-3-1 0-16,-3 1 2 0,-6 2-1 15,-3 1 2-15,-5 2 0 16,-7 0 0-16,0 2 1 16,-3 1 1-16,0 1 4 15,0 3 1-15,0 1-1 16,0 3 0-16,0 0-1 16,0 0-5-16,0 0 0 15,0 14-3-15,0 15 2 16,0 8 1-16,0 8 0 15,12 4 0-15,-3 1 1 16,6 0-1-16,-5-7 1 16,-1-2-1-16,0-6 0 15,-3-7 0-15,-4-5-4 16,1-9-2-16,-2-8-3 0,-1-6-10 16,0-2-3-1,0-24-9-15,-9-13-142 0</inkml:trace>
  <inkml:trace contextRef="#ctx0" brushRef="#br0" timeOffset="434.0729">953 2630 1824 0,'0'0'25'0,"-104"21"-19"16,49 15 1-16,-5 12 12 16,2 17 3-16,4 18-14 15,11 12-1-15,9 14-1 16,19 3-1-16,15 1 0 16,1-5-1-16,35-5-1 15,20-12-2-15,14-14 0 16,16-18 2-16,14-18-1 15,4-16 1-15,5-21-3 16,6-4 1-16,-6-36 0 16,-9-21-1-16,-17-20 0 15,-20-11-1-15,-23-15 1 0,-17-9 0 16,-23-4 1-16,-8-2 3 16,-35 5 3-16,-20 13 1 15,-19 22 6-15,-13 20-7 16,-7 23 4-16,-1 19-11 15,8 16 0-15,7 6-5 16,15 25-13-16,19 0-19 16,20-7-99-16</inkml:trace>
  <inkml:trace contextRef="#ctx0" brushRef="#br0" timeOffset="2529.4085">2934 3106 1815 0,'0'0'61'0,"0"0"-43"0,0 0-3 16,0 0 0-16,0 0-9 15,0 0-4-15,0 0-2 16,0 29 0-16,0 4 3 16,0 4 0-16,0 10-1 15,0 7 0-15,0 4-1 16,0 3-1-16,0 3 2 15,0 0-2-15,0-3 0 16,0-8 0-16,2-10 0 16,1-10 1-16,-1-8-1 15,0-5 0-15,-2-8 0 16,0-2 0-16,0-6 0 16,0-1-1-16,0-3-3 0,0 0 0 15,0 0-5-15,0-1-3 16,0-15-34-16,0 1-75 15,-2-4-527-15</inkml:trace>
  <inkml:trace contextRef="#ctx0" brushRef="#br0" timeOffset="2965.1559">2871 3156 1733 0,'0'0'59'15,"0"0"-22"-15,0 0-14 16,0 0-4-16,0 0-3 15,0 0-5-15,76-75-3 16,-46 73-3-16,3 2-1 16,3 0-1-16,-2 5-1 15,2 14-1-15,-3 5-1 0,-9 4 0 16,-5 2-2-16,-11 2 1 16,-8 2-5-16,-2 0-2 15,-23-3 4-15,-11-3 0 16,-7-8 2-16,1-3 0 15,2-10 1-15,10-6 0 16,10-1 1-16,10 0 0 16,10-1 0-16,0-10-10 15,14-2-29-15,14-1-43 16,9 2-207-16</inkml:trace>
  <inkml:trace contextRef="#ctx0" brushRef="#br0" timeOffset="3339.1809">3379 3202 1849 0,'0'0'50'0,"0"0"-27"15,0 0-6-15,0 0-3 16,0 0-7-16,0 0-7 15,12-2-4-15,4 16 4 16,4 6-2-16,0 5 3 16,-3 2-2-16,-4 1-4 15,-4-1 3-15,-6-6 1 16,-1-6-6-16,-2-11-3 0,0-4 9 16,-5 0 1-1,-10-7 3-15,-1-17-1 0,7-9 0 16,9-4 2-16,0-2-2 15,12 5-1-15,12 7-1 16,-2 10 0-16,0 6-2 16,-2 7 1-16,5 4-10 15,-2 0-13-15,5 1-22 16,-7 10-89-16</inkml:trace>
  <inkml:trace contextRef="#ctx0" brushRef="#br0" timeOffset="3715.671">3874 3219 1842 0,'0'0'37'15,"0"0"-29"-15,0 0 12 16,0 0-4-16,0 0-7 15,0 0-6-15,-60 44-2 16,59-23 0-16,1 0 0 16,1 1 0-16,20-1-1 15,6-5 0-15,4-3-2 0,-1-6-1 16,6-7 0-16,-5 0-3 16,-5 0 0-16,-7-9 3 15,-6-6 3-15,-10-4 0 16,-3-6 2-16,0-2 0 15,-19 1 1-15,-9-5-1 16,-2 8 0-16,4 5-1 16,4 5-1-16,6 8-1 15,4 5-11-15,-1 0-33 16,2 10-101-16</inkml:trace>
  <inkml:trace contextRef="#ctx0" brushRef="#br0" timeOffset="4105.5019">4280 3138 1867 0,'0'0'31'15,"0"0"-29"-15,0 0-2 16,0 0 2-16,0 0 0 16,0 0 0-16,10 86 0 15,7-61-1-15,3-2-1 16,1-6 1-16,-2-4-1 16,1-8 0-16,-1-5-4 15,-4 0 2-15,0-8 2 0,0-16 1 16,-2-5 2-16,-2-1-2 15,1-4 3-15,-3 3 1 16,-5 7 3-16,-1 7-4 16,-1 10-1-16,-2 4-2 15,1 3-1-15,1 0-5 16,5 7-29-16,1 7-21 16,2 2-74-16</inkml:trace>
  <inkml:trace contextRef="#ctx0" brushRef="#br0" timeOffset="4569.2067">4785 3196 1790 0,'0'0'35'16,"0"0"-33"-16,0 0 2 15,0 0 11-15,0 0-7 0,81-4-6 16,-53-6 0 0,-2-3 0-16,-4-1-1 0,-1-2 0 15,-9 2-1-15,-5-1 2 16,-7 1 14-16,0 2 6 15,-7-3-5-15,-13 3-10 16,-7 5 0-16,-4 5-5 16,-2 2-2-16,2 0 1 15,1 19-1-15,9 4 0 16,5 7 0-16,7 2 0 16,6 1 0-16,3-1-1 15,3-3 1-15,18-1-1 16,4-6 1-16,2-4-1 15,6-5 0-15,-2-6 1 0,2-3-3 16,0-4-5-16,1 0-12 16,0-15-35-16,1-2-801 15</inkml:trace>
  <inkml:trace contextRef="#ctx0" brushRef="#br0" timeOffset="6829.1313">6602 3500 1785 0,'0'0'68'0,"0"0"-64"16,0 0 9-16,0 0 7 15,0 0-6-15,0 0-6 16,0 0-5-16,-3 5 4 16,0-5 1-16,3 0 0 15,0 0 0-15,0 0 1 16,0 0 4-16,-2-3-2 15,-1-14 4-15,-2-9-11 16,0-10-2-16,5-7-2 16,0-6-4-16,0 2-1 15,5 1 1-15,5 8 2 0,4 9 1 16,-1 3 1 0,-3 5 0-16,2 1 1 0,0 5 0 15,0 2 2-15,0 1 0 16,-2 4 0-16,4 2-2 15,1 6-1-15,1 0-1 16,7 0 0-16,2 5 1 16,5 10 0-16,-2 6 0 15,-1 4 0-15,-2 3 0 16,-5-1 0-16,-1 7 0 16,-5-4 0-16,-1 3 0 15,-4 0 0-15,-3-4 0 16,-1-1-2-16,-5-5-2 15,0-3-4-15,0-1 0 0,0-5-5 16,0 1 4-16,0-5-6 16,-3-3-7-16,-5-5-20 15,2-2-78-15</inkml:trace>
  <inkml:trace contextRef="#ctx0" brushRef="#br0" timeOffset="7022.1796">6645 3309 1829 0,'0'0'34'0,"0"0"-11"16,0 0 7-16,0 0-17 0,0 0-11 16,0 0-1-16,130-32-1 15,-64 30 0-15,5-2-19 16,4-1-64-16,-5-1-213 15</inkml:trace>
  <inkml:trace contextRef="#ctx0" brushRef="#br0" timeOffset="7309.0191">7352 3171 1899 0,'0'0'22'15,"0"0"2"-15,0 0 6 16,0 0-11-16,0 0-12 16,0 0-7-16,-10 2 0 15,10 20-1-15,0 5 1 16,9 6 0-16,-2 3 1 16,-1-2-1-16,-1-1-2 15,1-3-4-15,-5-5-3 16,-1-4-3-16,0-2-3 15,0-6 1-15,0-6-2 16,0-4-20-16,-1-3-19 16,-2 0-100-16</inkml:trace>
  <inkml:trace contextRef="#ctx0" brushRef="#br0" timeOffset="7868.8424">7314 3123 1779 0,'0'0'88'0,"0"0"-64"15,0 0 0-15,0 0-5 16,0 0-9-16,0 0-5 16,92-67-2-16,-62 67-1 15,-3 0-1-15,-2 8-1 16,-4 8-1-16,-8 0 0 15,-2 6 0-15,-8 2-2 0,-3 0-1 16,0 2-2-16,-17-4-1 16,-2-2 1-16,-2-5-1 15,3-1 2-15,6-6 2 16,3-4 2-16,2-4 0 16,7 2 1-16,0-2 0 15,0 0 0-15,0 0-1 16,0 3 1-16,13-1 1 15,0 1 1-15,4 0 2 16,-2 1 0-16,6 0-1 16,-6 4 0-16,7 2-3 0,-1 3 1 15,-2 1 0-15,1 0-1 16,-2 1 0 0,-5-1-1-16,-4 2 1 15,-2 1 0-15,-7 0-1 0,0 3-2 16,-19-1-3-16,-6-1 0 15,-7-4 1-15,-2-5-6 16,-3-3-2-16,2-6 1 16,7 0 11-16,9 0 1 15,10 0 0-15,6-6 1 16,3 1-1-16,1-2-9 16,14-2-19-16,8 0-25 0,2-4-388 15</inkml:trace>
  <inkml:trace contextRef="#ctx0" brushRef="#br0" timeOffset="8262.0965">8246 3128 1852 0,'0'0'42'16,"0"0"-29"-16,0 0 4 15,-99-11-1-15,68 11-4 0,4 3-5 16,2 7-3-16,4 4-3 16,4 2-1-16,2 6 1 15,7 3-1-15,2 3 1 16,4 3-1-16,2-1 0 15,0-1-1-15,18-2 0 16,6-4-2-16,4-4 1 16,5-5 0-16,0-5 2 15,4-6 0-15,-3-3 0 16,-1 0 0-16,-3 0-1 16,-3-10-2-16,-7 3-8 15,1 0-6-15,-4 3-31 16,-5 0-138-16</inkml:trace>
  <inkml:trace contextRef="#ctx0" brushRef="#br0" timeOffset="8598.9767">8812 3307 1854 0,'0'0'82'16,"0"0"-74"-16,0 0 8 15,0 0 4-15,0 0-9 0,0 0-10 16,68-27-1-16,-28 27 0 15,5 0 0-15,-2 0-1 16,0 0-2-16,-1 0-5 16,-5 0-4-16,-7 0-3 15,-4-5-5-15,-7-2-13 16,-9-2-49-16,-5 2-206 16</inkml:trace>
  <inkml:trace contextRef="#ctx0" brushRef="#br0" timeOffset="8900.1899">8996 3138 1592 0,'0'0'305'0,"0"0"-278"15,0 0-7-15,0 0 2 16,0 0-12-16,0 0-7 16,-8 1-3-16,8 20 0 15,0 7 1-15,0 6 0 0,0 3 0 16,6 0-1 0,0 1 0-16,-1-2-3 0,5-5-9 15,-1-2-6-15,0-5-6 16,-3-7-39-16,0-8-192 15</inkml:trace>
  <inkml:trace contextRef="#ctx0" brushRef="#br0" timeOffset="11043.3972">9828 3447 1681 0,'0'0'34'0,"0"0"13"15,0 0-14-15,0 0-8 16,0 0-3-16,0 0-8 16,0 0 1-16,0 12-1 0,0-12 6 15,0 0-3 1,0 0-3-16,0-12-1 0,0-10-9 16,0-7-3-16,-1-6 0 15,1-5-1-15,0-6 1 16,0 3-1-16,6 4-1 15,7 5 1-15,-1 5 1 16,1 6-1-16,-2 3 2 16,-4 4-1-16,2 4 3 15,-4 3 1-15,-1 2-2 16,1 3-1-16,-1 3 1 16,4 1-3-16,4 0 0 15,1 0-1-15,7 12 0 16,3 5 1-16,0 5 0 0,1 2 0 15,-1 1 0-15,-2 0 1 16,-3 3-1-16,0 0 0 16,-4-1 0-16,-1 1 0 15,-3-1-2-15,-2-4 2 16,-1-2-2-16,-2-4-2 16,-2-2-1-16,-3-4-1 15,1-4 0-15,-1-1-3 16,0-1-1-16,0-2-13 15,0-3-18-15,0 0-65 16,0 0-1191-16</inkml:trace>
  <inkml:trace contextRef="#ctx0" brushRef="#br0" timeOffset="11215.7557">9894 3304 1721 0,'0'0'120'15,"0"0"-84"-15,0 0-6 16,0 0-11-16,0 0-12 16,0 0-4-16,93-30-3 15,-44 24-6-15,1 1-49 16,-6-3-426-16</inkml:trace>
  <inkml:trace contextRef="#ctx0" brushRef="#br0" timeOffset="11484.594">9786 2863 1854 0,'0'0'28'16,"0"0"-8"-16,0 0-8 0,0 0-11 15,0 0 1 1,103-6-2-16,-43 6-7 0,7 0-50 16,7 0-96-16</inkml:trace>
  <inkml:trace contextRef="#ctx0" brushRef="#br0" timeOffset="11920.1732">10750 3052 1900 0,'0'0'28'16,"0"0"-17"-16,0 0 5 16,0 0-7-16,0 0-6 15,0 0-3-15,-6 28 0 0,6 5 0 16,0 2 0 0,0 0 0-16,0-1 1 0,0-2-1 15,6-4-3-15,-3-3-5 16,0-8-3-16,-2-5-6 15,-1-8-16-15,0-4-17 16,0 0-96-16</inkml:trace>
  <inkml:trace contextRef="#ctx0" brushRef="#br0" timeOffset="12473.2073">10704 3030 1652 0,'0'0'208'16,"0"0"-174"-16,0 0-11 16,0 0-3-16,0 0-11 15,0 0-5-15,83-77-2 16,-53 74-2-16,-2 3 0 16,-1 0-1-16,-7 5 0 15,-2 8-1-15,-9 4 0 16,-3 3-7-16,-6 3 3 15,0 1 2-15,-8 0-3 16,-11-2-4-16,1-2 0 16,0-4-8-16,3-4 7 0,5-3 0 15,5-2 2 1,4-4 2-16,1 0 3 16,0-3 0-16,1 1 5 15,14 1 2-15,2-2 8 0,2 5 0 16,1 1-2-16,-3 0 1 15,1-1 0-15,-3 2 0 16,-2 0-3-16,-2 2-4 16,-2-1 1-16,-1 3-2 15,-1 0-1-15,-3 2 0 16,-2 2 0-16,-2-1 0 16,0 3 2-16,-11-1-2 15,-7 4 0-15,-5-6-1 16,-2-2 1-16,0-5 0 0,0-4 1 15,3-3-1-15,1 0 0 16,7-3 1-16,7-9 0 16,2 2-1-16,5-1-3 15,0 1-12-15,0 0-20 16,5-1-48-16,5 3-1273 16</inkml:trace>
  <inkml:trace contextRef="#ctx0" brushRef="#br0" timeOffset="12860.5057">11527 3023 1857 0,'0'0'23'16,"0"0"1"-16,0 0 1 15,0 0-12-15,0 0-3 16,-86-9-2-16,58 13-7 16,-5 9 1-16,1 4 0 15,3 2-2-15,2 4 0 16,6 4 0-16,3 2 0 15,9 3 1-15,7-1-2 0,2-1 1 16,0 2-5-16,18-6 2 16,12-2 0-16,10-4-3 15,11-9 4-15,6-1 0 16,2-5-10-16,1-5-15 16,-6 0-58-16</inkml:trace>
  <inkml:trace contextRef="#ctx0" brushRef="#br0" timeOffset="13203.0065">12283 3188 1912 0,'0'0'22'16,"0"0"-16"-16,0 0 6 15,0 0 3-15,0 0-14 16,0 0 1-16,76 0-2 0,-31 0 0 15,4 0-3-15,-3 0-8 16,-1 0-5-16,-6 0-5 16,-6 0-16-16,-9 0-14 15,-7 0-91-15</inkml:trace>
  <inkml:trace contextRef="#ctx0" brushRef="#br0" timeOffset="13488.821">12427 3038 1905 0,'0'0'27'15,"0"0"-6"-15,0 0 3 16,0 0-10-16,0 0-10 15,0 0-4-15,-4 19-4 16,4 11 4-16,0 6 1 16,2 1-1-16,4 3 0 15,0-1-1-15,3-3-11 16,0-4-7-16,0-4-5 16,-4-6-24-16,-2-8-144 15</inkml:trace>
  <inkml:trace contextRef="#ctx0" brushRef="#br0" timeOffset="15537.0604">13217 3289 1675 0,'0'0'97'0,"0"0"-65"16,0 0 15-16,0 0-13 0,0 0-11 15,0 0-11-15,0 0-3 16,0 0 0-16,0 0-4 15,0 0-2-15,0 0 1 16,0 0-1-16,0 0-1 16,0 0 0-16,0 0-1 15,0 0 2-15,0 0 1 16,0-3 4-16,0-8 4 16,-1-9-6-16,-4-6-4 15,2-7-2-15,3-4-1 16,0 1-2-16,0 0 1 15,11 5-1-15,2 5 2 16,2 2 0-16,0 3 1 16,0 4 0-16,-2 0 1 0,1 5 0 15,-2 2 3-15,-3 3-2 16,2 2 1-16,-3 2 0 16,0 3-3-16,0 0 0 15,1 0 0-15,3 3-1 16,5 9 0-16,1 4 1 15,-1 4 0-15,1 3 0 16,-3 4 0-16,1 1 2 16,-3 0-2-16,-1 1 0 15,-4-2 0-15,0 0 0 16,-2-2-1-16,-2-2-2 16,0 1-3-16,0-6-3 15,-4-3-1-15,1-2 1 16,1-5-1-16,-2 0-7 15,0-7-17-15,0-1-25 0,0 0-463 16</inkml:trace>
  <inkml:trace contextRef="#ctx0" brushRef="#br0" timeOffset="15728.8264">13330 3156 1849 0,'0'0'45'16,"0"0"-25"-16,0 0 1 16,0 0-9-16,0 0-11 15,0 0-1-15,105-33-5 0,-51 30-16 16,4-4-43-16,-1 3-136 16</inkml:trace>
  <inkml:trace contextRef="#ctx0" brushRef="#br0" timeOffset="16020.1647">13964 2968 1735 0,'0'0'173'15,"0"0"-153"-15,0 0 6 16,0 0 0-16,0 0-12 0,0 0-8 15,-10-6-6-15,10 9-3 16,0 15 1-16,0 3 1 16,1 3 1-16,4 1 0 15,-1 1 2-15,1-2-2 16,1 0-3-16,-2-2-6 16,-1-3 0-16,0-4-8 15,-1-2-3-15,-1-4-14 16,-1-5-50-16,2-4-336 15</inkml:trace>
  <inkml:trace contextRef="#ctx0" brushRef="#br0" timeOffset="16685.3581">13996 2944 1862 0,'0'0'25'0,"0"0"2"16,0 0-6-16,0 0-5 16,0 0-7-16,0 0-5 0,16-33-4 15,2 30 0 1,2 2 0-16,0 1 1 15,1 0-1-15,-4 0 0 0,0 0 0 16,-3 7 0-16,-2 4-1 16,-5 2-1-16,-5 0 0 15,-2 4-2-15,0 2-1 16,-4-1 1-16,-10 0 1 16,-2-1-4-16,-1-2 1 15,5-3 0-15,0-3 2 16,6-4-1-16,5 1 3 15,1-3-2-15,0 1 0 16,0 0 3-16,0 1-1 16,3-2 2-16,7 1 1 0,-2-1 3 15,4 2 1-15,2 0 1 16,0-1-2-16,2-1 0 16,-2 2-2-16,1-2-1 15,-3 1 2-15,-3 0-3 16,1 4 0-16,-3-2 0 15,-3 3 0-15,0 0 0 16,-2 1 0-16,-2 1 1 16,0 0-1-16,0 0 0 15,-3 0 0-15,-10-1 0 16,-3 0 0-16,-3-4 0 16,-6-1 0-16,-3-2 0 15,-1-3-1-15,-3 0 0 0,6 0 0 16,5-6 0-16,9 1 1 15,7-4 0-15,5 4-7 16,0-4-16-16,0-1-51 16,2 2-278-16</inkml:trace>
  <inkml:trace contextRef="#ctx0" brushRef="#br0" timeOffset="17182.4489">13864 2677 1772 0,'0'0'76'0,"0"0"-58"16,0 0 18-16,0 0-14 15,0 0-14-15,0 0-3 0,8-10-4 16,29 8 0-16,11 2 0 16,9 0-1-16,-2 0 2 15,-6 0-2-15,-7 0-1 16,-6-2 0-16,-11 2 0 16,-11-3 1-16,-6 1 0 15,-6 2 0-15,-2-1 0 16,0-1 0-16,0 2 0 15,0 0-1-15,0 0 1 16,3 0-2-16,4 0-31 16,2 3-65-16</inkml:trace>
  <inkml:trace contextRef="#ctx0" brushRef="#br0" timeOffset="17693.9069">14840 2921 1863 0,'0'0'24'0,"0"0"0"16,0 0-6-16,0 0-10 16,0 0-2-16,-79-9-3 15,54 9 1-15,-1 9-1 16,1 1-1-16,1 5-1 15,5 3-1-15,-1 3 0 16,8 3 0-16,2 4 0 16,10-2 0-16,0 2-1 0,8 1-2 15,21-4 0 1,7-1-3-16,4-5 3 0,5-5-2 16,-2-7 1-16,-7-4 1 15,-6-3 2-15,-6 0 1 16,-6 0 0-16,-2-7 0 15,-4 0 0-15,-5-3 0 16,1 4-3-16,-2-1-22 16,-1 1-43-16,0-1-646 15</inkml:trace>
  <inkml:trace contextRef="#ctx0" brushRef="#br0" timeOffset="18077.3619">15495 3037 1797 0,'0'0'122'0,"0"0"-108"15,0 0 6-15,0 0 0 0,0 0-8 16,0 0-8-16,12-11-3 16,15 10 0-16,9-1 0 15,5 2-1-15,-1-2-1 16,0 1 0-16,1-2-3 15,-1-1-4-15,-4 0-3 16,-5-1-3-16,-5-2-3 16,-9-1-11-16,-4 0-45 15,-9 0-237-15</inkml:trace>
  <inkml:trace contextRef="#ctx0" brushRef="#br0" timeOffset="18373.1401">15674 2856 1802 0,'0'0'113'15,"0"0"-91"-15,0 0 9 16,0 0 2-16,0 0-14 15,0 0-10-15,-8-10-9 16,8 17-1-16,0 17-3 16,2 11 4-16,7 9 1 15,0-2-1-15,-4-1-8 0,1-3-5 16,-1-5 0-16,-5 1-5 16,0-7-8-16,0-7-2 15,0-9-73-15</inkml:trace>
  <inkml:trace contextRef="#ctx0" brushRef="#br0" timeOffset="20472.1518">16584 3305 1771 0,'0'0'94'0,"0"0"-88"16,0 0 13-1,0 0 7-15,0 0-11 0,0 0-9 16,0 0-3-16,-12-46-1 15,12 24-2-15,0-6 1 16,0-5-1-16,10-2 0 16,5-2-1-16,0 2 1 15,-2 3-1-15,1 1 2 16,-5 8 1-16,-2 2-1 16,-1 4 6-16,-2 3 4 15,1 2-2-15,0 2 2 16,-1 3-3-16,1 0-2 15,-1 4-1-15,1 0-3 16,3 2-2-16,1 1-1 16,4 0 0-16,0 0 0 0,6 9 1 15,1 3-1-15,1 7 1 16,0 1-1-16,1 2 1 16,0 5 0-16,-1 1 0 15,-3 2 0-15,-1 2-1 16,-4-1-1-16,-4 2-1 15,-1-4-3-15,-4 0 1 16,-3-6-4-16,-1-3-1 16,0-4 0-16,0-7 1 15,0-1-4-15,-6-7-12 16,-1-1-42-16,1 0-275 16</inkml:trace>
  <inkml:trace contextRef="#ctx0" brushRef="#br0" timeOffset="20709.1581">16701 3137 1872 0,'0'0'41'16,"0"0"-18"-16,0 0 0 15,0 0-9-15,0 0-9 16,0 0-5-16,30-14-5 16,15 12-10-16,10 2-5 15,6 0-48-15,2-1-360 0</inkml:trace>
  <inkml:trace contextRef="#ctx0" brushRef="#br0" timeOffset="20965.5176">17272 2970 1856 0,'0'0'48'0,"0"0"-25"16,0 0-2-16,0 0-4 15,0 0-15-15,0 0-2 0,-5 22-3 16,5 4 3-16,3 4 1 15,5 1-1-15,-1-1 0 16,-1-2-1-16,0-3-5 16,-2-2-4-16,2-6-9 15,-3-3-10-15,-3-8-26 16,0-6-90-16</inkml:trace>
  <inkml:trace contextRef="#ctx0" brushRef="#br0" timeOffset="21521.6731">17280 2925 1579 0,'0'0'267'16,"0"0"-223"-16,0 0-14 15,0 0-12-15,0 0-8 16,0 0-8-16,68-57-1 15,-33 57 0-15,-2 0-1 16,-1 0-1-16,-4 12 0 16,-6 5 1-16,-7 0-7 15,-6 6 1-15,-8 0-2 16,-1 1-2-16,-1 1 3 16,-17-6-3-16,-1 0 1 0,-1-4 0 15,-1-4 4 1,3-3 3-16,4-2 1 0,3-4 1 15,4-1-1 1,4-1 1-16,3 0 2 0,0 0 3 16,0 0 5-16,0 0-2 15,5 0-8-15,4 0 1 16,2 0-1-16,1 6 2 16,0 1 1-16,1 0-1 15,1 4-1-15,-3 2 0 16,0-1-1-16,-1 2 0 15,-1 1 0-15,-4-2 0 16,-1-1-1-16,-4 0 1 16,0-3 1-16,0 1-1 15,0-3-1-15,-13-1 1 16,-2-2 2-16,-3-4-1 0,-3 0-1 16,2 0-3-16,0-4-9 15,5-6-4-15,4 0-21 16,7 2-38-16,3-1-378 15</inkml:trace>
  <inkml:trace contextRef="#ctx0" brushRef="#br0" timeOffset="21993.1096">18087 2921 1596 0,'0'0'264'15,"0"0"-239"-15,0 0 1 16,0 0-7-16,0 0-10 16,0 0-4-16,-73-7-1 0,51 19-3 15,0 3 1-15,2 4 0 16,0 2-1-16,5 3-1 16,4 1 0-16,5 0 2 15,6 0-2-15,0 1 0 16,6-2 0-16,15 0 1 15,5-5-1-15,9-4 0 16,1-3 0-16,1-7-1 16,0-3 0-16,-6-2 0 15,-7 0-1-15,-1-5-3 16,-7-4-4-16,-2 1-3 16,-3-2-11-16,-6 1-40 15,-3-2-244-15</inkml:trace>
  <inkml:trace contextRef="#ctx0" brushRef="#br0" timeOffset="22410.1558">17945 2691 1781 0,'0'0'33'16,"0"0"-2"-16,0 0-6 15,0 0-22-15,0 0-2 16,100-14-1-16,-56 14 1 16,2 0-1-16,-6 0 0 15,-5 0 0-15,-9 0 0 16,-8 0 1-16,-10 0-1 16,-7 0 0-16,-1 0 2 0,0 0-1 15,2 0 0-15,-2 0-1 16,3 0-4-16,0 0-54 15,4 0-437-15</inkml:trace>
  <inkml:trace contextRef="#ctx0" brushRef="#br0" timeOffset="22818.4004">19007 2917 1453 0,'0'0'456'0,"0"0"-437"15,0 0-11-15,0 0 6 16,0 0-6-16,0 0-7 15,84-5-1-15,-41 5-3 16,2 0-9-16,6 0-19 16,-1 0-49-16,-4-1-667 15</inkml:trace>
  <inkml:trace contextRef="#ctx0" brushRef="#br0" timeOffset="23014.0485">18991 3076 1878 0,'0'0'15'16,"0"0"-14"-16,0 0 15 16,0 0-4-16,103 0-10 15,-35 0-2-15,4 0-47 16,-1-9-279-16</inkml:trace>
  <inkml:trace contextRef="#ctx0" brushRef="#br0" timeOffset="24903.1043">20026 3209 1747 0,'0'0'22'15,"0"0"10"-15,0 0 2 16,0 0-12-16,0 0-8 15,0 0-4-15,0 0-4 16,0 10 1-16,0-10 2 16,0 0 2-16,0 0-3 15,0 0-1-15,0 0 1 16,0 0 1-16,0-17 2 16,0-9-6-16,0-6-4 15,2-8-1-15,5-1 0 16,2 1-4-16,0 0 1 0,0 2 3 15,3 4 0-15,0 1 0 16,-3 5 0-16,4 1 0 16,-4 4 1-16,3 3 1 15,-2 4 2-15,0 4 0 16,1 3-2-16,-2 4 1 16,0 2-2-16,3 3 1 15,2 0-2-15,2 0-1 16,2 8 0-16,3 11-1 15,0 5 2-15,1 8 1 16,1 2-1-16,-6 2 0 16,1-2 1-16,-4 3-1 0,-4-2 0 15,-1 1 0-15,0-3 0 16,-3-2-1-16,-1-2 0 16,-4-6-4-16,-1-1 0 15,0-5-6-15,0-3 1 16,0-6-14-16,0-6-21 15,-1-2-62-15</inkml:trace>
  <inkml:trace contextRef="#ctx0" brushRef="#br0" timeOffset="25092.7508">20165 3033 1803 0,'0'0'65'0,"0"0"-65"16,0 0 0-16,85-18 0 15,-34 12-7-15,5-3-56 16,4-3-630-16</inkml:trace>
  <inkml:trace contextRef="#ctx0" brushRef="#br0" timeOffset="25358.1308">20842 2857 1840 0,'0'0'73'0,"0"0"-55"16,0 0 11-16,0 0-6 16,0 0-9-16,0 0-9 15,-15-18-5-15,15 28-5 16,0 12 2-16,0 12 3 15,0 2 0-15,0-2-2 16,0 0-5-16,0-4 1 16,0-2 0-16,0-5-6 15,0-3-2-15,-4-6-4 16,1-6-14-16,-3-5-27 16,1-3-98-16</inkml:trace>
  <inkml:trace contextRef="#ctx0" brushRef="#br0" timeOffset="25879.0886">20791 2836 1820 0,'0'0'41'16,"0"0"-7"-16,0 0-10 16,0 0-9-16,50-81-6 15,-31 76-2-15,1 4-4 16,-1 1-3-16,2 0 0 15,-3 11-2-15,-2 6 1 16,-4 2 1-16,-4 3-1 16,-4-1 1-16,-4-1-3 0,0 2 0 15,-9-1-3-15,-6-2 1 16,-4-2 0-16,2-4 0 16,4-2 1-16,5-3-1 15,3-3 1-15,4-2 0 16,1 0-3-16,0 0 4 15,0-2 3-15,3 2 0 16,5 1 1-16,5-2 5 16,-1 2-1-16,2 1 1 15,0 1-2-15,0 0 1 16,-1 2-4-16,-1 2 0 16,0-1 0-16,0 1-1 15,-3 2 0-15,-1 1 0 0,-3 0 1 16,-3-3-1-16,-2 0-1 15,0 1 1 1,-16-2 0-16,-10 0 0 0,-3-3 2 16,-1-2-2-16,1-2 1 15,5-2 0-15,5 0-1 16,4 0-1-16,9 0 0 16,6-9-5-16,0-1-14 15,9-4-54-15,15-1-442 16</inkml:trace>
  <inkml:trace contextRef="#ctx0" brushRef="#br0" timeOffset="26144.0463">21470 2941 1876 0,'0'0'59'16,"0"0"-45"-16,0 0 7 16,0 0-1-16,0 0-14 15,0 0-6-15,102-19-2 16,-56 19 0-16,-1 0-5 16,-5 0-6-16,0 0-7 15,-4 0-2-15,-5 0-19 16,-5-5-50-16,-7-4-1053 0</inkml:trace>
  <inkml:trace contextRef="#ctx0" brushRef="#br0" timeOffset="26393.9289">21692 2735 1869 0,'0'0'47'16,"0"0"-39"-16,0 0 5 16,0 0 2-16,0 0-13 0,0 0-2 15,-9 78 2 1,8-42-1-16,1 0 0 0,0 4-1 16,0-2 0-16,0-1-8 15,0-3-9-15,-2-5-28 16,2-5-117-16</inkml:trace>
  <inkml:trace contextRef="#ctx0" brushRef="#br0" timeOffset="26936.8436">22364 2810 1902 0,'0'0'29'0,"0"0"-12"16,0 0 4-16,0 0-10 15,0 0-11-15,0 0 0 16,-6 34 0-16,6-1 0 16,0 2 1-16,0-1 0 15,0 0-1-15,0-1 1 16,0-6-2-16,0-3-1 0,0-1-9 15,0-9-6-15,0-5-2 16,0-1-16-16,0-8-38 16,0 0-208-16</inkml:trace>
  <inkml:trace contextRef="#ctx0" brushRef="#br0" timeOffset="27499.1416">22361 2782 1849 0,'0'0'42'0,"0"0"-13"15,0 0-7-15,0 0-5 16,0 0-6-16,0 0-8 16,0 0-3-16,107-55 0 15,-77 55 0-15,-2 0 0 16,-2 11 0-16,-6 1-4 15,-7 4 0-15,-5-1-3 16,-8 4-1-16,0 1 1 16,-6 2 1-16,-15 0 3 15,-1-2-1-15,-2-2 1 16,5-3 1-16,1-3 0 16,3-2 1-16,5-3 1 15,5-2 0-15,2 0-1 0,3-1 1 16,0-1-1-16,0 1 0 15,0 2-1-15,8 1 2 16,8 1 1-16,1 1-1 16,0-2 1-16,1 2-1 15,-3-1 1-15,1 1 1 16,-2-1-2-16,-2 1 1 16,-2 0-1-16,-4 2 0 15,0-1 1-15,-3 3-1 16,-3-2-1-16,0 4 1 15,0-1 0-15,-12 4 0 16,-9-4 0-16,-6-1-1 16,-5-5-2-16,-6-3 0 0,-2-5-7 15,5 0-4-15,7 0 3 16,11-9 7-16,17-2-4 16,0-2-35-16,25 0-55 15,6-2-142-15</inkml:trace>
  <inkml:trace contextRef="#ctx0" brushRef="#br0" timeOffset="27851.0067">23017 2815 1865 0,'0'0'28'16,"0"0"-2"-16,0 0-5 15,0 0-11-15,0 0-6 16,0 0-1-16,-90-9-2 16,67 26-1-16,-1 6 1 15,0 4-1-15,4 2 1 16,3 3-2-16,6-2 1 15,6 0 0-15,5-1 0 16,0-2-1-16,13-4 1 16,11 0-2-16,11-9 2 15,6 0-2-15,5-8-5 16,2-6-5-16,2 0-28 0,-1-6-131 16</inkml:trace>
  <inkml:trace contextRef="#ctx0" brushRef="#br0" timeOffset="28098.0674">23358 2925 1855 0,'0'0'60'0,"0"0"-54"16,0 0 2 0,0 0 0-16,84 0-5 0,-38 0-3 15,-1 0-2-15,-3 0-16 16,-3-3-36-16,-8-5-123 16</inkml:trace>
  <inkml:trace contextRef="#ctx0" brushRef="#br0" timeOffset="28354.2102">23563 2769 1869 0,'0'0'34'16,"0"0"-16"-16,0 0 0 15,0 0-13-15,0 0-2 16,-17 75 1-16,13-41-1 16,2 2-2-16,1-2 0 15,1-1-1-15,0-1-2 16,0-7-11-16,0-4-17 16,0-6-73-16</inkml:trace>
  <inkml:trace contextRef="#ctx0" brushRef="#br0" timeOffset="30167.6898">23958 3113 1598 0,'0'0'168'15,"0"0"-164"-15,0 0 8 16,0 0 20-16,0 0-13 15,0 0-2-15,0 0-7 16,6 33 2-16,-6-30 0 16,0-1-6-16,0-2-1 15,0 0 2-15,0 0 3 16,0 0 3-16,0 0-1 16,0-10-1-16,0-8-2 0,2-11-8 15,2-3 0-15,5-7-1 16,3-3 0-16,0-1 0 15,3-1-1-15,-3 3 0 16,2 4 0-16,0 7 1 16,-2 6 0-16,0 2 1 15,-2 8 1-15,-2 4 0 16,1 3 2-16,0 3-3 16,-3 4 1-16,5 0-2 15,1 0 0-15,4 0 0 16,3 14-1-16,2 5 1 15,-3 3 0-15,3 6 0 0,-4 0 0 16,1 5 0 0,0-2 1-16,-3 0-1 0,-2-1 0 15,-5-4 0 1,-2 1 0-16,-3-4 0 0,-1-2-1 16,-2-3-2-16,0-3 0 15,0 1-2-15,0-7-1 16,0-1-5-16,0-2-2 15,0 0-15-15,-5-5-28 16,0-1-128-16</inkml:trace>
  <inkml:trace contextRef="#ctx0" brushRef="#br0" timeOffset="30364.1908">24122 2963 534 0,'0'0'1317'0,"0"0"-1304"16,0 0-12-16,0 0 0 15,93-44 0-15,-43 37-1 16,8 4-2-16,5 1-22 16,3 0-33-16,-2-1-280 15</inkml:trace>
  <inkml:trace contextRef="#ctx0" brushRef="#br0" timeOffset="30731.1179">24927 2784 1702 0,'0'0'171'0,"0"0"-150"16,0 0 7-16,0 0-7 15,0 0-10-15,0 0 0 16,-84-42-5-16,58 42-2 16,-4 0-3-16,-2 10 0 15,-1 7 0-15,3 10 0 16,5 2-1-16,4 3 0 16,13 3 0-16,7 2-1 0,1-2 0 15,17-2-2-15,21-4-1 16,12-3-1-16,13-5 2 15,0-7-2-15,-3-5 2 16,-13-7 3-16,-14-2-2 16,-15 0 1-16,-10 0 1 15,-5 0 1-15,-2-5-1 16,-1-1-2-16,0-2-17 16,0-2-48-16</inkml:trace>
  <inkml:trace contextRef="#ctx0" brushRef="#br0" timeOffset="44977.6187">2901 4586 1820 0,'0'0'40'0,"0"0"-9"15,0 0-9-15,0 0-9 16,0 0-7-16,0 0-4 15,0 0-2-15,-7 4-2 16,5 17 0-16,2 8 2 16,0 2 1-16,2 1-1 0,20-1-1 15,8-2 1-15,10-9-1 16,8-7 0-16,3-9 1 16,-3-4-3-16,-5-7 1 15,-10-15 0-15,-11-7 2 16,-8-3 1-16,-6-3-1 15,-6 0 3-15,-2-1-1 16,-3 6 1-16,-12 6 2 16,0 3-4-16,0 10-1 15,5 5-1-15,2 6-5 16,4 0-17-16,4 2-50 16,0 8-104-16</inkml:trace>
  <inkml:trace contextRef="#ctx0" brushRef="#br0" timeOffset="45443.6422">3667 4509 1779 0,'0'0'48'0,"0"0"-30"15,0 0 11-15,0 0-10 16,0 0-10-16,0 0-3 16,-78-14-6-16,65 15 1 15,1 7 0-15,3 3-1 0,3 2-2 16,3 1-1-16,3 1 1 16,0 1-3-16,0-2-3 15,0-1 2-15,9-2 4 16,4-1 2-16,1 0 0 15,2-1 0-15,5 0 1 16,-6 1-1-16,6-1 0 16,-3 3 0-16,-4-4 0 15,0 3 0-15,-4-5 1 16,-1 1-1-16,-4-1-2 16,-2-2 2-16,-3 3-10 15,0 1 3-15,-3 4-4 0,-22 2 9 16,-11 3-4-16,-6-1-10 15,-6-3 0-15,5-1 3 16,11-6 5-16,16-3-2 16,16 0-28-16,0-3-188 15</inkml:trace>
  <inkml:trace contextRef="#ctx0" brushRef="#br0" timeOffset="45685.1055">3941 4604 1872 0,'0'0'25'0,"0"0"-5"16,0 0-2-16,0 0-7 15,0 0-9-15,0 0-2 16,-4 6-3-16,4 9 1 15,4 6-1-15,6-1-11 16,2-6-21-16,-1-6-47 16,1-8-1645-16</inkml:trace>
  <inkml:trace contextRef="#ctx0" brushRef="#br0" timeOffset="45841.0308">3971 4422 1852 0,'0'0'14'16,"0"0"-2"-16,0 0 1 16,0 0-13-16,0 0-6 15,0 0-53-15,12 34 27 16,6-15-267-16</inkml:trace>
  <inkml:trace contextRef="#ctx0" brushRef="#br0" timeOffset="46268.8258">4194 4559 1790 0,'0'0'76'16,"0"0"-61"-16,0 0 3 16,0 0-4-16,0 0-10 15,0 0-3-15,-8 27-1 16,8-9 0-16,7 3 0 15,-1-3 0-15,0-2-2 16,5-4-9-16,-3-3-9 16,0-7 2-16,-1-2 1 15,4 0 2-15,2-20 11 16,-1-2 1-16,3-5 3 16,-1 0 2-16,0 1 10 15,-3 5 5-15,-5 7 1 0,0 7-1 16,-6 3-1-16,0 4-6 15,4 0-5-15,-2 0-5 16,4 0 0-16,3 1 0 16,4 9 0-16,-1 3 0 15,7-1 0-15,-4 0 0 16,8-2-2-16,1-3-9 16,6-2-2-16,7-5-10 15,0 0-40-15,5-2-50 16,1-8-129-16,-4-3-342 15</inkml:trace>
  <inkml:trace contextRef="#ctx0" brushRef="#br0" timeOffset="46734.0689">4794 4512 1460 0,'0'0'257'0,"0"0"-175"0,0 0-35 15,0 0-4 1,0 0-16-16,0 0-11 0,-5-42-9 16,-5 42-1-16,-4 0-5 15,0 14-1-15,0 8 0 16,1 1 0-16,7 1 0 15,3 2-1-15,3-2 0 16,0-2-6-16,8-4-5 16,6-4-2-16,0-8-13 15,4-6-1-15,-2 0 11 16,-5 0 12-16,1-4 5 16,-6-4 7-16,-5 0 15 0,1 5 13 15,-2 0-9-15,0 1-6 16,0 2-7-16,0 0-7 15,0 0-6-15,0 17-3 16,0 17 3-16,0 12 0 16,0 13 0-16,0 7 0 15,1 5 1-15,7 6-1 16,2-1 0-16,-4-7 0 16,-6-12 0-16,0-18 0 15,0-14-1-15,-18-17 0 16,-6-8 1-16,-10-8 1 15,-3-21 2-15,-1-10-3 16,2-10 0-16,8-1 1 16,9 5 1-16,8 3 0 0,10 11-1 15,1 6-1-15,1 4-2 16,20 6-13-16,10 3-15 16,4 2-86-16</inkml:trace>
  <inkml:trace contextRef="#ctx0" brushRef="#br0" timeOffset="47272.9446">6009 4400 1858 0,'0'0'53'0,"0"0"-47"16,0 0 10-16,0 0-1 15,0 0-8-15,0 0-7 16,0 0 0-16,4 56 0 16,0-23 1-16,3 4-1 15,0 0 2-15,-4 0-2 16,1-4 1-16,-1 2-1 16,0-4 0-16,-3 0-5 0,0-3-8 15,0-6-8-15,0-9-9 16,-6-9-23-16,-6-4-115 15</inkml:trace>
  <inkml:trace contextRef="#ctx0" brushRef="#br0" timeOffset="47797.0566">5970 4363 1823 0,'0'0'30'15,"0"0"-13"-15,0 0 5 16,0 0-4-16,0 0-7 0,0 0-7 16,80-67-2-16,-47 67-2 15,0 0 0-15,0 17 1 16,-8 3-1-16,-7 3-2 16,-6 5-2-16,-9 2-1 15,-3-1 1-15,-2 1-2 16,-17-2 4-16,2-4 2 15,-2-4-1-15,4-5 0 16,8-5 1-16,2-6 0 16,5-1-1-16,0-1 1 15,0 3-5-15,0 1 4 16,3 0 1-16,9 4 0 16,0-3 0-16,0 1 1 15,3 1-1-15,-3-1 1 0,6 0-1 16,-3 3 0-16,3 0 1 15,-3 3-1-15,-1 2 0 16,-3 2 1-16,-2 0-2 16,-8 2 1-16,-1 0 0 15,0-5 0-15,-15 1 0 16,-11-5 3-16,-9-3-1 16,-4-8-2-16,-1 0-2 15,5 0-1-15,6-3 1 16,12-5 2-16,10-1-3 15,7-2-12-15,3 1-17 16,18-1-33-16,9-2-212 16</inkml:trace>
  <inkml:trace contextRef="#ctx0" brushRef="#br0" timeOffset="48520.7889">6621 4565 1785 0,'0'0'69'15,"0"0"-57"-15,0 0 10 16,0 0 1-16,0 0-13 16,0 0-2-16,-61 12-8 0,54 4 1 15,4 4 1-15,3 0-2 16,0 2-1-16,1-1 0 15,14 1 1-15,5-5-4 16,5-3-3-16,0-4-1 16,1-3 0-16,-3-7 2 15,-4 0 6-15,-6 0-6 16,-6-9 6-16,-7-6 1 16,0 0 3-16,0-1-1 15,-13-4 0-15,-5 0 0 16,0 0-2-16,5 2-1 15,2 4 1-15,4 4 0 16,5 5-1-16,2 3 0 0,0 0 0 16,0 2-4-16,0-1-3 15,12-1 2-15,6 2 3 16,6 0 2-16,3 0 0 16,4 0 0-16,-1 0 0 15,0 0 0-15,-5 0 0 16,-5 0 0-16,-4 5 0 15,-4-1 0-15,0 2 0 16,-5 2 0-16,4 3 3 16,-1 1-1-16,4 2 5 15,2 1-5-15,-1 1-1 16,4 4-1-16,-1-3 2 16,5-4-1-16,0-2-1 15,0-8 2-15,1-3-2 0,-3 0 0 16,-2-12 1-16,-7-8-1 15,-4-2 2-15,-8-4-2 16,0-1 2-16,-14-2 1 16,-11 3 4-16,-7 4-4 15,2 3-1-15,4 7-2 16,6 7 0-16,2 5-1 16,2 0-1-16,2 8-9 15,4 8-9-15,4 1-5 16,6-3-56-16,0-1-323 15</inkml:trace>
  <inkml:trace contextRef="#ctx0" brushRef="#br0" timeOffset="48820.259">7372 4378 1896 0,'0'0'27'0,"0"0"-7"16,0 0 2-16,0 0-4 16,0 0-10-16,0 0-8 15,0 27-2-15,0 2 2 16,3 12 1-16,5 1 0 16,-3-2 0-16,4-1-1 0,-1 0 0 15,0-3 0 1,-2-4 0-16,-1-8-4 0,-2-5-6 15,-3-8 1-15,0-7-10 16,0-4-1-16,0 0-8 16,0-10-15-16,2-9-1208 15</inkml:trace>
  <inkml:trace contextRef="#ctx0" brushRef="#br0" timeOffset="49204.4698">7598 4613 1841 0,'0'0'39'0,"0"0"-31"15,0 0 8-15,0 0 0 16,0 0-12-16,0 0-2 16,93-7 0-16,-63 0-2 15,-4-3 0-15,-4 0 0 16,-3 1-3-16,-9-4 3 15,-4 4 0-15,-6-1-1 16,0 0 1-16,-9 0 0 16,-13 1 0-16,-8 6 3 15,-4 3-2-15,3 0-1 16,3 3 1-16,8 11 0 16,0 4-1-16,7 3 0 15,3 3-1-15,7 3 1 16,3 2 0-16,0-3-1 0,4-1 1 15,15-2-5-15,11-5-5 16,11-6-2-16,11-4-10 16,9-8-40-16,9 0 2 15,3-12-1050-15</inkml:trace>
  <inkml:trace contextRef="#ctx0" brushRef="#br0" timeOffset="49636.6449">8290 4534 1604 0,'0'0'215'0,"0"0"-175"16,0 0-8-16,0 0-7 15,-96-45-13-15,71 45-2 16,2 0-1-16,-1 0-2 16,3 3-4-1,-2 9-1-15,3 5-2 0,1 3 2 16,2 1-2-16,5 1 0 15,5 0-1-15,5 0 0 16,2-2-1-16,0-2-4 16,8-5-2-16,11-4-1 15,8-9 0-15,6 0 0 0,1-3-3 16,2-16-15 0,-6-1 6-16,-6-1 7 0,-3 2 14 15,-7-1 0 1,-5 4 16-16,-2 5 6 0,-2 2 5 15,-3 4-10-15,-1 3-5 16,1 2-5-16,1 0-6 16,0 0-1-16,4 3-2 15,3 8 2-15,2 4-1 16,5-3 0-16,-4 0-3 16,5 1-10-16,2-6-8 15,2-5-10-15,3-2-53 16,-4 0-1123-16</inkml:trace>
  <inkml:trace contextRef="#ctx0" brushRef="#br0" timeOffset="49995.7776">8523 4509 1768 0,'0'0'60'0,"0"0"-15"16,0 0-10-16,0 0-17 16,0 0-13-16,0 0-4 15,2 3-1-15,2 14 0 16,0 2 1-16,1 0-1 15,1-2 1-15,2-5 0 16,6 2-1-16,4-8-1 16,6-6 1-16,0 0 0 15,0-5-2-15,-3-13-2 16,-4-1 4-16,3-2 0 16,-5-4 0-16,3 4 1 15,-6 2 0-15,-2 6 4 16,-1 4 4-16,-6 4 3 0,0 5-1 15,-2 0-5-15,3 0-6 16,2 3-1-16,4 11 0 16,-1 5 1-16,-3 1 0 15,2 1-1-15,-2-2 1 16,-1-2-6-16,3 2-4 16,5-6-10-16,8-6-33 15,9-7-91-15</inkml:trace>
  <inkml:trace contextRef="#ctx0" brushRef="#br0" timeOffset="50821.0989">10075 4296 1771 0,'0'0'112'0,"0"0"-92"16,0 0-5-1,0 0 4-15,0 0-10 0,0 0-2 16,0-3-7-16,0 23 0 15,0 5 1-15,0 10 1 16,0 3 0-16,0 2 0 16,0 4 1-16,0-5-1 15,0 0-2-15,0-2 0 16,0-4 2-16,0-5-2 16,0-8 0-16,1-4-2 15,8-5 2-15,0-2 0 16,7-4 0-16,11-5 1 15,10 0 0-15,11 0-1 16,9-12-4-16,4-3-13 0,2 1-18 16,-5-1-44-16,-2 2-863 15</inkml:trace>
  <inkml:trace contextRef="#ctx0" brushRef="#br0" timeOffset="51360.4972">10740 4473 1827 0,'0'0'29'0,"0"0"-19"15,0 0 12-15,0 0 2 16,-81-10-15-16,62 11-1 16,-1 10-5-16,5 2-2 15,-1 3-1-15,6 3 0 16,3-1 0-16,3 1-1 16,4 1 0-16,0 0-1 15,3-2-2-15,12-3-1 16,6 0-3-16,3-4-2 15,0-8-4-15,3-3-4 16,-1 0-2-16,-3-3 9 0,-6-13 9 16,-5 0 2-1,-2-2 7-15,-4-1 12 0,-1 2-1 16,-3 4 3-16,2 3-6 16,-4 3-3-16,2 5-3 15,-2 2-1-15,0 0-4 16,0 0-4-16,3 0-1 15,3 1-2-15,6 10 3 16,3 3 0-16,1 1 0 16,2-1 0-16,1 1 0 15,1-2-3-15,8-4-5 16,2-2-1-16,8-5-8 16,3-2-39-16,-3-2-93 15</inkml:trace>
  <inkml:trace contextRef="#ctx0" brushRef="#br0" timeOffset="51855.1217">11194 4509 1674 0,'0'0'159'15,"0"0"-138"-15,0 0 2 16,0 0 5-16,0 0-17 16,0 0-9-16,-25 3-1 15,25 11 1-15,0 2-1 16,0 1 0-16,0-2 0 15,0 0-1-15,12-3 0 16,1-2-1-16,7-4-3 16,4-2 1-16,2-4-1 0,2 0-3 15,-6-3-2-15,-1-9 5 16,-5-1 4 0,-2 0 0-16,-5 3 9 0,-2-3 2 15,-1 4 0-15,-3 2-3 16,0 1 0-16,-1 4-1 15,2 2-3-15,2 0-4 16,7 0-1-16,4 0 1 16,5 8 0-16,3 1-1 15,2 1-1-15,3 0 1 16,1-1 0-16,-1-6-4 16,-9-3-1-16,-1 0 2 0,-8 0 1 15,-4-9 3 1,-5-5 1-16,-3-3 0 0,0-1 1 15,-10-2-2-15,-8 0 2 16,-6 3-2-16,-4 1 0 16,3 7 0-16,5 3-2 15,5 6-2-15,9 0-16 16,6 7-44-16,0 6-57 16,5-2-1080-16</inkml:trace>
  <inkml:trace contextRef="#ctx0" brushRef="#br0" timeOffset="52312.8952">12097 4407 1805 0,'0'0'28'0,"0"0"1"15,0 0-14-15,0 0-10 16,0 0-1-16,0 0 2 16,-86-29-5-16,72 29 0 15,-1 0 0-15,3 3-1 16,-3 5 0-16,5 3-1 16,1-2 1-16,2 4-1 15,2-1-1-15,5 0 2 0,0 0-2 16,0-3 2-1,5 2 0-15,11-3 1 0,3 1 2 16,4-1-2-16,2-2 2 16,2 3 1-16,0-1 1 15,-2 0-2-15,-4 0 1 16,-5 0-2-16,-5-2 2 16,-8 0-3-16,-3 2 0 15,0-1 2-15,-15 2-1 16,-18 1 2-16,-8 0-1 15,-9-5-1-15,-2 1-1 16,2-5-1-16,7-1-8 16,17 0-29-16,20 0-49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2T11:01:19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661 6261 920 0,'0'0'810'15,"0"0"-769"1,0 0-12-16,0 0 4 0,0 0-5 15,0 0-8-15,0 0-7 16,0 0-2-16,0 0-2 16,0 0-1-16,0 0-2 15,0 0 0-15,-4-3-4 16,4 3 1-16,0 0-2 16,0 0-2-16,-2 0 2 15,-1 13-1-15,-3 8 0 16,-4 4 1-16,2 5 0 15,-1 0-1-15,3-3 0 16,-1 2 1-16,1-3-1 0,3-2 0 16,3-4 0-16,0-1 0 15,0-2 0-15,0-7 0 16,0 1-1-16,0-3 2 16,5-2-2-16,14-1 2 15,3-2 0-15,6-3 0 16,4 0 1-16,5 0-2 15,-4 0 0-15,4-1-7 16,-5-2-11-16,-1 0-23 16,-4-1-82-16</inkml:trace>
  <inkml:trace contextRef="#ctx0" brushRef="#br0" timeOffset="419.3207">1149 6268 415 0,'0'0'1426'15,"0"0"-1403"1,0 0-9-16,0 0 3 0,0 0-6 16,0 0-9-16,0 43 3 15,0-13 2-15,0 1-3 16,0 3-1-16,0-1-1 15,0-1-1-15,0-3-1 16,0-4 1-16,0-5-1 16,0-4 0-16,0-6-1 15,0-3-6-15,0-6-5 0,0-1-13 16,0 0-23 0,0-12-101-16</inkml:trace>
  <inkml:trace contextRef="#ctx0" brushRef="#br0" timeOffset="705.2066">1460 6232 1827 0,'0'0'45'16,"0"0"-23"-16,0 0 1 15,0 0-9-15,0 0-7 16,0 0-7-16,14 20 2 16,1 5-1-16,-6 2 1 0,-2 2-1 15,-1 1-1-15,-1 1 1 16,-1-2 0-16,-1 1-1 16,-3-2-4-16,0-3-9 15,0-3-10-15,-3-5-44 16,-4-8-270-16</inkml:trace>
  <inkml:trace contextRef="#ctx0" brushRef="#br0" timeOffset="878.8081">1281 6489 1829 0,'0'0'25'0,"0"0"-10"16,0 0 10-16,0 0-18 15,0 0-7-15,0 0-1 16,114-64-21-16,-63 55-53 16,4-1-748-16</inkml:trace>
  <inkml:trace contextRef="#ctx0" brushRef="#br0" timeOffset="1297.8699">1860 6234 1765 0,'0'0'55'0,"0"0"-36"16,0 0 7-16,0 0-2 15,0 0-16-15,0 0-5 16,-88-34 0-16,75 37-3 0,1 9 1 16,2 2-1-16,0 1 0 15,5 2 0-15,2 0-1 16,3 0-1-16,0-2 0 15,0-1 1-15,4-2 0 16,9 0 0-16,-2 0 0 16,7-5 1-16,0 1 0 15,1 1 1-15,5-2 2 16,0-1 0-16,0 3-2 16,-5-1 1-16,-5 1-1 0,0 1-1 15,-7-1 0-15,0 2 0 16,-4 0 0-16,-3 1 0 15,0 1 0-15,-3 3 1 16,-12-1-1-16,-9-3 1 16,-3 1-1-16,-1-7-3 15,0-1-7-15,4-3-10 16,9-2-10-16,7 0-16 16,8-5-199-16</inkml:trace>
  <inkml:trace contextRef="#ctx0" brushRef="#br0" timeOffset="1683.5584">2436 6218 1425 0,'0'0'428'15,"0"0"-403"-15,0 0-11 16,0 0 2-16,0 0-5 16,0 0-2-16,12 6-7 15,19-6-1-15,11 0-2 16,3-2-7-16,2 1-19 16,-5 0-56-16,-4-1-420 15</inkml:trace>
  <inkml:trace contextRef="#ctx0" brushRef="#br0" timeOffset="1847.6406">2382 6382 1797 0,'0'0'65'0,"0"0"-55"16,0 0 2-16,0 0 9 15,0 0-16-15,123-8-5 16,-56 1 0-16,6 1-9 15,-5 2-72-15</inkml:trace>
  <inkml:trace contextRef="#ctx0" brushRef="#br0" timeOffset="7670.6857">4020 6092 885 0,'0'0'532'0,"0"0"-482"15,0 0-4-15,0 0 35 16,0 0-46-16,0 0-23 16,0 0 2-16,0 0-1 15,6-6-4-15,-6 6 0 16,0 0 0-16,2 0 1 15,-2 0 1-15,0 0 1 0,0 0 4 16,0 0 3-16,0 0-1 16,0 0-7-16,0 0-2 15,0 0 4-15,0 0-2 16,0 0 3-16,0 0-1 16,0 0-2-16,0 0 2 15,0 0-8-15,0 0 1 16,0 0-3-16,0 0 0 15,0 0-2-15,0 6-1 16,0 12 0-16,0 5 1 16,0 6 1-16,0 5-2 15,0 2 3-15,0 3-2 0,0-3-1 16,0-2 2 0,0-3-2-16,0-3 0 0,0-3 0 15,0-1 0-15,0-4 0 16,0-5 0-16,0-4 1 15,0-1-1-15,-2-3 0 16,2-4 0-16,0 2 1 16,0-5-1-16,0 0-1 15,0 0-3-15,0 0-11 16,0 0-13-16,-1 0-25 16,1-9-221-16</inkml:trace>
  <inkml:trace contextRef="#ctx0" brushRef="#br0" timeOffset="8398.5612">4032 6089 1610 0,'0'0'179'0,"0"0"-147"0,0 0-2 16,0 0-8-16,0 0-6 15,0 0-12-15,27-32-3 16,-5 28 2-16,2 1 1 15,3 3-4-15,0 0 1 16,0 0-1-16,0 0 1 16,-5 12-1-16,-7 2 1 15,-2 2-1-15,-9 2-4 16,-4 4 1-16,0 3 2 16,-17 3-3-16,-3-1 2 15,-5-2-1-15,-2-1-1 16,2-5 3-16,4-2 1 15,3-3 0-15,6-1 0 0,3-7 1 16,5 0-1-16,1-4-1 16,3 1 1-16,0-1-2 15,0 2 0-15,0 2 1 16,0 1 1-16,6 0 1 16,10 0 3-16,2 1-3 15,4-1 2-15,2 1-2 16,0 3-1-16,-1-2 1 15,-1 4-1-15,-3-1 0 16,-2 2 0-16,-4-1-1 16,-7-1 1-16,-1-1 0 15,-5 2 0-15,0-3 0 16,-8 4 0-16,-16-1 0 16,-6-4 0-16,-4-1-3 0,0-6 1 15,-1-2 2-15,2 0 0 16,8 0 2-16,3 0-1 15,8 0 0-15,6 0-1 16,3 0 0-16,4 0-2 16,1 0-11-16,0-2-31 15,8-3-54-15,9 0-597 16</inkml:trace>
  <inkml:trace contextRef="#ctx0" brushRef="#br0" timeOffset="8849.6598">4772 6110 1692 0,'0'0'102'16,"0"0"-80"-16,0 0 7 0,0 0-2 16,0 0-8-16,0 0-7 15,-33-21-7-15,18 21 2 16,-6 0-4-16,0 0-1 15,-6 7 0-15,0 8-2 16,-3 6 1-16,4 6 0 16,1 2-1-16,5 5 0 15,8 1 0-15,5-1 0 16,7-1 1-16,0-4-1 16,12-4 0-16,16-3 0 15,8-6 1-15,8-4-1 16,3-7-4-16,2-5-11 15,-1 0-30-15,-3-1-72 0</inkml:trace>
  <inkml:trace contextRef="#ctx0" brushRef="#br0" timeOffset="9568.9565">5425 5903 1732 0,'0'0'34'15,"0"0"-13"-15,0 0-3 16,0 0 2-16,0 0-12 0,0 0-3 15,-22-51 2 1,14 41 1-16,-4 3-2 0,-2 0 1 16,-4 1-5-16,0 3 3 15,-4 2-2-15,6 1 0 16,-3 0-1-16,4 0 0 16,-1 4 0-16,1 6 0 15,0 0 0-15,3 10-1 16,-1 4-1-16,2 4 4 15,-1 5 0-15,5 3-1 16,-1 3 0-16,4 6 0 16,-2 8-1-16,1 3 1 15,1 5 3-15,-2-2 0 16,3-2 0-16,-1-1-2 0,4-6-1 16,0-1 3-16,0-8-1 15,4 0 2-15,5-7-1 16,-5-2-1-16,2-4-3 15,-1-2 4-15,1-4-3 16,0-5 0-16,-1-4-2 16,0-1-1-16,1-6 1 15,5 0-1-15,5-2 1 16,11-4-1-16,10 0-1 16,14-4-10-16,10-12-12 15,4-5-19-15,1-5-1007 16</inkml:trace>
  <inkml:trace contextRef="#ctx0" brushRef="#br0" timeOffset="10288.1614">5700 6469 1691 0,'0'0'59'0,"0"0"-44"16,0 0 22-16,0 0-1 15,0 0-15-15,0 0-4 16,-6 0 1-16,1-7-10 0,1-5-4 16,-5-5 2-16,5-5-4 15,2-3 2-15,0-6-2 16,2-4-1-16,0-2 0 16,0 3 0-16,4 3-1 15,4 6 1-15,3 6-1 16,-2 2 0-16,-2 6 1 15,3 2 2-15,-5 1-1 16,4 4 0-16,-3 2 0 16,4 2-1-16,-1 0 1 15,2 0-2-15,7 0 0 16,-2 10 1-16,2 6-1 0,1 4 1 16,-2 4-1-16,1 4 1 15,-2 0-1-15,-2 1 0 16,-4 2 0-16,1-4 0 15,-4 0 1-15,-4-4-1 16,-2-3-3-16,-1-1 0 16,0-5-2-16,0 0-1 15,0-5-6-15,0-1-16 16,0-4-26-16,0-4-105 16</inkml:trace>
  <inkml:trace contextRef="#ctx0" brushRef="#br0" timeOffset="10485.737">5725 6336 1680 0,'0'0'138'15,"0"0"-129"-15,0 0-1 16,0 0 6-16,0 0-10 15,115 0-4-15,-66 0-5 16,11 0-73-16</inkml:trace>
  <inkml:trace contextRef="#ctx0" brushRef="#br0" timeOffset="10764.7776">6311 6334 1854 0,'0'0'34'0,"0"0"-20"16,0 0 9-16,0 0-5 15,0 0-16-15,0 0-2 16,91-10 1-16,-51 10-1 0,-1 0 0 15,-4 0-5 1,-3 0-2-16,-4 0-7 0,-8 0-19 16,-2 0-37-16,-6 0-136 15</inkml:trace>
  <inkml:trace contextRef="#ctx0" brushRef="#br0" timeOffset="11014.9743">6476 6168 1866 0,'0'0'28'16,"0"0"-14"-16,0 0-1 15,0 0-8-15,0 0-2 16,0 0-1-16,-14 95 3 15,14-56-4-15,0 0 0 16,0-2-1-16,9 1 0 16,1-4-7-16,1-8-25 15,0-6-124-15</inkml:trace>
  <inkml:trace contextRef="#ctx0" brushRef="#br0" timeOffset="11751.6175">6998 6416 1655 0,'0'0'74'0,"0"0"-56"15,0 0 29-15,0 0-9 16,0 0-10-16,0 0-8 16,-2 0-2-16,0 0-2 15,-2-8-8-15,-2-6-5 0,-1-5 1 16,2-3 1-1,2-3-2-15,3-4 0 0,0-1-3 16,0 3 0-16,0 5 0 16,0 4 1-16,11 2 0 15,-1 4 0-15,2-1 0 16,2 3 0-16,2-1-1 16,0 2 1-16,2 2-1 15,1 1 0-15,-2 1 0 16,-2 3 1-16,-4 2 1 15,1 0-2-15,-4 0 1 16,1 0 0-16,3 2-1 16,-3 8-1-16,1 0 1 15,3 9 0-15,-3 3 1 16,2 2-1-16,1 3 0 0,-4 2 1 16,3-1-1-16,-5-1 0 15,1 0 0-15,-2-6 0 16,-3-3-3-16,-2-4 1 15,-1-4-5-15,2-3-5 16,-2-2-12-16,0-5-38 16,0 0-106-16</inkml:trace>
  <inkml:trace contextRef="#ctx0" brushRef="#br0" timeOffset="11964.8078">7000 6283 1812 0,'0'0'34'16,"0"0"-14"-16,0 0 8 16,0 0-17-16,0 0-9 15,107-24-2-15,-60 22-2 16,2-4-29-16,-7-1-63 15</inkml:trace>
  <inkml:trace contextRef="#ctx0" brushRef="#br0" timeOffset="12251.2014">6947 5825 1791 0,'0'0'43'15,"0"0"-19"-15,0 0-3 0,0 0-8 16,0 0-9-1,119-6-4-15,-43 6 1 0,11 0-1 16,8 0-45-16,-1 0-514 16</inkml:trace>
  <inkml:trace contextRef="#ctx0" brushRef="#br0" timeOffset="13394.8788">7811 5696 1748 0,'0'0'52'0,"0"0"-34"0,0 0-10 16,0 0 13-16,0 0-9 16,0 0-11-16,35-9-1 15,-13 7 0-15,1 0-1 16,4 1 1-16,-2 1 1 16,-1 0-1-16,-5-2 0 15,-4 2-1-15,-5 0 1 16,-2 0 0-16,-2 0 0 15,-2 0 2-15,1 7-1 16,2 5 4-16,-1 5 0 16,-1 2-2-16,-2 3 4 0,0 5-2 15,-2 5 0 1,1 6-1-16,-2 3-2 0,0 1 0 16,0 1 1-16,0-2-2 15,0 0-1-15,0 0 0 16,0 1 1-16,0 1-1 15,3-2 0-15,1-1 2 16,-1 1 0-16,3-3 0 16,-3-1 1-16,-3 0 1 15,2-5-2-15,-2 0 0 16,0-5 0-16,0-1-1 16,0-4 0-16,0-1-1 15,-5-4 1-15,-8-1 0 16,-2-3 2-16,-9-3 0 0,-6-2 0 15,-7-1 0-15,-8-3-3 16,3-4 0-16,1 0-6 16,11 0-12-16,16-3-32 15,11-6-265-15</inkml:trace>
  <inkml:trace contextRef="#ctx0" brushRef="#br0" timeOffset="13896.6539">8839 6174 1845 0,'0'0'43'0,"0"0"-35"16,0 0 2-16,0 0 8 16,0 0-8-16,0 0-7 15,64-9-1-15,-19 7-2 16,6 0 1-16,-1 0-2 15,-5-3-1-15,0 3-7 16,-8-2-10-16,-5 1-16 16,-10-2-18-16,-8-2-45 0,-10 1-779 15</inkml:trace>
  <inkml:trace contextRef="#ctx0" brushRef="#br0" timeOffset="14202.9154">9013 5967 1854 0,'0'0'31'0,"0"0"-6"0,0 0 0 15,0 0-14 1,0 0-7-16,0 0-4 0,-3 11-2 16,3 17 2-16,0 7 0 15,1 3 1-15,3 4 0 16,1 0-2-16,-2 0 0 16,0-1-7-16,-3-2-9 15,3-7-19-15,-3-6-34 16,0-6-153-16</inkml:trace>
  <inkml:trace contextRef="#ctx0" brushRef="#br0" timeOffset="16377.9976">10006 6422 857 0,'0'0'547'0,"0"0"-512"0,0 0 43 16,0 0 38-16,0 0-59 15,0 0-30-15,0 6 6 16,0-4-5-16,0 0-8 15,0-1-10-15,0 2 2 16,0-2-3-16,0 4 0 16,0-2 0-16,0 1-1 15,0 0-1-15,-2 2 0 16,2-3-2-16,0 4 0 16,0-2-3-16,0-3 0 15,0 3 0-15,0-3-1 0,0-1 1 16,0 1-1-16,0-2-1 15,0 0 2-15,0 0-1 16,0 0 1-16,0 0 2 16,0 0 3-16,0 0 3 15,0-14 0-15,0-4-10 16,-1-6 2-16,-1-6-2 16,2-3 1-16,0-3-1 15,0 1 0-15,0 0 0 16,2 6 0-16,4 0 1 15,1 2-1-15,2 5 1 16,0 1 0-16,0 1 0 16,0 6 1-16,-2 1 0 0,-2 3 2 15,-2 4-1-15,2 3 1 16,-2-1 0-16,-2 4-2 16,1 0 0-16,0 0-2 15,0 0 0-15,5 0-1 16,5 0 1-16,6 12 0 15,2 2 1-15,4 3-1 16,-2 0 0-16,0 2 0 16,-2 2-1-16,-1 2 1 15,-1 3 1-15,-3-1-1 16,-1 1 0-16,-4 3-1 16,-3-2 1-16,-2 0 0 15,-4-3-2-15,1-2 2 16,-1-3-1-16,-1-2-2 15,0-3-2-15,0-2-3 0,0-5-9 16,0-2-20-16,0-5-36 16,0 0-192-16</inkml:trace>
  <inkml:trace contextRef="#ctx0" brushRef="#br0" timeOffset="16582.7448">10073 6304 1824 0,'0'0'19'16,"0"0"-10"-16,0 0-4 16,0 0-1-16,86-32-4 15,-41 26-1-15,-2 1-29 16,-1-1-121-16</inkml:trace>
  <inkml:trace contextRef="#ctx0" brushRef="#br0" timeOffset="16881.3291">10638 6079 1838 0,'0'0'35'0,"0"0"-11"0,0 0 3 16,0 0-8-16,0 0-10 16,0 0-8-16,-4-12-1 15,4 12-3-15,0 19 2 16,0 5 1-16,4 4 1 16,0 2 0-16,0 0-1 15,-3-3 0-15,1-3 0 16,-1-4-3-16,-1-4-2 15,0-5-3-15,0-3-3 16,0-5-5-16,0-1-24 16,0-2-20-16,0 0-33 0</inkml:trace>
  <inkml:trace contextRef="#ctx0" brushRef="#br0" timeOffset="17511.6564">10631 6038 1446 0,'0'0'347'16,"0"0"-321"-16,0 0-3 16,0 0 3-16,0 0-6 15,0 0-9-15,26-43-8 16,-9 40 3-16,1 3-3 15,2 0 0-15,6 0-2 0,-4 3 0 16,1 5 1-16,-7 5-2 16,-2 0 0-16,-7 3 0 15,-4 1 0-15,-3 0 0 16,0 3-1-16,-7 1-1 16,-11-1 1-16,0-3-2 15,0 0-1-15,-2-3 1 16,6-4 2-16,2-4 1 15,4-2 0-15,4 1 0 16,2-3-1-16,2-1 1 16,0 0-3-16,0-1 2 15,0 3-1-15,0-2 2 0,6 3 3 16,6 0 1 0,2-1 1-16,3 2-3 0,2 0 1 15,1 2-1 1,0-2 0-16,-4 2-2 0,0 3 1 15,-2 1 0-15,-1 0-1 16,-2 0-1-16,-5 2 1 16,-2 0 0-16,-4 1-1 15,0 0 1-15,0-2 0 16,-1 0-1-16,-13-2 1 16,-3-2 0-16,-4-4 0 15,-3 0-1-15,-2-4-1 0,-1 0 1 16,2 0 0-16,1-6 1 15,5-1 0-15,4 1-1 16,3 2-6-16,-1 3-18 16,5-1-34-16,2 1-86 15</inkml:trace>
  <inkml:trace contextRef="#ctx0" brushRef="#br0" timeOffset="17983.6554">10551 5724 1652 0,'0'0'146'16,"0"0"-127"-16,0 0-7 15,0 0-4-15,0 0 1 0,91-20-2 16,-51 18-5-16,1 2-1 16,-4 0 1-16,-7 0-2 15,-7 0 1-15,-5 0-1 16,-10 0 1-16,-5 0 1 16,-2 0 1-16,-1 0 5 15,0 0 0-15,0 0-6 16,0 0-1-16,2 2-1 15,6 6-25-15,3 1-17 16,3 0-242-16</inkml:trace>
  <inkml:trace contextRef="#ctx0" brushRef="#br0" timeOffset="18463.1347">11394 6067 1740 0,'0'0'82'0,"0"0"-53"0,0 0-2 15,0 0-3-15,0 0-8 16,0 0-10-16,-56-14-3 16,32 14-1-16,2 2-2 15,1 10 0-15,1 3 1 16,4 4-1-16,1 4 0 15,4 2 0-15,7 5 0 16,4-1 0-16,0 3 1 16,1-3-1-16,14-2-1 15,8-4-3-15,4-6 1 16,4-3 0-16,2-4-1 0,3-4 4 16,-5-5-4-16,-3-1-1 15,-6 0-19-15,-3 0-14 16,-3-4-15-16,-6-6-228 15</inkml:trace>
  <inkml:trace contextRef="#ctx0" brushRef="#br0" timeOffset="18794.6898">11981 6204 1519 0,'0'0'378'0,"0"0"-371"16,0 0-3-16,0 0 6 15,0 0 3-15,0 0-8 16,55-6-4-16,-16 6-1 16,2 0 0-16,0 0-1 15,-4 0-6-15,0 0-8 0,-4 1-33 16,-7-1-42-16,-9 0-726 16</inkml:trace>
  <inkml:trace contextRef="#ctx0" brushRef="#br0" timeOffset="19079.6445">12157 6041 1862 0,'0'0'31'0,"0"0"-19"0,0 0-1 16,0 0-3-16,0 0-7 16,0 0-1-16,-15 72 2 15,15-33-1-15,0 2-1 16,0-2 1-16,0-2-1 16,0-2-1-16,0-6-5 15,0-4-15-15,0-8-43 16,0-7-223-16</inkml:trace>
  <inkml:trace contextRef="#ctx0" brushRef="#br0" timeOffset="20216.6521">12816 6297 1737 0,'0'0'11'0,"0"0"-7"16,0 0 32-16,0 0-13 16,0 0 0-16,0 0-5 0,0 17-2 15,0-17 5 1,0 0-7-16,0 0 0 0,0-10-8 16,0-9-5-16,-2-5 0 15,1-8-1-15,1-2 0 16,0-4 1-16,0 2-1 15,0 2 1-15,4 4-1 16,4 9-1-16,-1 2 1 16,4 3 2-16,-1 2 0 15,2 2-1-15,3-2 1 16,-3 7-1-16,3 2 1 16,-3 3-1-16,-1 2-1 15,3 0 0-15,0 0 0 16,2 3 1-16,1 10-1 15,6 2 0-15,0 4 1 16,0 2-1-16,-3 2 0 0,-2 3 0 16,-5 0 0-16,-2 2 0 15,-2-1 0-15,-5 1 1 16,1-1-2-16,-4-1-1 16,1-4-1-16,-2-2 1 15,0-3-9-15,0-5-2 16,0-3-21-16,-3-7-16 15,-2-2-191-15</inkml:trace>
  <inkml:trace contextRef="#ctx0" brushRef="#br0" timeOffset="20421.4097">12920 6111 1832 0,'0'0'18'0,"0"0"-13"16,0 0-2-16,0 0-3 15,0 0 0-15,105-12 0 16,-54 9-8-16,10 0-45 16,4-1-129-16</inkml:trace>
  <inkml:trace contextRef="#ctx0" brushRef="#br0" timeOffset="20683.0825">13553 6016 1798 0,'0'0'42'0,"0"0"-17"16,0 0 11-16,0 0-13 16,0 0-13-16,0 0-8 15,0-5-2-15,0 15-1 16,0 10 1-16,0 2 0 15,0 5 1-15,0 4 0 16,3-1-1-16,0 1 0 16,1-5 0 15,-1-2 0-31,0-4-2 0,0-6-3 0,-3-2-7 0,0-7-11 0,0-1-24 16,1-4-21-16,-1 0-168 15</inkml:trace>
  <inkml:trace contextRef="#ctx0" brushRef="#br0" timeOffset="21248.9786">13563 5998 1795 0,'0'0'31'15,"0"0"-12"-15,0 0 0 16,0 0-5-16,0 0-2 15,0 0-7-15,96-56 0 16,-72 56-2-16,-4 0-1 0,-3 4-2 16,-1 9 1-16,-4 3-1 15,-3 1 0-15,-6 0-1 16,-3 2-4-16,0-1-1 16,-9 1 1-16,-6-2-1 15,-2 0 2-15,-2 0-3 16,0-5-3-16,4 0 1 15,2-6 2-15,8-1 5 16,1-4-3-16,4-1-1 16,0 0 1-16,0 0 5 15,3 0 0-15,9 0 1 0,3 0 1 16,0 0 4-16,0 2 2 16,4 3-1-1,-3 1-2-15,3 0 10 0,-3 1-10 16,0 0-2-16,-4-1-2 15,0 6 0-15,-3 0 0 16,-2 0-1-16,-3 3 1 16,-2 0-1-16,-2-1-2 15,0 0-5-15,0-2 0 16,-15 1 5-16,-4-2 1 16,-6-1-2-16,-1-5-3 15,1 0-6-15,1-5-4 0,5 0 9 16,5 0 6-16,4 0-1 15,7-3-5-15,3-2-16 16,0-2-79-16,1-3-649 16</inkml:trace>
  <inkml:trace contextRef="#ctx0" brushRef="#br0" timeOffset="21673.6374">14457 6007 1702 0,'0'0'124'16,"0"0"-106"-16,0 0 17 15,0 0-11-15,0 0-12 16,-82-19-4-16,63 19-4 16,3 0-1-16,-3 12-2 15,2 2 0-15,-1 5 0 16,4 1 0-16,0 3 0 16,5 0 0-16,6 3-1 15,2-2 0-15,1-2 1 16,4 2-1-16,19-4 0 15,6-3 1-15,6-3-1 16,4-3 1-16,0-7-2 0,-5-4 0 16,0 0 0-16,-7 0-2 15,0 0-1-15,-6-4-10 16,-1-7-12-16,-6 0-41 16,-6 0-241-16</inkml:trace>
  <inkml:trace contextRef="#ctx0" brushRef="#br0" timeOffset="22144.7778">14266 5717 1818 0,'0'0'34'16,"0"0"-23"-16,0 0 2 16,0 0 7-16,0 0-10 15,0 0-7-15,107-10-3 16,-53 7 1-16,2 3-1 16,-6 0 0-16,-10 0 0 15,-13 0 0-15,-11 0 0 16,-8 0 0-16,-8 0 0 15,0 0 1-15,0 0-1 16,0 0 0-16,0 0-2 0,0 0-1 16,-5 0-16-1,-4 3-20-15,-4 0-210 0</inkml:trace>
  <inkml:trace contextRef="#ctx0" brushRef="#br0" timeOffset="23450.503">2366 7850 1770 0,'0'0'55'15,"0"0"-50"-15,0 0 13 16,0 0 10-16,0 0-17 16,0 0-3-16,0 0-5 15,37 0-2-15,-10 0 1 16,0 0-2-16,3 0 0 16,1 0 0-16,1 0-5 0,-2 0-22 15,-2 0-24-15,-6 0-105 16</inkml:trace>
  <inkml:trace contextRef="#ctx0" brushRef="#br0" timeOffset="23705.531">2391 8008 1781 0,'0'0'64'0,"0"0"-52"16,0 0-3-16,0 0 10 15,0 0-12-15,0 0-3 0,0 0 1 16,66 0-2-16,-15-2-2 16,7-5-1-16,0 2-1 15,3 0-28-15,-3-3-35 16,-4 2-118-16</inkml:trace>
  <inkml:trace contextRef="#ctx0" brushRef="#br0" timeOffset="24904.3607">3910 7911 1577 0,'0'0'253'0,"0"0"-224"15,0 0 0 1,0 0-6-16,0 0-11 0,0 0-8 16,-5-5-2-16,5 7-2 15,0 15-1-15,0 5 1 16,0 5 2-16,0 2 1 16,0 3-2-16,0 1 0 15,0 0 1-15,0 1-1 16,2-4-1-16,-1-5 1 15,1-4-1-15,-1-6 0 16,1-8 0-16,-2 0-2 16,0-7-3-16,0 0-12 15,0 0-12-15,0 0-8 16,0-11-65-16</inkml:trace>
  <inkml:trace contextRef="#ctx0" brushRef="#br0" timeOffset="25504.6518">3860 7864 1813 0,'0'0'37'15,"0"0"-7"-15,0 0-5 16,0 0-14-16,0 0-6 15,0 0-3-15,84-65 0 16,-57 65-1-16,7 0 1 16,-4 0-2-16,-3 5 1 0,0 8-1 15,-8 3 0-15,-2 1-1 16,-7 5-4-16,-9 3-2 16,-1-2-1-16,-1 2 0 15,-18-1 0-15,-7-4-3 16,1 2 8-16,-1-4-1 15,1-4 0-15,9-4 3 16,4-5 1-16,9-2 0 16,1-1 0-16,2-2-1 15,0 0 0-15,0 0 1 16,12 0 2-16,6 0 2 0,6 1 1 16,0 0-3-16,-3 1 0 15,-1 1-1-15,-1 2-1 16,-2 4-1-1,0 2 1-15,-3 4 1 0,-3 4-1 16,-3 3 0-16,0-2 0 16,-6 5 0-16,-2-5 0 15,0 2-2-15,-5-3 2 16,-12-2 0-16,-9-1 0 16,-2-3 0-16,-6-6 0 15,2-3 0-15,3-4 1 16,5 0-1-16,7-3 2 0,4-8-2 15,10-3 0-15,3 2-6 16,0 1-24-16,15 1-32 16,3 0-252-16</inkml:trace>
  <inkml:trace contextRef="#ctx0" brushRef="#br0" timeOffset="25926.9506">4697 7868 1824 0,'0'0'18'0,"0"0"5"15,0 0-1-15,-95-7-2 16,65 7-7-16,2 6-6 16,-1 6-3-16,1 6-2 15,5 2 0-15,3 6-1 16,2 3 0-16,13 2 0 15,4 6-1-15,1-2 0 16,9 0 1-16,21-5-1 16,8-5 0-16,9-8 0 0,6-2 0 15,-1-6 0-15,-3-4-8 16,-2-3-7-16,-7-2-22 16,-7 0-26-16</inkml:trace>
  <inkml:trace contextRef="#ctx0" brushRef="#br0" timeOffset="31512.7194">5519 7965 1659 0,'0'0'82'0,"0"0"-54"16,0 0 3-16,0 0-2 15,0 0-6-15,0 0-13 16,0 0 2-16,-7 0-4 16,7 0-3-16,0 0-1 15,0 0-1-15,0 0-1 16,9 0 0-16,12 0-2 0,8 0 2 15,7 0 0-15,-1 0-1 16,3 0-1-16,1-5 1 16,-2-2 0-16,-1 1-1 15,-1 1 1-15,-4 2 0 16,-6 0-1-16,-6 2 0 16,-8 1 0-16,-2 0 0 15,-7 0 1-15,0 0-1 16,-2 0 0-16,0 0-2 15,0 0 1-15,0 0-3 16,0 0-6-16,0 0-14 16,0 0 2-16,-2 1-21 0,-9-1-215 15</inkml:trace>
  <inkml:trace contextRef="#ctx0" brushRef="#br0" timeOffset="31886.953">5740 7820 1790 0,'0'0'31'0,"0"0"-5"16,0 0 7 0,0 0-8-16,0 0-16 0,0 0-8 15,0 0-1-15,-6 7-1 16,4 16 1-16,2 5 1 16,-1 2-1-16,1 5 0 15,0 0 0-15,0 0 0 16,0-2 0-16,0-4-1 15,0-4-3-15,5-7-6 16,-1-5-4-16,-1-5-2 16,-3-4-9-16,4-3-10 15,2-1-95-15</inkml:trace>
  <inkml:trace contextRef="#ctx0" brushRef="#br0" timeOffset="32666.4288">6380 8199 1610 0,'0'0'52'15,"0"0"-13"-15,0 0 13 16,0 0-9-16,0 0-14 15,0 0-5-15,-9 7-1 16,9-7-5-16,-6-7-3 16,4-10-13-16,-4-5-1 15,3-5 0-15,2-4 0 16,1-6-1-16,0-6 1 16,1-1-1-16,10 1 0 15,-2 5-3-15,4 11 3 0,-2 10 0 16,0 4 0-1,-3 6 0-15,3 3 0 0,0-1 1 16,0 5 1-16,-1-3-2 16,2 3 0-16,-1 0 0 15,-1 0 0-15,5 0-1 16,-1 10 1-16,2 3 0 16,-1 4 0-16,4 1 0 15,-4 3 0-15,0 4 0 16,-1 2 0-16,0-2 0 15,-5 4 0-15,-3-3 0 16,0-4 0-16,-6 2-1 16,0-5-2-16,0-1-7 15,0-2-7-15,0-3-9 0,0-1-9 16,0-3-35-16,-9-6-189 16</inkml:trace>
  <inkml:trace contextRef="#ctx0" brushRef="#br0" timeOffset="32878.6231">6448 8022 1802 0,'0'0'23'0,"0"0"-14"16,0 0-1-16,0 0-6 15,0 0-2 1,98-36-3-16,-57 36-23 0,4-4-88 16,1 0-747-16</inkml:trace>
  <inkml:trace contextRef="#ctx0" brushRef="#br0" timeOffset="33159.6235">6977 7882 1460 0,'0'0'336'16,"0"0"-316"-16,0 0 7 0,0 0 2 15,0 0-9-15,0 0-13 16,0-12-4-16,3 19-3 16,4 10 0-16,-3 8 1 15,2 5 0-15,0 2-1 16,-3 0 0-16,2 0 2 15,0-3-2-15,-3-1 0 16,1-4 0-16,0-2-3 16,-3-5-15-16,0 0-13 15,0-8-15-15,0-3-43 16,0-6-211-16</inkml:trace>
  <inkml:trace contextRef="#ctx0" brushRef="#br0" timeOffset="33716.924">6977 7858 1801 0,'0'0'26'0,"0"0"-6"15,0 0-5-15,0 0-1 16,81-37-3-16,-48 36-6 15,0 1 0-15,-3 0-1 16,-2 1-2-16,-4 11-1 16,-3-1-1-16,-6 3 0 15,-6 2 0-15,-2-1 0 0,-6 2-2 16,-1 2-4-16,-2-1 0 16,-16 4-5-16,-1 2 3 15,-3-4-1-15,-1-1-1 16,0-4 5-16,7-5 4 15,1-2 0-15,6-2 0 16,5-5 2-16,4 1-2 16,0-2 0-16,0 0 1 15,0 3 1-15,7 2 1 16,8-1 0-16,3 4 1 16,1 0-2-16,-1-2 2 15,0 4-3-15,2 0 1 16,-4 2-1-16,3 3 0 0,-5-3 0 15,-4-1 0 1,-4 1 0-16,-3-1 1 0,-3 2-1 16,0-4 2-16,-6 3-2 15,-10 0 0-15,-7-5-2 16,-3 3-3-16,-3-5-1 16,1-3-2-16,4 0-4 15,0-2 6-15,5 0 1 16,4 0-19-16,5 0-81 15,2-9-702-15</inkml:trace>
  <inkml:trace contextRef="#ctx0" brushRef="#br0" timeOffset="34059.629">7005 7646 1434 0,'0'0'379'0,"0"0"-365"0,0 0-4 16,0 0 0-16,0 0 1 16,0 0-7-16,43 0-1 15,2 0 0-15,4 5-2 16,2 1-1-16,-1-1-3 16,-4 1-28-16,-4-3-101 15</inkml:trace>
  <inkml:trace contextRef="#ctx0" brushRef="#br0" timeOffset="34597.755">7885 7915 1826 0,'0'0'24'0,"0"0"2"16,0 0-5-16,-94-26-10 15,67 26-3-15,-3 0-4 16,2 5-2-16,1 12-2 16,3 7 3-16,2 3-3 0,7 6 0 15,7 4 0-15,8 1 0 16,0-4 0-16,20 1 0 16,14-9 0-16,8-3-1 15,7-5-1-15,5-8-3 16,-2-3-8-16,3-7-16 15,-3 0-42-15</inkml:trace>
  <inkml:trace contextRef="#ctx0" brushRef="#br0" timeOffset="34909.8081">8693 7945 1889 0,'0'0'16'16,"0"0"-8"-16,0 0 7 15,0 0-7-15,0 0-5 16,0 0-3-16,103-22 0 16,-65 22 0-16,5 0-4 15,2 0-9-15,-1-1-20 0,-8-4-36 16,-6-1-182-16</inkml:trace>
  <inkml:trace contextRef="#ctx0" brushRef="#br0" timeOffset="35175.4602">8812 7757 1817 0,'0'0'70'0,"0"0"-53"0,0 0-13 15,0 0 0 1,0 0-3-16,0 0 0 0,-1 79 0 16,10-41 1-16,0 3-1 15,0 1-1-15,-2 4 0 16,2-4-6-16,-3-6-34 16,-3-7-56-16</inkml:trace>
  <inkml:trace contextRef="#ctx0" brushRef="#br0" timeOffset="36351.2606">9548 8056 1657 0,'0'0'57'16,"0"0"-55"-16,0 0 21 15,0 0 24-15,0 0-28 16,0 0-7-16,0 0 4 16,0 2-4-16,0-2 0 15,0 0-1-15,-2 0 2 0,2 0 1 16,-1 0-1 0,-2-1-4-16,-2-10-1 15,0-7-7-15,0-4-1 0,2-9 0 16,0-1-1-16,3-5-2 15,0-2-1-15,0-1 4 16,5 3-1-16,5 4-1 16,-1 5 1-16,-2 7 1 15,3 4 1-15,0 5-1 16,-4 2 1-16,3 2 1 16,1 1 0-16,-1 5 1 15,0 1-2-15,4 1 0 16,-1 0-1-16,6 0 0 15,-1 6 0-15,3 8-1 16,3 6 2-16,-3 4-2 0,3 2 2 16,1 4-1-1,-2-1 0-15,-1 2 0 0,0-2 0 16,-6-4 0-16,-3-2 0 16,-6 1-1-16,-3-3-2 15,-3 0 0-15,0-1-8 16,0-3-15-16,-11-2-13 15,-3-4-25-15,0-5-312 16</inkml:trace>
  <inkml:trace contextRef="#ctx0" brushRef="#br0" timeOffset="36578.5076">9612 7831 1777 0,'0'0'47'15,"0"0"-41"-15,0 0-2 16,0 0-4-16,0 0 1 16,113-21-1-16,-65 21-1 15,7 0-23-15,4 0-91 16,0-3-1136-16</inkml:trace>
  <inkml:trace contextRef="#ctx0" brushRef="#br0" timeOffset="36832.7234">10312 7732 1831 0,'0'0'29'0,"0"0"-10"16,0 0 3-16,0 0-6 15,0 0-10-15,0 0-5 16,-5 5-1-16,5 15 0 16,0 2 1-16,0 3-1 15,0 2 0-15,3-1 0 16,0-2 0-16,0-2 0 16,-1-2-2-16,-1-4-7 0,-1-3-10 15,0-7-20-15,0-3-17 16,0-3-221-16</inkml:trace>
  <inkml:trace contextRef="#ctx0" brushRef="#br0" timeOffset="37441.9989">10274 7679 1804 0,'0'0'29'0,"0"0"-5"15,0 0 4 1,0 0-5-16,0 0-12 0,0 0-6 16,57-54-4-16,-27 54-1 15,-1 0 0-15,1 7 0 16,-3 6 1-16,-3-1 0 16,-4 2-1-16,-3-2-1 15,-8 3-2-15,-6-3-3 16,-3 0-3-16,0 3-1 15,-12-3 2-15,-8 0 0 16,-4 2 0-16,0-3 1 16,1-1 5-16,3-2 1 15,2-2 1-15,7 0 0 16,4-3 0-16,5-2-1 0,2-1 0 16,0 1 0-16,0-1-2 15,5 0-3-15,5 3 6 16,3-3 0-16,0 3 2 15,-1 0 0-15,1 0 1 16,-1 3-1-16,6 1-1 16,-2-3 0-16,2 6 0 15,0 0-2-15,0 1 1 16,-1 2 0-16,-3-1 1 16,-2 1 0-16,-6-1-2 15,-5-1 1-15,-1-1-1 16,0 0-1-16,-14 0 1 15,-5-1 0-15,-6-4 1 0,-3-2-3 16,-2-3 1 0,2 0 0-16,0 0 0 0,5-6 0 15,10-2 1-15,5 0 1 16,8-2-4-16,0 3-33 16,2 0-33-16,17 0-37 15,8-1-303-15</inkml:trace>
  <inkml:trace contextRef="#ctx0" brushRef="#br0" timeOffset="37825.8652">11181 7686 239 0,'0'0'1591'0,"0"0"-1565"15,0 0-3-15,0 0-3 16,0 0-5-16,-97-15-7 16,78 15 0-16,0 8-3 15,2 6-4-15,1 4 2 16,4 3-2-16,2 4 0 15,2 0-1-15,5 0 1 16,3-1-1-16,0 1 1 0,3-4-1 16,16-1 0-16,3-2 0 15,7-2 0-15,2-4 0 16,3-3-2-16,-1-5-3 16,0-4-11-16,-3 0-20 15,-3-2-36-15,-4-12-450 16</inkml:trace>
  <inkml:trace contextRef="#ctx0" brushRef="#br0" timeOffset="38093.6904">11056 7333 1781 0,'0'0'62'0,"0"0"-43"16,0 0-14-16,0 0-1 15,94-5-3-15,-27 5 1 16,13 0-2-16,4-3-30 15,-3-7-375-15</inkml:trace>
  <inkml:trace contextRef="#ctx0" brushRef="#br0" timeOffset="41342.2985">2359 9607 1711 0,'0'0'70'0,"0"0"-47"15,0 0 6-15,0 0 5 16,0 0-13-16,0 0-7 0,0 0-4 15,-5 10-2 1,5-9-2-16,0 0-1 0,0 1-3 16,11-1 0-16,4-1-1 15,5 0 0-15,3 0 0 16,2 0 0-16,3 0-1 16,1 0 0-16,-1 0 0 15,0 0-3 1,-1-3-9-16,-5-1-10 0,1-1-25 15,-5-3-66-15</inkml:trace>
  <inkml:trace contextRef="#ctx0" brushRef="#br0" timeOffset="41681.3915">2312 9789 1649 0,'0'0'185'0,"0"0"-164"16,0 0-4-16,0 0 14 16,0 0-13-16,0 0-10 0,-7 8-5 15,35-6-2-15,9-1 1 16,5 0-2-16,5-1-1 16,4 0-21-16,0 0-66 15</inkml:trace>
  <inkml:trace contextRef="#ctx0" brushRef="#br0" timeOffset="59096.6845">3938 9425 1446 0,'0'0'293'16,"0"0"-267"-16,0 0 1 15,0 0 0-15,0 0-5 16,0 0-6-16,0 0 0 0,0 0-3 16,0 0 0-16,0 0-3 15,0-3-3-15,-1 0-2 16,-2 2 0-16,-2-3-2 15,-1 1-1-15,-3 0-1 16,2-2 0-16,-4 1-1 16,-2-1 0-16,-1 0 0 15,-3 1 0-15,-3-1 0 16,1 0 0-16,-5 2 0 16,6 1 0-16,-1 2 0 15,1 0 0-15,6 0 0 16,4 0 0-16,2 0 0 15,1 0 0-15,2 0-1 0,-2 3 1 16,-1 7 0 0,1 6-1-16,1 1 1 0,-3 5-1 15,2 2 1-15,1 5 0 16,4 3 0-16,0 6 0 16,0-1 0-16,0 1 0 15,0 0 1-15,0-2-1 16,0-3 0-16,0-2 0 15,3-2 0-15,-2-2 0 16,1-6 2-16,-2-1-2 16,0-6 0-16,0-4-2 15,0 1 2-15,0-6 0 0,1 1 1 16,1-1-1-16,3-2 1 16,2 2 0-16,11-4-1 15,13-1 2-15,15 0-2 16,17 0-3-16,8-6-42 15,4-7-358-15</inkml:trace>
  <inkml:trace contextRef="#ctx0" brushRef="#br0" timeOffset="60092.5865">3131 9619 1761 0,'0'0'36'0,"0"0"-33"15,0 0 2-15,0 0 24 0,0 0-14 16,-85 29-8-16,69-16-2 16,1 3-1-16,0 0 0 15,9 1 0-15,1 1-1 16,5-1 1-16,0 0-2 16,5 0-1-16,19-3-1 15,7-3 2-15,14-2-2 16,15-5 0-16,6-4-37 15,7 0-80-15</inkml:trace>
  <inkml:trace contextRef="#ctx0" brushRef="#br0" timeOffset="61370.1165">4362 9389 1617 0,'0'0'205'0,"0"0"-183"15,0 0 7-15,0 0 0 16,0 0-12-16,0 0-10 15,0-6-5-15,0 6-2 16,0 2 0-16,0 12 0 16,1 7 0-16,2 7 0 15,0 3 1-15,1 2-1 0,1 1 0 16,-2-2 1-16,0-3-1 16,3 0 0-16,-3-6 0 15,-1-5 0-15,-1-2 0 16,0-5-4-16,-1-3-4 15,2-2-11-15,0-3-19 16,2-3-24-16,-3 0-194 16</inkml:trace>
  <inkml:trace contextRef="#ctx0" brushRef="#br0" timeOffset="62072.5459">4381 9397 1430 0,'0'0'392'16,"0"0"-367"-16,0 0 3 15,0 0-7-15,0 0-1 16,0 0-14-16,12-51-4 0,10 46-1 16,8 0-1-16,3 5 1 15,0 0-1-15,-3 0-1 16,-5 14 0-16,-4 1 1 15,-8 3-1-15,-7 2-4 16,-6 2-2-16,0 0-7 16,-8 0 7-16,-10 0 7 15,-5-1 0-15,-1-1 0 16,3-6 0-16,5-3-1 16,4-4 2-16,6-4-1 15,6-2 0-15,0 1 0 16,0-2 1-16,0 0-1 15,0 0 1-15,6 3 0 0,8-2 3 16,3 3 5 0,4-1-3-16,3-1-2 0,-1 3-2 15,2 0 0-15,-1 6-1 16,-4-1-1-16,-1 2 0 16,-6 1 0-16,-8-1-3 15,-1 2-1-15,-4 1-4 16,0 1-4-16,-9-1 10 15,-15 0 1-15,-4-3 1 16,-7-1 0-16,-2-3 0 16,-3-5 0-16,1-3 1 15,9 0-1-15,5 0 1 0,13 0 0 16,6 0 1 0,6-3 0-16,0-2-2 0,3-2-19 15,15-2-25-15,6-1-63 16</inkml:trace>
  <inkml:trace contextRef="#ctx0" brushRef="#br0" timeOffset="62353.7343">5013 9551 1863 0,'0'0'60'15,"0"0"-54"-15,0 0 1 0,0 0 5 16,0 0-9-16,0 0-1 16,111-36-2-16,-65 35-1 15,-1-1 1-15,-5 1-7 16,-9 1-9-16,-8 0-19 15,-4-3-46-15,-7 1-269 16</inkml:trace>
  <inkml:trace contextRef="#ctx0" brushRef="#br0" timeOffset="62602.6197">5187 9334 1859 0,'0'0'29'0,"0"0"-27"15,0 0 2-15,0 0 6 16,0 0-5-16,-27 91 0 16,27-55-2-16,0 2-1 15,10 2-1-15,4-1-1 16,-1-2-1-16,-3-4-20 15,-2-5-40-15,-5-5-89 0</inkml:trace>
  <inkml:trace contextRef="#ctx0" brushRef="#br0" timeOffset="63678.7715">5762 9442 1859 0,'0'0'50'0,"0"0"-34"15,0 0 1-15,0 0 0 0,0 0-10 16,0 0-5-16,0 0-2 16,0 2 0-16,3 18-1 15,-1 8 1-15,4 3 1 16,-2 2-1-16,-2-1 1 15,1-1 0-15,-2-1 0 16,1-5-1-16,-1-2 0 16,1-5-3-16,-1-4-6 15,1-3 0-15,-2-6-4 16,0-4-11-16,0-1-27 16,0 0-32-16,0-6-1397 15</inkml:trace>
  <inkml:trace contextRef="#ctx0" brushRef="#br0" timeOffset="64210.8909">5764 9448 1806 0,'0'0'48'0,"0"0"-28"15,0 0 10-15,0 0-10 16,0 0-14-16,0 0-5 15,95-49 2-15,-69 49-2 16,-4 0-1-16,3 6 1 16,-4 7-1-16,-4 0-2 15,-4 3 2-15,-7 1-2 16,-6 1-6-16,0 3-1 0,-3 1 0 16,-13-3 5-1,-1-2 3-15,4-4 1 0,2-2 0 16,4 1 0-16,1-5 0 15,3-1 0-15,3-4 0 16,0 3-1-16,0 0 0 16,0 0 2-16,6 2 0 15,6-1 1-15,0 0 1 16,1-1 0-16,2 3 0 16,3 1-2-16,-6-1-1 15,6 1 0-15,-5-1 0 16,-1 0 0-16,-2 0 0 15,-5-2-2-15,-3 3-1 0,-2-2-5 16,0-2 1 0,-7 2 0-16,-9-1 6 0,-2-2 1 15,-6-2 0-15,1-2 0 16,-1 0 1-16,3 0-1 16,0 0 1-16,8 0-1 15,5-2-2-15,2-4-19 16,5 2-22-16,1-6-93 15</inkml:trace>
  <inkml:trace contextRef="#ctx0" brushRef="#br0" timeOffset="64603.2458">5756 9149 1832 0,'0'0'28'0,"0"0"-12"16,0 0 9-16,0 0-8 15,0 0-12-15,0 0-5 16,87-17 1-16,-41 17-1 0,2 0 0 16,-6 0 0-16,-2 0 0 15,-12 0 1-15,-8 2-1 16,-9-1 0-16,-8-1 0 16,-1 0 0-16,-2 2 0 15,0-2 0-15,0 0 0 16,0 3-2-16,0 2-32 15,1 4-52-15,2 5-384 16</inkml:trace>
  <inkml:trace contextRef="#ctx0" brushRef="#br0" timeOffset="65368.6519">6505 9755 1779 0,'0'0'22'0,"0"0"-21"16,0 0 9-16,0 0 8 15,0 0-13-15,0 0-3 0,-2 7 5 16,2-7 6-16,0 0 4 16,-3 0 4-16,-2-5-1 15,-3-14-11-15,1-7-9 16,1-4 2-16,3-6-1 15,3-3 0-15,0 5 0 16,0 0 0-16,0 4 1 16,1 7 0-16,8 6 0 15,-1 3-1-15,2 3 3 16,-3 3-1-16,3 3 0 16,-1 0 0-16,4 2-2 15,-1 3 0-15,6 0 0 16,0 0-1-16,6 3 1 15,-1 9-1-15,1 2 1 16,-3 1-1-16,3 2 0 0,-2 2-1 16,-4-2 2-16,2 5-1 15,-7 0 0-15,-4-1-2 16,-3 1 2-16,-1-2 0 16,-2 2-2-16,-3-3-1 15,0-2-2-15,0-1 0 16,0-3-2-16,-8-1-3 15,0-5-12-15,2 0-17 16,-1-7-50-16,3 0-1197 16</inkml:trace>
  <inkml:trace contextRef="#ctx0" brushRef="#br0" timeOffset="65551.7344">6511 9607 654 0,'0'0'1200'16,"0"0"-1180"-16,0 0-18 15,0 0 8-15,105-17-6 16,-62 12-4-16,-1-2-3 16,-1 0-75-16</inkml:trace>
  <inkml:trace contextRef="#ctx0" brushRef="#br0" timeOffset="66130.4874">6693 9152 1845 0,'0'0'24'0,"0"0"-13"16,0 0 4-16,0 0-3 15,0 0-11-15,102-24-1 16,-52 20 0-16,4 3-1 15,-6 1-5-15,-4 0-4 16,-8 0 1-16,-11 0 7 16,-11 8 0-16,-2-1 2 15,-8 2-1-15,-2-2 1 16,-2 3 3-16,0 3 6 16,0 1 0-16,0 6 1 15,0 1-4-15,0 2 0 16,0 4-1-16,0 1 1 15,0 1-1-15,-2 4-2 16,1 1 0-16,1 5-1 0,0 2-1 16,0 5 0-16,9 0 0 15,1-2 0-15,-2-3-1 16,1-2 0-16,-5-3 1 16,-4-5-1-16,0-4 1 15,0-5-1-15,-4-2 0 16,-13-4 0-16,-2-6 1 15,-11-2-1-15,-12-6 1 16,-7-2-1-16,-8 0-8 16,-1-2-21-16,8-12-209 0</inkml:trace>
  <inkml:trace contextRef="#ctx0" brushRef="#br0" timeOffset="66893.7061">8059 9598 1832 0,'0'0'51'16,"0"0"-36"-16,0 0-2 16,0 0 8-16,0 0-14 15,0 0-5-15,0 0 0 16,112 0-2-16,-55 0 0 15,0 0 0-15,-2 0 0 16,-3 0 0-16,-11 0-7 16,-3 0-8-16,-16 0-24 0,-7-1-14 15,-10-3-62-15</inkml:trace>
  <inkml:trace contextRef="#ctx0" brushRef="#br0" timeOffset="67152.796">8350 9440 1875 0,'0'0'35'0,"0"0"-27"0,0 0 5 15,0 0-4-15,0 0-9 16,0 0 1-16,-31 71-1 15,22-28 1-15,7 4 0 16,2 0 0-16,0-2-1 16,0-6-6-16,14-2-23 15,2-9-33-15,5-10-166 16</inkml:trace>
  <inkml:trace contextRef="#ctx0" brushRef="#br0" timeOffset="68379.1926">9303 9712 1543 0,'0'0'200'16,"0"0"-191"-16,0 0-2 16,0 0 29-16,0 0-16 15,0 0-5-15,-1 7 0 16,1-7 0-16,0 0-2 15,0 0 2-15,0 0 4 16,0 0-4-16,0-7-2 16,-2-11-9-16,2-6-4 15,0-6 2-15,0-6-1 16,0-7-1-16,0-3 0 0,5 0 1 16,4 5-1-16,4 5 0 15,-1 8 0 1,-1 5 0-16,3 6 0 0,-3 3 1 15,1 4 0-15,0 3-1 16,1 4 1-16,1 1-1 16,3 2 0-16,3 0 0 15,4 12 0-15,-1 7-1 16,1 1 1-16,-3 8 0 16,-1-1 0-16,-4 4 0 15,-1 0 0-15,-6-1 0 16,-3-1-1-16,0 0 1 15,-6-3-1-15,0-1-5 0,0-2-9 16,-6-4-17-16,-7-3-21 16,0-8-73-16</inkml:trace>
  <inkml:trace contextRef="#ctx0" brushRef="#br0" timeOffset="68575.6958">9396 9494 1804 0,'0'0'33'0,"0"0"-33"16,0 0 1-16,101-15-1 16,-60 15-1-16,2 0 0 15,4 0-36-15,1 0-204 16</inkml:trace>
  <inkml:trace contextRef="#ctx0" brushRef="#br0" timeOffset="68816.7512">9981 9347 1830 0,'0'0'33'16,"0"0"-27"-16,0 0 6 15,0 0-1-15,0 0-7 0,0 0 4 16,0 64-4-16,0-33-2 16,3 2 0-16,2 0-2 15,-4 1 0-15,1-3 0 16,-2-3 0-16,0-5-24 16,0-7-21-16,0-5-6 15,0-9-112-15</inkml:trace>
  <inkml:trace contextRef="#ctx0" brushRef="#br0" timeOffset="69360.6517">9962 9383 1803 0,'0'0'54'0,"0"0"-21"15,0 0-4-15,0 0-12 16,0 0-7-16,41-72-4 15,-22 68-2-15,2 0-3 16,3 4 0-16,1 0-1 16,-1 7 0-16,-3 5 0 15,-3 2-1-15,-6 3 0 16,-5-1-3-16,-7 4-1 16,0 0-2-16,-5-1 0 15,-15 1 2-15,-2-1 1 16,-1-4 0-16,5-1 1 15,1-4-1-15,7-2-2 0,4-4 2 16,5-2 1-16,1 0 1 16,0-2 2-16,0 1-3 15,0 1 2-15,4-1 0 16,9 2 1-16,3 1 1 16,0-2-1-16,2 5 1 15,0-3 2-15,1 1 1 16,-1 3-2-16,-2-3 0 15,-1 2-1-15,-2 3-1 16,-4-4 0-16,-6 2 1 16,-3-2-1-16,0 3 0 15,0-2-2-15,0 0 0 0,-12 4-3 16,-11-3 5-16,-3 0-2 16,-4-2-2-16,4-2-7 15,-1 0-4-15,3-4-1 16,1 0 7-16,6 0-12 15,4 0-5-15,7-6-47 16,6-2-385-16</inkml:trace>
  <inkml:trace contextRef="#ctx0" brushRef="#br0" timeOffset="69796.7374">10780 9375 1805 0,'0'0'35'0,"0"0"-13"16,0 0 9-16,0 0-12 0,0 0-7 15,0 0-6 1,-100-11-1-16,79 14-1 0,0 8 0 16,2 1-2-16,2 4 0 15,3 3-2-15,3 0 0 16,2 4 1-16,5 2-1 15,4 1 0-15,0 0 0 16,4 0 0-16,11-1 0 16,7-2 1-16,5-4 0 15,6-5-1-15,3-4-5 16,4-6-10-16,5-4-22 16,0-4-49-16</inkml:trace>
  <inkml:trace contextRef="#ctx0" brushRef="#br0" timeOffset="70152.4911">10602 8992 1841 0,'0'0'45'15,"0"0"-25"-15,0 0 0 16,0 0-7-16,0 0-11 16,142-8-2-16,-58 8 0 15,11 0-26-15,3 0-107 16</inkml:trace>
  <inkml:trace contextRef="#ctx0" brushRef="#br0" timeOffset="71159.3957">2202 11698 1840 0,'0'0'42'0,"0"0"-30"15,0 0 0-15,0 0 0 16,0 0-8-16,0 0-2 0,94-2-1 16,-47-1-1-1,-1 3 0-15,2 0-14 0,-5 0-49 16,-2 0-104-16</inkml:trace>
  <inkml:trace contextRef="#ctx0" brushRef="#br0" timeOffset="71350.4474">2178 11930 1827 0,'0'0'36'0,"0"0"-35"16,91-17-1-1,-40 5 3-15,4 4-1 16,4 1-2-16,4 2-7 0,4 4-46 15,-1 0-600-15</inkml:trace>
  <inkml:trace contextRef="#ctx0" brushRef="#br0" timeOffset="72269.488">3547 11710 1622 0,'0'0'131'16,"0"0"-109"-16,0 0 8 16,0 0-4-16,0 0-12 15,0 0-5-15,2-2-4 16,-2 2-2-16,0 0 1 15,0 0 2-15,0 0 3 16,0 0-1-16,0 0-5 16,0 0 4-16,0 0-4 15,0 0 1-15,0 0 0 16,0 0-1-16,0 0 0 0,0 0-2 16,0 0 3-1,0 0-2-15,-2-3 3 0,-4 2-4 16,-3-1 0-16,-2 2 0 15,-3-1-1-15,-5 1 0 16,-5 0 1-16,3 0-1 16,-6 0 0-16,-3 0 1 15,2 4-1-15,-2 9 0 16,3-1-1-16,2 5 0 16,10 4 1-16,2 1-1 15,7 2 0-15,6 0 1 16,0-1-1-16,19 2 0 15,15-5 1-15,12-1 1 16,5-7-1-16,6-2 0 16,-2-4 0-16,-4-4-7 0,-5-2-29 15,-10 0-87-15</inkml:trace>
  <inkml:trace contextRef="#ctx0" brushRef="#br0" timeOffset="75156.8751">4257 11300 1748 0,'0'0'47'0,"0"0"-30"16,0 0 7-16,0 0-9 0,0 0-6 15,0 0-4-15,0 0 0 16,-43-31-4-16,28 28 2 15,2 3-3-15,-6 0 1 16,-3 0-1-16,-3 0 0 16,0 0 0-16,2 2 0 15,-1 2 0-15,2 3 0 16,5 0 0-16,1 0 1 16,3-2-1-16,1 2 0 15,4 6-1-15,-1-1 1 16,2 9 0-16,0 4 0 15,1 4 0-15,4-1 0 16,-1 0 2-16,3 1-1 0,0-2 2 16,0 2 0-16,0 0 3 15,0 2-2-15,0 3 4 16,0 2-4-16,3 0-1 16,-1 3-2-16,-1 1 1 15,1 2-2-15,-2 1 0 16,1-3 0-16,1-1 1 15,-2-3 0-15,1-1 0 16,-1-3-1-16,0-3 0 16,0-2 0-16,0-1 0 15,0-1 0-15,0-1 0 16,0-2 0-16,0-3 2 0,0-2-1 16,0-2 0-1,0 1-1-15,0-3 0 0,2-1 0 16,1 0 0-16,4-2 0 15,-1 0 0-15,6-3 0 16,6-1 0-16,12-1 4 16,13-5-1-16,14 0-3 15,13 0 0-15,9 0-10 16,-3-12-163-16</inkml:trace>
  <inkml:trace contextRef="#ctx0" brushRef="#br0" timeOffset="100820.5284">4563 11547 1390 0,'0'0'181'15,"0"0"-109"-15,0 0-8 16,0 0-18-16,0 0-15 16,0 0-17-16,0 0-3 15,0 0 3-15,0 0-4 16,0-7 5-16,0 7-3 0,0 0-2 15,0 0-3-15,0-1 2 16,0 1-4-16,0 0 1 16,0 0-1-16,0 0 0 15,0-2 0-15,0 2 1 16,0 0-1-16,0 0-3 16,0 0 0-16,0-1 2 15,0 1-1-15,0 0-1 16,0 0-1-16,0 0 1 15,0 0 1-15,0 0-2 16,0 0 1-16,0 0-1 16,0 0-1-16,0 0 1 15,0 0 0-15,0 0-1 0,0 0 0 16,0 0 0 0,0 0 0-16,0 0 1 0,0 0-1 15,0 0 0-15,0 0-1 16,0 0 0-16,0 0 0 15,0 4 0-15,0 11 1 16,0 2 0-16,0 3 0 16,0 1 0-16,0 1 0 15,0 3 0-15,0 0 0 16,0 2 1-16,0 0-1 16,0-1 0-16,0 1 0 15,0-5 0-15,0 2 0 16,0-7 0-16,0 0 0 15,0-3 0-15,0-4 0 0,0-3 0 16,0-4 0-16,0 0 0 16,0 1 0-16,0-3 0 15,0 1-2-15,0-2-1 16,0 0-2-16,0 0-4 16,1 0-5-16,1 0-20 15,4 0-18-15,2-2-126 16</inkml:trace>
  <inkml:trace contextRef="#ctx0" brushRef="#br0" timeOffset="101513.6161">4544 11589 582 0,'0'0'1207'0,"0"0"-1171"16,0 0-9-16,0 0-5 15,0 0-2-15,0 0-7 16,6-41-10-16,10 36-2 0,1 2 1 15,3 3 1-15,3 0-1 16,-1 0-1-16,-4 0-1 16,3 3 0-16,-6 5-1 15,-5 5 1-15,-3-1 0 16,-3 4 0-16,-4 0-1 16,0 1 0-16,0 1-3 15,-8 0 2-15,-10-3 1 16,2 2 0-16,-2-5 1 15,7-2 0-15,5-3-1 16,1-3-1-16,2-1 1 16,3-2-2-16,0 3-3 15,0-2 3-15,0 1 3 0,10 2 1 16,0-1-1 0,3 2 0-16,3 1 1 0,-1 3-1 15,2-3 1-15,3 3 0 16,-2-1-1-16,1 4 0 15,-4-1 0-15,0-1 0 16,-6 2 0-16,-3 1 0 16,-4-5 0-16,-2 5-3 15,0-3 1-15,0 0 0 16,-14 0 1-16,-4-1-1 16,-4 0 2-16,-5-4 0 15,-3-4 0-15,0-2 0 0,5 0 1 16,3 0 0-16,8 0-1 15,7 0 0-15,4 0 0 16,3 0-1-16,0 0-17 16,7-2-31-16,11-3-118 15</inkml:trace>
  <inkml:trace contextRef="#ctx0" brushRef="#br0" timeOffset="101850.0992">5170 11737 1878 0,'0'0'27'15,"0"0"-20"-15,0 0 11 16,0 0-2-16,0 0-11 16,0 0-4-16,75-5-1 15,-42 5 0-15,0 0 1 16,-1 0-1-16,-2 0 0 16,-6 0 0-16,0 0-6 15,-8 0-2-15,-4 0-5 16,-3 0-11-16,-6 0-22 0,-3-2-18 15,0-2-823-15</inkml:trace>
  <inkml:trace contextRef="#ctx0" brushRef="#br0" timeOffset="102103.905">5309 11596 1845 0,'0'0'42'0,"0"0"-23"16,0 0-3-16,0 0-8 15,0 0-8-15,0 0 1 0,0 52 1 16,0-21-1-16,0 4 0 16,0-1-1-16,0 1 0 15,0-4 0 1,0-2-1-16,0-3-5 0,0-6-15 15,0-3-37-15,0-7-77 16</inkml:trace>
  <inkml:trace contextRef="#ctx0" brushRef="#br0" timeOffset="102811.7582">5802 11877 1757 0,'0'0'53'0,"0"0"-51"16,0 0 18-16,0 0 13 16,0 0-19-16,0 0-3 15,-1 9-1-15,-2-8-1 16,3-1 0-16,-1 0 1 15,1 0 1-15,-2 0 0 16,-2-7 3-16,1-13-9 16,-3-6-4-16,4-4 1 15,2-6-1-15,0 2-1 16,0-1 1-16,3 5-1 16,5 5 0-16,2 4 0 15,-4 3-1-15,0 2 1 16,0 6 0-16,3 0 2 0,-2 3-2 15,1 2 1-15,1-1 0 16,1 3-1-16,1 2 0 16,2 0-1-16,2 1-1 15,0 0 2-15,3 0-1 16,-2 8 1-16,4 3 0 16,-3 2 0-16,-3-1-1 15,4 6 1-15,-5 0 0 16,-1 4 0-16,-2 3 0 15,-2 3 0-15,-2 0-1 16,-3 0 1-16,3 0 0 16,-5-2 0-16,2-4 0 15,-1 0-3-15,-2-2-4 0,0-4-4 16,0-2-7 0,0-3-19-16,0-5-43 15,-3-5-502-15</inkml:trace>
  <inkml:trace contextRef="#ctx0" brushRef="#br0" timeOffset="102996.628">5859 11794 1881 0,'0'0'31'16,"0"0"-27"-16,0 0 8 0,0 0-3 15,0 0-8-15,90-14-1 16,-45 9-18-16,1-2-132 16</inkml:trace>
  <inkml:trace contextRef="#ctx0" brushRef="#br0" timeOffset="103821.0091">5928 11269 1777 0,'0'0'22'0,"0"0"-16"16,0 0 9-16,0 0-6 15,0 0-5-15,0 0-4 16,89-37 0-16,-53 35 0 16,1 1 0-16,-1 1 0 15,-3 0 0-15,-6 0 0 0,-2 0 0 16,-7 0 0-16,-6 1 0 16,-6 2 1-16,-1-1 2 15,-2-1 6 1,-1 1 3-16,0 3 2 0,-1 0-2 15,2 2 5-15,-1 4-4 16,2 5-5-16,-1 5 0 16,2 4 0-16,1 8 0 15,1 9-6-15,1 5 2 16,1 3-3-16,1 4 1 16,2-3 0-16,0 3-2 15,4 2 1-15,1 0-1 0,2 1 0 16,0-5 0-1,-3-2 0-15,-5-8 0 0,-4-3 0 16,-5-5 0-16,-2-4 0 16,0-4 0-16,-19-4-1 15,-8-2 1-15,-10-6 0 16,-7-4 1 0,-6-4-1-16,1-6-2 0,2 0-3 15,7 0-10-15,13-6-46 16</inkml:trace>
  <inkml:trace contextRef="#ctx0" brushRef="#br0" timeOffset="104420.2181">7506 11652 1845 0,'0'0'33'16,"0"0"-16"-16,0 0 11 15,0 0-11-15,0 0-9 16,0 0-6-16,0 0 1 15,15-6-3-15,13 6 1 16,10 0-1-16,5 0 0 16,5 0 0-16,2 0-4 15,-1 0-9-15,-5 0-16 16,-5 0-28-16,-8 0-34 16,-7-6-1534-16</inkml:trace>
  <inkml:trace contextRef="#ctx0" brushRef="#br0" timeOffset="104698.3377">7779 11480 548 0,'0'0'1304'0,"0"0"-1295"16,0 0-9-16,0 0 11 0,0 0 5 16,0 0-4-16,-24 99-2 15,24-63-4-15,0 1-3 16,6 4-1-16,6-2-2 16,0 0-2-16,0-6-13 15,1-7-55-15,1-5-251 16</inkml:trace>
  <inkml:trace contextRef="#ctx0" brushRef="#br0" timeOffset="105277.7061">8692 11775 1813 0,'0'0'26'15,"0"0"-24"-15,0 0 4 0,0 0 20 16,0 0-13 0,0 0 0-16,0 12 3 0,0-12-2 15,0 0 0-15,0-16-2 16,0-9-10-16,0-6-1 16,0-8-1-1,0-4 0-15,9-1-3 0,5-2 1 16,0 6 2-16,2 6 0 15,-2 9 0-15,-4 3 0 16,2 5 1-16,-3 9 1 16,2 1 0-16,-1 3 0 15,-1 4-1-15,9 0-1 16,-1 3 0-16,9 13-1 16,-2 6 0-16,3 2 1 15,-4 5 0-15,-1 2 0 16,-5 1 0-16,-3 3-1 15,-2-3 1-15,-8 0-3 0,-2-2 1 16,-2-3-4-16,0-1-1 16,0-3-7-16,-5-3-12 15,-5-8-25-15,-1-4-69 16</inkml:trace>
  <inkml:trace contextRef="#ctx0" brushRef="#br0" timeOffset="105446.5092">8766 11685 1774 0,'0'0'18'16,"0"0"-15"-16,0 0 6 16,108-33-9-16,-63 25 0 15,8-3-111-15</inkml:trace>
  <inkml:trace contextRef="#ctx0" brushRef="#br0" timeOffset="105665.7459">9342 11534 1854 0,'0'0'46'16,"0"0"-32"-16,0 0 7 15,0 0-8-15,0 0-11 16,0 0-1-16,0 26 0 15,0-1-1-15,0 5 1 0,2-1 0 16,-2 0 0-16,1 2-2 16,-1-5 1-16,0-2-10 15,0-5-12-15,0-7-30 16,0-7-16-16,0-5-227 16</inkml:trace>
  <inkml:trace contextRef="#ctx0" brushRef="#br0" timeOffset="106166.7289">9345 11444 1837 0,'0'0'47'0,"0"0"-16"16,0 0-9 0,0 0-10-16,0 0-10 0,0 0 0 15,106-54 0-15,-76 54-1 16,1 8-1-16,-5 9-1 15,-2 3 1-15,-5 1-1 16,-9-1 1-16,-4 1-5 16,-6-4-3-16,0 3 2 15,-15-1-1-15,-7-1 3 16,-2 0 1-16,-2-3-1 16,6-6-1-16,6 0 4 0,4-5 1 15,8-1 0-15,2-2 0 16,0-1 0-1,0 2-1-15,0-1 1 0,12 1 0 16,2 5 3-16,2-3-1 16,-1 1-1-16,1 1 1 15,2-1 0-15,0 4-1 16,0-1 0-16,2 3 0 16,-6 1 1-1,-3 0-2-15,-5-1 0 0,-3 0 0 16,-3 0 0-16,0 0 0 15,-2 2-1-15,-16 1 1 16,-7-5 0-16,-8-1 1 16,-4-2-1-16,1-6 0 0,3 0 0 15,7 0-3-15,7-6-6 16,6-6-18-16,7 0-60 16</inkml:trace>
  <inkml:trace contextRef="#ctx0" brushRef="#br0" timeOffset="106602.5353">10133 11517 1738 0,'0'0'117'0,"0"0"-95"15,0 0 4-15,0 0-4 16,0 0-10-16,-96-3-6 15,74 18-2-15,1 3-1 16,1 6-1-16,6 1 0 16,3 4-1-16,7 0-1 0,4-1 0 15,0 2 0-15,7-2 1 16,15-3-1-16,8-2 1 16,5-6-1-16,8-4 0 15,-1-6-2-15,0-4-7 16,-3-3-9-16,-1 0-16 15,-5-9-32-15,-5-9-1027 16</inkml:trace>
  <inkml:trace contextRef="#ctx0" brushRef="#br0" timeOffset="107001.7111">10065 11194 1799 0,'0'0'52'0,"0"0"-19"16,0 0-2-16,0 0-24 15,0 0-4-15,130-26-2 16,-73 26-1-16,0 0-7 16,-5 0-88-16</inkml:trace>
  <inkml:trace contextRef="#ctx0" brushRef="#br0" timeOffset="108154.3542">2232 13300 1837 0,'0'0'44'0,"0"0"-19"16,0 0-3-16,0 0-8 15,0 0-8-15,0 0-4 16,0 0-1-16,70-3 0 16,-32 3-1-16,-2 0 0 15,0 0-9-15,-3 0-27 16,-6 0-62-16</inkml:trace>
  <inkml:trace contextRef="#ctx0" brushRef="#br0" timeOffset="108327.7114">2226 13467 1827 0,'0'0'13'16,"0"0"-10"-16,0 0-1 16,0 0 15-16,89 0-6 15,-26-1-11-15,9-10-24 16,11-6-355-16</inkml:trace>
  <inkml:trace contextRef="#ctx0" brushRef="#br0" timeOffset="109287.2813">3537 13609 1162 0,'0'0'413'16,"0"0"-351"-16,0 0 6 0,0 0-4 16,0 0-31-16,0 0-17 15,1 0 2-15,-1 0-6 16,0 0-3-16,0 0-1 15,0 0 0-15,0 0-1 16,0 0 0-16,0 0-1 16,0 0 0-16,0 0-1 15,0 0-2-15,0 0 2 16,0 0-5-16,0 0 3 16,0 0-3-16,0 0 1 15,0 0 0-15,0 0 0 16,0 0 0-16,0 0 1 15,0 0-1-15,0 0-1 0,0 0 0 16,0 0 1-16,0 0 0 16,0 0-1-16,0 0 0 15,0 0 0-15,0 0 0 16,2 0 0-16,-2 0-1 16,1 0 0-16,1 0-2 15,-2 0 3-15,1-2-4 16,1-1-11-16,-1 3-2 15,1 0 7-15,-2 0 0 16,0 0-1-16,0-1 5 16,0 1 4-16,0 0 2 15,0 0-1-15,0 0-5 0,3 0-25 16,-3 0-108-16</inkml:trace>
  <inkml:trace contextRef="#ctx0" brushRef="#br0" timeOffset="111018.8513">3587 13358 1695 0,'0'0'114'0,"0"0"-80"16,0 0 2-16,0 0-6 15,0 0-16-15,0 0-9 16,0-3-3-16,0 3-2 15,0 3-2-15,0 14 2 16,0 5 0-16,0 6 0 16,0 2 2-16,0-2-1 15,0 1 0-15,0-2-1 16,0 0 0-16,0-3 1 16,0-5-1-16,0 1 0 15,0-6 0-15,0-2 1 16,0-5 0-16,2-1-2 15,-2-3 1-15,0-2-1 16,1-1-2-16,-1 0-1 0,2 0-3 16,-1 0-14-16,0 0-12 15,3-10-34-15</inkml:trace>
  <inkml:trace contextRef="#ctx0" brushRef="#br0" timeOffset="111662.7002">3589 13353 1805 0,'0'0'44'0,"0"0"-21"0,0 0-9 16,0 0 4-16,0 0-10 15,0 0-5-15,88-56 0 16,-62 54-1-16,2 2-1 16,0 0 0-16,-4 0-1 15,-2 5 0-15,-5 9 0 16,-7 2-2-16,-4 3-5 16,-6 1-8-16,0 0 2 15,-13 0 6-15,-7 1 3 16,-5 1 0-16,-2-4 3 15,2-2-1-15,5-4 2 16,4-2 0-16,11-4 0 16,3-3 0-16,2-2-1 0,0 1-1 15,0 0 1-15,7 1 1 16,11 1 7-16,-3-1 2 16,1-1 0-16,2 1-3 15,1 2 1-15,2 2-2 16,-3 0-2-16,0 2-2 15,-3 1 0-15,0 0-1 16,-3 3 0-16,-4 1 0 16,-4-2-1-16,-4 1 1 15,0-2-4-15,-4 1 1 16,-15 1 3-16,-4-2 1 16,-7-1 0-16,-5 0 0 0,-2-4-1 15,-1 0 0-15,2-4 1 16,3-2-1-16,8 0-1 15,8 0 0-15,9-4 1 16,8-3 0-16,0 1-4 16,0-4-4-16,14 3-4 15,5-1-1-15,-2 3-15 16,4 1-51-16,-6 4-1028 16</inkml:trace>
  <inkml:trace contextRef="#ctx0" brushRef="#br0" timeOffset="112077.0769">4301 13414 1868 0,'0'0'20'0,"0"0"5"16,0 0-8-16,0 0-6 0,-85-20-7 16,65 20 0-16,-1 0-2 15,-1 10 1-15,-1 7-2 16,-2 4-1-16,4 4 0 15,2 2-1-15,8 1 1 16,3 1 0-16,7 3 0 16,1-3-1-16,1-1 0 15,15-5 1-15,11 1 0 16,4-10 0-16,8-4 0 16,7-5-1-16,-1-3-4 15,4-2-7-15,-7 0-28 16,-2-5-76-16</inkml:trace>
  <inkml:trace contextRef="#ctx0" brushRef="#br0" timeOffset="112348.8636">4778 13529 1890 0,'0'0'24'0,"0"0"-20"16,0 0-1-16,0 0 4 16,95-20-5-16,-59 20-2 15,-3 0 0-15,1 0-3 16,-2 0-17-16,-7 0-34 15,-1 0-88-15</inkml:trace>
  <inkml:trace contextRef="#ctx0" brushRef="#br0" timeOffset="112610.1449">4924 13364 1877 0,'0'0'41'15,"0"0"-27"-15,0 0 1 16,0 0-10-16,0 0-5 16,0 0 0-16,-10 64 0 15,7-30 1-15,1 1-1 16,1 2 1-16,-1 2-1 15,-2 0-12-15,-1-5-27 16,2-5-114-16</inkml:trace>
  <inkml:trace contextRef="#ctx0" brushRef="#br0" timeOffset="113478.8347">5485 13576 674 0,'0'0'1110'0,"0"0"-1103"16,0 0 4-16,0 0 8 16,0 0 0-16,0 0-5 15,0 4-3-15,0-4-1 16,0 0 1-16,0 0 5 16,0 0-2-16,0-9 0 15,0-11-8-15,0-5-5 16,0-4 0-16,0-6-1 15,0-1 0-15,0-1 1 16,3 1 0-16,7 4 0 0,1 5 1 16,-1 7-1-16,2 3 0 15,-1 6 2-15,1 2 1 16,2 2-3-16,0 2 0 16,2 2 0-16,2 3-1 15,5 0 1-15,3 0-1 16,4 14 0-16,0 4 1 15,0 2 0-15,-3 1-1 16,-2 0 0-16,-4 4 0 16,-2 1 0-16,-1 1 0 15,-4 2 0-15,-4 0-1 16,-1-2 1-16,-4-1 0 0,-1-3 0 16,-1 0 0-16,0-3-3 15,-3-1-2-15,0-4-3 16,0-3-12-16,0-3-17 15,0-6-51-15,0-3-1003 16</inkml:trace>
  <inkml:trace contextRef="#ctx0" brushRef="#br0" timeOffset="113676.9471">5612 13458 1845 0,'0'0'28'16,"0"0"-18"-16,0 0 13 16,0 0-22-16,0 0-1 0,116-33-1 15,-59 30-11-15,4-1-15 16,6 0-24-16,6-1-75 16,-3-2-539-16</inkml:trace>
  <inkml:trace contextRef="#ctx0" brushRef="#br0" timeOffset="113967.3557">6383 13347 1808 0,'0'0'25'0,"0"0"9"16,0 0 7-16,0 0-21 15,0 0-10-15,0 0-3 16,-82-33-2-16,65 33-4 15,-2 11 0-15,-2 8-1 16,0 7 0-16,5 5 1 16,4 1-1-16,6 1 0 15,6-3 0-15,0-1 0 16,19-5 1-16,13-5-1 16,5-3 2-16,7-5-2 15,3-9 0-15,5-2-2 16,0 0-10-16,-8-7-40 0,-7-12-285 15</inkml:trace>
  <inkml:trace contextRef="#ctx0" brushRef="#br0" timeOffset="114544.4851">7308 13283 1862 0,'0'0'40'0,"0"0"-20"16,0 0 1-16,0 0-3 15,0 0-12-15,0 0-5 16,65-15 0-16,-16 13-1 16,2 2 0-16,0 0-2 15,5 0-4-15,-2 0-6 0,-2 0-14 16,-8 0-28-16,-7 0-110 16</inkml:trace>
  <inkml:trace contextRef="#ctx0" brushRef="#br0" timeOffset="114825.7493">7607 13133 1770 0,'0'0'105'16,"0"0"-76"-16,0 0-7 15,0 0-2-15,0 0-9 16,0 0-6-16,-7 0-5 0,7 21-4 16,-2 13 4-16,-1 12 2 15,2 5-1-15,1 2-1 16,0-7 0-16,0-4-6 16,0-9-8-16,12-8-8 15,6-6-37-15,0-10-204 16</inkml:trace>
  <inkml:trace contextRef="#ctx0" brushRef="#br0" timeOffset="115404.8409">8532 13458 1729 0,'0'0'78'15,"0"0"-74"-15,0 0 27 16,0 0 9-16,0 0-18 16,0 0-9-16,0 0 1 0,0 0-1 15,-6-15-1-15,-1-5-9 16,-1-4-2-16,4-5 0 16,4-7 1-16,0-1-1 15,0-2-1-15,12 3 0 16,3 3 0-16,4 6-1 15,0 7 1-15,-2 3 0 16,5 2 0-16,-4 6 0 16,0 3 1-16,-1 3-1 15,-1 3 0-15,6 0 0 0,2 0-1 16,-2 14 1-16,1 3 0 16,-1 5 0-16,-3 1-1 15,-2 5 1-15,-2-1-1 16,-6 4 1-16,-5-2 0 15,1-1 0-15,-5 0-1 16,0-3-3-16,0 0-3 16,0-6-7-16,0-4-6 15,-8-3-25-15,-2-8-31 16,0-4-1051-16</inkml:trace>
  <inkml:trace contextRef="#ctx0" brushRef="#br0" timeOffset="115587.6299">8630 13283 1825 0,'0'0'37'16,"0"0"-29"-16,0 0-8 16,0 0 4-16,0 0-4 15,114-25-1-15,-74 25-17 16,7 0-42-16,3 0-341 15</inkml:trace>
  <inkml:trace contextRef="#ctx0" brushRef="#br0" timeOffset="115818.8554">9200 13154 1828 0,'0'0'53'0,"0"0"-16"15,0 0-10-15,0 0-8 16,0 0-7-16,0 0-9 15,0-9-3-15,0 12-2 16,0 16 1-16,0 7 1 16,2 2 1-16,-2 2-1 15,1-1 0-15,-1-1-3 16,0-2-4-16,0 0-3 16,0-6-6-16,0-3-15 15,0-9-31-15,0-5-71 16</inkml:trace>
  <inkml:trace contextRef="#ctx0" brushRef="#br0" timeOffset="116343.2884">9203 13133 1846 0,'0'0'50'0,"0"0"-25"16,0 0-11-16,0 0-7 15,0 0-2-15,86-54-4 16,-59 54 1-16,1 0-2 16,-5 0 0-16,-3 11 0 15,-5 3 0-15,-5 0 0 16,-6 3 0-16,-4 2-5 0,0 1 0 16,-13-1-3-16,-8 0 3 15,-7-1-1-15,-2-2-3 16,2-4-5-16,4-2 4 15,5-1 4-15,7-3 5 16,7-2 1-16,2-1-1 16,3-2 1-16,0 1-4 15,0 0 1-15,0 3 3 16,9-1 1-16,5 0 3 16,3 0 1-16,1 1 1 15,2 2 1-15,-1-1-2 16,-1 3-2-16,0 2-2 15,-4 2 0-15,-3-1-1 16,-3 2 0-16,-4-2 0 0,-1 1 0 16,-3-1 0-16,0-2-3 15,-1-1-3-15,-13-2 2 16,-7 0 3-16,-3-4-3 16,-7 2-5-16,0-3-8 15,0-2-22-15,4 0 24 16,10 0 9-16,6 0-36 15,8-5-332-15</inkml:trace>
  <inkml:trace contextRef="#ctx0" brushRef="#br0" timeOffset="116877.2618">10030 13150 1807 0,'0'0'62'0,"0"0"-29"0,0 0-8 15,0 0-9-15,0 0-7 16,0 0-3-16,-88-32-2 16,64 32-1-16,-3 0-2 15,-1 0 0-15,-2 14 0 16,2 2 0-16,2 5-1 15,5 6 0-15,5-1 0 16,7 3-1-16,7 3 1 16,2-1-1-16,3-1 1 15,17-2 0-15,5 0-3 0,5-6 0 16,3-5-2 0,-1-4 1-16,0-6 2 0,-1-2 2 15,-4-2 0-15,-4-3 1 16,-4 0-1-16,-3 0 0 15,-4 0 0-15,-1 0 0 16,-3-5-7-16,-3 1-29 16,-5-4-84-16</inkml:trace>
  <inkml:trace contextRef="#ctx0" brushRef="#br0" timeOffset="118201.6443">2166 15000 1823 0,'0'0'62'15,"0"0"-43"-15,0 0-6 16,0 0 0-16,0 0-10 16,0 0-1-16,0 0-1 15,72 0-1-15,-35 0 1 16,0 0-1-16,-1 0 0 16,0 0 0-16,-5 0-3 15,-4 4-20-15,0 0-41 16,-9 0-142-16</inkml:trace>
  <inkml:trace contextRef="#ctx0" brushRef="#br0" timeOffset="118398.0055">2224 15179 1858 0,'0'0'39'15,"0"0"-28"-15,0 0 7 16,0 0-11-16,0 0-5 16,126-6-1-16,-64 1-1 15,-1-1-13-15,8 2-117 16</inkml:trace>
  <inkml:trace contextRef="#ctx0" brushRef="#br0" timeOffset="121752.5796">3752 14718 1838 0,'0'0'52'0,"0"0"-40"15,0 0 1-15,0 0-3 16,0 0-6-16,0 0-4 15,0 0 1-15,6 56 0 16,-3-23 2-16,2 4-1 16,-3 5-1-16,-1 0 2 15,1-1-1-15,-1-5-1 16,1-4-1-16,-2-3 1 16,0-5-1-16,0-6 0 15,0-2 1-15,0-6-1 0,0-3-2 16,0-2-1-16,0-3-4 15,0 0-10-15,0-1-18 16,0-1-16-16,0 0-31 16,0 0-1160-16</inkml:trace>
  <inkml:trace contextRef="#ctx0" brushRef="#br0" timeOffset="122396.6633">3752 14734 1689 0,'0'0'103'0,"0"0"-86"16,0 0 0-16,0 0 5 16,88-36-6-16,-57 33-10 15,2 3 1-15,-2 0-5 16,-3 0-2-16,-5 9 1 16,-8 5-1-16,-5 5-2 0,-7 1 2 15,-3 6-2 1,0 5-2-16,-15 1-4 0,-10 2 5 15,-1-5-7 1,-4-2 3-16,5-8 0 0,4-5 7 16,4-4-1-16,11-5 1 15,4-2-1-15,2-2 1 16,0 1-1-16,0 1 1 16,8-1 1-16,5 0 6 15,-1 1 2-15,7 1 1 16,-4 1-2-16,5 1 1 15,-1 4-7-15,-4 2-1 16,3-1-1-16,-6 3 1 16,-1 2-2-16,-4 1 2 0,0 0-1 15,-5-4 0-15,-2 3-2 16,0-2 1-16,-5 1-5 16,-10-3 3-16,-9-1 3 15,-6-3 0-15,-1-2-2 16,-6-6 1-16,3 0-1 15,0 0 1-15,8-8 0 16,11 1 0-16,5 2-2 16,10 0-7-16,0 0-18 15,4-2-99-15,13 2-1523 16</inkml:trace>
  <inkml:trace contextRef="#ctx0" brushRef="#br0" timeOffset="122802.2477">4508 14794 1619 0,'0'0'229'0,"0"0"-205"0,0 0 4 16,0 0-10-16,0 0-9 16,0 0-4-16,-85-11-3 15,61 28 0-15,-2 8-1 16,-2 3 1-16,0 3 0 15,4 1-2-15,5-1 1 16,7 1-1-16,7 0 1 16,5-6-1-16,2-1 0 15,24-5 1-15,10-7-1 16,12-2 0-16,9-9 0 16,1-2-9-16,-4 0-69 15</inkml:trace>
  <inkml:trace contextRef="#ctx0" brushRef="#br0" timeOffset="123267.4895">5237 14913 1874 0,'0'0'41'16,"0"0"-32"-16,0 0-2 15,0 0-3-15,0 0 0 0,113-14-3 16,-68 12-1-16,1 1 0 15,-1 1 0-15,-2 0-1 16,-5 0-7-16,-7 0-16 16,-6 0-33-16,-6 0-46 15,-8 0-977-15</inkml:trace>
  <inkml:trace contextRef="#ctx0" brushRef="#br0" timeOffset="123552.7498">5480 14766 1763 0,'0'0'133'15,"0"0"-114"-15,0 0-9 16,0 0 2-16,0 0-9 15,0 0-2-15,-8 78 4 16,8-40-3-16,0-1-1 16,4-3 0-16,2-1-1 15,-2-4 0-15,-2-4-2 16,-2-4-7-16,0-4-15 16,0-7-37-16,0-3-228 15</inkml:trace>
  <inkml:trace contextRef="#ctx0" brushRef="#br0" timeOffset="126626.4553">9909 12794 371 0,'0'0'1180'0,"0"0"-1098"15,0 0-32-15,0 0 10 16,0 0-11-16,0 0-28 0,-5 2 2 16,4-2-3-16,-3 0-3 15,-1 0-4-15,2 0 2 16,-3 0-5-16,0 1-2 16,1 1 0-16,0-2-4 15,5 1 0-15,0-1 0 16,0 0-2-16,0 0-1 15,0 0 0-15,13 0 0 16,12 1 1-16,11-1-1 16,5 0 0-16,0 0 0 15,1 0-1-15,-2 0 0 16,-1 0 0-16,-9 0 1 16,-11 0-1-16,-7 0 0 15,-9 0 0-15,-3 0 0 16,0 0 0-16,0 0 0 15,0 0 0-15,0 0 0 0,-1 0-1 16,-13 6-4-16,-4-2-14 16,-4-1-81-16</inkml:trace>
  <inkml:trace contextRef="#ctx0" brushRef="#br0" timeOffset="129593.9361">6265 14988 1571 0,'0'0'64'16,"0"0"-61"-16,0 0 14 15,0 0 10-15,0 0-6 16,0 0 10-16,0 0-5 15,0 20-7-15,0-17-4 16,0 1-1-16,0 1-3 16,0 0-1-16,0 1 0 0,0 0-1 15,0-1-3-15,0 2 1 16,0-2-1-16,0-2-1 16,0-3-1-16,0 0-1 15,0 0 2-15,0 0 3 16,0 0 3-16,0 0-2 15,0 0 3-15,0-8-3 16,3-9-3-16,-2-7-6 16,2-7 0-16,2-5 0 15,1-5 0-15,3-4-4 16,0 1 2-16,1 3 0 16,2 8 2-16,-1 4 0 0,-2 8 0 15,1 4 0-15,-3 4 0 16,1 4 1-16,-2 3 0 15,0 1 1-15,-2 4 0 16,-3 1 0-16,1 0-2 16,-2 0 1-16,2 0-1 15,2 0 0-15,5 0-2 16,9 12 2-16,3 2 0 16,-3 6 0-16,-1-3 0 15,0 4 0-15,-2 2 0 16,-1 0 1-16,-3 4-1 15,-3-4-1-15,-3 0 1 16,2-4 0-16,-4 2 0 16,1-3-1-16,-1-2 1 0,-1 1 1 15,-2-2-1-15,0 1 1 16,0-2-1-16,0-2-1 16,0-1 0-16,0-1 1 15,0 0-5-15,-2-3-8 16,-1-3-20-16,-1-1-32 15,1-3-178-15</inkml:trace>
  <inkml:trace contextRef="#ctx0" brushRef="#br0" timeOffset="129828.1432">6354 14852 1844 0,'0'0'29'0,"0"0"-24"15,0 0-3-15,0 0 5 16,0 0-3-16,101-20-4 16,-57 20 0-16,1 0 0 15,2 0-21-15,1 0-78 16,-2 0-1064-16</inkml:trace>
  <inkml:trace contextRef="#ctx0" brushRef="#br0" timeOffset="130374.8032">7218 14463 1755 0,'0'0'36'16,"0"0"-16"-16,0 0 11 15,0 0-8-15,-101-69-9 16,77 63-8-16,3 0-1 16,4 4-2-1,3 2-2-15,1 0 0 0,1 2 0 16,1 10-1-16,-3 8 0 16,3 3 0-16,0 6 0 15,5 5 0-15,1-1 2 16,2 6 0-16,3 4 1 15,0 1 0-15,0 9 2 16,0 1-3-16,5 1 0 16,2-1-2-16,-2-6 1 15,3-2 0-15,-1-4-1 0,-4-2 1 16,-2-3 3-16,2-2-2 16,1-5 5-16,3-7-4 15,4-3-1-15,3-4-1 16,4-4 0-16,0-3 2 15,14-5-2-15,12-4 0 16,12 0-1-16,15-4-15 16,11-19-120-16</inkml:trace>
  <inkml:trace contextRef="#ctx0" brushRef="#br0" timeOffset="131522.913">7781 14604 1510 0,'0'0'192'0,"0"0"-156"0,0 0-2 15,0 0-6-15,0 0-15 16,0 0 1-16,-5-6-2 16,3 4-2-16,1 2 0 15,-3 0-4-15,1 0-2 16,1 0-1-16,1 0-1 16,1 0-1-16,0 0 1 15,-5 0-1-15,5 0-1 16,-3 0 2-16,-1 0-2 15,3 0 0-15,0 0 0 16,1 0 1-16,0 0-1 0,0 0 1 16,0 0-1-1,0 0 2-15,0 0-2 0,0 0 1 16,0 0-1-16,0 0 1 16,0 0 0-16,0 0-1 15,0 0 2-15,0 0-2 16,0 0 0-16,0 0 0 15,0 0 1-15,0 0-1 16,0 0 0-16,0 0-1 16,0 0-4-16,0 0-32 15,0 0-60-15,0 0-555 16</inkml:trace>
  <inkml:trace contextRef="#ctx0" brushRef="#br0" timeOffset="132617.4233">7834 14598 1746 0,'0'0'49'15,"0"0"-31"-15,0 0 13 16,0 0-11-16,0 0-9 16,0 0-3-16,-9-3 0 15,5 3 5-15,-2 0-6 16,-5 0 0-16,-5 0-5 16,-2 0 2-16,-1 4-1 15,-2 4 0-15,0 0 0 16,1 2-2-16,-2 1 0 15,4 1-1-15,5 2 0 0,1-1 0 16,4 3 1 0,2 1-1-16,5 2 0 0,1 1-1 15,0 1 1 1,9 1 0-16,13-4 1 0,5 0 0 16,6-3-1-16,7-3 0 15,-1-3 2-15,-3-7-2 16,-4 0-1-16,0-2-7 15,-4 0 2-15,-1-2-20 16,0-9-29-16,-2-1-80 16</inkml:trace>
  <inkml:trace contextRef="#ctx0" brushRef="#br0" timeOffset="132910.5237">8350 14674 1893 0,'0'0'31'0,"0"0"-25"15,0 0-4-15,0 0 5 16,0 0-6-16,0 0-1 0,121-15 0 16,-76 15 0-16,1 0-3 15,-1 0-21 1,-5-1-39-16,-7-2-101 0</inkml:trace>
  <inkml:trace contextRef="#ctx0" brushRef="#br0" timeOffset="133189.6461">8534 14503 1853 0,'0'0'43'0,"0"0"-26"15,0 0-12-15,0 0-5 16,0 0 1-16,0 0 4 16,-6 86 1-16,6-52-5 15,5 0 0-15,3 2-1 16,0 1 0-16,-2 1-9 16,-5-1-27-16,-1-5-28 15,0-7-116-15</inkml:trace>
  <inkml:trace contextRef="#ctx0" brushRef="#br0" timeOffset="134057.4193">9211 14495 1805 0,'0'0'29'16,"0"0"-3"-16,0 0-2 16,0 0-1-16,0 0-9 15,0 0-6-15,-33-12-6 16,17 12 0-16,-4 9-1 16,1 5 0-16,0 3 0 15,3 3-1-15,2-2-1 16,2 3 1-16,4 1 0 15,5 0-1-15,3-1 1 16,0 2-1-16,11-2 1 16,15-4 1-16,9 1 0 0,4-5 0 15,8-2-1-15,0-7-3 16,2-1-13-16,0-3-42 16,-3 0-15-16,-1-16-688 15</inkml:trace>
  <inkml:trace contextRef="#ctx0" brushRef="#br0" timeOffset="134545.8389">9694 14540 1828 0,'0'0'25'15,"0"0"-21"-15,0 0 6 16,0 0 4-16,0 0-14 16,0 0 0-16,-2-1-1 15,2 1-5-15,0 0 2 16,0 0 4-16,0 0 1 16,0 0-1-16,-1 0 2 15,1 0 1-15,0 0 7 16,0 0 3-16,0 0-1 15,0 0-4-15,0 0-5 16,0 0 2-16,0 0-1 16,0 0-3-16,0 0 2 15,0 0-1-15,0 0 0 16,0 0-2-16,0 0 2 16,0 0 0-16,0 0-2 0,0 0 1 15,0 0-1-15,0 0 1 16,0 0-1-16,0 0 0 15,0 0 0-15,0 0 1 16,0 0-1-16,0 0 0 16,0 0 0-16,0 0 1 15,0 0-2-15,0 0-1 16,0 0-16-16,0 0-56 0,0 0-1378 16</inkml:trace>
  <inkml:trace contextRef="#ctx0" brushRef="#br0" timeOffset="135034.0878">8988 14275 1747 0,'0'0'62'0,"0"0"-38"0,0 0 3 15,0 0 0-15,0 0-11 16,0 0-13-16,78 0-2 16,-26 0 0-16,9 0-1 15,10 0-11-15,3 0-70 16,-1 0-820-16</inkml:trace>
  <inkml:trace contextRef="#ctx0" brushRef="#br0" timeOffset="135606.3702">9718 14472 1728 0,'0'0'114'0,"0"0"-98"15,0 0-3-15,0 0 10 16,0 0-11-16,0 0-12 15,-4 11-2-15,4 11 2 16,0 2 3-16,0 5-1 16,0 0 0-16,0-3-2 0,0-1 1 15,0-1 1 1,0-7-2-16,0-1 0 0,0-3 0 16,0-6 0-16,0-3-1 15,0-1-5-15,0-2-18 16,0-1-16-16,0 0 2 15,2 0-56-15,-2 0-1617 16</inkml:trace>
  <inkml:trace contextRef="#ctx0" brushRef="#br0" timeOffset="136188.4273">9702 14436 1820 0,'0'0'29'15,"0"0"-1"-15,0 0-17 16,0 0 0-16,0 0-4 16,0 0-4-16,86-38-1 15,-58 38-1-15,-1 0-1 16,-1 6 1-16,-4 6 0 15,-4-1-1-15,-5 3-2 16,-7 2 1-16,-6 0-5 0,0 0-4 16,0 1 2-1,-10 0 4-15,-7-3 0 16,-5 0 2-16,3-3-2 16,4-1-1-16,0-3 3 0,9-2 2 15,1 2-1-15,4-3-1 16,1 0 1-16,0-2-1 15,0 1-1-15,0 2 1 16,0-1 0-16,10 1 2 16,4 2 3-16,1 0 1 15,1-1-1-15,-1 3 0 16,0 1 0-16,-3 0 3 16,-3 2 1-16,1-3-1 15,-2 1-3-15,-2-1-1 0,-3 1-1 16,-2-1 1-16,-1-1-2 15,0 4 0-15,0-1 0 16,0 0 0-16,-15 1 1 16,-4 1-1-16,-8-4 0 15,-3-2-2-15,-3-2-5 16,2-5-7-16,1 0-7 16,5 0-8-16,8-5-32 15,8-4-189-15</inkml:trace>
  <inkml:trace contextRef="#ctx0" brushRef="#br0" timeOffset="136795.3814">10036 14168 1705 0,'0'0'6'0,"0"0"6"15,0 0 25-15,98-6-19 16,-61 6-7-16,1 0-4 16,-1 0-1-16,-3 0-3 15,-8 3-1-15,-9 2 4 16,-6 0 0-16,-5-3 3 16,-3 3 0-16,0 1 1 15,-1 3 5-15,0 3 1 16,-2 3-3-16,0 2 2 15,0 5-9-15,0 2 1 16,0 5-1-16,0 2 1 0,0 2-4 16,0 4 2-1,0 3 0-15,0 0-4 16,5 3 3-16,-1-1-4 16,4 1 2-16,1-1-1 0,1 2 0 15,-1-1 0-15,0 0-1 16,-1-1 1-16,-3-4-1 15,-3-4 0-15,-2-7 0 16,0-3 0-16,-10-4 2 16,-13-4-2-16,-14 0 1 15,-16-5-1-15,-16-7-1 16,-8-4-8-16,-1 0-13 16,12-7-65-16</inkml:trace>
  <inkml:trace contextRef="#ctx0" brushRef="#br0" timeOffset="137688.4393">2339 16422 1825 0,'0'0'54'0,"0"0"-33"16,0 0-7-16,0 0-4 16,0 0-6-16,0 0-4 15,0 0 0-15,69-3 0 16,-35 3 0-16,6 0-2 16,-1 0-22-16,-3 0-54 15,-8 0-716-15</inkml:trace>
  <inkml:trace contextRef="#ctx0" brushRef="#br0" timeOffset="137858.5887">2350 16566 1808 0,'0'0'67'15,"0"0"-67"-15,0 0 0 16,0 0 0-16,0 0 0 15,114 0 0-15,-48-2-28 16,12-6-174-16</inkml:trace>
  <inkml:trace contextRef="#ctx0" brushRef="#br0" timeOffset="138526.5844">3631 16443 1601 0,'0'0'300'0,"0"0"-276"16,0 0-8-16,0 0 2 15,0 0-7-15,0 0-4 16,0-7-7-16,0 16-2 16,0 13 1-16,0 8 1 15,0 4 0-15,0 1 1 16,0-1-1-16,0-2 0 15,0-1-2-15,0-4-2 16,0-4-4-16,0-5-1 16,0-4-5-16,0-6-11 0,0-3-23 15,0-5-44 1,0 0-736-16</inkml:trace>
  <inkml:trace contextRef="#ctx0" brushRef="#br0" timeOffset="139096.5097">3590 16419 1808 0,'0'0'53'16,"0"0"-28"-16,0 0-1 16,0 0-8-16,22-80-3 15,-6 70-9-15,3 3-2 0,2 4-1 16,0 3-1-16,3 0 0 15,-5 0 0-15,1 8 0 16,-6 6-1-16,-3 3 0 16,-8 3-4-16,-3 2-1 15,0 3-2-15,0-5-4 16,-12 4 2-16,-7-2-1 16,-2-1-1-16,1-2 2 15,1-2 3-15,3-3 2 16,7-5 4-16,3-1 1 15,3-3-1-15,3-1-2 16,0 1 0-16,0 0 0 16,12-3 3-16,1 2 1 0,2 0 3 15,1 0 5-15,-2 1-1 16,2-1 0 0,-2 2-2-16,3-1-2 0,-6 3-1 15,5 0-2-15,-4 3 1 16,-4 0-1-16,2 6-1 15,-7-2 0-15,0 2 1 16,-3 2-1-16,0-2 0 16,0 2 0-16,-6-2 1 15,-8-2-1-15,-2-3 0 16,-3-5 0-16,-3 0-2 16,-2-7 1-16,5 0 1 15,2 0-1-15,2-13 1 0,7 0 0 16,4-2-19-16,4 5-29 15,0 3-82-15</inkml:trace>
  <inkml:trace contextRef="#ctx0" brushRef="#br0" timeOffset="139472.4645">4351 16462 1848 0,'0'0'34'15,"0"0"-15"-15,0 0 1 16,0 0-6-16,-84-19-6 15,56 21-4-15,0 14-2 16,0 3-1-16,1 9-1 16,7 1 0-16,0 4 0 15,9 3 0-15,8-1 0 16,3-1-1-16,0-3 1 16,14-6 0-16,7-1 0 15,8-5 0-15,4-4 0 16,4-3-2-16,4-5-8 0,0-4-15 15,-2-3-41-15</inkml:trace>
  <inkml:trace contextRef="#ctx0" brushRef="#br0" timeOffset="139805.0196">5030 16648 1925 0,'0'0'18'0,"0"0"-12"15,0 0 3-15,0 0-1 16,0 0-5-16,0 0-1 16,127-10-2-16,-75 10 0 15,0 0-4-15,-4 0-5 16,1 0-9-16,-10 0-22 0,-2 0-35 16,-8-1-489-1</inkml:trace>
  <inkml:trace contextRef="#ctx0" brushRef="#br0" timeOffset="140101.3337">5340 16515 1768 0,'0'0'122'0,"0"0"-93"16,0 0-2-16,0 0-4 0,0 0-10 16,0 0-7-16,-9-7-5 15,9 10-1-15,-3 13-3 16,2 11 3-16,1 6 0 16,0 4 1-16,0 1-1 15,0-1 0-15,0 0-7 16,4-2-7-16,5-5-5 15,1-8-27-15,-2-9-105 16</inkml:trace>
  <inkml:trace contextRef="#ctx0" brushRef="#br0" timeOffset="141346.6913">6222 16584 1763 0,'0'0'51'15,"0"0"-33"-15,0 0 5 16,0 0-2-16,0 0-9 16,0 0 1-16,0 0-1 15,-3 0-4-15,3 0-2 16,0 0 3-16,0 0-2 16,0 0-1-16,-3-10-2 15,-3-7-4-15,3-5 0 16,1-5-1-16,2-8-1 15,0-2 0-15,3-2 1 0,11 3-1 16,2 5 0-16,-1 4 1 16,1 7 1-16,2 1 0 15,-3 4 0-15,1 3 0 16,0 4 0 0,0 1 0-16,-1 1 1 0,1 3 0 15,4 3-1-15,-1 0 0 16,6 2 0-16,-5 13 1 15,4 4-1-15,-5 3 0 16,2 2-1-16,-6 0 1 16,-3 2 1-16,3 1 0 15,-3-2-2-15,-2-1 1 16,-3-2 0-16,-2 0 0 16,0-5 0-16,-4-1-1 15,-1-2-2-15,0-2-4 0,0-2-7 16,-6-2-14-16,-5-2-17 15,-2-3-75-15</inkml:trace>
  <inkml:trace contextRef="#ctx0" brushRef="#br0" timeOffset="141558.608">6299 16394 1680 0,'0'0'106'0,"0"0"-101"15,0 0-5-15,99-16 8 16,-46 13-8-16,10 1 0 16,6-1-50-16,8-1-831 15</inkml:trace>
  <inkml:trace contextRef="#ctx0" brushRef="#br0" timeOffset="142006.383">7433 16179 1807 0,'0'0'20'15,"0"0"-2"-15,0 0 7 16,0 0-12-16,-104-77-10 16,81 66 2-16,2 7 1 15,5 1 1-15,1 3-3 16,3 0-4-16,1 0 3 16,-2 3-2-16,1 11 0 15,-1 5-1-15,1 6 2 16,0 9-1-16,3 5 2 15,3 3 0-15,3 6 0 16,3 2-1-16,0-2 1 16,0 2-2-16,0 0 2 15,0-2-1-15,1-1 0 0,4 1 0 16,-5-1-1-16,3-3 7 16,-1-3-3-16,2-9-1 15,2-7-1-15,3-5 1 16,8-3-3-16,6-4 1 15,13-3 0-15,6-5 0 16,14-5-2-16,8 0-9 16,6-8-31-16,5-13-178 15</inkml:trace>
  <inkml:trace contextRef="#ctx0" brushRef="#br0" timeOffset="142977.4736">7864 16276 1838 0,'0'0'30'15,"0"0"-24"-15,0 0 0 0,0 0 1 16,0 0-7-16,0 0 9 15,0 48-1-15,0-26-2 16,3 5-4-16,0 2 2 16,1-2-2-16,-2 0 0 15,1-2-1-15,-1-2 0 16,2-4-1-16,-3-5 0 16,1 1 0-16,-2-5 0 15,0-2 0-15,0-4-7 16,0-2-16-16,0-2-8 0,0 0-22 15,0 0-81-15</inkml:trace>
  <inkml:trace contextRef="#ctx0" brushRef="#br0" timeOffset="143528.607">7883 16256 1427 0,'0'0'375'16,"0"0"-341"-16,0 0-14 15,0 0 1-15,0 0-1 16,0 0-11-16,87-54-2 16,-63 54-4-16,1 0-1 15,-4 0-1-15,-3 9 1 16,-3 2-2-16,-8 4 0 0,-1 5-1 15,-6 3 1-15,0 0 0 16,-4 1 0-16,-11-1-2 16,-5-1 1-16,-2-4-4 15,0-3-1-15,2-1 1 16,10-7 3-16,2-2 1 16,7 0-1-16,1-5 0 15,0 3-5-15,0 1 0 16,12-2 7-16,6 3 0 15,1 1 0-15,2-1 1 0,-3 1 3 16,1 0 0-16,-2 2 0 16,-4 2 0-16,2 2-1 15,-6 0-1-15,3 1-2 16,-5 1 1-16,-2 1-1 16,-4-2-1-16,-1 0 1 15,0-1-3-15,-1 0-1 16,-16-4-1-16,-4 0 4 15,-8-2-1-15,-3-4-4 16,-7-1-17-16,5-1-7 16,6 0 14-16,8 0 6 15,9-5-3-15,4-2-72 16,7-1-276-16</inkml:trace>
  <inkml:trace contextRef="#ctx0" brushRef="#br0" timeOffset="143838.4713">8610 16387 1856 0,'0'0'58'0,"0"0"-47"16,0 0-6-16,0 0-1 15,0 0 1-15,0 0-3 16,105-21-2-16,-69 21 0 16,0 0 0-16,0 0 0 15,-4 0-12-15,0 1-22 16,-5-1-38-16,-6 0-266 15</inkml:trace>
  <inkml:trace contextRef="#ctx0" brushRef="#br0" timeOffset="144101.7359">8780 16208 1835 0,'0'0'58'0,"0"0"-46"16,0 0-7-16,0 0-1 15,0 0-4-15,0 0 3 16,-9 90 4-16,7-51-4 16,2-1-2-16,0-1-1 15,0-6 0-15,0-2 0 16,0-6-4-16,0-4-14 15,6-8-29-15,2-5-51 0</inkml:trace>
  <inkml:trace contextRef="#ctx0" brushRef="#br0" timeOffset="144504.593">9466 16291 1860 0,'0'0'28'0,"0"0"-23"16,0 0 5-16,0 0 5 15,-97 6-5-15,73 8-3 16,6 2-4-16,0 2-1 16,6 2-1-16,6 0-1 15,4-3 0-15,2 2 2 16,0-1-2-16,20-4 0 15,12-2 2-15,7-1 0 16,8-6-2-16,4 0-3 0,0-5-31 16,1 0-54-16</inkml:trace>
  <inkml:trace contextRef="#ctx0" brushRef="#br0" timeOffset="145054.147">9405 16026 1780 0,'0'0'7'15,"0"0"-7"-15,0 0-1 16,0 0 1-16,118-21-2 16,-71 21 0-16,1 0-3 15,2 0 1-15,-2 1-3 16,-6 8 5-16,-6-1 2 16,-9 0 0-16,-11-2 1 15,-8-2 7-15,-5 1 15 16,-3 5 4-16,0-1 0 15,0 5-7-15,0 3-3 0,0 3 0 16,0 1-6-16,-6 4-3 16,-3 1 0-16,3 6-2 15,0 2-2-15,1 6 0 16,1-1-1-16,1 1-1 16,3 1 0-16,0 0-2 15,0-1 1-15,0 2 0 16,6-5 0-16,-3 1-1 15,-3-6 0-15,0-3 1 16,-5-3-1-16,-12-2 1 16,-11-4-1-16,-7-3 1 15,-16-3 0-15,-11-6-1 16,-15-7-1-16,-9-1-9 16,1 0-13-16,12-17-103 15</inkml:trace>
  <inkml:trace contextRef="#ctx0" brushRef="#br0" timeOffset="146666.8728">10349 16310 1841 0,'0'0'46'16,"0"0"-34"-16,0 0 4 15,0 0-3-15,0 0-7 16,0 0-3-16,112-5-2 16,-66 5 0-16,5 0-1 15,3 0-4-15,5 0-19 16,-5 0-54-16,-11 0-693 16</inkml:trace>
  <inkml:trace contextRef="#ctx0" brushRef="#br0" timeOffset="146830.6043">10395 16406 1600 0,'0'0'268'0,"0"0"-268"16,0 0 1-16,0 0-1 16,86 10 9-16,-17-10-6 15,18 0-3-15,10 0-53 16,6-8-913-16</inkml:trace>
  <inkml:trace contextRef="#ctx0" brushRef="#br0" timeOffset="147378.2609">12027 16202 1821 0,'0'0'72'0,"0"0"-47"16,0 0-3-16,0 0-6 16,0 0-8-16,0 0-8 15,0-3-1-15,0 24-3 16,0 11 4-16,0 7 1 0,0 0-1 16,0 1 1-1,0-4-1-15,1 0 0 0,1-6 0 16,1-4-3-16,-2-4-5 15,1-5-2-15,1-6-9 16,-2-5-16-16,4-4-26 16,-3-2-115-16</inkml:trace>
  <inkml:trace contextRef="#ctx0" brushRef="#br0" timeOffset="147954.7547">11954 16195 1840 0,'0'0'20'0,"0"0"-2"16,0 0-12-16,0 0 11 15,0 0-5-15,89-62-8 16,-57 60-2-16,-1 2 0 15,-3 0-1-15,-1 5-1 16,-6 7 0-16,-9 2 0 16,-6 3-1-16,-6 5-2 15,0 2-1-15,-2 1-5 16,-14 1 1-16,-6-2 0 16,-4-4-1-16,-1-1-4 15,2-2-6-15,7-6 4 16,7-1 5-16,9-4 8 0,2-1-2 15,2-1-1-15,15 3 5 16,5-4 0-16,1 1 0 16,-5 1 3-16,-3 0 1 15,0-2 5-15,-2 3 2 16,-1-2 1-16,-3 3 0 16,1 2-3-16,-2 2-4 15,-1 3-2-15,1 2-1 16,0-1-1-16,-1 2 0 15,-4-1-1-15,-3-1 1 0,0 0-1 16,0-1 0 0,0-4-2-16,-13 2 0 0,-7-5-1 15,-4-2 0-15,-4-5-4 16,-1 0-13-16,4 0 6 16,4-5 6-16,6-7 3 15,8 0-8-15,7-1-31 16,0 4-174-16</inkml:trace>
  <inkml:trace contextRef="#ctx0" brushRef="#br0" timeOffset="148374.6575">12810 16215 1632 0,'0'0'225'15,"0"0"-203"-15,0 0 4 16,0 0-6-16,0 0-9 15,0 0-7-15,-88-24-4 16,61 35 1-16,-3 7-1 0,0 8 0 16,2 4 0-16,3 4 0 15,2 3 0-15,8 2 0 16,5-4-1-16,7-1 1 16,3-5-1-16,3-2 0 15,19-3 0-15,8-3 1 16,6-4 0-16,6-3-1 15,0-6 0-15,-2-2-9 16,3-6-6-16,-2 0-44 16,4 0-149-16</inkml:trace>
  <inkml:trace contextRef="#ctx0" brushRef="#br0" timeOffset="148929.4967">13472 16332 1847 0,'0'0'40'0,"0"0"-28"16,0 0 9-16,0 0-8 0,0 0-7 15,0 0-4-15,60-3-1 16,-14 3 0-16,5 0 0 15,0 0-1-15,-2 0 0 16,-4 0 0-16,-2 0-1 16,-9 0 0-16,-6-2-5 15,-8 2-4-15,-8 0-8 16,-8 0-5-16,-4 0-9 16,0-2-12-16,0-1-198 15</inkml:trace>
  <inkml:trace contextRef="#ctx0" brushRef="#br0" timeOffset="149260.5359">13720 16131 1860 0,'0'0'44'0,"0"0"-33"16,0 0-4-16,0 0-2 15,0 0-4-15,0 0 0 16,-1 82 3-16,6-41-1 16,0-1-3-16,-1-1 0 0,1 0 1 15,-2-6-1 1,0-5 0-16,0-2 0 0,0-9-3 15,-2-4-3-15,2-7-4 16,0-3-12-16,-3-1-18 16,1-2-43-16,2 0-1355 15</inkml:trace>
  <inkml:trace contextRef="#ctx0" brushRef="#br0" timeOffset="150235.3128">14375 16441 1550 0,'0'0'113'16,"0"0"-32"-16,0 0-33 16,0 0-22-16,0 0-5 15,0 0-4-15,-11 29-11 16,11-29 0-16,0 0 1 16,0 0 3-16,0 0 10 15,0-3-3-15,0-14-5 0,0-7-10 16,8-7-2-16,-1-6 0 15,5-4 1-15,0-3-1 16,0 0 0-16,3 3 0 16,0 5 0-16,0 7 0 15,-3 4 1-15,1 5-1 16,-3 3 2-16,2 2 0 16,3 6 2-16,-3 1-2 15,0 6 0-15,-3 2-2 16,3 0 0-16,1 2 0 15,3 13 1-15,0 6-1 0,-1 5 0 16,0 1 0-16,-2 3 1 16,0 1-1-16,-1 5 0 15,2-1 1-15,-4 1-1 16,-1-3 0-16,-3-3 0 16,1-1 0-16,-5-3 0 15,1-1-3-15,-3-4-1 16,0-2-4-16,0-4-6 15,-5-4-19-15,-6-2-12 16,2-5-84-16</inkml:trace>
  <inkml:trace contextRef="#ctx0" brushRef="#br0" timeOffset="150418.7553">14437 16327 1774 0,'0'0'32'0,"0"0"-32"15,0 0 0-15,126-27 0 16,-73 25-8-16,5 1-153 16</inkml:trace>
  <inkml:trace contextRef="#ctx0" brushRef="#br0" timeOffset="150729.5633">15049 16241 1834 0,'0'0'36'0,"0"0"-5"15,0 0-9-15,0 0-12 16,0 0-8-16,0 0-2 15,0 13-2-15,0 9 2 16,0 2 0-16,0 6 0 16,0 1 1-16,0-2-2 15,3 0 1-15,-3-3 0 16,0-4 0-16,0-3-6 16,0-4-6-16,0-5-7 0,0-6 4 15,0-1 2 1,-3-3-3-16,3 0 4 0,0 0 7 15,0-1-38-15,0-10-112 16</inkml:trace>
  <inkml:trace contextRef="#ctx0" brushRef="#br0" timeOffset="151824.977">15071 16157 1709 0,'0'0'116'0,"0"0"-84"16,0 0-12-16,0 0-7 16,0 0-2-16,0 0-6 0,91-16-2 15,-53 16 0-15,-3 9-3 16,-2 3 1-16,-6 5-1 15,-8-1 0-15,-8 4-1 16,-7 2 0-16,-4-2-1 16,0 3-1-16,-15-3-4 15,-9-1 5-15,-4-3 0 16,-4-2-1-16,5-2 2 16,4-3 0-16,7-4 1 15,10 0 0-15,4-3 0 16,2-2 0-16,0 0-1 15,0 1 1-15,11 1 0 0,8 1 3 16,2 0 7 0,0 1-4-16,-2 3-2 0,-4-4 0 15,0 3-1-15,0 2-1 16,0 1-1-16,-2 2 1 16,2 3-1-16,-4 2-1 15,-2-1 1-15,-1 2-1 16,0-1 0-16,-7-3 0 15,-1-1-2-15,0 0-4 16,-4-1 3-16,-14-2 3 16,-4 0 0-16,-4-4 1 15,-7-2-1-15,-1 1-1 16,-1-4-1-16,2 0-11 16,4 0 2-16,11 0-3 15,7-8-8-15,9 2-8 0,2-2-78 16</inkml:trace>
  <inkml:trace contextRef="#ctx0" brushRef="#br0" timeOffset="152169.6362">15899 16365 1892 0,'0'0'35'0,"0"0"-24"16,0 0 1-16,0 0-1 15,0 0-5-15,0 0-5 16,94-13 0-16,-52 11 0 16,-2 2-2-16,-4 0-2 0,-4 0-5 15,-4 0-3 1,-6 0-12-16,-7 0-23 16,-5-3-54-16</inkml:trace>
  <inkml:trace contextRef="#ctx0" brushRef="#br0" timeOffset="152440.6099">16097 16196 1895 0,'0'0'31'0,"0"0"-18"15,0 0-1-15,0 0-7 0,0 0-5 16,0 0 0-16,-4 68-1 16,2-32 1-16,2 0 1 15,-2 0 0-15,0-4-1 16,1 0-1-16,-2-6-9 16,1-6-17-16,2-4-38 15,0-6-207-15</inkml:trace>
  <inkml:trace contextRef="#ctx0" brushRef="#br0" timeOffset="153211.4474">16619 16497 1594 0,'0'0'204'0,"0"0"-195"15,0 0 3-15,0 0 18 16,0 0-1-16,0 0-6 16,0 1-7-16,0-1-2 15,0 0-4-15,0-7 1 16,0-11-3-16,0-10-8 0,0-1 2 16,0-9-2-1,0-3 0-15,0-2 0 0,6 1-1 16,4 5 0-16,6 7 1 15,-3 7 0-15,1 6 0 16,-2 6 0-16,1 1 0 16,-4 5 1-16,2 2-1 15,-1 2 1-15,0 1 0 16,5 0-1-16,0 0 0 16,4 5 0-16,0 9 0 15,1 6 0-15,-1 5-1 16,0 1 1-16,-2 4 0 15,-3-1 0-15,-1 1 0 0,-4 0 0 16,-1-4-1-16,-5 1 1 16,-2-2 0-16,-1-2-1 15,0-3 1-15,0 0-1 16,0-3-1-16,0-1-3 16,0-2-2-16,-1-3-4 15,-2-4-10-15,1-2-22 16,-1-3-27-16,3-2-137 15</inkml:trace>
  <inkml:trace contextRef="#ctx0" brushRef="#br0" timeOffset="153422.2851">16675 16385 1442 0,'0'0'404'0,"0"0"-394"16,0 0-6-16,86-32 7 15,-41 28-9-15,7 1-2 16,2 2-3-16,-2 0-32 16,-1-2-148-16</inkml:trace>
  <inkml:trace contextRef="#ctx0" brushRef="#br0" timeOffset="153779.5886">17485 16162 1806 0,'0'0'42'15,"0"0"2"-15,0 0-15 16,0 0-13-16,0 0-3 16,0 0-8-16,-35-19-4 15,11 19 0-15,-10 8-1 16,0 11 1-16,3 2-1 0,2 11 0 16,7 1 0-16,7 2 0 15,7 1 0 1,8-2-1-16,0-5 0 0,8-3 1 15,17-3-1-15,5-6 0 16,6-4 1-16,0-5 0 16,7-5-3-16,-3-3-7 15,-1 0-3-15,-3 0-62 16,-6-8-888-16</inkml:trace>
  <inkml:trace contextRef="#ctx0" brushRef="#br0" timeOffset="154682.541">18844 16040 1826 0,'0'0'27'0,"0"0"4"15,0 0 5-15,0 0-17 16,0 0-6-16,0 0-3 15,-8-6-4-15,8 6 0 0,0 0-3 16,14 0 0-16,19-2 0 16,15 1-2-16,12-1 0 15,7 2-1-15,-4 0-4 16,-2-2-10-16,0 1-7 16,-3 0-20-16,-4-1-58 15</inkml:trace>
  <inkml:trace contextRef="#ctx0" brushRef="#br0" timeOffset="154869.3529">18911 16194 1860 0,'0'0'27'0,"124"-29"-26"15,-47 18 0-15,5 2-1 16,4 2-15-16,4 3-174 16</inkml:trace>
  <inkml:trace contextRef="#ctx0" brushRef="#br0" timeOffset="156639.6307">20348 15880 1850 0,'0'0'46'0,"0"0"-31"16,0 0-4-16,0 0-3 0,0 0-8 16,0 0 0-16,-10 78 4 15,9-36 0-15,1 2-3 16,0-1 0-16,0 1 0 16,0 0-1-16,0-4 0 15,0-5 2-15,0-5-2 16,0-10-2-16,0-7 2 15,-2-6-2-15,1-5-5 16,-1-2-7-16,-1 0-2 16,-1-10-7-16,-2-12-92 0,-5-9-787 15</inkml:trace>
  <inkml:trace contextRef="#ctx0" brushRef="#br0" timeOffset="157014.2888">20265 15897 1665 0,'0'0'88'15,"0"0"-45"-15,88-61-22 16,-55 48 3-16,1 3-8 16,0 7-4-16,-2 3-2 15,1 0-4-15,-2 10-3 16,-3 8-3-16,-5 3 0 16,-4 3 0-16,-9 1 0 15,-7 0 0-15,-3-3-7 16,0-1 1-16,-16-5-2 15,-10-2 7-15,-4-4 1 0,-1-1 0 16,0-5 0-16,2-1 1 16,7 1-1-16,9-3 8 15,4 0 3-15,8 1-3 16,1 1-4-16,0 3-4 16,0 6 0-16,4 5 2 15,12 3 2-15,7 0 1 16,-1 0 2-16,5 2-5 15,0-3 0-15,3-2-2 16,-3-2 0-16,3-4-2 16,-1-4-27-16,-2-7-37 15,-2 0-802-15</inkml:trace>
  <inkml:trace contextRef="#ctx0" brushRef="#br0" timeOffset="157261.23">20880 15970 1775 0,'0'0'134'0,"0"0"-111"15,0 0-4-15,0 0 1 16,0 0-11-16,0 0-9 16,-10 9-1-16,10 17 0 15,0 6 1-15,0 1 0 16,0-2 1-16,0-1 0 15,0-3-1-15,0-3-5 16,0-2-9-16,2-4-4 0,3-8-19 16,2-5-46-16,8-5-944 15</inkml:trace>
  <inkml:trace contextRef="#ctx0" brushRef="#br0" timeOffset="157538.4782">21187 15940 1911 0,'0'0'30'0,"0"0"-6"0,0 0 1 15,0 0 0 1,0 0-14-16,0 0-10 0,0-13-1 16,1 22-4-1,8 10 2-15,0 9 2 16,0 4 0-16,0-1 0 0,0 2-2 15,-3-1-1-15,-2-3-2 16,-2-4-5-16,-2-2-3 16,0-3-2-16,-2-3-5 15,-10-5-3-15,-4-3-20 16,-3-9-59-16,-2 0-1489 16</inkml:trace>
  <inkml:trace contextRef="#ctx0" brushRef="#br0" timeOffset="157988.6418">21021 16073 1758 0,'0'0'47'0,"0"0"-43"16,112-50-2-16,-62 39-1 15,9 5-1-15,2 5 0 16,5 1 0-16,-5 0-1 16,-4 0-19-16,-8 5-46 15,-11 0-16-15,-8-4-66 16,-9-1-362-16,-11 0 440 15,-6 0 70-15,-4-6 735 16,0-4-619-16,-5-2-78 16,-5-1-12-16,-2 1 1 15,1 3-4-15,2 4-9 0,2 1-2 16,-2 4-8-16,5 0-4 16,-4 2 0-16,2 13-2 15,-4 6 1-15,-1-1 1 16,4 3 1-16,1-3-1 15,0 0 0-15,4 1 2 16,2-2 2-16,0 1-1 16,12 2 2-16,4-3 1 15,1 2-3-15,-2 2 0 16,-3 1-1-16,-6 0-2 16,-3 0 3-16,-3 0 1 15,0-2-3-15,-12-1 1 16,-11-1 0-16,-9-4-1 15,-11-3-1-15,-7-10-4 16,-3-3-24-16,8-16-360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5C4C4-2B61-4277-BFC1-DBAE0571859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75D01-23B7-41E6-A0E8-AA1EABC5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2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Introduction :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Invented by George Boole in 1854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Also known as switching algebra.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is the mathematical frame work to simplify and design digital logic circuit.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Used in synthesis &amp; analysis of binary logical function.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4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9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for simplification</a:t>
            </a:r>
          </a:p>
          <a:p>
            <a:endParaRPr lang="en-US" dirty="0" smtClean="0"/>
          </a:p>
          <a:p>
            <a:r>
              <a:rPr lang="en-US" dirty="0" smtClean="0"/>
              <a:t>It will be always desirable to simplify any Boolean Expression to its simplest form before converting to a logic circuit so that the circuit is constructed with minimum number of logic gates.</a:t>
            </a:r>
            <a:r>
              <a:rPr lang="en-US" baseline="0" dirty="0" smtClean="0"/>
              <a:t> It makes cost effective and more reliable due to lesser number of interconnections.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6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5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BBA-DFAB-499E-AB76-5058E3818ED2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4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C064-F0E4-4170-BFBD-B12083269420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4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BA2B-6BE2-4FD3-95EB-E60D7362362E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solidFill>
                  <a:srgbClr val="003399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200">
                <a:solidFill>
                  <a:srgbClr val="A85000"/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4304" y="6477000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DB72B6B-351E-47F5-8A9F-408C781D23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129-B3D4-4F35-B437-DC98688F2983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8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FA56-1C71-4F2C-B1C3-4D74F78F6969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C30-7A5F-49A0-85BB-D1AD647CA31C}" type="datetime1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B5C-AB95-4F40-ABFE-C82C5FB72FBA}" type="datetime1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6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7350-5D50-4692-BB32-4C605819F64D}" type="datetime1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9FFD-B59A-4BC7-B9A2-CC076DD352DD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FE2A-1051-4156-B7A8-895E043D0E35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5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078D-BFE1-428A-906C-87BED459DE36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–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DIGITAL ELECTRONICS </a:t>
            </a:r>
            <a:endParaRPr lang="en-US" b="1" dirty="0" smtClean="0"/>
          </a:p>
          <a:p>
            <a:pPr algn="ctr"/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Chapter </a:t>
            </a:r>
            <a:r>
              <a:rPr lang="en-US" b="1" dirty="0"/>
              <a:t>-5: BOOLEAN ALGEBRA AND LOGIC </a:t>
            </a:r>
            <a:r>
              <a:rPr lang="en-US" b="1" dirty="0" smtClean="0"/>
              <a:t>GATES</a:t>
            </a:r>
          </a:p>
          <a:p>
            <a:pPr marL="0" indent="0" algn="ctr">
              <a:buNone/>
            </a:pPr>
            <a:endParaRPr lang="en-US" b="1" dirty="0"/>
          </a:p>
          <a:p>
            <a:pPr algn="just"/>
            <a:r>
              <a:rPr lang="en-US" dirty="0"/>
              <a:t>Books 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err="1"/>
              <a:t>Malvino</a:t>
            </a:r>
            <a:r>
              <a:rPr lang="en-IN" dirty="0"/>
              <a:t> and Leach, Digital Principles &amp; applications, 7</a:t>
            </a:r>
            <a:r>
              <a:rPr lang="en-IN" baseline="30000" dirty="0"/>
              <a:t>th</a:t>
            </a:r>
            <a:r>
              <a:rPr lang="en-IN" dirty="0"/>
              <a:t> edition, TMH, 2010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Morris M</a:t>
            </a:r>
            <a:r>
              <a:rPr lang="en-IN" dirty="0" smtClean="0"/>
              <a:t>ano</a:t>
            </a:r>
            <a:r>
              <a:rPr lang="en-IN" dirty="0"/>
              <a:t>, </a:t>
            </a:r>
            <a:r>
              <a:rPr lang="en-IN" i="1" dirty="0"/>
              <a:t>“Digital design”, </a:t>
            </a:r>
            <a:r>
              <a:rPr lang="en-IN" dirty="0"/>
              <a:t>Prentice Hall of India ,Third Edition.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Morgon’s</a:t>
            </a:r>
            <a:r>
              <a:rPr lang="en-US" dirty="0"/>
              <a:t> Theorems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4525963"/>
              </a:xfrm>
            </p:spPr>
            <p:txBody>
              <a:bodyPr/>
              <a:lstStyle/>
              <a:p>
                <a:r>
                  <a:rPr lang="en-US" b="1" dirty="0" smtClean="0"/>
                  <a:t>De </a:t>
                </a:r>
                <a:r>
                  <a:rPr lang="en-US" b="1" dirty="0" err="1"/>
                  <a:t>Morgon’s</a:t>
                </a:r>
                <a:r>
                  <a:rPr lang="en-US" b="1" dirty="0"/>
                  <a:t> </a:t>
                </a:r>
                <a:r>
                  <a:rPr lang="en-US" b="1" dirty="0" smtClean="0"/>
                  <a:t>Second </a:t>
                </a:r>
                <a:r>
                  <a:rPr lang="en-US" b="1" dirty="0"/>
                  <a:t>Theorem</a:t>
                </a:r>
                <a:r>
                  <a:rPr lang="en-US" dirty="0"/>
                  <a:t>: </a:t>
                </a:r>
              </a:p>
              <a:p>
                <a:pPr lvl="1" algn="just"/>
                <a:r>
                  <a:rPr lang="en-US" dirty="0"/>
                  <a:t>It states that compliment of sum of two variables is equal to product of compliment of two individual variables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i.e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Proof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4525963"/>
              </a:xfrm>
              <a:blipFill rotWithShape="1">
                <a:blip r:embed="rId2"/>
                <a:stretch>
                  <a:fillRect l="-1259" t="-121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81400"/>
            <a:ext cx="7112558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14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Why </a:t>
            </a:r>
            <a:r>
              <a:rPr lang="en-US" dirty="0"/>
              <a:t>simplification is </a:t>
            </a:r>
            <a:r>
              <a:rPr lang="en-US" dirty="0" smtClean="0"/>
              <a:t>required?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i) Simplify F </a:t>
            </a:r>
            <a:r>
              <a:rPr lang="en-US" dirty="0"/>
              <a:t>= X’Y’Z + X’YZ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ii) Prove </a:t>
            </a:r>
            <a:r>
              <a:rPr lang="en-US" dirty="0"/>
              <a:t>that Y (WZ’ + WZ) +XY = Y(W+X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marL="457200" lvl="1" indent="0">
              <a:buNone/>
            </a:pPr>
            <a:r>
              <a:rPr lang="en-US" dirty="0" smtClean="0"/>
              <a:t>i) F </a:t>
            </a:r>
            <a:r>
              <a:rPr lang="en-US" dirty="0"/>
              <a:t>= X’Y’Z + X’YZ</a:t>
            </a:r>
            <a:endParaRPr lang="en-US" sz="2200" dirty="0"/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smtClean="0"/>
              <a:t>    = </a:t>
            </a:r>
            <a:r>
              <a:rPr lang="en-US" dirty="0"/>
              <a:t>X’Z (Y’+Y)    </a:t>
            </a:r>
            <a:r>
              <a:rPr lang="en-US" dirty="0" smtClean="0"/>
              <a:t>  (</a:t>
            </a:r>
            <a:r>
              <a:rPr lang="en-US" dirty="0"/>
              <a:t>Y’+Y=1)</a:t>
            </a:r>
            <a:endParaRPr lang="en-US" sz="2200" dirty="0"/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smtClean="0"/>
              <a:t>     = </a:t>
            </a:r>
            <a:r>
              <a:rPr lang="en-US" dirty="0"/>
              <a:t>X’Z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342400" y="859320"/>
              <a:ext cx="3478320" cy="4984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6920" y="843480"/>
                <a:ext cx="3509640" cy="501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510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L.H.S  Y </a:t>
            </a:r>
            <a:r>
              <a:rPr lang="en-US" dirty="0"/>
              <a:t>(WZ’ + WZ) +XY</a:t>
            </a:r>
          </a:p>
          <a:p>
            <a:pPr marL="457200" lvl="1" indent="0">
              <a:buNone/>
            </a:pPr>
            <a:r>
              <a:rPr lang="en-US" dirty="0" smtClean="0"/>
              <a:t>               =  YW(Z+Z</a:t>
            </a:r>
            <a:r>
              <a:rPr lang="en-US" dirty="0"/>
              <a:t>’)+XY             </a:t>
            </a:r>
            <a:r>
              <a:rPr lang="en-US" dirty="0" smtClean="0"/>
              <a:t> </a:t>
            </a:r>
            <a:r>
              <a:rPr lang="en-US" dirty="0"/>
              <a:t>(Z+Z’=1)</a:t>
            </a:r>
          </a:p>
          <a:p>
            <a:pPr marL="457200" lvl="1" indent="0">
              <a:buNone/>
            </a:pPr>
            <a:r>
              <a:rPr lang="en-US" dirty="0" smtClean="0"/>
              <a:t>               = YW </a:t>
            </a:r>
            <a:r>
              <a:rPr lang="en-US" dirty="0"/>
              <a:t>+ XY</a:t>
            </a:r>
          </a:p>
          <a:p>
            <a:pPr marL="457200" lvl="1" indent="0">
              <a:buNone/>
            </a:pPr>
            <a:r>
              <a:rPr lang="en-US" dirty="0" smtClean="0"/>
              <a:t>               = Y(X+W)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smtClean="0"/>
              <a:t>        = R.H.S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1" y="914400"/>
            <a:ext cx="7696200" cy="4419600"/>
          </a:xfrm>
          <a:prstGeom prst="round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endParaRPr lang="en-US" sz="1600" dirty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457200" marR="0" indent="-2286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000" dirty="0" smtClean="0">
              <a:solidFill>
                <a:srgbClr val="000000"/>
              </a:solidFill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457200" marR="0" indent="-2286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 marL="457200" marR="0" indent="-2286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000" dirty="0" smtClean="0">
              <a:solidFill>
                <a:srgbClr val="000000"/>
              </a:solidFill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571500" marR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endParaRPr lang="en-US" sz="2000" dirty="0" smtClean="0">
              <a:solidFill>
                <a:srgbClr val="000000"/>
              </a:solidFill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571500" marR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 marL="571500" marR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Simplify </a:t>
            </a:r>
            <a:r>
              <a:rPr lang="en-US" sz="2000" dirty="0">
                <a:solidFill>
                  <a:srgbClr val="00000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the following</a:t>
            </a:r>
            <a:endParaRPr lang="en-US" sz="1600" dirty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R"/>
            </a:pPr>
            <a:r>
              <a:rPr lang="en-US" sz="2000" dirty="0">
                <a:solidFill>
                  <a:srgbClr val="00000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F =  XY+XYZ+XYZ’+X’YZ     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Ans</a:t>
            </a:r>
            <a:r>
              <a:rPr lang="en-US" sz="2000" dirty="0">
                <a:solidFill>
                  <a:srgbClr val="00000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: XY+YZ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)</a:t>
            </a: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R"/>
            </a:pPr>
            <a:endParaRPr lang="en-US" sz="1600" dirty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arenR"/>
            </a:pPr>
            <a:r>
              <a:rPr lang="en-US" sz="2000" dirty="0">
                <a:solidFill>
                  <a:srgbClr val="00000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F = XYZ+X’Y+XYZ’		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Ans</a:t>
            </a:r>
            <a:r>
              <a:rPr lang="en-US" sz="2000" dirty="0">
                <a:solidFill>
                  <a:srgbClr val="00000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: Y)</a:t>
            </a:r>
            <a:endParaRPr lang="en-US" sz="1600" dirty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571500" marR="0" indent="-34290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Prove that (A+B) (A+C)  =  A+BC</a:t>
            </a:r>
            <a:endParaRPr lang="en-US" sz="1600" dirty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457200" marR="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 </a:t>
            </a:r>
            <a:endParaRPr lang="en-US" sz="1600" dirty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457200" marR="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 </a:t>
            </a:r>
            <a:endParaRPr lang="en-US" sz="1600" dirty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 </a:t>
            </a:r>
            <a:endParaRPr lang="en-US" sz="1600" dirty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 </a:t>
            </a:r>
            <a:endParaRPr lang="en-US" sz="1600" dirty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 </a:t>
            </a:r>
            <a:endParaRPr lang="en-US" sz="1600" dirty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 </a:t>
            </a:r>
            <a:endParaRPr lang="en-US" sz="1600" dirty="0">
              <a:effectLst/>
              <a:latin typeface="Arial" pitchFamily="34" charset="0"/>
              <a:ea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7720" y="847800"/>
              <a:ext cx="7858800" cy="4456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80" y="831960"/>
                <a:ext cx="7890840" cy="44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895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93760" y="1168560"/>
              <a:ext cx="4732920" cy="3874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920" y="1152360"/>
                <a:ext cx="4754520" cy="39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83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1280" y="1002960"/>
              <a:ext cx="6461640" cy="4425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440" y="987120"/>
                <a:ext cx="6492960" cy="445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41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0800" y="946800"/>
              <a:ext cx="8823240" cy="954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931680"/>
                <a:ext cx="8855280" cy="9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14920" y="2044800"/>
              <a:ext cx="7575480" cy="4040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080" y="2029320"/>
                <a:ext cx="7606080" cy="407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3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this module we have learnt to: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List the Boolean </a:t>
            </a:r>
            <a:r>
              <a:rPr lang="en-US" dirty="0" smtClean="0"/>
              <a:t>Algebraic theorems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Need for </a:t>
            </a:r>
            <a:r>
              <a:rPr lang="en-US" dirty="0" smtClean="0"/>
              <a:t>simplification of Boolean Expression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Simplify </a:t>
            </a:r>
            <a:r>
              <a:rPr lang="en-US" dirty="0"/>
              <a:t>the given Boolean expressions </a:t>
            </a:r>
            <a:r>
              <a:rPr lang="en-US" dirty="0" smtClean="0"/>
              <a:t>by </a:t>
            </a:r>
            <a:r>
              <a:rPr lang="en-US" dirty="0"/>
              <a:t>applying Boolean Algebraic </a:t>
            </a:r>
            <a:r>
              <a:rPr lang="en-US" dirty="0" smtClean="0"/>
              <a:t>theorems like De </a:t>
            </a:r>
            <a:r>
              <a:rPr lang="en-US" dirty="0" err="1" smtClean="0"/>
              <a:t>Morgon’s</a:t>
            </a:r>
            <a:r>
              <a:rPr lang="en-US" dirty="0" smtClean="0"/>
              <a:t> Theorem, Duality theorem, Laws of commutation etc.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– 1:Introduction to Boolean </a:t>
            </a:r>
            <a:r>
              <a:rPr lang="en-US" dirty="0" smtClean="0"/>
              <a:t>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400" dirty="0" smtClean="0"/>
              <a:t>Objectives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At the end of this module, students will be able to</a:t>
            </a:r>
            <a:r>
              <a:rPr lang="en-US" sz="3200" dirty="0" smtClean="0"/>
              <a:t>:</a:t>
            </a:r>
          </a:p>
          <a:p>
            <a:pPr lvl="2">
              <a:lnSpc>
                <a:spcPct val="150000"/>
              </a:lnSpc>
            </a:pPr>
            <a:r>
              <a:rPr lang="en-US" sz="3000" dirty="0" smtClean="0"/>
              <a:t>State </a:t>
            </a:r>
            <a:r>
              <a:rPr lang="en-US" sz="3000" dirty="0"/>
              <a:t>the laws of Boolean algebra.</a:t>
            </a:r>
          </a:p>
          <a:p>
            <a:pPr lvl="2">
              <a:lnSpc>
                <a:spcPct val="150000"/>
              </a:lnSpc>
            </a:pPr>
            <a:r>
              <a:rPr lang="en-US" sz="3000" dirty="0"/>
              <a:t>Simplify Boolean expressions using Boolean Algebra theorems and postulates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5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</a:t>
            </a:r>
            <a:r>
              <a:rPr lang="en-US" dirty="0" smtClean="0"/>
              <a:t>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000" dirty="0" smtClean="0"/>
              <a:t>Introduction</a:t>
            </a:r>
          </a:p>
        </p:txBody>
      </p:sp>
      <p:pic>
        <p:nvPicPr>
          <p:cNvPr id="9" name="Picture 7" descr="Mahe-Logo-em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Laws of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525963"/>
          </a:xfrm>
        </p:spPr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to design and analyze logic circuit </a:t>
            </a:r>
            <a:r>
              <a:rPr lang="en-US" dirty="0" smtClean="0"/>
              <a:t>mathematically</a:t>
            </a:r>
          </a:p>
          <a:p>
            <a:endParaRPr lang="en-US" dirty="0"/>
          </a:p>
          <a:p>
            <a:r>
              <a:rPr lang="en-US" dirty="0"/>
              <a:t>Laws of union</a:t>
            </a:r>
          </a:p>
          <a:p>
            <a:pPr lvl="1"/>
            <a:r>
              <a:rPr lang="en-IN" sz="2800" dirty="0" smtClean="0"/>
              <a:t>Law 1</a:t>
            </a:r>
            <a:r>
              <a:rPr lang="en-IN" sz="2800" dirty="0"/>
              <a:t>: A + 0 = </a:t>
            </a:r>
            <a:r>
              <a:rPr lang="en-IN" sz="2800" dirty="0" smtClean="0"/>
              <a:t>A</a:t>
            </a:r>
          </a:p>
          <a:p>
            <a:pPr lvl="1"/>
            <a:r>
              <a:rPr lang="en-IN" sz="2800" dirty="0" smtClean="0"/>
              <a:t>Law 2</a:t>
            </a:r>
            <a:r>
              <a:rPr lang="en-IN" sz="2800" dirty="0"/>
              <a:t>: A + 1 = </a:t>
            </a:r>
            <a:r>
              <a:rPr lang="en-IN" sz="2800" dirty="0" smtClean="0"/>
              <a:t>1</a:t>
            </a:r>
          </a:p>
          <a:p>
            <a:r>
              <a:rPr lang="en-US" dirty="0"/>
              <a:t>Laws of intersection</a:t>
            </a:r>
          </a:p>
          <a:p>
            <a:pPr lvl="1"/>
            <a:r>
              <a:rPr lang="en-US" dirty="0" smtClean="0"/>
              <a:t>Law 3</a:t>
            </a:r>
            <a:r>
              <a:rPr lang="en-US" dirty="0"/>
              <a:t>: A . 1 = </a:t>
            </a:r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Law 4</a:t>
            </a:r>
            <a:r>
              <a:rPr lang="en-US" dirty="0"/>
              <a:t>: A . 0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2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Laws of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Laws of tautology</a:t>
            </a:r>
          </a:p>
          <a:p>
            <a:pPr lvl="1"/>
            <a:r>
              <a:rPr lang="en-US" dirty="0" smtClean="0"/>
              <a:t>Law 5</a:t>
            </a:r>
            <a:r>
              <a:rPr lang="en-US" dirty="0"/>
              <a:t>: A + A = </a:t>
            </a:r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Law 6</a:t>
            </a:r>
            <a:r>
              <a:rPr lang="en-US" dirty="0"/>
              <a:t>: A.A = </a:t>
            </a:r>
            <a:r>
              <a:rPr lang="en-US" dirty="0" smtClean="0"/>
              <a:t>A</a:t>
            </a:r>
          </a:p>
          <a:p>
            <a:r>
              <a:rPr lang="en-US" dirty="0" smtClean="0"/>
              <a:t>Laws </a:t>
            </a:r>
            <a:r>
              <a:rPr lang="en-US" dirty="0"/>
              <a:t>of complements</a:t>
            </a:r>
          </a:p>
          <a:p>
            <a:pPr lvl="1"/>
            <a:r>
              <a:rPr lang="en-US" dirty="0" smtClean="0"/>
              <a:t>Law 7</a:t>
            </a:r>
            <a:r>
              <a:rPr lang="en-US" dirty="0"/>
              <a:t>: A + A’ =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Law 8</a:t>
            </a:r>
            <a:r>
              <a:rPr lang="en-US" dirty="0"/>
              <a:t>: A.A’ = 0</a:t>
            </a:r>
            <a:endParaRPr lang="en-US" dirty="0" smtClean="0"/>
          </a:p>
          <a:p>
            <a:r>
              <a:rPr lang="en-US" dirty="0"/>
              <a:t>Law of double complement</a:t>
            </a:r>
          </a:p>
          <a:p>
            <a:pPr lvl="1"/>
            <a:r>
              <a:rPr lang="en-US" dirty="0" smtClean="0"/>
              <a:t>Law 9</a:t>
            </a:r>
            <a:r>
              <a:rPr lang="en-US" dirty="0"/>
              <a:t>: A’’ =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Laws of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Laws of </a:t>
            </a:r>
            <a:r>
              <a:rPr lang="en-US" dirty="0" smtClean="0"/>
              <a:t>commutation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Law 10</a:t>
            </a:r>
            <a:r>
              <a:rPr lang="en-US" dirty="0"/>
              <a:t>: </a:t>
            </a:r>
            <a:r>
              <a:rPr lang="en-US" dirty="0" smtClean="0"/>
              <a:t> A </a:t>
            </a:r>
            <a:r>
              <a:rPr lang="en-US" dirty="0"/>
              <a:t>+ B = B + </a:t>
            </a:r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Law 11</a:t>
            </a:r>
            <a:r>
              <a:rPr lang="en-US" dirty="0"/>
              <a:t>: </a:t>
            </a:r>
            <a:r>
              <a:rPr lang="en-US" dirty="0" smtClean="0"/>
              <a:t> A.B    =  B.A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Laws of association</a:t>
            </a:r>
          </a:p>
          <a:p>
            <a:pPr lvl="1"/>
            <a:r>
              <a:rPr lang="en-US" dirty="0" smtClean="0"/>
              <a:t>Law 12</a:t>
            </a:r>
            <a:r>
              <a:rPr lang="en-US" dirty="0"/>
              <a:t>: </a:t>
            </a:r>
            <a:r>
              <a:rPr lang="en-US" dirty="0" smtClean="0"/>
              <a:t> A</a:t>
            </a:r>
            <a:r>
              <a:rPr lang="en-US" dirty="0"/>
              <a:t>+(B+C) = (A+B)+</a:t>
            </a:r>
            <a:r>
              <a:rPr lang="en-US" dirty="0" smtClean="0"/>
              <a:t>C</a:t>
            </a:r>
          </a:p>
          <a:p>
            <a:pPr lvl="1"/>
            <a:r>
              <a:rPr lang="en-US" dirty="0"/>
              <a:t>Law 13: </a:t>
            </a:r>
            <a:r>
              <a:rPr lang="en-US" dirty="0" smtClean="0"/>
              <a:t> A</a:t>
            </a:r>
            <a:r>
              <a:rPr lang="en-US" dirty="0"/>
              <a:t>.(BC) </a:t>
            </a:r>
            <a:r>
              <a:rPr lang="en-US" dirty="0" smtClean="0"/>
              <a:t>   = </a:t>
            </a:r>
            <a:r>
              <a:rPr lang="en-US" dirty="0"/>
              <a:t>(AB).</a:t>
            </a:r>
            <a:r>
              <a:rPr lang="en-US" dirty="0" smtClean="0"/>
              <a:t>C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Laws of distribution</a:t>
            </a:r>
          </a:p>
          <a:p>
            <a:pPr lvl="1"/>
            <a:r>
              <a:rPr lang="en-US" dirty="0" smtClean="0"/>
              <a:t>Law 14</a:t>
            </a:r>
            <a:r>
              <a:rPr lang="en-US" dirty="0"/>
              <a:t>: </a:t>
            </a:r>
            <a:r>
              <a:rPr lang="en-US" dirty="0" smtClean="0"/>
              <a:t> A(B+C</a:t>
            </a:r>
            <a:r>
              <a:rPr lang="en-US" dirty="0"/>
              <a:t>) </a:t>
            </a:r>
            <a:r>
              <a:rPr lang="en-US" dirty="0" smtClean="0"/>
              <a:t>  = </a:t>
            </a:r>
            <a:r>
              <a:rPr lang="en-US" dirty="0"/>
              <a:t>AB + </a:t>
            </a:r>
            <a:r>
              <a:rPr lang="en-US" dirty="0" smtClean="0"/>
              <a:t>AC</a:t>
            </a:r>
          </a:p>
          <a:p>
            <a:pPr lvl="1"/>
            <a:r>
              <a:rPr lang="en-US" dirty="0" smtClean="0"/>
              <a:t>Law 15</a:t>
            </a:r>
            <a:r>
              <a:rPr lang="en-US" dirty="0"/>
              <a:t>: (A+B)(C+D) = AC + AD + BC + 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3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Laws of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Duality</a:t>
            </a:r>
          </a:p>
          <a:p>
            <a:pPr lvl="1"/>
            <a:r>
              <a:rPr lang="en-US" dirty="0"/>
              <a:t>The Dual of any expression can be obtained easily by the following rules.</a:t>
            </a:r>
          </a:p>
          <a:p>
            <a:pPr lvl="2"/>
            <a:r>
              <a:rPr lang="en-US" dirty="0" smtClean="0"/>
              <a:t>1  </a:t>
            </a:r>
            <a:r>
              <a:rPr lang="en-US" dirty="0"/>
              <a:t>Change all 0’s to 1’s</a:t>
            </a:r>
          </a:p>
          <a:p>
            <a:pPr lvl="2"/>
            <a:r>
              <a:rPr lang="en-US" dirty="0" smtClean="0"/>
              <a:t>2  </a:t>
            </a:r>
            <a:r>
              <a:rPr lang="en-US" dirty="0"/>
              <a:t>Change all 1’s to 0’s</a:t>
            </a:r>
          </a:p>
          <a:p>
            <a:pPr lvl="2"/>
            <a:r>
              <a:rPr lang="en-US" dirty="0" smtClean="0"/>
              <a:t>3   AND’s </a:t>
            </a:r>
            <a:r>
              <a:rPr lang="en-US" dirty="0"/>
              <a:t>(dot’s) are replaced by </a:t>
            </a:r>
            <a:r>
              <a:rPr lang="en-US" dirty="0" smtClean="0"/>
              <a:t>OR’s </a:t>
            </a:r>
            <a:r>
              <a:rPr lang="en-US" dirty="0"/>
              <a:t>(plus)</a:t>
            </a:r>
          </a:p>
          <a:p>
            <a:pPr lvl="2"/>
            <a:r>
              <a:rPr lang="en-US" dirty="0" smtClean="0"/>
              <a:t>4  OR’s </a:t>
            </a:r>
            <a:r>
              <a:rPr lang="en-US" dirty="0"/>
              <a:t>(plus) are replaced by </a:t>
            </a:r>
            <a:r>
              <a:rPr lang="en-US" dirty="0" smtClean="0"/>
              <a:t>AND’s </a:t>
            </a:r>
            <a:r>
              <a:rPr lang="en-US" dirty="0"/>
              <a:t>(dot’s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75383"/>
              </p:ext>
            </p:extLst>
          </p:nvPr>
        </p:nvGraphicFramePr>
        <p:xfrm>
          <a:off x="1600200" y="4419600"/>
          <a:ext cx="5791200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8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6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No.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Boolean Expression</a:t>
                      </a:r>
                      <a:endParaRPr lang="en-US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Dual of the expression</a:t>
                      </a:r>
                      <a:endParaRPr lang="en-US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X + 0 = X </a:t>
                      </a:r>
                      <a:endParaRPr lang="en-US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X . 1 = X</a:t>
                      </a:r>
                      <a:endParaRPr lang="en-US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X + Y = Y + X</a:t>
                      </a:r>
                      <a:endParaRPr lang="en-US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X . Y = Y . X</a:t>
                      </a:r>
                      <a:endParaRPr lang="en-US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X + 1 = </a:t>
                      </a:r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X . 0 </a:t>
                      </a: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= </a:t>
                      </a:r>
                      <a:r>
                        <a:rPr lang="en-IN" sz="160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1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Laws of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Laws of absorption</a:t>
            </a:r>
          </a:p>
          <a:p>
            <a:pPr lvl="1"/>
            <a:r>
              <a:rPr lang="en-US" dirty="0" smtClean="0"/>
              <a:t>Law 16 :     A (A + B</a:t>
            </a:r>
            <a:r>
              <a:rPr lang="en-US" dirty="0"/>
              <a:t>) </a:t>
            </a:r>
            <a:r>
              <a:rPr lang="en-US" dirty="0" smtClean="0"/>
              <a:t>	= A</a:t>
            </a:r>
          </a:p>
          <a:p>
            <a:pPr lvl="1"/>
            <a:r>
              <a:rPr lang="en-US" dirty="0" smtClean="0"/>
              <a:t>Law 17 :        A + AB 	=A</a:t>
            </a:r>
          </a:p>
          <a:p>
            <a:pPr lvl="1"/>
            <a:r>
              <a:rPr lang="en-US" dirty="0" smtClean="0"/>
              <a:t>Law 18 :     A (A’ + B</a:t>
            </a:r>
            <a:r>
              <a:rPr lang="en-US" dirty="0"/>
              <a:t>) </a:t>
            </a:r>
            <a:r>
              <a:rPr lang="en-US" dirty="0" smtClean="0"/>
              <a:t>	= AB</a:t>
            </a:r>
          </a:p>
          <a:p>
            <a:pPr lvl="1"/>
            <a:r>
              <a:rPr lang="en-US" dirty="0" smtClean="0"/>
              <a:t>Law 19 :       AB </a:t>
            </a:r>
            <a:r>
              <a:rPr lang="en-US" dirty="0"/>
              <a:t>+ B’ </a:t>
            </a:r>
            <a:r>
              <a:rPr lang="en-US" dirty="0" smtClean="0"/>
              <a:t>	= </a:t>
            </a:r>
            <a:r>
              <a:rPr lang="en-US" dirty="0"/>
              <a:t>A+B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Law 20 :       AB’ + B 	= </a:t>
            </a:r>
            <a:r>
              <a:rPr lang="en-US" dirty="0"/>
              <a:t>A+B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41800" y="1067400"/>
              <a:ext cx="8329320" cy="4810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960" y="1053000"/>
                <a:ext cx="8360640" cy="48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63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Morgon’s</a:t>
            </a:r>
            <a:r>
              <a:rPr lang="en-US" dirty="0"/>
              <a:t> Theorems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4525963"/>
              </a:xfrm>
            </p:spPr>
            <p:txBody>
              <a:bodyPr/>
              <a:lstStyle/>
              <a:p>
                <a:r>
                  <a:rPr lang="en-US" b="1" dirty="0" smtClean="0"/>
                  <a:t>De </a:t>
                </a:r>
                <a:r>
                  <a:rPr lang="en-US" b="1" dirty="0" err="1"/>
                  <a:t>Morgon’s</a:t>
                </a:r>
                <a:r>
                  <a:rPr lang="en-US" b="1" dirty="0"/>
                  <a:t> First Theorem</a:t>
                </a:r>
                <a:r>
                  <a:rPr lang="en-US" dirty="0"/>
                  <a:t>: </a:t>
                </a:r>
                <a:endParaRPr lang="en-US" dirty="0" smtClean="0"/>
              </a:p>
              <a:p>
                <a:pPr lvl="1" algn="just"/>
                <a:r>
                  <a:rPr lang="en-US" dirty="0" smtClean="0"/>
                  <a:t>It </a:t>
                </a:r>
                <a:r>
                  <a:rPr lang="en-US" dirty="0"/>
                  <a:t>states that “the complement of product of variables is equal to sum of the complements of individual </a:t>
                </a:r>
                <a:r>
                  <a:rPr lang="en-US" dirty="0" smtClean="0"/>
                  <a:t>variable” i.e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.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/>
                  <a:t>Proof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4525963"/>
              </a:xfrm>
              <a:blipFill rotWithShape="1">
                <a:blip r:embed="rId2"/>
                <a:stretch>
                  <a:fillRect l="-1259" t="-121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9</a:t>
            </a:fld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15638"/>
            <a:ext cx="7112558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41800" y="3274560"/>
              <a:ext cx="6864120" cy="2803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320" y="3258360"/>
                <a:ext cx="6895440" cy="28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1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Props1.xml><?xml version="1.0" encoding="utf-8"?>
<ds:datastoreItem xmlns:ds="http://schemas.openxmlformats.org/officeDocument/2006/customXml" ds:itemID="{1760A2DE-5607-4980-8DFC-88E4FDC4B7C3}"/>
</file>

<file path=customXml/itemProps2.xml><?xml version="1.0" encoding="utf-8"?>
<ds:datastoreItem xmlns:ds="http://schemas.openxmlformats.org/officeDocument/2006/customXml" ds:itemID="{00F2F713-0339-4065-A3EE-D77D4944E341}"/>
</file>

<file path=customXml/itemProps3.xml><?xml version="1.0" encoding="utf-8"?>
<ds:datastoreItem xmlns:ds="http://schemas.openxmlformats.org/officeDocument/2006/customXml" ds:itemID="{78FB3911-184F-4A35-ACC7-E98CE9F9AA53}"/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819</Words>
  <Application>Microsoft Office PowerPoint</Application>
  <PresentationFormat>On-screen Show (4:3)</PresentationFormat>
  <Paragraphs>151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Office Theme</vt:lpstr>
      <vt:lpstr>Part –II</vt:lpstr>
      <vt:lpstr>Module – 1:Introduction to Boolean Algebra</vt:lpstr>
      <vt:lpstr>BOOLEAN ALGEBRA</vt:lpstr>
      <vt:lpstr>Basic Laws of Boolean algebra</vt:lpstr>
      <vt:lpstr>Basic Laws of Boolean algebra</vt:lpstr>
      <vt:lpstr>Basic Laws of Boolean algebra</vt:lpstr>
      <vt:lpstr>Basic Laws of Boolean algebra</vt:lpstr>
      <vt:lpstr>Basic Laws of Boolean algebra</vt:lpstr>
      <vt:lpstr>De Morgon’s Theorems</vt:lpstr>
      <vt:lpstr>De Morgon’s Theorems</vt:lpstr>
      <vt:lpstr>Self Test</vt:lpstr>
      <vt:lpstr>Example</vt:lpstr>
      <vt:lpstr>Example</vt:lpstr>
      <vt:lpstr>Exercise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MAHE</cp:lastModifiedBy>
  <cp:revision>61</cp:revision>
  <dcterms:created xsi:type="dcterms:W3CDTF">2014-05-17T08:44:36Z</dcterms:created>
  <dcterms:modified xsi:type="dcterms:W3CDTF">2022-06-01T08:39:45Z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0x010100A82D9C3AB1FCE54FB530FD6FD79EF86F</vt:lpwstr>
  </property>
</Properties>
</file>