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s/slide48.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47.xml" ContentType="application/vnd.openxmlformats-officedocument.presentationml.slide+xml"/>
  <Override PartName="/ppt/slides/slide57.xml" ContentType="application/vnd.openxmlformats-officedocument.presentationml.slide+xml"/>
  <Override PartName="/ppt/slides/slide49.xml" ContentType="application/vnd.openxmlformats-officedocument.presentationml.slide+xml"/>
  <Override PartName="/ppt/slides/slide56.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notesSlides/notesSlide12.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5.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6.xml" ContentType="application/vnd.openxmlformats-officedocument.presentationml.notesSlide+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0.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ink/ink2.xml" ContentType="application/inkml+xml"/>
  <Override PartName="/ppt/ink/ink1.xml" ContentType="application/inkml+xml"/>
  <Override PartName="/ppt/ink/ink3.xml" ContentType="application/inkml+xml"/>
  <Override PartName="/ppt/theme/theme2.xml" ContentType="application/vnd.openxmlformats-officedocument.theme+xml"/>
  <Override PartName="/ppt/theme/theme1.xml" ContentType="application/vnd.openxmlformats-officedocument.theme+xml"/>
  <Override PartName="/ppt/ink/ink4.xml" ContentType="application/inkml+xml"/>
  <Override PartName="/ppt/ink/ink5.xml" ContentType="application/inkml+xml"/>
  <Override PartName="/ppt/ink/ink8.xml" ContentType="application/inkml+xml"/>
  <Override PartName="/ppt/ink/ink7.xml" ContentType="application/inkml+xml"/>
  <Override PartName="/ppt/ink/ink6.xml" ContentType="application/inkml+xml"/>
  <Override PartName="/ppt/ink/ink9.xml" ContentType="application/inkml+xml"/>
  <Override PartName="/ppt/ink/ink10.xml" ContentType="application/inkml+xml"/>
  <Override PartName="/ppt/ink/ink11.xml" ContentType="application/inkml+xml"/>
  <Override PartName="/ppt/ink/ink17.xml" ContentType="application/inkml+xml"/>
  <Override PartName="/ppt/ink/ink16.xml" ContentType="application/inkml+xml"/>
  <Override PartName="/ppt/ink/ink15.xml" ContentType="application/inkml+xml"/>
  <Override PartName="/ppt/ink/ink14.xml" ContentType="application/inkml+xml"/>
  <Override PartName="/ppt/ink/ink13.xml" ContentType="application/inkml+xml"/>
  <Override PartName="/ppt/ink/ink12.xml" ContentType="application/inkml+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7" r:id="rId2"/>
    <p:sldId id="308" r:id="rId3"/>
    <p:sldId id="292" r:id="rId4"/>
    <p:sldId id="281" r:id="rId5"/>
    <p:sldId id="259" r:id="rId6"/>
    <p:sldId id="262" r:id="rId7"/>
    <p:sldId id="269" r:id="rId8"/>
    <p:sldId id="270" r:id="rId9"/>
    <p:sldId id="319" r:id="rId10"/>
    <p:sldId id="274" r:id="rId11"/>
    <p:sldId id="317" r:id="rId12"/>
    <p:sldId id="318" r:id="rId13"/>
    <p:sldId id="271" r:id="rId14"/>
    <p:sldId id="320" r:id="rId15"/>
    <p:sldId id="321" r:id="rId16"/>
    <p:sldId id="322" r:id="rId17"/>
    <p:sldId id="323" r:id="rId18"/>
    <p:sldId id="324" r:id="rId19"/>
    <p:sldId id="325" r:id="rId20"/>
    <p:sldId id="326" r:id="rId21"/>
    <p:sldId id="327" r:id="rId22"/>
    <p:sldId id="328" r:id="rId23"/>
    <p:sldId id="329" r:id="rId24"/>
    <p:sldId id="330" r:id="rId25"/>
    <p:sldId id="273" r:id="rId26"/>
    <p:sldId id="299" r:id="rId27"/>
    <p:sldId id="276" r:id="rId28"/>
    <p:sldId id="277" r:id="rId29"/>
    <p:sldId id="278" r:id="rId30"/>
    <p:sldId id="279" r:id="rId31"/>
    <p:sldId id="316" r:id="rId32"/>
    <p:sldId id="311" r:id="rId33"/>
    <p:sldId id="312" r:id="rId34"/>
    <p:sldId id="313" r:id="rId35"/>
    <p:sldId id="314" r:id="rId36"/>
    <p:sldId id="315" r:id="rId37"/>
    <p:sldId id="298" r:id="rId38"/>
    <p:sldId id="304" r:id="rId39"/>
    <p:sldId id="305" r:id="rId40"/>
    <p:sldId id="300" r:id="rId41"/>
    <p:sldId id="301" r:id="rId42"/>
    <p:sldId id="309" r:id="rId43"/>
    <p:sldId id="293" r:id="rId44"/>
    <p:sldId id="291" r:id="rId45"/>
    <p:sldId id="296" r:id="rId46"/>
    <p:sldId id="294" r:id="rId47"/>
    <p:sldId id="295" r:id="rId48"/>
    <p:sldId id="297" r:id="rId49"/>
    <p:sldId id="264" r:id="rId50"/>
    <p:sldId id="289" r:id="rId51"/>
    <p:sldId id="290" r:id="rId52"/>
    <p:sldId id="286" r:id="rId53"/>
    <p:sldId id="306" r:id="rId54"/>
    <p:sldId id="266" r:id="rId55"/>
    <p:sldId id="307" r:id="rId56"/>
    <p:sldId id="302" r:id="rId57"/>
    <p:sldId id="310"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CD6400"/>
    <a:srgbClr val="A85000"/>
    <a:srgbClr val="CD641E"/>
    <a:srgbClr val="003399"/>
    <a:srgbClr val="F6A91E"/>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2" autoAdjust="0"/>
    <p:restoredTop sz="94660"/>
  </p:normalViewPr>
  <p:slideViewPr>
    <p:cSldViewPr>
      <p:cViewPr varScale="1">
        <p:scale>
          <a:sx n="69" d="100"/>
          <a:sy n="69" d="100"/>
        </p:scale>
        <p:origin x="1422" y="54"/>
      </p:cViewPr>
      <p:guideLst>
        <p:guide orient="horz" pos="2160"/>
        <p:guide pos="2880"/>
      </p:guideLst>
    </p:cSldViewPr>
  </p:slideViewPr>
  <p:notesTextViewPr>
    <p:cViewPr>
      <p:scale>
        <a:sx n="1" d="1"/>
        <a:sy n="1" d="1"/>
      </p:scale>
      <p:origin x="0" y="0"/>
    </p:cViewPr>
  </p:notesTextViewPr>
  <p:sorterViewPr>
    <p:cViewPr>
      <p:scale>
        <a:sx n="100" d="100"/>
        <a:sy n="100" d="100"/>
      </p:scale>
      <p:origin x="0" y="257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ustomXml" Target="../customXml/item3.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65"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wmf"/></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1-15T04:42:49.325"/>
    </inkml:context>
    <inkml:brush xml:id="br0">
      <inkml:brushProperty name="width" value="0.05292" units="cm"/>
      <inkml:brushProperty name="height" value="0.05292" units="cm"/>
      <inkml:brushProperty name="color" value="#FF0000"/>
    </inkml:brush>
  </inkml:definitions>
  <inkml:trace contextRef="#ctx0" brushRef="#br0">19400 6151 1704 0,'0'0'99'16,"0"0"-85"-16,0 0-5 0,0 0 9 15,0 0-10 1,0 0-2-16,0 0 5 0,-4 40-1 16,4-26-2-16,7 2-2 15,-4 1 0-15,1 4-1 16,-1 0 1-16,0 6-2 16,0-3-3-16,0 3 2 15,-1 1-3-15,2 0 3 16,0 0-2-16,1 1-1 15,-2-4 0-15,0-1 1 16,2-2-1-16,-2-4 0 16,0-5-1-16,-2-5-1 15,-1-2-4-15,1-3-2 0,-1-3-12 16,0 0-6 0,2 0-16-16,-2-5-175 0</inkml:trace>
  <inkml:trace contextRef="#ctx0" brushRef="#br0" timeOffset="578.0867">19428 6157 1737 0,'0'0'52'0,"0"0"-19"16,0 0-8-16,0 0-1 15,0 0-14-15,0 0-4 16,85-53-5-16,-61 53 2 16,-4 0-3-16,-3 7-1 15,0 11-1-15,-8 7 1 16,-5 2 0-16,-4 2 1 15,0 2 0-15,0-3 0 16,-12 0 0-16,-6-4 0 16,3-4-4-16,1-3 3 15,5-5 0-15,4-3 0 16,5-3-1-16,0-2-9 16,0 2 4-16,8-1 4 0,6 3 3 15,-2-3 0-15,2 2 0 16,-1 1 1-16,-1 1-1 15,1 3 0-15,-3 0 3 16,2 3-3-16,-2 2 0 16,-4 2 0-16,0 1 1 15,-3-3-1-15,-3 2 0 16,0-3 1-16,0-3-2 16,-2-3 1-16,-11-2-1 15,-6-2 0-15,-4-6 1 16,1 0 0-16,-2-3 0 15,3-8-2-15,4-1 0 16,4 2-4-16,6 3-21 0,1 3-45 16,6 0-325-16</inkml:trace>
  <inkml:trace contextRef="#ctx0" brushRef="#br0" timeOffset="1576.0646">19907 6428 1668 0,'0'0'146'0,"0"0"-110"15,0 0-10-15,0 0-5 16,0 0-11-16,0 0-9 16,-9 4-1-16,7 9 1 15,2 1 0-15,0 5-1 16,0-1-1-16,7-1 1 15,9-4 0-15,6-2-1 16,4-5 1-16,-1-3 0 16,-1-3-2-16,-2 0 2 15,-5-3 1-15,-1-9 0 16,-3-4 2-16,1-1 0 16,-7-3 1-16,-3 1 4 15,-2 0-2-15,-2 1 0 16,0 2-5-16,0 4-1 15,0 4 1-15,0 4-1 0,0 3-3 16,0 1-11-16,0 0-17 16,0 0-63-16</inkml:trace>
  <inkml:trace contextRef="#ctx0" brushRef="#br0" timeOffset="2168.9077">20374 6168 1863 0,'0'0'39'16,"0"0"-23"-16,0 0 5 15,0 0-3-15,0 0-13 16,0 0-5-16,-5-2-1 15,5 19-1-15,0 7 2 16,0 4 1-16,0 3-1 16,0 0-1-16,0-2-2 15,0-2-2-15,0-6-4 16,0-3-1-16,0-8 1 0,0-4 1 16,0-3 4-16,0-3 2 15,3 0 1-15,3 0 1 16,3-5 3-16,2-6 0 15,1-2 3-15,3 3-4 16,-4 4 2-16,0 0 0 16,-2 1-2-16,0 5 1 15,0 0-2-15,0 0-1 16,2 0-1-16,3 8 1 16,-3 4 0-16,1 0 0 15,-1 3 0-15,-3 0-1 16,-2 1-2-16,-6 1-1 15,0 0 2-15,0 2-1 16,-16-2 3-16,0-3-1 0,-6-2 1 16,-2-4 2-16,-1-2-1 15,1-4 0-15,3-2 0 16,2 0 0-16,7-2 0 16,2-4 1-16,6 1-1 15,4 2-1-15,0 0-6 16,0 0-5-16,0 0-19 15,12-2-63-15</inkml:trace>
  <inkml:trace contextRef="#ctx0" brushRef="#br0" timeOffset="2763.0769">20793 6203 1889 0,'0'0'27'15,"0"0"-5"-15,0 0 7 16,0 0-7-16,0 0-10 16,0 0-8-16,-4-12-3 15,4 12-1-15,0 7-5 16,0 12-3-16,0 6 8 15,0 5 0-15,2-3-3 0,3-2-3 16,-4-2-5-16,2-4-1 16,-1-6 1-16,-2-6 1 15,3-4 3-15,-2-3 2 16,2 0 5-16,2 0 0 16,1-8 3-16,3-6 0 15,-2 2 1-15,2 3 1 16,-1-1 0-16,0 5-3 15,1 2 2-15,-1 3-2 16,2 0-2-16,-1 0 0 16,2 0-1-16,2 6 0 15,1 6 1-15,-1 2 0 16,-3 1 0-16,-2 2 0 0,-5 0-4 16,-3-1-1-16,0 1 0 15,0-3 2-15,-14 0 3 16,-6-1-1-16,-4-5 0 15,1-1 1-15,-3-5 0 16,5-2 0-16,-3 0 2 16,6 0-2-16,0-7 0 15,7 0 0-15,4 0 0 16,4-1-2-16,3-2-4 16,0-2-15-16,12-3-22 15,9-2-109-15</inkml:trace>
  <inkml:trace contextRef="#ctx0" brushRef="#br0" timeOffset="3069.0053">21212 6096 1574 0,'0'0'316'16,"0"0"-289"-16,0 0-8 15,0 0 6-15,0 0-11 16,0 0-13-16,0 20-1 16,3 10 0-16,3 9 2 15,-3 1-1-15,1 3-1 16,-1 0 2-16,-1-4-2 16,2-2-2-16,-2-5 1 0,-1-6-3 15,-1-9 0-15,2-4 1 16,-1-5-4-16,-1-5-5 15,4-3-4-15,-3 0-5 16,8 0-41-16,1-12-608 16</inkml:trace>
  <inkml:trace contextRef="#ctx0" brushRef="#br0" timeOffset="3496.0269">21454 6358 1855 0,'0'0'40'0,"0"0"-24"16,0 0-1-16,0 0-6 15,0 0-9-15,0 0-2 16,44-5 2-16,-12 5 0 16,0 0 0-16,-2-3-5 15,-4-3 1-15,-7-2 0 16,-3 0 4-16,-8-1 0 15,-2-3 1-15,-6 0 0 16,0-3 6-16,0 1 1 16,-10 0-2-16,-8 3 1 15,-2 2-3-15,-2 6 2 16,-1 3-4-16,0 0-2 0,2 11 1 16,-3 8-3-1,2 4 2-15,2 4-1 0,4 2-1 16,7 0 1-16,4 1 0 15,5-2-1-15,0-6 0 16,8 0 1-16,11-5-2 16,7-7-2-16,3-3 1 15,7-7 0-15,7 0-6 16,5 0-25-16,18-12-59 16,8-3-991-16</inkml:trace>
  <inkml:trace contextRef="#ctx0" brushRef="#br0" timeOffset="3847.2091">22098 6268 202 0,'0'0'1672'16,"0"0"-1644"-16,0 0-10 15,0 0 5-15,0 0-10 0,0 0-13 16,26 0 0 0,6 0 1-16,8 0 1 0,1 0-2 15,-1 0-1-15,0-2 0 16,-5-3-4-16,-6 2 2 15,-5-1-6-15,-9 1-1 16,-7-2 1-16,-5 0 0 16,-3-2-6-16,0 0-25 15,0-3-64-15,-8 1-1143 16</inkml:trace>
  <inkml:trace contextRef="#ctx0" brushRef="#br0" timeOffset="4155.8246">22253 6106 1613 0,'0'0'202'16,"0"0"-160"-16,0 0-4 15,0 0-12-15,0 0-11 16,0 0-13-16,-9-7 1 16,9 7 0-16,10 0-2 15,9 8 4-15,7 6 3 16,6 2-2-16,2 1-2 15,-1 3 0-15,-3 1-2 16,0 0 0-16,-5 1-2 16,-7 1 0-16,-8 1-1 15,-8 1-1-15,-2 1-3 16,-9 4 1-16,-27 0 1 0,-10-1 1 16,-14 3 1-16,1-3-6 15,5 0-11-15,17-3-34 16,17-6-423-16</inkml:trace>
  <inkml:trace contextRef="#ctx0" brushRef="#br0" timeOffset="4606.1086">22117 6927 1815 0,'0'0'90'16,"0"0"-81"-16,0 0 4 0,0 0 0 16,0 0-7-16,0 0-5 15,-10 60 6 1,10-27-4-16,-3 1-2 0,1 1 1 15,-2-2-2-15,2-6 0 16,0-5-3-16,-3-8-5 16,4-6-7-16,-2-5-2 15,3-3-21-15,0-4-4 16,0-18-121-16</inkml:trace>
  <inkml:trace contextRef="#ctx0" brushRef="#br0" timeOffset="4903.8728">22114 6929 1480 0,'0'0'315'0,"0"0"-265"0,0 0-5 16,0 0-11-16,0 0-15 16,0 0-10-16,10-41-7 15,1 45-2-15,7 18-3 16,8 8 3-16,2 4 1 16,0 1-1-16,4-3 0 15,-2-3 0-15,5-3-1 16,-2-9-3-16,-5-7-3 15,-7-10 3-15,-7 0 2 16,-6-14 2-16,-1-13 2 16,-6-6-2-16,-1-6 1 15,0 0 0-15,0 0 0 16,-3 6 3-16,0 5 1 0,0 12-3 16,3 6-2-16,0 7-1 15,0 3-12-15,3 0-18 16,11 12-145-16</inkml:trace>
  <inkml:trace contextRef="#ctx0" brushRef="#br0" timeOffset="5294.9482">22668 7013 1061 0,'0'0'811'0,"0"0"-781"15,0 0-7-15,0 0-11 16,0 0-3-16,0 0-9 0,44-39 1 16,-15 35-2-16,-1 1-2 15,-1 1-3-15,-4-1-1 16,-3-2 0-16,-8-4 4 16,-5-3 1-16,-3-2 2 15,-4-2 0-15,0 0 0 16,-15 4 0-16,-7-1 5 15,-7 4-3-15,-5 5-1 16,-3 4 1-16,1 0-1 16,6 4-1-16,6 15-1 15,6 5 1-15,3 5 0 16,8 2-2-16,7-3 2 16,0 0 0-16,6-3 0 0,16-4 1 15,12-4-1 1,10-6 0-16,12-7-7 0,6-4-24 15,2-1-45-15</inkml:trace>
  <inkml:trace contextRef="#ctx0" brushRef="#br0" timeOffset="6060.2117">23239 6921 1612 0,'0'0'231'16,"0"0"-212"-16,0 0 14 15,0 0-11-15,0 0-9 16,0 0-2-16,-85-53-4 15,66 53-5-15,-5 2-2 16,5 14 0-16,2 4 0 16,1 3 0-16,7 5 0 15,4-4-3-15,5 1-3 16,0-6-2-16,11-4 0 16,11-4-3-16,3-8-1 15,-1-3-3-15,-1 0 7 16,-4-3 8-16,-5-10 0 15,-5 3 6-15,-2-3 8 16,-5 6 5-16,0 1-3 0,0 3 0 16,-2 3-1-16,0 0-7 15,0 0-8-15,0 10-1 16,0 15-1-16,0 11 2 16,0 9 0-16,-5 1 1 15,1 9-1-15,-2 3 0 16,5 6 1-16,-4 1 0 15,0-7-1-15,-5-5-1 16,-6-11 0-16,-7-13 0 16,-2-12 0-16,-4-12 0 15,3-5 1-15,-4-5 0 16,3-20 2-16,2-4-1 16,2-8-1-16,11-7 0 0,11-3-1 15,1-4 0-15,13 3-6 16,19 4-5-16,8 8 0 15,5 8-5 1,8 5-25-16,3 6-107 0</inkml:trace>
  <inkml:trace contextRef="#ctx0" brushRef="#br0" timeOffset="6510.1487">23584 7008 1830 0,'0'0'37'0,"0"0"-11"16,0 0 3-16,0 0-10 15,0 0-8-15,0 0-4 16,-38-72-2-16,28 72-2 16,-4 0-3-16,1 0 0 15,-5 8 0-15,5 12 0 16,-3 0-2-16,3 2-1 15,6 0-3-15,4-2-4 16,3 0 0-16,0-3-3 16,9-3 3-16,10-6-10 15,2-5-6-15,3-3 4 16,-3 0 12-16,-3-11 10 0,0-3 0 16,-5 0 14-16,2-3 4 15,-4 1 6-15,-2 3-6 16,1 3-7-16,-4 6-2 15,-3 4-2-15,1 0-4 16,1 0-3-16,2 2-1 16,2 13 0-16,2 5 0 15,-1 3 0-15,1-1 1 16,-1-2-4-16,3-4-3 16,4-6-14-16,3-6-9 15,6-4-92-15</inkml:trace>
  <inkml:trace contextRef="#ctx0" brushRef="#br0" timeOffset="6794.5701">24013 6708 1813 0,'0'0'77'16,"0"0"-49"-16,0 0-5 15,0 0-7-15,0 0-14 16,0 0-2-16,-4 13-3 16,4 12 3-16,0 6 0 15,0 7 0-15,0 3 1 0,-2 3 0 16,-2 1-1-16,-1-1 0 16,1-2-2-16,2-8-7 15,2-4-5-15,-1-8 1 16,-2-7-25-16,-4-6-46 15,-2-6-280-15</inkml:trace>
  <inkml:trace contextRef="#ctx0" brushRef="#br0" timeOffset="7042.9298">23890 6972 1778 0,'0'0'26'0,"0"0"-10"16,0 0 5-16,0 0 0 15,93-73-6-15,-70 69-2 0,-1 4-1 16,-1 0-4-16,-4 2 0 16,0 10-3-16,-2 1-2 15,-1 4 2-15,-2 2-2 16,-3 1-2-16,1-2 0 16,-2 1-1-16,-4-1 0 15,1-6-2-15,-2 0-6 16,-1-8-17-16,-2-4-53 15,0 0-301-15</inkml:trace>
  <inkml:trace contextRef="#ctx0" brushRef="#br0" timeOffset="7176.1032">24251 6784 1775 0,'0'0'39'16,"0"0"-39"-16,0 0-7 15,0 0-3-15,0 0-100 16</inkml:trace>
  <inkml:trace contextRef="#ctx0" brushRef="#br0" timeOffset="7543.5164">24383 6984 1771 0,'0'0'89'0,"0"0"-55"0,0 0-6 16,0 0-11-16,0 0-13 15,0 0-4-15,-33 16-1 16,28 1 1-16,3 1 0 16,2 1 0-16,0-2-7 15,0-2 0-15,10-3-5 16,7-4-2-16,1-7-4 15,-1-1 3-15,3 0 4 16,-4-12 1-16,-5-6 10 16,-5-5 1-16,-6-3 7 0,0-3 5 15,-12 0-1-15,-9 4 1 16,0 5-6-16,8 7-1 16,4 8 0-16,1 5-6 15,4 0-1 1,1 13-16-16,0 8-16 0,3 0-29 15,0 1-399-15</inkml:trace>
  <inkml:trace contextRef="#ctx0" brushRef="#br0" timeOffset="7950.2275">24610 6920 1841 0,'0'0'49'0,"0"0"-24"16,0 0-11-16,0 0-9 15,0 0-5-15,0 0 0 16,-2 37 0-16,2-15 0 16,2-1 1-16,4-4 0 15,0-3-2-15,1-5 1 16,1-4-6-16,4-3 3 15,4-2 0-15,3 0 3 16,3-16 0-16,3-7 0 16,0-4 1-16,0 2 1 15,-1 0-2-15,-4 6 1 0,-4 7 4 16,-4 4-1-16,-6 8 1 16,0 0-3-16,-3 0-2 15,4 17-2-15,4 8 1 16,1 3 2-16,-3-1-1 15,1-5 0-15,0-8 0 16,1-5 0-16,5-8-10 16,5-1-30-16</inkml:trace>
  <inkml:trace contextRef="#ctx0" brushRef="#br0" timeOffset="16142.0146">3012 3717 1570 0,'0'0'78'0,"0"0"-9"15,0 0-4-15,0 0-29 16,0 0-9-16,0 0-10 16,0 0 0-16,-12-1-5 15,9-2 0-15,-3 0-3 16,0 0-3-16,0 0-2 16,-1 1-2-16,2 1 0 15,0 1-1-15,1 0 0 16,4 0 0-16,0 0-1 15,0 0 0-15,0 0 1 0,0 0-1 16,0 0-1-16,0 0 1 16,0 0 0-16,0 0 0 15,0 0-1-15,0 0 1 16,9 0-3-16,15 0 3 16,13 0 0-16,15-1 0 15,11-6 0-15,12 2 0 16,10-1 0-16,7 0 0 15,2-2 0-15,1 2-1 16,-8-4 0-16,0 7 0 16,-10-3 1-16,-2 1-1 0,-11 1 1 15,-9-5-1 1,-6 2 2-16,-7 1-2 16,-3-2 2-16,-2 2-1 0,-6 3 1 15,-2-3-1-15,-1 4 1 16,-5-1 1-16,3 0-1 15,-5 0 2-15,-4 2-2 16,-7-1 0-16,-4 2 0 16,0 0 0-16,-6 0 1 15,2-2-1-15,-2 2 1 16,0 0-1-16,0 0 0 16,0 0-2-16,0 0-2 15,0-2-20-15,-11-2-124 0</inkml:trace>
  <inkml:trace contextRef="#ctx0" brushRef="#br0" timeOffset="254468.1632">1429 16462 350 0,'0'0'507'0,"0"0"-266"15,0 0-16-15,0 0-114 16,0 0-28-16,0 0-24 15,0 0-8-15,0 0-7 16,0 0-10-16,0 0-1 16,0 0-12-16,0 0-6 15,0 0-1-15,0 0-1 16,0 0-9-16,0 0 2 16,0 0-2-16,0 0 0 0,0 0-4 15,0 0 2-15,0 0 0 16,0 0 0-16,0 0 0 15,0 0-1-15,0 0 0 16,3 3 0-16,-3 4 0 16,0 0-1-16,3 1 1 15,2 2 2-15,-1 1-1 16,-2-2-2-16,-2 1 1 16,3-3 1-16,-3-1-1 15,1 1 0-15,1-3 2 16,-1-3-3-16,1 1 0 15,-2-2 1-15,0 0 2 16,0 0-2-16,0 0 0 0,0 0 8 16,0-3 2-16,0-14-1 15,0-9-10-15,-3-8 2 16,1-4-2-16,2-4 1 16,0 0-1-16,0 3-1 15,0 5 1-15,3 2 2 16,3 5-2-16,0 2 0 15,0 4 0-15,-1 2 0 16,4 4 0-16,-2 3 1 16,-1 2-1-16,-2 1 0 15,0 4 0-15,1 2 0 16,0 1-1-16,-1 1 1 16,2 1 0-16,0 0 0 15,0 0 0-15,2 0-1 16,3 0 1-16,0 4 0 0,4 6 1 15,-2 1-1-15,2 4 0 16,0 7 1-16,0 2-1 16,-3 3 1-16,0 6-1 15,3 0 1-15,-5 0-1 16,-1-2 1-16,-1-2 0 16,1-2-1-16,-3 1 0 15,-2-5 1-15,-1-2-1 16,0-3 0-16,-3-1 0 15,0-3-1-15,0-2 1 16,0-2-2-16,0-3-5 16,0-3-22-16,0-1-17 15,0-3-68-15,-7 0-843 16</inkml:trace>
  <inkml:trace contextRef="#ctx0" brushRef="#br0" timeOffset="254665.4962">1496 16382 1505 0,'0'0'216'0,"0"0"-172"16,0 0-30-16,0 0-5 16,0 0-2-16,0 0-7 0,72-30 0 15,-38 30-1-15,0 0-14 16,2 0-66-16,-1 4-303 15</inkml:trace>
  <inkml:trace contextRef="#ctx0" brushRef="#br0" timeOffset="255093.8913">1868 16349 1629 0,'0'0'141'0,"0"0"-125"15,0 0 1-15,0 0-2 16,0 0-6-16,0 0-4 16,-3 37 0-16,4-18-1 15,5 1-1-15,-1-3-3 0,2 0 1 16,-1-3-1-16,0-1 2 16,-1-5-2-16,-2-4-2 15,0-2-7-15,1-2-6 16,2 0 8-16,1-14 3 15,1-10-6-15,1-2 10 16,4 1 0-16,-4 2 0 16,3 5 2-16,-3 4 4 15,-1 7 7-15,-2 3 3 16,4 4-8-16,-1 0-4 16,0 0 0-16,7 2-1 15,-2 12 1-15,-1 0-2 16,-1-1 0-16,2 3-1 15,-3-4 0-15,-2 0-1 0,-1-2 3 16,1-3-3-16,0 1-2 16,0-3-17-16,2-1-32 15,0-4-133-15</inkml:trace>
  <inkml:trace contextRef="#ctx0" brushRef="#br0" timeOffset="255572.0724">2312 16377 1615 0,'0'0'189'0,"0"0"-160"16,0 0-8-16,0 0-4 0,0 0-13 16,0 0-3-16,0-2-1 15,14 10 0-15,5-1 1 16,-2-2-1-16,1-1-2 15,-2-4-13-15,0 0-2 16,-2 0-2-16,-1-4 4 16,-4-4 13-16,-1-1 2 15,-5 0 7-15,1 1 14 16,-4 3 2-16,0 2-2 16,0 2-3-16,0 1-3 0,0 0-8 15,0 0-5-15,0 11-2 16,0 13 0-16,0 8 2 15,0 4-2-15,0 4 1 16,0 5-1-16,0 1 0 16,6 2 0-1,5 0 1-15,6-3-1 0,-4-4 2 16,-2-7-2-16,-2-8 0 16,-3-5 0-16,-3-9 0 15,0-7-2-15,-3-2 1 16,0-3 1-16,0 0 0 15,0 0-1-15,0-7 1 16,0-11-10-16,0-4-13 16,8-9-189-16</inkml:trace>
  <inkml:trace contextRef="#ctx0" brushRef="#br0" timeOffset="256180.961">3483 16145 1575 0,'0'0'166'15,"0"0"-110"-15,0 0-11 16,0 0-10-16,0 0-12 15,0 0-8-15,-13-22-5 16,13 22-5-16,0 0-5 16,0 8 0-16,0 13 0 15,0 9 1-15,0 6 1 16,0 2 0-16,0 1-2 16,6-1 0-16,-2-4 0 15,2-2 0-15,1-6-1 0,-1-6-11 16,-1-4-1-16,5-5-13 15,2-9-57-15,0-2-355 16</inkml:trace>
  <inkml:trace contextRef="#ctx0" brushRef="#br0" timeOffset="256525.4585">3622 16341 1784 0,'0'0'27'16,"0"0"-20"-16,0 0 2 16,0 0-1-16,0 0 0 15,0 0-6-15,12 51 0 0,7-37-1 16,1-1-1-16,2-4 1 16,2-4-1-16,-2-5-3 15,-5 0-2-15,-3 0-1 16,-6-7 6-16,-3-5 0 15,-5-2 2-15,0-4 1 16,-10-1 4-16,-10 0-1 16,-6-1-3-16,-2 4 2 15,2 2-3-15,6 6 0 16,3 3-2-16,10 5-2 16,5 0-5-16,2 5-21 15,0 9-25-15,8-1-50 16,8 1-1098-16</inkml:trace>
  <inkml:trace contextRef="#ctx0" brushRef="#br0" timeOffset="257086.2527">4139 16279 1760 0,'0'0'28'0,"0"0"2"16,0 0-2-16,-83-6-10 16,68 14-7-16,2 6-6 15,5 3-1-15,2 0-4 16,6 0-1-16,0 2 1 0,0-4 0 16,15-3-4-16,2-2-2 15,5-4-5-15,-1-6-1 16,-2 0-2-16,-1 0 5 15,-5 0 9-15,-4-6 0 16,-4 1 8-16,-5 0 11 16,0 3 6-16,0 0-7 15,0 2 0-15,0 0-9 16,0 0-7-16,0 6-2 16,0 16 0-16,0 7 0 0,0 6 0 15,0 3 1 1,3 5 0-16,8-3-1 0,-1 4 0 15,-3 1 0-15,-2-5 1 16,-5-4-2-16,0-1-1 16,-11-9-3-16,-11-4 0 15,-4-9 1-15,-6-6 0 16,-1-7-2-16,2 0 6 16,4-25 4-16,9-8-2 15,9-7-1-15,9-4 2 16,0 2-1-16,9 2-1 15,13 2 0-15,6 2-1 16,1 5-3-16,1 3-6 16,2 5-23-16,-6 1-44 15,2 5-191-15</inkml:trace>
  <inkml:trace contextRef="#ctx0" brushRef="#br0" timeOffset="257250.8586">4277 16345 1704 0,'0'0'96'0,"0"0"-69"16,0 0-1-16,0 0-2 16,0 0-15-16,0 0-7 15,7 2-2-15,-4 12 1 16,3 5-1-16,2-4-4 0,-2-2-51 16,4-5-396-1</inkml:trace>
  <inkml:trace contextRef="#ctx0" brushRef="#br0" timeOffset="257426.6879">4424 16131 1849 0,'0'0'27'15,"0"0"-22"-15,0 0-3 16,0 0-2-16,0 0-14 0,0 0-14 15,-7 44-61 1</inkml:trace>
  <inkml:trace contextRef="#ctx0" brushRef="#br0" timeOffset="257711.5316">4672 16280 1661 0,'0'0'161'0,"0"0"-125"15,0 0-10-15,0 0-12 16,0 0-8-16,0 0-6 16,-83 31 2-16,71-6 0 0,7 0-2 15,5 2 0 1,0-1 0-16,17-4 0 0,12-8 1 15,2-3 0-15,7-7-1 16,4-4-1-16,7 0-9 16,3 0-13-16,-6-16-104 15</inkml:trace>
  <inkml:trace contextRef="#ctx0" brushRef="#br0" timeOffset="258668.003">6493 16335 1642 0,'0'0'133'0,"0"0"-101"16,0 0 2-16,0 0-5 0,0 0-9 16,0 0-7-1,-95-40-5-15,68 40-1 0,6 0-4 16,-4 8 0-16,4 8-3 15,4 1 1-15,5 3-2 16,6-1 1-16,6 0-2 16,0-1 0-16,0-2-5 15,14-6 0-15,2-5-5 16,6-5 2-16,4 0-2 16,1-1-1-16,0-10 2 15,-3-1 8-15,-4 1 3 16,-8 5 2-16,-4 1 2 0,-4 2 11 15,-2 3-2-15,-2 0-2 16,0 0-1-16,1 8-8 16,5 15 7-16,0 5-4 15,2 10-3-15,0 2-1 16,0 7 0-16,0 4 1 16,5 5-2-16,-1 2 0 15,0 0 1-15,-2-7-1 16,-5-6 0-16,-5-9 0 15,0-8-1-15,-18-8-3 0,-7-7 1 16,-7-10 3 0,-2-3 0-16,-2-13 2 0,3-20 0 15,6-7-2-15,12-10 0 16,11-5 0 0,4 0 0-16,18 0 0 0,15 2 0 15,7 5-6-15,5 7-8 16,-3 10-16-16,-1 5-40 15,-4 5-268-15</inkml:trace>
  <inkml:trace contextRef="#ctx0" brushRef="#br0" timeOffset="258843.9759">6964 16315 408 0,'0'0'303'15,"0"0"-303"-15</inkml:trace>
  <inkml:trace contextRef="#ctx0" brushRef="#br0" timeOffset="259486.1178">7021 16346 1713 0,'0'0'58'0,"0"0"-20"15,0 0-7-15,0 0-12 16,0 0-1-16,-94-11-11 16,76 20 0-16,3 2-5 15,-2 6 0-15,7-1 0 16,0 2-1-16,6 1 0 16,2-1-1-16,2-3-1 15,0-3 1-15,3-1 0 16,10-5-4-16,1-2 0 15,7-4 2-15,-6 0-4 16,5 0-1-16,-3-10 3 0,-4-4 4 16,-3 2 0-16,0-2 2 15,-7 2 0-15,0 4 7 16,-2 3 4-16,-1 5-2 16,0 0-2-16,0 0-7 15,3 0-2-15,3 0 0 16,3 0-3-16,7 9 3 15,2 2 1-15,-1-4-1 16,2 2-1-16,6-3-5 16,1-3-8-16,10-3 2 15,-2 0-26-15,-1-9-22 16,-2-10-52-16,-6-9-772 16</inkml:trace>
  <inkml:trace contextRef="#ctx0" brushRef="#br0" timeOffset="259697.2087">7349 16226 1665 0,'0'0'111'0,"0"0"-62"15,0-88-6-15,-1 68-16 16,-5 6-7-16,3 5-7 16,1 6 0-16,2 3-7 15,0 0-6-15,0 6-1 16,0 19-1-16,0 12 2 16,0 8 0-16,0 7 1 15,0 2-1-15,0-2 0 16,0-1 0-16,0-6-7 15,2-6-3-15,8-7-6 16,-5-11-22-16,-5-11-56 0,0-10-1329 16</inkml:trace>
  <inkml:trace contextRef="#ctx0" brushRef="#br0" timeOffset="260086.1939">7224 16344 1814 0,'0'0'31'15,"0"0"-17"-15,0 0 8 16,0 0-8-16,0 0-10 16,0 0-1-16,55-11-2 15,-9 11 0-15,5 0-1 16,4 0 0-16,1 0 0 16,0-3 0-16,1-5-4 0,-4-2-6 15,-6-2-3 1,-10-2 5-16,-10-1 5 0,-14 1 2 15,-9 0 2-15,-4 1 9 16,0 1 1-16,-12-1-4 16,-13 2-5-16,-10 2 3 15,-4 6-2-15,-1 3 0 16,5 0-3-16,10 9 0 16,7 11-1-16,12 9-1 15,5 4 2-15,1 4 0 16,10-2 0-16,19-5 0 15,5-5 1-15,7-9 1 16,3-3-1-16,-4-6-1 16,-3-7 0-16,-1 0-22 0,-3-5-67 15</inkml:trace>
  <inkml:trace contextRef="#ctx0" brushRef="#br0" timeOffset="260508.0859">8828 16184 1840 0,'0'0'29'15,"0"0"-17"-15,0 0 5 16,-102-9-4-16,74 9-2 15,2 9-5-15,7 9-5 16,0 5 0-16,9 6-1 0,6 0 0 16,4 1-1-1,6-2 0-15,21 0-3 0,13-5-1 16,8-1-7-16,13-5-23 16,11-7-43-16,2-8-227 15</inkml:trace>
  <inkml:trace contextRef="#ctx0" brushRef="#br0" timeOffset="260912.9939">9281 16283 1736 0,'0'0'59'0,"0"0"-36"16,0 0 11-16,-93-43-8 0,70 43-10 15,0 0-4 1,2 0-3-16,2 3-8 0,1 13 1 15,2 1-2-15,4 2 0 16,4 3 0-16,2 2 0 16,6 0-1-16,0-3-1 15,0-5-5-15,14 1 1 16,8-8-3-16,1-4-1 16,0-5-1-16,1 0 0 15,-3 0 10-15,-6-14 1 16,-4-1 1-16,-3-4 7 15,-3 0 7-15,-4-1-1 16,-1 3-1-16,0 4-1 16,2 5-4-16,-1 3-1 0,-1 4-1 15,3 1-6-15,0 0 0 16,3 3-1-16,6 9-2 16,0 6 2-16,4 0-6 15,-1-1-5-15,3 0-11 16,-1-4-41-16,2-5-74 15</inkml:trace>
  <inkml:trace contextRef="#ctx0" brushRef="#br0" timeOffset="261264.0017">9437 16335 1797 0,'0'0'43'0,"0"0"-11"15,0 0-7-15,0 0-8 16,0 0-9-16,0 0-8 0,0-24 0 15,8 32-1-15,4 8 1 16,2-1 0-16,0-2-4 16,0-1-6-16,2-5-4 15,-1-3-6-15,3-4 8 16,0 0 0-16,-6-8 3 16,1-9 9-16,-1-3 2 15,-1-4 13-15,0 4 5 16,-3 2-4-16,-1 3 1 15,-2 8-6-15,-2 4-3 16,0 3-4-16,7 0-4 0,2 7-2 16,4 9 2-1,1 0 1-15,1 1-1 0,0-5 0 16,1 1 0-16,3-7-5 16,7-3-12-16,4-3-25 15,1-5-752-15</inkml:trace>
  <inkml:trace contextRef="#ctx0" brushRef="#br0" timeOffset="262584.9224">11129 16116 1805 0,'0'0'43'16,"0"0"-10"-16,0 0-7 0,0 0-9 15,0 0-3 1,0 0-8-16,-12-17-6 0,12 19 0 16,0 15-1-16,0 5 1 15,0 8 0-15,0 1 0 16,4 1 0-16,2 1 0 16,1-4-1-16,-1 0-5 15,1-7-3-15,-3-7 2 16,-2-7-1-16,-2-4 1 15,0-4 1-15,0 0 6 16,1-3 0-16,4-11 1 16,0-1-1-16,4-1 2 15,2 2-2-15,-1 0 2 16,4 3 1-16,1 2 0 16,3 3-1-16,1 5-2 0,2 1 1 15,0 0-1 1,-6 11-1-16,0 5 0 0,-5 3 0 15,-8 2-1-15,-2 0-1 16,0-4-1-16,-3 2-3 16,-16-4 2-16,-6 1 4 15,-5-5 0-15,-6-8-6 16,-1-3 4-16,2 0 1 16,2-3 2-16,9-11 1 15,9 1 0-15,10 3 0 16,5-2 3-16,2 0 0 15,19 4-3-15,8-1-1 16,6 4 0-16,5-2-1 16,2 2 0-16,7-3 0 0,9 2 0 15,5-4 1-15,3 1 0 16,-3-2 0-16,-7-3 1 16,-7 1-1-16,-8-1 0 15,-6 1-1-15,-11 0 1 16,-10 3 0-16,-7-1 1 15,-7 1 1-15,0 2 4 16,-1-1-1-16,-16 1-2 16,-3 4 0-16,-4 1 2 15,0 3-4-15,-3 0 3 16,0 3-3-16,8 8 0 16,2 6-1-16,10 5-1 15,5 2-1-15,2 5 2 0,9-2 0 16,12 0 1-1,9-4-1-15,3-3 0 0,2-4-3 16,4-5-2-16,3-4-6 16,3-6-9-16,0-1-57 15</inkml:trace>
  <inkml:trace contextRef="#ctx0" brushRef="#br0" timeOffset="263297.64">12951 16087 1861 0,'0'0'30'0,"0"0"-13"0,0 0 1 15,0 0-6-15,0 0-9 16,0 0-3-16,-8 5-3 16,8 22 3-16,0 5 0 15,0 5 1-15,0-2-1 16,1-1 0-16,5-3-6 16,-1-4-4-16,-1-6 3 15,2-8-4-15,-3-4 0 16,0-9-4-16,1 0 3 15,2 0 12-15,4-17 2 16,3 1 1-16,-1-1 3 16,0 0 4-16,-3 2 1 0,0 0-4 15,1 4 1-15,-3 5-2 16,1 2-3-16,1 4-1 16,3 0-2-16,0 4-1 15,3 13 1-15,-2 5 0 16,-2 3-1-16,-3 0 1 15,-5 0-1-15,-3 2-2 16,0-6-1-16,-7-2 0 16,-14-2-1-16,-7-4 2 15,-5-6-1-15,-1-4 4 16,1-3-6-16,6 0 5 16,6-9 1-16,9-6 2 15,3-1-2-15,9 2 0 16,0 3-6-16,11 3-19 15,10 4-40-15,6 2-171 0</inkml:trace>
  <inkml:trace contextRef="#ctx0" brushRef="#br0" timeOffset="263664.0882">13332 16344 1839 0,'0'0'34'16,"0"0"-14"-16,0 0 0 0,0 0-11 15,0 0-6-15,0 0-3 16,-24 5 0-16,24 15 0 16,3 2 1-16,11 1-2 15,6-1-2-15,4-5-3 16,2-5-4-16,-4-4 0 15,2-5 0-15,-5-3 3 16,-6 0 6-16,-4-14 1 16,-6-5 1-16,-3-3 0 15,0-4 2-15,-8 3 2 16,-7-3-5-16,-1 4 2 16,2 3-1-16,5 7-1 0,6 5 0 15,3 4-4 1,0 3-29-16,0 0-79 0,6 8-609 15</inkml:trace>
  <inkml:trace contextRef="#ctx0" brushRef="#br0" timeOffset="263888.8966">13678 16327 1814 0,'0'0'61'16,"0"0"-37"-16,0 0-6 16,0 0-9-16,0 0-9 0,0 0 0 15,0 28 0-15,0-6 0 16,0 3 0-16,0-5-1 16,0-1-10-16,6-5-28 15,-1-8-91-15</inkml:trace>
  <inkml:trace contextRef="#ctx0" brushRef="#br0" timeOffset="264061.9121">13739 16199 950 0,'0'0'921'15,"0"0"-900"-15,0 0-5 16,0 0-9-16,0 0-7 15,0 0-1-15,-9-17-18 0,9 22-47 16,6 3-159-16</inkml:trace>
  <inkml:trace contextRef="#ctx0" brushRef="#br0" timeOffset="264377.2182">14005 16096 1853 0,'0'0'34'0,"0"0"-11"15,0 0-1-15,0 0-10 16,0 0-10-16,0 0-2 16,0 41 0-1,0-8 2-15,9 2-2 0,-2 0 1 16,2 1 1-16,-2-4-2 15,0-4 0-15,-3-6 0 16,1-5 0-16,-4-6 0 16,0-3 0-16,2-3-1 15,-1-4 1-15,-2 1-4 16,1-2-5-16,1 0-6 16,2 0-22-16,1 0-91 0</inkml:trace>
  <inkml:trace contextRef="#ctx0" brushRef="#br0" timeOffset="264789.1037">14430 16075 1814 0,'0'0'58'16,"0"0"-49"-16,0 0-7 16,0 0 5-16,0 0 0 15,0 0 5-15,-12 70-5 16,12-41-1-16,0 5-1 15,0 1-3-15,0 2 0 16,0 0 0-16,0-1-1 16,6-2 0-16,3-7 0 15,1-3 2-15,4-7-3 16,-1-5 1-16,2-2-1 0,3-5 1 16,3-1 0-1,1-4-1-15,1 0-4 16,0-2-11-16,0-10-18 15,-8-7-107-15</inkml:trace>
  <inkml:trace contextRef="#ctx0" brushRef="#br0" timeOffset="264940.7176">14364 16283 450 0,'0'0'1362'0,"0"0"-1356"15,85 0-2-15,-34-4-4 16,3-6-11-16,0-3-368 0</inkml:trace>
  <inkml:trace contextRef="#ctx0" brushRef="#br0" timeOffset="265644.3137">16141 16266 1825 0,'0'0'40'0,"0"0"-21"16,0 0 1-16,0 0-10 16,0 0-7-16,0 0-2 15,-24 47-1-15,24-19 1 16,0-2 0-16,18-1 0 16,5-1-1-16,6-4 0 15,4-6 0-15,3-3-1 0,-4-10 0 16,-3-1 1-1,-7-1-1-15,-5-15 1 0,-6-8 0 16,-5-3 1-16,-3-2 0 16,-3-1-1-16,0 2 2 15,-2 2-1-15,-2 6-1 16,3 8 0-16,1 3 0 16,0 6-9-16,9 3-30 15,15 0-42-15,8 0-325 16</inkml:trace>
  <inkml:trace contextRef="#ctx0" brushRef="#br0" timeOffset="266117.0292">16919 16204 1453 0,'0'0'315'15,"0"0"-291"-15,0 0-3 16,-86-25 1-16,64 25-8 16,3 0-8-16,5 0-2 15,5 3-3-15,1 6-1 16,2 5 0-16,5-1 0 16,-1 2-2-16,2 2 0 15,0-3-2-15,0 2 4 16,0-3 0-16,2-3 0 0,5 2 0 15,1 0 0-15,2-4 0 16,2 2 2-16,0 0 1 16,0-2 2-16,-1 2 1 15,2-1-1-15,-3-1-2 16,1-1-1-16,-2 0-1 16,-2-2 1-16,-1 2-1 15,-6-4-1-15,0 0-1 16,0 1 1-16,-2 3-3 15,-15 2 3-15,-12 1 1 16,-5-1-1-16,0-5 0 16,-2 0 0-16,7-4-6 0,9 0-6 15,7 0-4-15,10 0-10 16,3 0-23-16,11-2-678 16</inkml:trace>
  <inkml:trace contextRef="#ctx0" brushRef="#br0" timeOffset="266327.8106">17142 16330 1844 0,'0'0'34'15,"0"0"-23"-15,0 0 2 16,0 0-6-16,0 0-7 15,0 0 0-15,1 31 2 0,3-14-2 16,2 0-5-16,-1-1-28 16,1-6-72-16</inkml:trace>
  <inkml:trace contextRef="#ctx0" brushRef="#br0" timeOffset="266484.165">17171 16120 1835 0,'0'0'21'16,"0"0"-15"-16,0 0-6 15,0 0-14-15,0 0-124 16,0 0-1143-16</inkml:trace>
  <inkml:trace contextRef="#ctx0" brushRef="#br0" timeOffset="266896.5608">17370 16307 1857 0,'0'0'27'0,"0"0"-7"15,0 0-8 1,0 0-6-16,0 0-6 0,0 0 0 15,-2 20 0-15,2-1 0 16,0-2 0-16,2 0 0 16,5-6-3-16,-1 0-3 15,-1-5-2-15,5-3-7 16,-1-3 2-16,0 0 4 16,3-9 8-16,0-10 0 15,3-3 2-15,-1 0 4 16,2 0 3-16,-2 5 2 15,-3 3 2-15,-2 7-3 16,-2 2-5-16,1 5 0 16,1 0-4-16,7 0 0 0,1 7-1 15,4 7 0-15,1 1-4 16,5-1-6-16,2-2-11 16,6-3-10-16,4-4-25 15,-3-5-131-15,-4 0-1205 16</inkml:trace>
  <inkml:trace contextRef="#ctx0" brushRef="#br0" timeOffset="267408.7576">17898 16298 1094 0,'0'0'580'16,"0"0"-481"-16,0 0-55 15,0 0-13-15,0 0-8 16,-22-75-7-16,9 72-8 16,1 3-4-16,1 0 0 15,3 7-4-15,2 12-1 0,-1 5 0 16,5 1 0-1,2 0-1-15,0 0-13 0,0-4-7 16,2-5-6-16,9-6 2 16,2-2 5-16,-2-8 12 15,0 0 9-15,-3 0 18 16,2-9 19-16,-3-4 1 16,1 0-12-16,-1 0-7 15,2 2-5-15,-4 6 0 16,-2 2-5-16,-3 3-1 15,0 0-4-15,0 2-4 16,0 16-4-16,0 7 4 0,0 6 0 16,0 5 0-16,0 5 1 15,0 3-1-15,0 2-1 16,3 4 1-16,7 0 0 16,0 3-1-16,-5-3 1 15,-5-7 0-15,0-7 0 16,-12-8 0-16,-11-11-3 15,-2-5 2-15,-8-11-2 16,0-1 3-16,-1-7 3 16,-1-14-2-16,3-9 1 15,4-4-2-15,7-4 0 16,3 0-1-16,11 2 1 16,5 3-2-16,2 8-5 15,5 2-2-15,17 4-9 0,8 0-24 16,9-4-215-16</inkml:trace>
  <inkml:trace contextRef="#ctx0" brushRef="#br0" timeOffset="268336.1433">19052 16469 1619 0,'0'0'157'15,"0"0"-140"-15,0 0 5 16,0 0 12-16,0 0-9 0,0 0-11 16,0 0-5-1,-4-2 1-15,-5-9-2 0,-3-6-7 16,-2-3 0-16,3-4-1 16,2-4 0-16,3-4 1 15,6 0-2-15,0 3 1 16,0 5 0-16,4 7 1 15,4 6-1-15,-4 4 1 16,3 3-1-16,-2 4 2 16,1 0-2-16,6 0 0 15,6 2 0-15,2 15 0 16,3 5-1-16,3 3 2 16,-1 5-1-16,5-1 1 0,4 4-1 15,0 0 0 1,5-2 0-16,-2-3-1 0,-4-5 1 15,-3-4 0-15,-9-7 0 16,-8-7 0-16,-7-2 0 16,-4-3 0-16,-1 0 2 15,0-8 0-15,4-9-1 16,-5-5-1-16,0-5 2 16,0-6-2-16,-3-3 1 15,-6 0 0-15,-1 0 1 16,-3 7 3-16,6 4-2 15,3 11-2-15,2 3-1 16,2 7 0-16,0 4-6 16,0 0-4-16,13 0-41 0,4 15-108 15</inkml:trace>
  <inkml:trace contextRef="#ctx0" brushRef="#br0" timeOffset="268809.244">19691 16500 1722 0,'0'0'11'16,"0"0"9"-1,0 0 16-15,0 0-13 0,0 0-5 16,0 0-5-16,0 14-1 16,0-14 3-16,0 0-1 15,0 0 3-15,0-10 0 16,0-8-12-16,0-9-5 16,0-4 2-16,0-5-1 15,0 0 0-15,13 0-1 16,0 7 0-16,4 7 1 15,-2 7-1-15,-2 1 1 16,4 7 0-16,-1 4-1 16,2 3 0-16,3 0 0 0,1 2 0 15,0 16 0-15,1 6 0 16,-1 5 0-16,-5 5 0 16,-4 1 0-16,-4-1 0 15,-4-1-1-15,-2-2-3 16,-3-4-4-16,0-4-8 15,0-6-9-15,0-6-52 16,-8-7-411-16</inkml:trace>
  <inkml:trace contextRef="#ctx0" brushRef="#br0" timeOffset="268992.7521">19710 16431 1775 0,'0'0'61'16,"0"0"-45"-16,0 0-6 16,0 0-8-16,0 0-2 15,116-32-1-15,-66 32-32 16,2 0-68-16,-2 0-875 16</inkml:trace>
  <inkml:trace contextRef="#ctx0" brushRef="#br0" timeOffset="269513.6013">20220 16358 1806 0,'0'0'37'0,"0"0"0"16,0 0-12-16,0 0-10 16,0 0-7-16,0 0-6 15,0-14-2-15,-3 22-3 16,2 10 3-16,-1 2 0 15,-1-1 0-15,0 0-4 16,-1-2-5-16,-2-4-5 16,3-6-16-16,-2-3-7 15,1-4-2-15,1 0 1 16,2-14 22-16,1-8 9 16,0-5 7-16,1-2 24 15,9 1 4-15,-2 4 1 16,0 6 5-16,0 4-4 0,-1 4-12 15,1 7-8-15,-2 2-7 16,6 1 0-16,1 2-3 16,8 17 2-16,-1 1-3 15,4 6 2-15,-2 0-1 16,2-3 0-16,0-2-1 16,1-4 1-16,-3-5-1 15,-1-7-2-15,-7-3 1 16,0-2 2-16,-3-4 0 15,-3-13 1-15,-4-6-1 16,-2-5 2-16,-2-3-1 0,0-1 0 16,0 3 1-16,-3 4 1 15,-5 5 3-15,4 6-5 16,-1 5 1-16,3 5-2 16,1 4-3-16,-5 0-21 15,3 9-73-15</inkml:trace>
  <inkml:trace contextRef="#ctx0" brushRef="#br0" timeOffset="269851.0441">20922 16250 1796 0,'0'0'70'16,"0"0"-50"-16,0 0-12 16,0 0 1-16,0 0-6 15,0 0-2-15,0 33-1 16,0-4 2-16,0 0-1 15,0 2 0-15,0-1-1 16,0-1 0-16,4-2 0 16,-1-5-5-16,-3-5-10 0,0-3-30 15,0-10-40-15,0-2-1326 16</inkml:trace>
  <inkml:trace contextRef="#ctx0" brushRef="#br0" timeOffset="270210.2616">20832 16225 1777 0,'0'0'35'16,"0"0"0"-16,0 0-6 16,0 0-14-16,0 0-3 0,92-40-6 15,-71 40 0 1,5 6-2-16,-1 11 1 0,1 5-1 15,0 4-2-15,-4 4-1 16,-4 1 0-16,-5 4-1 16,-5-1 0-16,-6-1 0 15,-2-3-1-15,0 0 1 16,-11-1-1-16,-11-3-1 16,-8 2-1-16,-5-4 3 15,-6-2 0-15,-2-3-2 16,-5-6 1-16,2-5-1 15,0-3-3-15,8-2-1 16,13-3 0-16,13 0 3 0,12 0 1 16,0 0-16-16,13-2-50 15</inkml:trace>
  <inkml:trace contextRef="#ctx0" brushRef="#br0" timeOffset="271470.2252">22309 16523 1668 0,'0'0'69'16,"0"0"-58"-16,0 0 19 0,0 0 8 16,0 0-7-16,0 0-12 15,-10 0-1-15,4 0-5 16,-1 0-5-16,-5-8-5 16,-3-3 1-16,-7-2-3 15,0-6 2-15,-8-4-2 16,-2-4 0-16,0-4 0 15,-3-2 0-15,2-3-1 16,3 0 0-16,5 4 0 16,7 3 2-16,3 3-2 15,6 6 0-15,5 1 0 16,4 2-1-16,0 2 0 16,0 0 1-16,3 3-3 0,8 1-4 15,5 2 0 1,-3 3-3-16,3 4 2 0,-4 2 6 15,-1 0-2-15,-2 0 4 16,-6 0-1-16,-3 9 0 16,0 7-1-16,-10 4 1 15,-12 5 1-15,-6 4 0 16,-5 3 0-16,-4 4 2 16,1 0 0-16,2-1 0 15,3-2-2-15,7-5 0 16,7-9 1-16,8-4-1 15,7-5 0-15,2-1-1 16,0-3 1-16,17-1 1 16,18 1 1-16,14-3-1 0,9-3-1 15,6 0 1-15,-1 0-1 16,-7 0 1-16,-8-9-1 16,-12-5 0-16,-10-3 1 15,-12-3 1-15,-8-7 0 16,-4-1 0-16,-2-2 1 15,0 1-2-15,-10 2 1 16,2 8-2-16,5 9 3 16,3 6-3-16,0 4-1 15,6 0-41-15,12 5-106 16</inkml:trace>
  <inkml:trace contextRef="#ctx0" brushRef="#br0" timeOffset="272237.0768">23060 16201 1852 0,'0'0'36'16,"0"0"-13"-16,0 0-7 16,0 0-7-16,0 0-8 15,0 0-1-15,-20 31 0 16,13 1 0-16,1 2 1 0,2-2 0 16,1-4 0-16,0-6-1 15,0-7-3-15,-1-4-3 16,1-5-1-16,1-2-5 15,-1-4-4-15,-1-2-6 16,-4-18 2-16,2-9-13 16,0-9 17-16,5-1 16 15,1 0-2-15,0 5 2 16,0 9 3-16,0 7 21 16,1 8 0-16,6 3-1 15,2 4-7-15,4 3-11 16,6 2-3-16,8 14-2 15,4 5 0-15,2 8 0 16,0-2 1-16,0 3-1 16,-5 0 1-16,2-7-1 0,-4-1 0 15,-5-8 1-15,-6-5-1 16,-7-4 0-16,-1-5 0 16,-4 0 0-16,-2-11 3 15,1-12-3-15,-2-6 1 16,0-2 0-16,0-1-1 15,-3 1 3-15,-7 4 1 16,4 8 1-16,2 7-4 16,4 4 0-16,0 5-1 15,0 3-4-15,0 0-12 0,7 8-62 16,7 9-25 0</inkml:trace>
  <inkml:trace contextRef="#ctx0" brushRef="#br0" timeOffset="272632.0786">23597 16206 1814 0,'0'0'30'16,"0"0"-6"-16,0 0 0 15,0 0-12-15,0 0-5 16,0 0-7-16,-83 34 0 0,80-10 0 16,3 5 0-16,0-2 0 15,6 2 2-15,11-5-2 16,5-3-5-16,1-6 2 16,1-5 0-16,0-8 0 15,-2-2-1-15,-5 0 4 16,-3-15 1-16,-4-5-1 15,-7-5 1 1,-3-3 1-16,0-2 1 0,-11 0 0 16,-14 0-2-16,-2 3 1 15,-1 9-2-15,5 10 0 16,7 8-1-16,5 0-4 0,7 11-22 16,4 8-47-16,0 4-210 15</inkml:trace>
  <inkml:trace contextRef="#ctx0" brushRef="#br0" timeOffset="272919.1577">23900 16188 1861 0,'0'0'29'15,"0"0"-10"-15,0 0-10 16,0 0-5-16,0 0-4 16,0 0 1-16,3 68 1 0,-2-30-1 15,1 3 0-15,-2-1 0 16,1-4-1-16,1-5 0 16,-2-4 0-16,0-5-5 15,1-9-5-15,1-3-13 16,-2-9-38-16,1-1-55 15,-1-3-856-15</inkml:trace>
  <inkml:trace contextRef="#ctx0" brushRef="#br0" timeOffset="273293.7607">23882 16145 1781 0,'0'0'29'0,"0"0"-7"16,0 0-5-16,88-47 5 15,-60 43-10-15,-2 4-4 16,0 0-6-16,-4 2 1 16,-2 14-2-16,-5 3 1 15,-3 1-1-15,-7 1-1 16,-5 1 0-16,0-3-4 16,-2 1-2-16,-17-3-2 15,-5-1 2-15,-10-5 0 16,-2-5 2-16,0 1-1 15,5-4 5-15,7-3 1 16,12 0-1-16,7 0 1 0,5 1 10 16,0 0-4-16,0 6-7 15,9 4 0-15,9 5 4 16,3 4 2-16,4 1-2 16,5 1-1-16,2 2 0 15,1-4 0-15,-2 2-2 16,0-4-1-16,-1-5-9 15,-2-9-109-15</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1-15T05:21:07.521"/>
    </inkml:context>
    <inkml:brush xml:id="br0">
      <inkml:brushProperty name="width" value="0.05292" units="cm"/>
      <inkml:brushProperty name="height" value="0.05292" units="cm"/>
      <inkml:brushProperty name="color" value="#FF0000"/>
    </inkml:brush>
  </inkml:definitions>
  <inkml:trace contextRef="#ctx0" brushRef="#br0">15134 10972 1414 0,'0'0'253'0,"0"0"-196"15,0 0-19-15,0 0 1 16,0 0-7-16,0 0-14 16,0 0-7-16,-6-12 2 15,6 12-4-15,0 0-1 16,0 0-2-16,0 0-3 16,-2 0-1-16,2 0-1 15,0 0-2-15,0 0 0 16,0 1-2-16,8 13 3 0,11 3 0 15,5 6 2-15,3 1 0 16,-2 2-2-16,4 2 0 16,-4 0 0-16,0-2 0 15,-3 1 0-15,-3-4 0 16,-3-5 0-16,-4-4 0 16,-3-4 0-16,0-1-3 15,-3-5 0-15,-3-1-2 16,-2-3-5-16,-1 0 0 15,0 0-2-15,0 0-4 16,0 0-10-16,0 0-21 16,0 0-145-16</inkml:trace>
  <inkml:trace contextRef="#ctx0" brushRef="#br0" timeOffset="361.645">15440 10999 1682 0,'0'0'66'15,"0"0"-32"-15,0 0-19 16,0 0 12-16,0 0-12 15,0 0-9-15,-74 57 1 0,52-26-4 16,-3 1 1-16,-2 0-2 16,2-1-1-16,-3-1-1 15,6-6 2-15,0-5-2 16,3-2 1-16,3-4-2 16,4-4 2-16,3-2-2 15,5-3-1-15,3-1-6 16,-1-1-11-16,1-1-19 15,-1-1-45-15,2 0-77 16,0 0-1103-16</inkml:trace>
  <inkml:trace contextRef="#ctx0" brushRef="#br0" timeOffset="827.4077">15109 10749 1144 0,'0'0'488'0,"0"0"-420"15,0 0-46-15,0 0 2 16,0 0-3-16,0 0-9 16,-17-5-12-16,34 5 0 15,13 0 12-15,11 0-10 16,2 0 0-16,3-1-1 15,1-2 0-15,-7-2 1 16,-6 0-1-16,-7 2-1 16,-6-1 2-16,-9-1-2 0,-3 2 1 15,-7 1 2 1,-2 0 0-16,0 2 0 0,0 0-2 16,2 0-1-16,3 0-5 15,1 2-57-15,-1 6-257 16</inkml:trace>
  <inkml:trace contextRef="#ctx0" brushRef="#br0" timeOffset="2317.5851">15246 11802 1213 0,'0'0'409'0,"0"0"-339"16,0 0-20-16,0 0 2 15,0 0-13-15,0 0-16 16,-11-5-4-16,10 5-8 16,-1 0 1-16,0 0-5 15,0 0-4-15,-4 3-1 0,-2 8-2 16,-2 4 1-16,3 5-1 16,2 0 1-16,3 1-1 15,2-2 0-15,0-2-1 16,14-3-2-16,7-1-4 15,1-6 2-15,0-4-4 16,4-3 3-16,-2 0 0 16,0-7 1-16,-7-6 5 15,0-2 0-15,-5-1 0 16,0 1 1-16,-6 1 1 16,-3 0 1-16,0 3 5 15,-2 0 2-15,-1 7 3 16,0 2 0-16,0 0-3 15,0 2-3-15,0 0-7 16,0 0-1-16,0 7 0 0,0 13-3 16,0 6 4-1,0 6 0-15,0-3 0 0,0 2 0 16,2 0 0-16,6 1 0 16,2-1-1-16,-3-4 0 15,-1 0-2-15,-3-4 2 16,-3-2-3-16,0-4 4 15,0-3 0-15,-6-4 0 16,-4-3 2-16,-5 0-2 16,0-2 1-16,-3-3-1 0,1-2-1 15,1 0 1-15,1 0 0 16,3 0-5-16,3-8-11 16,2-1-5-16,5-8-17 15,2 1-73-15</inkml:trace>
  <inkml:trace contextRef="#ctx0" brushRef="#br0" timeOffset="2761.0524">15164 11540 1662 0,'0'0'70'0,"0"0"-37"15,0 0 1-15,0 0-8 16,0 0-6-16,0 0-16 16,-38-4 1-16,56 4-4 15,14 0 1-15,11 0 1 0,5 0-1 16,2 0-2-16,-2 0 0 16,-8-3 2-16,-7-1-1 15,-10 1-1-15,-7 0 1 16,-7 1-1-16,-6 1 0 15,-2 0 1-15,0 1-1 16,-1 0 0-16,5 0-15 16,0 4-30-16,-1 9-109 15</inkml:trace>
  <inkml:trace contextRef="#ctx0" brushRef="#br0" timeOffset="4035.1366">15274 12645 313 0,'0'0'1376'0,"0"0"-1336"16,0 0-7-16,0 0 10 15,0 0-10-15,0 0-15 16,-16-8-4-16,16 8-2 15,0-3-5-15,0 3-2 16,0 0 0-16,0 0-2 16,0 0-3-16,7 0 0 15,11 0 0-15,3 0 1 16,1 0 0-16,1 0-1 0,-6 0 0 16,-1 0 0-16,-3 0-1 15,-7 0 1-15,0 0-2 16,-5 3 1-16,1-1 0 15,-2 5 0-15,0 3-1 16,0 2 0-16,0 7 1 16,-5 1 1-16,-10 2 0 15,-3 1 0-15,-4 2 1 16,-2 1 0-16,0-2-1 16,-1-1 0-16,4-1-1 15,3-5 1-15,9-5 0 16,3-3 0-16,5-3 1 15,1-4-2-15,0 2 1 0,6-1 0 16,18-3 0 0,10 0 1-16,10 0-1 0,9-9 0 15,8-6-5-15,5-3-29 16,1-4-237-16</inkml:trace>
  <inkml:trace contextRef="#ctx0" brushRef="#br0" timeOffset="4764.1983">15712 11105 1412 0,'0'0'306'16,"0"0"-271"-16,0 0-25 15,0 0 7-15,0 0 3 16,109-5-16-16,-35 2-3 16,12 2 3-16,3 1-2 15,-1 0 1-15,-10 0-3 16,-11 0 0-16,-17 0 0 16,-13 0 2-16,-15 0-1 15,-9 0-2-15,-8 0 2 16,-5 0 2-16,0 0 6 0,0 0-4 15,0 0-5-15,0 0-1 16,0 0-2-16,0 0-10 16,0 7-43-16,-6 5-28 15</inkml:trace>
  <inkml:trace contextRef="#ctx0" brushRef="#br0" timeOffset="5271.6171">15908 11861 1086 0,'0'0'656'0,"0"0"-631"0,0 0-13 15,0 0 14 1,0 0-6-16,0 0-12 0,-19 0-4 16,43 0-1-16,13 0 1 15,9 0 0-15,11 0-4 16,1 0 2-16,3 0-1 16,-4 0-1-16,-5 0 2 15,-9-3-2-15,-13 0 2 16,-11 3-2-16,-11 0 0 15,-8 0-1-15,0 0 1 16,0 0 0-16,0 0-1 16,0 0-5-16,0 9-17 0,0 6-34 15</inkml:trace>
  <inkml:trace contextRef="#ctx0" brushRef="#br0" timeOffset="5814.4052">15836 12491 1255 0,'0'0'460'0,"0"0"-441"16,0 0 3-16,0 0 22 15,0 0-21-15,0 0-11 16,21 0-10-16,20 0 5 16,14-2-6-16,12 2 2 0,6-2-3 15,0 2 1-15,-4-2 0 16,-5 2 0-16,-7 0-1 15,-11 0 0-15,-14 0 0 16,-11 4 0-16,-12-2 0 16,-6-1 0-16,-3-1-3 15,0 0 3-15,0 2 1 16,0-2-1-16,2 0 0 16,-1 0-6-16,-1-7-30 15,3-12-350-15</inkml:trace>
  <inkml:trace contextRef="#ctx0" brushRef="#br0" timeOffset="6698.9228">16525 10872 1517 0,'0'0'182'0,"0"0"-135"15,0 0-11-15,0 0-16 16,0 0-10-16,0 0-6 16,-13 13-4-16,10 12 4 15,-1 12 5-15,1 8-5 16,1 6 2-16,2 11 0 15,0 6 1-15,0 7-3 16,0 9 2-16,5 3 1 16,4 3-4-16,2-1-1 15,-3-3 2-15,1 1-3 0,0-3 2 16,-3-4 0 0,0-4-2-16,0-2 2 0,-2-4-2 15,2-2-1-15,-3-2 0 16,-3-2 1-16,0-5-1 15,0-1 1-15,0-3-1 16,-10-4 0-16,2-7 0 16,2-7-1-16,2-2 1 15,-2-6 0-15,2-2 2 16,-1-4-2-16,4-4-1 16,1-2 1-16,-3-2 1 15,3-2-1-15,0-3-1 16,0-1 1-16,0-4 0 0,0 0 1 15,0-2-1 1,0 1 0-16,0-3-1 0,0-1 1 16,0 0 0-16,0 2-2 15,0-1 0-15,0 0 0 16,0-1-5-16,0 0-7 16,0 0-1-16,0-2-8 15,9-15-41-15,1-10-870 16</inkml:trace>
  <inkml:trace contextRef="#ctx0" brushRef="#br0" timeOffset="8729.5049">16514 10883 1432 0,'0'0'169'0,"0"0"-104"16,0 0-23-16,0 0-3 15,0 0-8-15,0 0-13 16,-2-12-9-16,2 9 2 15,0 0-6-15,7 1 1 16,-2-1-3-16,4 1 3 16,2-1-3-16,6 1 1 15,3 2 1-15,-1 0-2 0,5 0 1 16,3 0-1-16,3 0-2 16,-1 0 2-16,4 7 0 15,3 1-3-15,0 2 3 16,2 0-2-16,-2 1 0 15,-1 4-1-15,-1-1 0 16,-3 4-1-16,-1 0 2 16,-2 2-1-16,-1 1 0 15,0-1 0-15,0 2 0 16,-4-1 1-16,0 4 0 16,0-1-1-16,-2 1 0 15,0 1 0-15,-2-1 0 16,3-1 1-16,-5-1-1 0,-1 2 0 15,-2-1 0-15,-1 2-1 16,-1 3-1-16,-3 6 2 16,1-1 0-16,-4 1 0 15,0 0 0-15,-1-4 0 16,1 2 1-16,1-2 0 16,-3 0-1-16,1-1 0 15,-2-2 0-15,-3 3-1 16,0-2 1-16,0 1 0 15,0 0 2-15,0-3-2 16,0 3 1-16,-5-2 2 16,-2 4-3-16,-2-3 0 0,-1 2 0 15,-2-2 0-15,-2 0 1 16,1 0-1-16,0-1 1 16,1 0 0-16,-1 0-1 15,-4-1 0-15,5 1 1 16,-6 0-1-16,2 1 0 15,-1-3 0-15,-1 0 1 16,-1-3-1-16,2 1 0 16,-1-4 0-16,1 0 1 15,-2 0-1-15,3-1 1 16,-3-3-1-16,2 3 1 16,-2-4-1-16,-1 1 1 15,1-1-1-15,-3 2 0 16,0 5 0-16,-5-1 0 15,1 1 0-15,-2 2 0 0,-1-4 1 16,1 2-1-16,1-2 0 16,1 0-1-16,0 0 1 15,5-3 0-15,2-2 0 16,0-3 0-16,-3-1 1 16,5 0 0-16,-2-2-1 15,5-1 0-15,-1-4 0 16,6-1 0-16,3 1 0 15,-2-1 0-15,1-1-2 16,-2 1 4-16,2-1-2 16,-3-2 1-16,1 3-1 15,1-2-1-15,0 1 0 16,1-1 2-16,4 1-1 0,-1-1 0 16,4 1 0-16,0-2 0 15,0 0-2-15,0 0 1 16,0 0 1-16,0 0-8 15,0 0-21-15,9-5-61 16</inkml:trace>
  <inkml:trace contextRef="#ctx0" brushRef="#br0" timeOffset="9714.4438">17546 11635 1693 0,'0'0'63'0,"0"0"-40"15,0 0 6-15,0 0-3 0,0 0-11 16,0 0-9-16,-6-2-3 16,1 4-2-16,1 14-1 15,-4 4 3-15,2 2-2 16,1 4 1-16,1-1 0 16,4-1-1-16,0 0-1 15,5-2 0-15,10-6 0 16,6-3 0-16,3-6 1 15,2-7-1-15,0 0-2 16,-4 0 1-16,-4-16 1 16,-5-1-1-16,-3-6 1 15,-7 0-3-15,-3-4 3 16,0 1 0-16,-8 1 0 16,-11 3 0-16,-1 5 1 0,-1 6 2 15,-1 5-1-15,4 4-2 16,0 2 0-16,6 0 0 15,3 0 0-15,5 4 0 16,4 1 0-16,0 2-2 16,1 1-1-16,25-2 2 15,20 1 1-15,21-3 0 16,18-4 3-16,10 0-3 16,10 0 0-16,4 0 1 15,-2-8-1-15,-1 2 0 0,-13-1 0 16,-13 0 1-16,-17 1-1 15,-17-1 0-15,-16 5 1 16,-14 1 1-16,-10 1 1 16,-6 0 5-1,0 0-2-15,0 0-2 0,0 0-3 16,0 0-1-16,0 0 0 16,0 0-1-16,0 0 0 15,0 0-3-15,-1 0-7 16,-8 3-12-16,-3 1-113 15</inkml:trace>
  <inkml:trace contextRef="#ctx0" brushRef="#br0" timeOffset="11168.3212">15386 14150 1379 0,'0'0'373'0,"0"0"-325"15,0 0-2-15,0 0-13 16,0 0-7-16,0 0-7 16,0 0-4-16,0 0-9 15,-15-13-6-15,15 13 0 16,0 0-3-16,3 17 1 16,16 6 2-16,4 7 1 15,4 2 0-15,3 1 0 16,-2-4-1-16,2-2-2 15,-1-3-6-15,-6-4-1 0,-7-6-4 16,-4-4 6-16,-4-3-6 16,-4-6-1-16,-2-1-8 15,-1 0-10-15,1 0-9 16,-2-1-3-16,0-11-669 16</inkml:trace>
  <inkml:trace contextRef="#ctx0" brushRef="#br0" timeOffset="11446.0075">15653 14168 1768 0,'0'0'39'0,"0"0"-22"0,0 0-5 15,0 0-1-15,0 0-8 16,0 0 1-16,-78 90-2 15,59-57 0-15,-2 1-2 16,1-1 3-16,1-3-3 16,2-2 1-16,1-7 0 15,6-1-1-15,0-8-1 16,5-2-1-16,4-6-10 16,1-2-13-16,0-2-32 15,0 0-39-15,0-5-584 16</inkml:trace>
  <inkml:trace contextRef="#ctx0" brushRef="#br0" timeOffset="11810.7415">15289 13967 1651 0,'0'0'64'15,"0"0"-43"-15,0 0 1 16,0 0-4-16,0 0-17 0,0 0 2 16,83-36-2-1,-38 35-1-15,4 1 2 0,4 0-2 16,-2 0 1-16,-2 0-1 15,-10 0 0-15,-11-1 0 16,-10-1 0-16,-11 1 5 16,-4 0-2-16,-3 0 1 15,0-1 0-15,0 2-2 16,2 0-2-16,1 0 0 16,1 0-39-16,2 5-91 15</inkml:trace>
  <inkml:trace contextRef="#ctx0" brushRef="#br0" timeOffset="12705.9774">15480 14809 1748 0,'0'0'59'16,"0"0"-31"-16,0 0 7 0,0 0-14 16,0 0-8-16,0 0-6 15,-11-12-3-15,11 12-3 16,-1 0-1-16,-1 5-1 16,-3 5 1-16,1 4 0 15,0 1 1-15,0-2 0 16,4 0-1-16,0-5-2 15,0 1-3-15,0-1-3 16,11-6 1-16,6-2 1 16,5 0 3-16,4-2 2 15,0-8-2-15,3-3-1 16,-8-1 3-16,1 3 0 16,-6 0 2-16,-5 2 0 15,-3-1 0-15,-5 1-1 0,0 4 4 16,-3 0 5-16,0 3 0 15,0 2-1-15,0-2 0 16,0 2-5-16,0 0-3 16,0 2-5-16,0 17 4 15,0 8 1-15,2 4 1 16,1 0 0-16,2-3-1 16,-1-2 0-16,1-2-1 15,1 1 1-15,-2-4-1 16,0-1 0-16,-1-4 0 15,-3-4 0-15,0-2 0 0,0-3-3 16,0 0 1-16,-10-1 3 16,-2-3 0-16,-5-2 1 15,-5-1 0-15,-3 0 1 16,2 0 0-16,5 0-1 16,5-4-1-16,6-1-2 15,5 4-11-15,2-3-30 16,0 1-411-16</inkml:trace>
  <inkml:trace contextRef="#ctx0" brushRef="#br0" timeOffset="14055.5187">15490 15477 1629 0,'0'0'72'0,"0"0"-17"15,0 0-12-15,0 0-15 16,0 0 2-16,0 0-10 16,-17-16-10-16,17 16-8 15,0 0-2-15,0 0-1 16,4-3 1-16,14 3 1 15,7 0 2-15,6 0-1 16,2 0-2-16,-3 0 0 16,-6 3-1-16,-6 4 1 15,-6 5-2-15,-6 0-1 16,-6 4 0-16,0 0 0 0,0 5 2 16,-13 3 2-16,-7 1 0 15,-4 1 1-15,-2-3-2 16,3-3 1-16,5-3 0 15,3-4 0-15,8-4-1 16,5-2 0-16,2-1 0 16,2-3-3-16,23 0 3 15,12-3 1-15,17 0 0 16,13 0-1-16,9-6-12 16,-1-9-71-16,0-5-789 15</inkml:trace>
  <inkml:trace contextRef="#ctx0" brushRef="#br0" timeOffset="14806.9752">15969 14290 1611 0,'0'0'88'0,"0"0"-45"15,0 0-26-15,0 0 1 16,0 0-14-16,0 0 4 0,76 10 3 16,-19-8-6-1,7 0 0-15,6-1 0 0,3-1-4 16,2 0-1-16,-6 0 1 15,-11 0 0-15,-17 0 0 16,-20 0-1-16,-12 0 0 16,-7 0 0-16,-2 0-1 15,0 0 1-15,0 0-5 16,0 3-7-16,-12 9 10 16,-2 1-34-16,0-1-90 15</inkml:trace>
  <inkml:trace contextRef="#ctx0" brushRef="#br0" timeOffset="15175.3139">16032 14746 1699 0,'0'0'64'16,"0"0"-45"-16,0 0-1 16,0 0 8-16,0 0-16 0,0 0-9 15,59 0 12-15,-20-3-10 16,2 1-1-16,0 1-1 15,-4 1 0-15,-2 0-1 16,1 0 0-16,-10 0 0 16,-3 0 0-16,-8 0 0 15,-4 0-1-15,-1 7-11 16,-1 3-37-16,1 6-13 16,-6 1-51-16</inkml:trace>
  <inkml:trace contextRef="#ctx0" brushRef="#br0" timeOffset="15588.868">16115 15494 1725 0,'0'0'22'0,"0"0"-18"16,0 0 4-16,0 0 12 15,0 0-8-15,0 0-7 16,56 10 10-16,-3-10-6 16,10 0-2-16,7 0-5 15,0 0-2-15,-6 0 1 16,-11 0-1-16,-13 0-1 16,-19 0 1-16,-7 0-1 15,-11 0-7-15,-3 0-21 16,0 0-32-16,0 0-31 0</inkml:trace>
  <inkml:trace contextRef="#ctx0" brushRef="#br0" timeOffset="16269.5043">16724 13998 1596 0,'0'0'105'0,"0"0"-41"16,0 0-25-16,0 0-18 15,0 0-14-15,0 0-7 16,-11 25 2-16,8 18 2 16,2 11 0-16,-2 13 2 15,3 11-1-15,0 9 1 16,0 11-2-16,0 9-1 15,3 12-3-15,3 7 3 16,-1 0-1-16,-1 0 2 16,2-12-2-16,0-8-1 15,0-8-1-15,-3-12 1 16,-2-8-1-16,-1-7 0 16,0-10 1-16,0-8-1 15,0-8 1-15,0-7-1 0,-1-12 0 16,-4-6 0-16,-4078-9 0 15,8165-7 0-15,-4085-3 1 16,3-1 0-16,0-3-1 16,0-15-3-16,0-11-63 15,0-10-194-15</inkml:trace>
  <inkml:trace contextRef="#ctx0" brushRef="#br0" timeOffset="16773.4846">16373 14734 1665 0,'0'0'56'0,"0"0"-39"16,0 0 4-16,106-2-12 16,-58 2-9-16,7-2-4 15,-2-1-354-15</inkml:trace>
  <inkml:trace contextRef="#ctx0" brushRef="#br0" timeOffset="17963.0825">16713 14076 1390 0,'0'0'187'0,"0"0"-125"15,0 0-1-15,0 0-17 16,0 0-15-16,0 0-10 16,-25-31-3-16,25 28-8 15,0 0-2-15,0-2-3 16,15 1 2-16,5-1-3 16,6 3 1-16,9 2-3 15,5 0 3-15,2 0-2 16,7 5 2-16,-3 7 0 15,3 5-2-15,-1 5 1 0,1 2-1 16,-1 3 0-16,-3 3 2 16,-1 3-2-16,-2-1-1 15,0 3 2-15,0 4-1 16,-5 0 0-16,-1 2-1 16,-5 2 0-16,-4 3 0 15,-3-2 0-15,-3 3 0 16,-3-2 1-16,-3 2-1 15,-2 0 0-15,-2 1 1 16,0 3-1-16,-6-2 0 16,1-1 0-16,-5-4 1 15,-1-3-1-15,0-3-1 16,0-4 1-16,0 1 0 16,0 0 1-16,-7 1-1 15,-1 0 0-15,-4 0 0 0,-1-3 0 16,-5 1 0-16,2-1 0 15,-4-4-2-15,0 1 4 16,0-5-4-16,-3 0 4 16,0-2-3-16,-2 0 1 15,-4 0 0-15,-5-2 1 16,0 1 0-16,-2-3-1 16,-4 0 0-16,2 1 0 15,-1 1 0-15,2-1-3 16,-2 0-1-16,-2-2 2 0,3-1 0 15,-1-5 2 1,1-1-1-16,2-3 0 0,-1-5 0 16,4 3 0-16,1-5-1 15,6 0 2-15,3-1 0 16,4 0 0-16,-1 0 0 16,5 0-8-16,2 0 7 15,6 0-2-15,4 0-13 16,3 0-16-16,0 0-109 15</inkml:trace>
  <inkml:trace contextRef="#ctx0" brushRef="#br0" timeOffset="19125.4924">17647 14847 1514 0,'0'0'131'16,"0"0"-82"-16,0 0-10 15,0 0-3-15,0 0-10 16,0 0-6-16,2-8 0 16,-2 8-4-16,0 0-4 15,0 0-5-15,0 0-3 16,-6 4-4-16,-3 8 6 16,0 8-3-16,3-1-2 15,4-1 0-15,2 0-1 16,0-1 0-16,9 1 0 15,12-4-2-15,6-2 2 0,1-3 0 16,2-5-4-16,0-4 1 16,-6 0 0-16,-2 0 2 15,-6-13 1-15,-5-5 3 16,-6-3-1-16,-5-3-2 16,0-3 0-16,-12 1-1 15,-12 1 1-15,-6 8 2 16,-4 6-2-16,4 10 1 15,8 1-1-15,4 4-3 16,9 15-24-16,9 3-60 16,0-2-101-16</inkml:trace>
  <inkml:trace contextRef="#ctx0" brushRef="#br0" timeOffset="19489.4735">17902 14863 1778 0,'0'0'17'15,"0"0"-17"-15,0 0 1 16,91-5 12-16,0 0-10 15,29 1-2-15,14 1 0 16,3 1 0-16,-9 2-1 0,-16 0 2 16,-15 0-2-16,-16 0 0 15,-17 0 0-15,-19 0 0 16,-20 0 1-16,-13 0 0 16,-12 0 8-16,0 0 12 15,0 0 3-15,0 0-13 16,0 0-8-16,-6 0-3 15,-1 0 0-15,-6 0-24 16,2 2-86-16</inkml:trace>
  <inkml:trace contextRef="#ctx0" brushRef="#br0" timeOffset="24260.4362">15575 16561 1713 0,'0'0'72'0,"0"0"-58"15,0 0-5-15,0 0-4 16,0 0-1-16,0 0 9 16,51 71-5-16,-23-47-3 15,1 2 0-15,-2-1-1 0,2 1 1 16,-2-2-2 0,-3-2-1-16,-4-3-1 0,-4-6 1 15,-6-1-1-15,-4-3-1 16,-2-8 0-16,-2 1 0 15,0-2 0-15,-1 0-2 16,1 0-9-16,-1 0-8 16,-1-3-31-16,0-10-174 15</inkml:trace>
  <inkml:trace contextRef="#ctx0" brushRef="#br0" timeOffset="24597.5781">15851 16573 1754 0,'0'0'45'0,"0"0"-22"15,0 0-13-15,0 0-2 16,0 0-3-16,0 0 0 16,-86 100-4-16,65-67 1 0,4-3-1 15,-2 3-1 1,1-4 1-16,0-4-1 0,0-3 0 16,2-5 0-16,-1-2-1 15,6-3-5-15,-1-3-13 16,5-2-24-16,5-3-44 15,0-2-359-15</inkml:trace>
  <inkml:trace contextRef="#ctx0" brushRef="#br0" timeOffset="25521.4787">15745 17340 1757 0,'0'0'49'15,"0"0"-24"-15,0 0 0 16,0 0-6-16,0 0-10 15,0 0-2-15,-49 7-6 16,39 7 1-16,4 2-1 0,1 1 1 16,4 5-2-16,1-1 2 15,0 0 0-15,1-4-2 16,10-3 0-16,2-3-1 16,2-2 0-16,3-6 0 15,5 0-1-15,0-3 2 16,1 0-1-16,0-12 1 15,-4-1 0-15,-4-2 1 16,-4-1 0-16,-3 2 0 16,0 2-1-16,-5 2 2 0,-2 3 0 15,-2 4 2-15,0 1 3 16,0-1 2-16,0 3-1 16,0 0-6-16,0 0-1 15,0 0-1-15,0 5-5 16,0 10 4-16,0 9 1 15,0 7 1-15,0 1-1 16,0-2 0-16,1 3 1 16,4-5 0-16,0 0-1 15,-1 3 0-15,0-9 0 16,-1-3 0-16,-2-1 0 16,-1-2 0-16,0-7-1 15,0-1 1-15,0-2-2 16,0-3 1-16,-3 0 1 15,-7 1-1-15,-6-4 1 0,-5 0-7 16,3 0-3-16,-3 0-4 16,6-10-13-16,2-4-33 15,5-2-361-15</inkml:trace>
  <inkml:trace contextRef="#ctx0" brushRef="#br0" timeOffset="25874.85">15684 17179 1776 0,'0'0'28'0,"0"0"-9"16,0 0-3-16,0 0-15 0,0 0 4 15,106-3-2-15,-42 0-3 16,5-1-5-16,3-5-115 16</inkml:trace>
  <inkml:trace contextRef="#ctx0" brushRef="#br0" timeOffset="26646.0758">16171 16707 1645 0,'0'0'62'15,"0"0"-28"-15,0 0-10 16,0 0 6-16,0 0-13 16,0 0-17-16,39-8 11 15,5 6-10-15,10 2 2 16,8 0-2-16,7 0-1 16,1 0 1-16,-3 0-1 15,-10 0 1-15,-12 5-1 16,-14-3 0-16,-10 0 0 0,-11-2 2 15,-4 0-2-15,-1 0 0 16,2 1 0-16,1 4 0 16,4 2-9-16,1 4-59 15,-1 0-199-15</inkml:trace>
  <inkml:trace contextRef="#ctx0" brushRef="#br0" timeOffset="27305.947">16369 17384 1655 0,'0'0'68'0,"0"0"-34"15,0 0 3-15,0 0-11 16,0 0-13-16,0 0 0 16,-27-10-5-16,27 10-5 15,0 0-1-15,0 0 2 0,0 0-4 16,4 0-4 0,17 0 4-16,11 0 6 0,8-4-3 15,6 3-3-15,4-1 1 16,-4 0-1-16,-3 0 0 15,-4-3 1-15,-9 2 0 16,-7 1 0-16,-8 1 0 16,-7-1 0-16,-4 1-1 15,-1 1 0-15,0-1-6 16,0 1-14-16,3 0-28 16,-2-3-6-16,0-1-79 15</inkml:trace>
  <inkml:trace contextRef="#ctx0" brushRef="#br0" timeOffset="27860.0379">16895 16487 1630 0,'0'0'85'0,"0"0"-32"16,0 0-13-16,0 0-21 16,0 0-7-16,0 0-7 15,-17 7-2-15,14 19-3 16,1 8 2-16,1 10 2 16,1 7 0-16,0 6 1 15,0 8 0-15,4 6-2 16,6 6 0-16,0 6-1 15,4 1-1-15,-2-1-1 0,0-4 0 16,0-13 0-16,-1-6 0 16,-4-4 1-16,2-8-1 15,-3-7 1-15,-3-7-1 16,0-9 0-16,-2-5 0 16,-1-9 0-16,0-4 1 15,0-4-1-15,0-2-1 16,1-1-1-16,1 0-6 15,-2 0-4-15,0-5-11 16,0-9-121-16</inkml:trace>
  <inkml:trace contextRef="#ctx0" brushRef="#br0" timeOffset="28527.1985">16898 16573 1597 0,'0'0'74'0,"0"0"1"15,0 0-31-15,0 0-26 16,0 0-3-16,0 0-8 16,32-38-6-16,-2 38 1 0,6 0 1 15,11 9-1-15,2 8 5 16,-1 5-4-16,3 7 0 16,0 5 0-16,4 10-2 15,-2 6 1-15,-1 8-1 16,-7 2-1-16,-9 6 0 15,-6 0 0-15,-5 6 0 16,-10 3-1-16,-7-4 1 16,-7-5 0-16,-1-7-1 15,-3-6 0-15,-18-6 0 16,-4-7-1-16,-8-3 2 16,-4-5 1-16,-4-6-1 15,-3-4 1-15,0-8 0 16,0-4 0-16,2-7 0 15,2 0 0-15,3-3 0 0,7 0-1 16,12 0 0 0,9 0-1-16,7 0-7 0,2 0-20 15,0 0-31-15,0-6-491 16</inkml:trace>
  <inkml:trace contextRef="#ctx0" brushRef="#br0" timeOffset="29045.6038">17631 17015 1789 0,'0'0'35'16,"0"0"-14"-16,0 0 5 0,0 0-12 15,0 0-9 1,0 0-4-16,-55 18-1 0,47 3 1 16,8 6-1-16,0 4-1 15,5-1 1-15,19-1-1 16,5-5 1-16,7-4-1 16,9-4-4-16,-5-8 0 15,-2-6 0-15,-7-2-6 16,-9 0 3-16,-6-17 8 15,-5-9 3-15,-10-5-1 16,-1-4 0-16,-10-7 9 16,-20 4-6-16,-8 6 1 0,-4 10-3 15,6 11 2 1,10 11-5-16,19 0-18 0,7 0-264 16</inkml:trace>
  <inkml:trace contextRef="#ctx0" brushRef="#br0" timeOffset="31871.9871">18569 11632 1196 0,'0'0'149'0,"0"0"-134"15,0 0-13-15,0 0 68 16,0 0-28-16,103-27-8 16,-82 23-7-16,0-1-6 0,-5 1 4 15,-1 4 6-15,-7 0-7 16,3 0-15-16,-3 0-7 16,-1 0 0-16,2 0 2 15,0 0-1-15,0 1 11 16,2 2 2-16,-1-1 4 15,0 1 0-15,0 1-2 16,-3 0-9-16,-3 2-4 16,1 1 2-16,-2 4-4 15,1 3 7-15,0 3-5 0,0 1 4 16,-1 5-6 0,1 6 2-16,-1 1-1 0,-1 6 0 15,-1-2 2-15,-1 4-2 16,0 1 1-16,0-3-3 15,0 3 0-15,2-3 1 16,1 0-1-16,-2 2-1 16,4-2 1-16,-4 2-1 15,2-2 1-15,-1-1-2 16,-1 0 1-16,2-1-1 16,0 0 1-16,1 2 0 15,-1-4-1-15,2-1 1 16,1-2-1-16,0 0 0 15,3 0 0-15,-3 1 0 16,1 0 1-16,-1 0 0 16,1-3-1-16,0 3 0 0,-3-2 0 15,-1 3 0-15,0 1 1 16,-1 0-1-16,-2 3 0 16,0-3 0-16,0 1 1 15,0-5-1-15,0 0 0 16,0-1 0-16,0-1 1 15,0 5-1-15,0-1 1 16,0-1-2-16,0 0 1 16,0-5 0-16,0 0 1 15,0-1-1-15,0 1 0 16,0 0 0-16,0 0 0 0,1-2 0 16,1-4 0-1,-1-1 0-15,1 1 0 0,-2 2 0 16,0 1 1-16,0-2-1 15,0 0 0-15,0-2 0 16,0-3 0-16,0 0-1 16,0 4 1-16,0-1 0 15,0 0 1-15,0-2-1 16,0-1 1-16,0 1-2 16,0-2 1-16,0 1 0 15,0 2 0-15,-2 1 0 16,1 3-1-16,-1-3 1 15,1-3 1-15,-1-1-1 0,1-2 1 16,1 1-2 0,-2-1 1-16,2 2 0 0,0-2 0 15,-1 0 0-15,1-1 0 16,0 0 0-16,0-4 0 16,0 0 0-16,0 1 0 15,0-2 0-15,0-3 0 16,0 3 0-16,0 0 0 15,0-3-1-15,0 3 2 16,4-2-2-16,10 2 1 16,5-2-1-16,6 0 1 15,7 0 1-15,5-1-1 16,9-1 1-16,8-1 2 16,8 0-3-16,10 0 0 0,4-1 0 15,2-3-1-15,-8 1 3 16,-3 1-4-16,-13 0 2 15,-8 2-1-15,-13 0-3 16,-11-3-37-16,-8-2-122 16</inkml:trace>
  <inkml:trace contextRef="#ctx0" brushRef="#br0" timeOffset="32524.8154">18348 16663 1172 0,'0'0'54'15,"0"0"-42"-15,0 0-3 16,0 0 8-16,0 0 67 15,0 0-32-15,-77 47-13 16,66-38-13-16,1 1 4 16,-2 2-15-16,0 2-15 15,-1 0-21-15,1 0-906 16</inkml:trace>
  <inkml:trace contextRef="#ctx0" brushRef="#br0" timeOffset="34121.9252">17800 17191 1698 0,'0'0'45'16,"0"0"-32"-16,0 0 0 15,0 0 8-15,0 0-12 16,0 0-1-16,63-28-2 16,-33 22 6-16,5 1-1 15,4 1-5-15,5-1 4 0,5 4-5 16,4 1-2 0,2-2-1-16,-2-1 1 0,-3-1-3 15,3 3 1-15,-5 1-1 16,0 0 1-16,-2-3 0 15,-3 2 0-15,-1-1-1 16,-3 1 1-16,-3-1 1 16,-5 2-2-16,-1 0 0 15,-2 0 0-15,-3 0 1 16,1 0-1-16,-4 0 1 16,2 0 0-16,-2 0-1 15,2 0 1-15,1 0 0 16,-2 0 0-16,2-5 0 15,-1 2 0-15,-2 0-1 16,-3-1 0-16,-2 2 1 16,-1-1-1-16,-2-4 1 0,-3 5 0 15,-2-2 0-15,1 1 0 16,-1-2-1-16,-1 2 1 16,0 1-1-16,-2-1 0 15,-1 1 0-15,-1-5 0 16,1-2 1-16,0-2 0 15,0-6 1-15,0-2-1 16,-3 0 1-16,2-3-1 16,-3-2 0-16,1-3 0 15,-1 1-1-15,-1-4-2 16,0-4 2-16,0-2 0 16,0-2 0-16,0-2 0 0,0-3 1 15,0-3-1-15,0-4 0 16,0 0 0-1,0-2 1-15,0-1-1 0,-1 0 0 16,-2 0 1-16,1 6-1 16,-1-1 1-16,3 2-1 15,0 0 0-15,0-2 0 16,0-1 0-16,0-4 0 16,0 2 1-16,0 3-2 15,0 2 1-15,0 6 0 16,0 7 0-16,0 4 0 15,0-2-1-15,-3 3 0 0,-5-2 1 16,0 2 2-16,2 0-1 16,1 3 0-16,1 3-1 15,1 1 1-15,3 6 0 16,0 1-1-16,0 2 0 16,0 5-1-16,0 2 0 15,0 3 1-15,0 2 0 16,0 0 0-16,0 0 0 15,0 0 0-15,0 0 1 16,0-3-1-16,0-1 0 16,0 0 1-16,0-2 0 15,0 3-1-15,0-1 0 16,0 1 0-16,1 1 0 0,6-1-2 16,6 0 1-16,8 1 1 15,7 0 0-15,14 2 0 16,14 0 0-16,14 8-1 15,11 6-2-15,4 0-19 16,-1-8-56-16,-13-6-1718 16</inkml:trace>
  <inkml:trace contextRef="#ctx0" brushRef="#br0" timeOffset="34745.8111">18999 14877 1548 0,'0'0'105'15,"0"0"-65"-15,0 0-22 16,0 0-16-16,0 0 4 16,0 0 4-16,104-8-1 15,-43 8-3-15,12 0 0 16,8 0 0-16,4 0-5 15,-5 0 1-15,-2 3-2 16,-14 0-11-16,-12-1-98 16</inkml:trace>
  <inkml:trace contextRef="#ctx0" brushRef="#br0" timeOffset="35747.9635">19958 13405 321 0,'0'0'1116'15,"0"0"-1005"-15,-14 85-60 16,13-43-19-16,-2 10-8 16,1 10 4-16,1 6 2 15,1 4-3-15,0 1-17 16,0 1-5-16,0 2 1 15,0 5 3-15,0 2 4 16,0-1-4-16,0 3-2 16,0-3-1-16,0 2-2 15,0-1 2-15,-2 3 0 16,2 2-4-16,0-1 1 16,0-1 0-16,0-4-1 0,0-5 1 15,0-6-2-15,0-4 1 16,-1-4-2-16,1-5 1 15,0-5 0-15,0-6 0 16,0-3-1-16,0-5 0 16,0-3 1-16,0-4-1 15,3 0 0-15,1-1 0 16,3 2 0-16,0 1 0 16,-1 0 1-16,-3-3-1 15,0-3 0-15,-3-4 0 16,0-7 0-16,0-5-1 15,0 1 0-15,1-6-1 16,-1 0-7-16,3 1-29 16,0-8-96-16</inkml:trace>
  <inkml:trace contextRef="#ctx0" brushRef="#br0" timeOffset="37195.5994">19973 13347 1657 0,'0'0'51'0,"0"0"-17"16,0 0-21-16,0 0-1 15,0 0-1-15,0 0-8 16,58 0 0-16,-21 0-1 16,4 6 2-16,12 5-2 0,5 0 2 15,8 5 1-15,1 4-1 16,3-1 1-16,3 6 1 15,2-1 0-15,-2 6-5 16,-5 5 1-16,-8 3 0 16,0 6-2-16,-5 6 2 15,-6 3-1-15,-3-2 1 16,-4 2-1-16,-4 2 1 16,-3 5-2-16,-2 6 0 15,-6 1 1-15,-5 1-1 16,-2-2 0-16,-6-2 3 0,-3-3-3 15,1 0 0 1,-6 4 1-16,-1-2-1 0,-4 0 0 16,-1 4 1-16,0 4-1 15,0-1 0-15,-8-3 0 16,1-5 1-16,-2-8-1 16,0-5 0-16,2-1 0 15,-5 1 2-15,-5 2-2 16,-5 2 0-16,-2-4-2 15,-4-1 2-15,-4-1-3 16,2-5 1-16,-1 0 2 16,0-3-1-16,1-5 0 15,-1 3-6-15,-1-3-1 16,-2 1 2-16,1-4 2 16,1-1 4-16,-3-2 1 0,1-3-1 15,-5-2 0-15,2 2 2 16,-8-2-2-16,0 2-4 15,-1 2-6-15,-2-4 9 16,2-3 0-16,-3 2-3 16,-2-1-3-16,-1-1 6 15,-3-3-8-15,4-2-2 16,8-5 8-16,8-3-5 16,15-2-5-16,9-5 2 15,8 0-89-15,3-5-269 16</inkml:trace>
  <inkml:trace contextRef="#ctx0" brushRef="#br0" timeOffset="37938.1583">21413 14487 1715 0,'0'0'42'16,"0"0"-14"-16,0 0-5 15,0 0-6-15,0 0-6 16,0 0-4-16,-69 5-2 16,53 15-3-16,4 7 0 15,1 2 1-15,8 2-1 16,3 2-1-16,0-3 0 16,16-1 0-16,8-5-1 0,7-6-1 15,5-7 1-15,1-5-6 16,1-6 2-16,-4-3 2 15,-6-17 2-15,-9-6 2 16,-10-4-2-16,-7-1 1 16,-2-1 1-16,-9-3 0 15,-18 5 0-15,-4 4-2 16,0 11 2-16,2 13-2 16,10 2-4-16,10 9-23 15,9 8-188-15</inkml:trace>
  <inkml:trace contextRef="#ctx0" brushRef="#br0" timeOffset="38420.6032">21745 14648 1678 0,'0'0'46'0,"0"0"-24"16,0 0-6-16,0 0 7 16,0 0-6-16,0 0-16 15,64-22 4-15,-8 14-4 16,15 5 1-16,12-3-1 16,5 1-1-16,6 2 0 15,-3 1-1-15,-12 1 2 16,-12-1 0-16,-13 2-1 15,-17 0 0-15,-14 0 0 16,-13 0 2-16,-7-1-2 0,-3 1 13 16,0-2 10-16,0 2-8 15,0 0-12-15,0 0-3 16,0 0-20-16,0 0-97 16</inkml:trace>
  <inkml:trace contextRef="#ctx0" brushRef="#br0" timeOffset="39003.5473">23215 14455 1682 0,'0'0'39'0,"0"0"-24"16,0 0-9-1,0 0 19-15,0 0-5 0,0 0-5 16,43-73-6-16,-43 60 1 16,0-1-3-16,0 1 4 15,-11 1-2-15,0 3-1 16,-5 2-2-16,2 1-2 16,-2 6-2-16,1 0-2 15,-3 0 2-15,2 10 1 16,-2 9 0-16,1 3-1 15,3 8 0-15,3 6-1 16,3 5 1-16,3 2-2 16,5 2 0-16,0 5 0 15,0 0 1-15,0 3 0 16,0 0-2-16,0-2 1 0,0-7 0 16,0-2 0-1,0-10 1-15,-5-3 1 0,-8-5-2 16,-5-6-1-16,1-4 0 15,-2-3 1-15,-2-2-3 16,2-6-9-16,-2-3-19 16,3 0-118-16</inkml:trace>
  <inkml:trace contextRef="#ctx0" brushRef="#br0" timeOffset="39162.4093">22908 14774 1830 0,'0'0'40'0,"0"0"-29"0,0 0-9 16,88-48 2-16,-25 42-4 15,14 6-1-15,5 0-15 16,-3 0-49-16</inkml:trace>
  <inkml:trace contextRef="#ctx0" brushRef="#br0" timeOffset="41531.6775">19717 14909 874 0,'0'0'399'16,"0"0"-242"-16,0 0-68 15,87-2-49-15,-65-4-11 16,-4 1-23-16,-4 0 0 16,-1 2 2-16,-6 2-6 0,1 1-2 15,-4 0-64-15,-2 0-1370 16</inkml:trace>
  <inkml:trace contextRef="#ctx0" brushRef="#br0" timeOffset="42333.977">19719 15441 1367 0,'0'0'181'16,"0"0"-99"-16,0 0-19 16,0 0-10-16,0 0-21 15,0 0-11-15,-8-11-5 16,7 11-6-16,1 0 0 15,0 0-2-15,0 0 1 16,0 0-5-16,0 0-1 16,0 0-2-16,0 0 0 0,0 0-1 15,17 0 0-15,11 0 5 16,4 0-4-16,7 0-1 16,0 0-3-16,-3 0-9 15,-3 0-5-15,-2 0-22 16,-8 0-42-16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1-15T05:14:00.501"/>
    </inkml:context>
    <inkml:brush xml:id="br0">
      <inkml:brushProperty name="width" value="0.05292" units="cm"/>
      <inkml:brushProperty name="height" value="0.05292" units="cm"/>
      <inkml:brushProperty name="color" value="#FF0000"/>
    </inkml:brush>
  </inkml:definitions>
  <inkml:trace contextRef="#ctx0" brushRef="#br0">1404 3814 1608 0,'0'0'97'15,"0"0"-73"-15,0 0 1 16,0 0 3-16,0 0-10 16,0 0-1-16,0 0 1 0,-9 17-3 15,0-16-4-15,-2 1-2 16,-2-2-3-16,0 0 1 16,-2 0-3-16,6 0 2 15,3-4-2-15,1-4 0 16,4 3-1-16,1-4-2 15,0 3 1-15,0 0-1 16,0 1 2-16,0 2 0 16,0-1-2-16,3 4-1 15,4 0 0-15,8 0-2 16,2 7 1-16,8 10 0 16,0 5 1-16,-8 1 0 0,2 6 0 15,-8 2 0 1,-7 6-1-16,-4 5 1 0,0 3-3 15,-12-1 2-15,-13-7 1 16,-8-5 0-16,-3-8-1 16,-1-11 1-16,-1-9-1 15,3-4 0-15,8 0 1 16,4-11 1-16,4-3-1 16,7 1 1-16,8 1 0 15,1 5 0-15,3-3 1 16,0 4-1-16,0 1 2 15,0 1-2-15,7 1 0 16,8 3 0-16,6 0-1 16,6 0 2-16,6 6-1 15,4 8 0-15,2 0 1 16,2 0-1-16,-2 0-1 16,-4-2 0-16,-7-5 0 0,0-2 0 15,-10-4-1-15,0-1-6 16,-5 0-9-16,-2-13-9 15,-5-10-51-15,-6-5-1030 16</inkml:trace>
  <inkml:trace contextRef="#ctx0" brushRef="#br0" timeOffset="460.8812">1264 3557 165 0,'0'0'1606'15,"0"0"-1567"-15,-97-14-7 16,64 14-4-16,-2 3-10 16,-3 19-8-16,-1 11-6 15,0 11 0-15,3 11-3 16,3 9 0-16,5 9 0 15,9 6-1-15,8 5 0 16,9 1 0-16,2-4 0 16,19-12-1-16,24-8 1 0,8-12 0 15,19-16 2 1,12-14-2-16,12-11 1 0,4-8-1 16,-1-13 1-16,-12-16-1 15,-13-11 0-15,-14-9 0 16,-13-9 0-1,-11-9 0-15,-19-12 1 0,-15-7 1 16,-12-3 5-16,-34 1-1 16,-17 8 1-16,-7 17 3 15,-6 15-3-15,2 17-4 16,11 17-3-16,9 13-4 16,14 1-19-16,10 11-22 15,8 4-318-15</inkml:trace>
  <inkml:trace contextRef="#ctx0" brushRef="#br0" timeOffset="2314.155">3246 3718 1451 0,'0'0'126'0,"0"0"-95"16,0 0 18-16,0 0 0 15,0 0-16-15,15-87-10 0,-15 71-3 16,-3 2 0 0,-9 1-3-16,-3 6 4 0,-3 1-4 15,-6 2-8-15,0 3 1 16,-1 1 2-16,4 0-4 15,3 0-2-15,3 7-2 16,2 5-1-16,0 8-2 16,-1 6 0-16,4 7-1 15,2 7 1-15,4 4 0 16,4 4-1-16,0 7 0 16,7 3 1-16,11 1-1 15,3 0 1-15,-3-2-1 16,0-5 0-16,-6-5 0 15,-5-5 0-15,-1-5 0 16,-6-7 0-16,0-7 0 0,0-4-1 16,0-7-1-16,-7-3-4 15,-2-7-6-15,-3-2-4 16,-3-1-29-16,0-18-112 16</inkml:trace>
  <inkml:trace contextRef="#ctx0" brushRef="#br0" timeOffset="2502.7823">2823 4074 1790 0,'0'0'44'16,"0"0"-18"-16,0 0-4 15,0 0-14-15,0 0-8 0,98-46 0 16,-33 41-1-16,15 2-22 15,8 1-57-15,-2 1-331 16</inkml:trace>
  <inkml:trace contextRef="#ctx0" brushRef="#br0" timeOffset="2757.9603">3650 3924 1839 0,'0'0'22'0,"0"0"-22"15,0 0 0-15,0 0 1 16,91-1-1-16,-47-1-9 15,9 2-32-15,-2 0-15 16,-11 0-314-16</inkml:trace>
  <inkml:trace contextRef="#ctx0" brushRef="#br0" timeOffset="2924.0013">3592 4163 1543 0,'0'0'292'15,"0"0"-273"-15,0 0-11 16,0 0 4-16,0 0-3 16,79 0-6-16,-12-7-3 15,9-3-32-15,0 1-182 16</inkml:trace>
  <inkml:trace contextRef="#ctx0" brushRef="#br0" timeOffset="4676.366">6120 3427 1637 0,'0'0'107'16,"0"0"-90"-16,0 0 9 16,0 0 10-16,0 0-7 15,0 0-15-15,-26-15-4 16,15 13-4-16,-8 2 0 15,-1 0-1-15,-8 0-2 16,-8 6 0-16,-4 9 0 0,-2 7-1 16,-4 8-1-1,-3 10 0-15,-2 10 0 0,-1 6-1 16,1 5 0-16,6-1 0 16,9 0 1-16,10 0-1 15,12 3 0-15,8 0 0 16,6 0 0-16,15-1 0 15,18-3 0-15,12-5 0 16,10-4 1-16,7-9-1 16,7-7-4-16,0-5-8 15,-4-12-15-15,-7-10-48 16,-13-7-781-16</inkml:trace>
  <inkml:trace contextRef="#ctx0" brushRef="#br0" timeOffset="5030.5053">6280 3700 1830 0,'0'0'62'0,"0"0"-58"0,0 0-3 15,0 0 3 1,0 0-1-16,0 0-1 0,34 91 7 16,-5-60-2-16,2 5-6 15,0-2-1-15,2 2 1 16,-2-1-2-16,-1 0 1 15,-4-5-3-15,-1-7-7 16,-3-3-9-16,-4-7-25 16,-3-10-36-16,-4-3-525 15</inkml:trace>
  <inkml:trace contextRef="#ctx0" brushRef="#br0" timeOffset="5311.8372">6629 3702 1699 0,'0'0'157'16,"0"0"-137"-16,0 0-15 15,0 0 5-15,0 0 0 16,-87 47-6-16,61-16-1 15,0 6-2-15,1 2-1 16,2 2 1-16,-2 1-1 0,7 0-3 16,2-5-10-16,1-3-4 15,9-4-21-15,3-7-34 16,3-5-678-16</inkml:trace>
  <inkml:trace contextRef="#ctx0" brushRef="#br0" timeOffset="5667.2982">6930 3841 1856 0,'0'0'41'0,"0"0"-37"16,0 0-1-16,0 0 8 15,0 0-5-15,0 0-3 16,47 0-2-16,-8 0-1 16,2 0 0-16,-1 0 0 15,-4 0 0-15,-6 0-3 16,-5 0 0-16,-7 0 0 15,-7 0-3-15,-7 0 1 16,-4 0-1-16,0 0-1 16,0 0-6-16,0 0-18 15,-4 0-55-15,-7-2-664 0</inkml:trace>
  <inkml:trace contextRef="#ctx0" brushRef="#br0" timeOffset="5945.1032">7108 3730 1811 0,'0'0'40'16,"0"0"-26"-16,0 0 12 0,0 0-4 15,0 0-16-15,0 0-5 16,-15 49 1-16,13-23-1 15,1 3 2-15,1 0-3 16,0 0 1-16,0-1-3 16,0-3 2-16,0-3-7 15,0-8-2-15,0-2-10 16,-2-6-18-16,1-6-37 16,-1 0-837-16</inkml:trace>
  <inkml:trace contextRef="#ctx0" brushRef="#br0" timeOffset="6513.7752">7436 3754 1525 0,'0'0'358'0,"0"0"-343"16,0 0-9-16,0 0 4 16,0 0-3-16,0 0-6 15,-11 46 2-15,11-32-3 16,2 0 1-16,14-1-1 16,2-4-1-16,9-1-3 15,3-8-4-15,-2 0-4 0,4 0-3 16,-7-5 4-16,-6-5 2 15,-4-2 6-15,-6-2 3 16,-2-1 3-16,-2 1 6 16,-3 0 5-16,0 2 2 15,-2 2-3-15,0 3-1 16,0 4 1-16,0 2 0 16,0 1-3-16,0 0-8 15,0 0-2-15,0 6-5 16,0 18 2-16,0 5 3 15,2 6 1-15,1 5-1 16,2 6 0-16,-2 3 0 16,2 1 2-16,1-5-2 0,-3-1 0 15,-3-4 0-15,0-6-2 16,0-2 2-16,-16-9-2 16,-4-3 1-16,-3-4-2 15,-3-6 0-15,1-5-3 16,-2-5 2-16,2 0-3 15,11 0-1-15,1-10-7 16,6-5-20-16,5-2-81 16</inkml:trace>
  <inkml:trace contextRef="#ctx0" brushRef="#br0" timeOffset="7054.0776">7751 3292 1842 0,'0'0'27'16,"0"0"-14"-16,0 0 4 15,0 0-4-15,0 0-9 16,0 0-1-16,120 9-1 16,-70 28 0-16,5 13-2 15,-2 12 2-15,-5 14-2 16,-9 7 1-16,-15 7-1 0,-18-1 0 16,-6 1-1-1,-12-1 0-15,-18-5 1 0,-7-6 0 16,-5-15 0-16,0-12-3 15,2-14 1-15,8-8 2 16,7-13 0-16,10-5 0 16,8-6 2-16,7-5-4 15,0-5-6-15,7-18-33 16,17-10-273-16</inkml:trace>
  <inkml:trace contextRef="#ctx0" brushRef="#br0" timeOffset="8096.4108">9497 3355 1719 0,'0'0'44'16,"0"0"-14"-16,0 0 9 16,0 0-5-16,0 0-13 15,0 0-9-15,-4-34-2 16,-5 32-1-16,-6 2-2 15,-6 0-6-15,-8 2 0 16,-5 22 0-16,-6 12-1 16,-5 14 0-16,1 21 0 0,4 11 0 15,9 5 0-15,12 1-1 16,12-6 1-16,7-3-2 16,3-7 2-16,21-5 0 15,11-8 0-15,8-7 1 16,2-7-1-16,3-7 0 15,-3-5 0-15,-6-6 1 16,-4-8-1-16,-8-6 1 16,-12-5-1-16,-4-4 0 15,-6-1 0-15,-3-3 0 16,-1 0 1-16,0 0-1 16,1 0 0-16,0 0-1 0,1-1-9 15,-2-11-18-15,-1-3-89 16</inkml:trace>
  <inkml:trace contextRef="#ctx0" brushRef="#br0" timeOffset="9751.9808">10034 3635 1791 0,'0'0'26'0,"0"0"-18"16,0 0 15-16,0 0 3 0,0 0-14 16,0 0-6-16,0 0-3 15,-44 69-1 1,44-51-1-16,0 2-1 15,0-2 0-15,4-1 1 0,11-3-1 16,12-3-2-16,4-5-2 16,3-4 1-16,2-2-5 15,-2 0 0-15,-7-14-1 16,-3-5 2-16,-6 1 5 16,-6-2 2-16,-4 2 1 15,2-1-1-15,-7 5 10 16,0 3 4-16,-3 4-2 15,0 4 4-15,0 2-3 16,0 1-2-16,0 0-5 0,0 0-4 16,0 0-2-1,0 13-2-15,0 9 2 0,0 11-1 16,1 4 2-16,4 3-1 16,2 1 0-16,2 3 1 15,0-1-1-15,2-1 1 16,-3 0-1-16,-3-6 0 15,-2-3-1-15,-3-5 1 16,0-5 0-16,-6 0 0 16,-9-7 1-16,-2-2-1 15,-3-3 1-15,-1-5 0 16,-4-3 0-16,2-3 0 16,-1 0-1-16,4 0-2 15,3-1 2-15,7-7-2 16,4 0-4-16,4-3-3 0,2-2-6 15,2-4-10-15,21-4-71 16</inkml:trace>
  <inkml:trace contextRef="#ctx0" brushRef="#br0" timeOffset="10225.1765">10003 3391 1623 0,'0'0'181'15,"0"0"-162"-15,0 0 1 16,0 0 13-16,0 0-17 16,0 0-9-16,-39-7-5 15,39 7-2-15,17 0-2 0,11 0 2 16,13 0-1-16,7 0 2 15,7-3 0-15,-1-1 0 16,-9-1-1-16,-7 0 0 16,-13 2 0-16,-12 3 0 15,-10-2 0-15,-3 2 1 16,0 0-1-16,0 0 0 16,4 0 0-16,4 0-5 15,8 9-22-15,5 1-42 16,6 3-1368-16</inkml:trace>
  <inkml:trace contextRef="#ctx0" brushRef="#br0" timeOffset="12124.9048">10969 3767 1564 0,'0'0'173'15,"0"0"-153"-15,0 0 7 16,0 0 15-16,0 0-9 16,0 0-19-16,-3 1-6 0,14-1 1 15,13 0-5 1,11 0 0-16,11 0-3 0,7 0 3 15,2 0-2-15,-1 0 0 16,-1 0-1-16,-9 0 0 16,-4 0 1-16,-10 0-2 15,-8 0 0-15,-9 0 0 16,-7 0 0-16,-4 0 0 16,-2 0 0-16,0 0 2 15,0 0-2-15,0 0-4 16,0 0-6-16,-8 0-17 15,-6 0-85-15,-4-2-1342 16</inkml:trace>
  <inkml:trace contextRef="#ctx0" brushRef="#br0" timeOffset="12503.7429">11218 3618 1480 0,'0'0'355'0,"0"0"-324"15,0 0-2-15,0 0 2 16,0 0-7-16,0 0-11 16,-7-6-9-16,7 8-4 15,0 5-2-15,0 10-2 0,0 9 3 16,0 6 1-16,0 7 1 15,0-3-1-15,0-2 0 16,0 0 0-16,0-4 0 16,0-2 1-16,0-2-1 15,0-6-1-15,0-4 0 16,0-5 0-16,0-6-1 16,0-4 2-16,0-1-2 15,0 0-2-15,0 0-1 16,0 0-3-16,0 0-7 15,3 0-6-15,9-1-18 16,0-12-119-16</inkml:trace>
  <inkml:trace contextRef="#ctx0" brushRef="#br0" timeOffset="14673.8617">11920 3618 1371 0,'0'0'209'15,"0"0"-147"-15,0 0-12 16,0 0 3-16,0 0-21 0,0 0-4 16,0 0-2-16,0 0-1 15,0 0-4-15,0 0-5 16,0 0-2-16,0 0-3 15,0 0-4-15,0 0-2 16,0 0-3-16,0 0 0 16,4 0-1-16,6 0-1 15,7-2-1-15,14 0 0 16,11 0 1-16,3-1 0 16,2 3-4-16,-3 0 0 15,-6 0 4-15,-3 0-2 16,-7 0 1-16,-6 3 1 15,-11-1-1-15,-4-1 1 0,-5-1 0 16,-2 0 0 0,0 0 0-16,0 0 1 0,0 0-1 15,0 0 0-15,0 3 0 16,0 8-2-16,-9 3 2 16,-2 6 0-16,-1 1 1 15,-5 3-1-15,0 3 1 16,-5 0-1-16,-2 2 1 15,0-4-1-15,-1 0 0 16,1 0 1-16,3-2-1 16,0 0 0-16,6-4 0 15,1-5 0-15,6-3 0 0,3-4 0 16,4-3 0 0,1 0 0-16,0-4 0 0,0 0-1 15,0 0 1-15,0 0 0 16,7 0 1-16,19 0 1 15,10 0 0-15,10-4-1 16,3 0-1-16,5 2 0 16,3-3-7-16,0 2-16 15,-3-2-51-15,-5-4-806 16</inkml:trace>
  <inkml:trace contextRef="#ctx0" brushRef="#br0" timeOffset="15533.8644">12427 3251 1726 0,'0'0'35'16,"0"0"-17"-16,0 0 2 16,0 0 9-16,0 0-14 15,0 0-8-15,15-3-6 0,10 3 2 16,9 11-1 0,11 5 4-16,4 8-1 0,6 4 1 15,4 7 0-15,-3 8-3 16,-8 8-3-16,-10 10 0 15,-6 6 1-15,-11 4 0 16,-11 1-1-16,-7-6 1 16,-3-3 0-16,-6-5-1 15,-16-5-2-15,-8-8 1 16,-3-5 0-16,-4-4 1 16,-1-3 1-16,3-4-1 15,4-8 1-15,10-5-1 16,4-7 1-16,8-3-2 15,8-3 2-15,-1-3-1 16,2 0 0-16,0 0-1 0,0 0-4 16,0-1-28-16,0-14-115 15</inkml:trace>
  <inkml:trace contextRef="#ctx0" brushRef="#br0" timeOffset="16750.4405">16028 3545 1704 0,'0'0'141'15,"0"0"-126"-15,0 0-10 16,0 0 5-16,0 0-3 15,0 0-3-15,0 0-3 16,0 64 1-16,0-25-1 16,0-2 0-16,0-2 0 0,0-8 0 15,0-3-1-15,0-4 1 16,0-4-1-16,0-2 0 16,0-1 0-16,0-5 0 15,0-4-1-15,0-2-5 16,0-2-7-16,0 0-18 15,0 0-1-15,0-10-42 16</inkml:trace>
  <inkml:trace contextRef="#ctx0" brushRef="#br0" timeOffset="16996.6351">15890 3500 1751 0,'0'0'55'0,"0"0"-36"16,0 0-5-16,0 0-8 16,0 0-4-16,0 0-2 15,125-53 1-15,-71 48-2 16,0 5-5-16,-4 0-28 15,-3 0-17-15,-10 0-233 16</inkml:trace>
  <inkml:trace contextRef="#ctx0" brushRef="#br0" timeOffset="17232.21">15839 3886 1475 0,'0'0'322'15,"0"0"-310"-15,0 0-12 16,0 0 4-16,0 0 5 0,0 0 0 16,102 1-4-16,-44-1-5 15,6-7-13-15,2 2-24 16,-7 2-75-16</inkml:trace>
  <inkml:trace contextRef="#ctx0" brushRef="#br0" timeOffset="17716.4742">16481 3930 1657 0,'0'0'140'0,"0"0"-121"15,0 0 2-15,0 0 8 0,0 0-9 16,0 0-11 0,-23-89-1-16,23 70-3 0,0 4 1 15,5 4-3-15,2 3 2 16,4 4-4-16,-1 3-1 16,4 1-1-16,3 0-1 15,3 8 2-15,3 6-1 16,0 2 1-16,-2-2-4 15,-6-3-1-15,-4 1 0 16,0-4-2-16,-6-5-2 16,-1-2 5-16,-1-1-6 15,2 0 8-15,7-14 2 0,1-7 0 16,5-3-1 0,-3 1 1-16,3 1 1 0,-3 3 6 15,0 6-1-15,-2 3 1 16,0 3-5-16,-2 6 0 15,5 1-2-15,-2 0 0 16,5 8 0-16,-2 7 0 16,0 3 0-16,-1 2 0 15,-2 1 1-15,-2-2 0 16,1 1-1-16,-2-2-2 16,0-4-4-16,0-1-8 15,3-8-29-15,2-5-64 16</inkml:trace>
  <inkml:trace contextRef="#ctx0" brushRef="#br0" timeOffset="18001.9888">17233 3727 1867 0,'0'0'23'0,"0"0"-8"16,0 0 6-16,0 0-5 15,0 0-11-15,0 0-5 16,4 27-4-16,5 3 4 16,0 8 1-16,-2 6-1 15,-2 2 0-15,-5 1-2 16,0 0 1-16,0-5-1 16,0-2-7-16,0-8 1 0,0-6-1 15,0-6 0-15,0-8-7 16,-2-7-12-16,1-5-5 15,1 0-19-15,0-8-34 16</inkml:trace>
  <inkml:trace contextRef="#ctx0" brushRef="#br0" timeOffset="18312.4541">17277 3747 1736 0,'0'0'49'15,"0"0"-16"-15,0 0-4 16,0 0 11-16,0 0-21 0,0 0-8 16,44-63-9-16,-22 63-2 15,8 9 0-15,1 11 1 16,-1-3-1-16,-3 5 0 16,-8 0 0-16,-4-2 0 15,-4-1-2-15,-7-1-1 16,-4-3-4-16,0-2 3 15,0-3 0-15,-14-4 3 16,-2-1-3-16,-2-5 4 16,0 0-5-16,3-2 0 15,2-13 2-15,7-2-14 0,4-4-25 16,2-4-92 0</inkml:trace>
  <inkml:trace contextRef="#ctx0" brushRef="#br0" timeOffset="18580.5926">17691 3537 1844 0,'0'0'35'16,"0"0"-18"-16,0 0 8 15,0 0-2-15,0 0-14 16,0 0-9-16,-2 20-3 15,2 8 2-15,6 8 1 16,4 2 1-16,-2-1-1 16,-2-1 1-16,0-4-2 15,-1 2-1-15,0-4-5 0,-3-2-7 16,1-2 2-16,0-6-10 16,-2-8-21-16,2-8-105 15</inkml:trace>
  <inkml:trace contextRef="#ctx0" brushRef="#br0" timeOffset="19023.4219">17934 3763 1770 0,'0'0'95'0,"0"0"-81"16,0 0-2-16,0 0 1 16,0 0-8-16,0 0-4 15,33 0 0-15,-2 0-1 16,0 0 0-16,-1 0-2 16,-3-1-3-16,-3-7-3 15,-8-4-1-15,-6 0 6 16,-7 0 2-16,-3-1 1 15,0 0 1-15,-9 3 1 16,-14 2 0-16,-7 4 3 0,-6 4-3 16,4 0-1-16,4 6 0 15,6 11-1 1,7 8-1-16,0 2 0 0,8-1 2 16,7 3-1-16,0-4 0 15,1 0 0-15,16-2 0 16,10-4 0-16,2-2 0 15,5-6-2-15,10-5-10 16,6-2-11-16,7-4-21 16,5 0-51-16</inkml:trace>
  <inkml:trace contextRef="#ctx0" brushRef="#br0" timeOffset="19523.8121">18481 3835 1826 0,'0'0'31'0,"0"0"-5"16,0 0-5-16,-14-72-11 16,14 52 1-16,0 4-6 15,0 5 2-15,5 3-3 16,1 2 1-16,2 6-4 15,5 0-1-15,5 0-2 16,3 15 0-16,2 2 1 0,1 3 0 16,-6 0-2-16,0 0 0 15,-6-4-3-15,0-2 1 16,-6-6 1-16,-2-2-3 16,-2-3-1-16,0-3 2 15,-1 0 6-15,4-16 3 16,4-9-3-16,4-1 1 15,3-2-1-15,-1 3 1 16,3 5 6-16,-3 6-1 16,-2 4-2-16,-1 5 1 15,-1 3-2-15,4 2-3 16,1 0 0-16,3 12 0 0,2 8-1 16,-3 3 1-1,0-2-1-15,-6 0 0 16,0 0 0-16,-6-4 1 0,1-5-2 15,0 1-5-15,-4-6-7 16,1-3-14-16,0-4-48 16,1 0-268-16</inkml:trace>
  <inkml:trace contextRef="#ctx0" brushRef="#br0" timeOffset="19930.3447">19159 3701 1833 0,'0'0'34'15,"0"0"-14"-15,0 0-7 16,0 0-6-16,0 0-6 16,0 0 0-16,55-2-1 15,-26-1-8-15,0-1-7 16,-3-3-4-16,-3-1 0 15,-7-5 9-15,-7 1 7 16,-9-2 3-16,0-3 2 16,-12 5 8-16,-12-2 6 15,-6 1-7-15,-5 6-1 16,4 5-1-16,2 2 0 16,5 0-1-16,5 12-4 0,1 7-1 15,6 5-2-15,3 5 2 16,4 4 0-16,5 1-1 15,0-2 0-15,12 0 0 16,13-4-1-16,9-6-4 16,8-5-10-16,8-6-10 15,7-10-24-15,1-1-65 16,-3-8-821-16</inkml:trace>
  <inkml:trace contextRef="#ctx0" brushRef="#br0" timeOffset="20499.8507">19610 3660 1727 0,'0'0'60'0,"0"0"-25"16,0 0 0-16,0 0-17 15,0 0-11-15,0 0-2 0,-39 7-4 16,35 8 1-16,2 4-1 16,2 0 0-16,0-4 0 15,0-1-1-15,2-4 0 16,10-5-1-16,1-2 0 15,5-3 1-15,3 0-1 16,3-7 1-16,-2-8 0 16,-4 0 0-16,-2 3 1 15,-3 2 2-15,-6 3 3 16,-1 2 4-16,-3 5 2 16,3 0-4-16,3 0-4 0,4 0-4 15,4 3 0-15,5 8 1 16,2 1-1-16,3 0 0 15,5 0 0-15,3-3 1 16,2-5-1-16,5-3-1 16,1-1-1-16,2 0-1 15,-5-17-2-15,-4-8 0 16,-6-6 0-16,-8-7 4 16,-4-9-1-16,-6-4 1 15,-6 0 0-15,-6 4 1 16,0 10 1-16,0 16 1 15,0 10 3-15,0 8 4 16,-6 3-9-16,2 17-1 16,-7 16-2-16,2 14 3 0,3 9-1 15,0-5 2-15,6-2-1 16,0-7 0-16,3-8 1 16,15-6-1-16,4-6 0 15,5-6 0-15,4-9-1 16,4-6-4-16,7-1-23 15,-6-10-52-15,-5-14-1395 16</inkml:trace>
  <inkml:trace contextRef="#ctx0" brushRef="#br0" timeOffset="20633.6854">20374 3553 1778 0,'0'0'76'0,"0"0"-69"16,0 0-4-16,0 0 9 15,0 0-12-15,136-7-9 16,-56-2-247-16</inkml:trace>
  <inkml:trace contextRef="#ctx0" brushRef="#br0" timeOffset="21324.0645">21788 3551 1809 0,'0'0'50'0,"0"0"-30"16,0 0 0-16,0 0-1 15,0 0-10-15,0 0-9 16,-18 29 1-16,12-7-1 16,3 2 0-16,3 2 0 0,0-1 0 15,12-1 0-15,13 0 0 16,8-4-3-16,7-6 0 16,5-6-3-16,3-7 2 15,-6-1-1-15,-4-2 1 16,-9-15 1-16,-11-5 3 15,-7-5 0-15,-6-5 1 16,-2-1 1-16,-3 3-2 16,0 0 3-16,-3 6-2 15,-2 10-1-15,1 7 0 16,2 7 0-16,2 0-7 16,0 0-43-16,0 12-125 0</inkml:trace>
  <inkml:trace contextRef="#ctx0" brushRef="#br0" timeOffset="21857.7866">22478 3491 1309 0,'0'0'477'16,"0"0"-450"-16,0 0-12 16,0 0 1-16,0 0-6 0,0 0-3 15,-83-16-6-15,66 16-1 16,1 8 1-16,2 1-1 16,3 1 0-16,2 1-1 15,4 2-2-15,4 0 0 16,1 1-2-16,0 0 1 15,0-1 1-15,3-5 2 16,6 0 1-16,4 0 0 16,-2-3 1-16,6 2-1 15,0 1 3-15,1-1-2 16,0 0 0-16,0 5 0 0,-2 0 1 16,0 0-2-16,-3-1 1 15,0 3-1-15,-4-3 0 16,-4 3 1-16,-3-1-1 15,-2-3 0-15,0 2 0 16,-2-3 1-16,-11 0 0 16,-8-2 0-16,-1-3 0 15,-4-4-1-15,-2 0 2 16,0 0-4-16,1 0-2 16,8-5 2-16,7 2-1 15,7 0-3-15,5 2-21 16,0-1-47-16,12-4-817 15</inkml:trace>
  <inkml:trace contextRef="#ctx0" brushRef="#br0" timeOffset="22106.3421">22778 3578 1758 0,'0'0'101'15,"0"0"-93"-15,0 0-6 16,0 0 3-16,0 0-3 16,0 0 1-16,-3 74-2 0,3-47 0 15,8-4-2-15,4-4-25 16,2-6-91-16</inkml:trace>
  <inkml:trace contextRef="#ctx0" brushRef="#br0" timeOffset="22254.5189">22822 3350 1702 0,'0'0'0'16,"0"0"-310"-16</inkml:trace>
  <inkml:trace contextRef="#ctx0" brushRef="#br0" timeOffset="22723.7955">23047 3553 1847 0,'0'0'27'0,"0"0"-20"16,0 0 0-16,0 0-6 15,0 0-1-15,0 0 1 16,-9 76 1-1,9-56-2-15,1-2-2 0,10-3-3 16,1-4-8-16,1-4-17 16,-1-6 4-16,4-1 10 15,-1-1 13-15,3-17 2 16,-1-4 1-16,0-3 5 16,-3-4 12-16,-1 5 1 15,-2 4-2-15,-5 4 10 16,0 7-10-16,-2 6 0 15,-3 3-5-15,1 0-5 0,4 0-6 16,5 5-2 0,5 12 2-16,2 2 0 0,1 4-2 15,0-3-6-15,4-3-4 16,7 3-7-16,8-7 0 16,10-1-41-16,6-5 27 15,0-7-102-15,-3 0-881 16</inkml:trace>
  <inkml:trace contextRef="#ctx0" brushRef="#br0" timeOffset="23230.436">23723 3609 1598 0,'0'0'140'16,"0"0"-84"-16,0 0-23 15,-15-89-2-15,-2 72-5 16,1 7-13-16,1 6-4 16,4 4-4-16,-1 0-3 0,3 9-2 15,2 13-1-15,1 3 0 16,6 1-1-16,0-1 1 15,0-3-5-15,13-2-1 16,3-3-1-16,1-6-13 16,4-5 5-16,-3-2 9 15,0-4 7-15,-3 0 1 16,-5 0 6-16,-4-8 16 16,-2 2-2-16,-2-1-3 15,0 2-3-15,-2 5 0 16,0 0-3-16,0 0-10 15,0 0-2-15,0 17-5 16,0 15 5-16,0 12 1 16,0 13-1-16,0 15 1 15,4 6-1-15,6 11 0 0,4 1 0 16,2-3 0-16,-4-4 1 16,-4-14 0-16,-7-9-1 15,-1-18 0-15,-3-14-1 16,-13-12-2-16,-6-13 2 15,-4-3-2-15,-6-19 3 16,-3-18-1-16,-2-12 0 16,0-10 1-16,5-6 0 15,8-5 0-15,8 2 0 16,16 6 0-16,0 6 1 16,21 11-1-16,15 11 0 0,12 11-9 15,8 13-9-15,1 7-30 16,-7 3-253-16</inkml:trace>
  <inkml:trace contextRef="#ctx0" brushRef="#br0" timeOffset="26795.3053">944 5606 1803 0,'0'0'49'0,"0"0"-28"16,0 0 0-16,0 0-8 0,0 0-8 16,0 0-3-16,0 0-1 15,-8 54 1-15,8-22 0 16,0 0-1-16,-2 1 0 16,1 1 0-16,-2-3-1 15,-5 1 1-15,5-2 0 16,-3-6-1-16,-1-5 0 15,2-9 0-15,1-5 0 16,4-3-4-16,-3-2-3 16,1 0-5-16,-4-10-11 15,-1-14-75-15,1-6-1028 0</inkml:trace>
  <inkml:trace contextRef="#ctx0" brushRef="#br0" timeOffset="27177.3489">884 5641 1712 0,'0'0'76'15,"0"0"-45"-15,0 0-2 16,0 0-1-16,0 0-14 16,0 0-8-16,10-5-3 15,5 10-3-15,9 13 2 16,4 2 1-16,5 5-3 15,3 1 1-15,-1-1 0 16,-2 2-1-16,-3-8 0 16,-6-4-2-16,-5-6-1 0,-7-4 2 15,-3-5 1-15,-3 0 0 16,-3-2 2-16,0-18 0 16,2-6 1-16,-5-3-1 15,0-3 0-15,0-1 3 16,0 1 1-16,-5 2-2 15,-4 4-1-15,6 8 2 16,-2 7-4-16,2 7-1 16,3 4 0-16,0 0-11 15,0 4-20-15,14 11-56 0,5 3-48 16</inkml:trace>
  <inkml:trace contextRef="#ctx0" brushRef="#br0" timeOffset="27755.809">1508 5897 1555 0,'0'0'130'0,"0"0"-107"16,0 0 29-16,0 0-9 15,0 0-5-15,0 0-10 16,0-6-10-16,-9-8-14 16,0-7-1-16,-5-5 2 15,6-5 0-15,2-6-4 16,3-1 0-16,3 1-1 0,0 4 0 16,0 6 0-16,6 6 1 15,0 6-1-15,-1 6 3 16,8 3 0-16,-6 4 0 15,3-1-1-15,4 3-2 16,2 0 1-16,5 0 0 16,2 7 0-16,1 6-1 15,3 8 0-15,1 3 0 16,-3 1 0-16,-2 2 0 16,-3-2 0-16,-3 0-1 15,-5-1-1-15,0-2-3 16,-6-1-5-16,-3-1-4 15,-3-3-26-15,0-3-46 0,-3-8-712 16</inkml:trace>
  <inkml:trace contextRef="#ctx0" brushRef="#br0" timeOffset="27922.9735">1496 5796 1762 0,'0'0'36'15,"0"0"-15"-15,0 0-7 16,0 0-8-16,0 0-6 0,90-72-3 16,-42 61-31-1,8 2-100-15,1 2-85 0</inkml:trace>
  <inkml:trace contextRef="#ctx0" brushRef="#br0" timeOffset="28405.8805">2015 5688 1255 0,'0'0'460'0,"0"0"-406"0,0 0-24 16,0 0 4-16,0 0-4 16,0 0-17-16,0 12-10 15,0 4 3-15,0 4-1 16,2 1-4-16,-1-1 0 16,2 2-1-16,-3-5 0 15,0-1-1-15,0-6-6 16,0 0-16-16,0-8 2 0,0-2-12 15,0-1 29 1,0-20-8-16,0-5-3 0,0-1 15 16,0 0 15-16,2 5-5 15,3 7 10-15,3 7 4 16,0 1-4-16,1 4-9 16,1 3-7-16,5 0-2 15,6 0-2-15,3 5 2 16,6 6-2-16,0 3 1 15,1 0-1-15,4-1 1 16,-4-1-1-16,-6-4 1 16,-1-3-1-16,-7-2 0 15,-6-3-1-15,-3 0 0 16,-5 0 1-16,-1-16 2 0,-2-4-2 16,0-5 0-16,0 1 1 15,-4 0 2-15,-5 2 3 16,2 5 0-16,3 4 0 15,1 9-4-15,2 0-2 16,1 4-1-16,0 0-19 16,3 0-78-16,6 4-1265 15</inkml:trace>
  <inkml:trace contextRef="#ctx0" brushRef="#br0" timeOffset="28744.3722">2713 5595 1856 0,'0'0'28'16,"0"0"-10"-16,0 0 2 0,0 0-7 16,0 0-9-1,0 0-4-15,-6 12-3 0,6 13 3 16,0 6 0-16,6-1 1 16,-3 1-1-16,-1-3-4 15,-2-5-7-15,0 1-2 16,0-4-6-16,0-7-40 15,-7-6-83-15</inkml:trace>
  <inkml:trace contextRef="#ctx0" brushRef="#br0" timeOffset="29065.9431">2580 5547 1715 0,'0'0'58'0,"0"0"-36"0,0 0 7 15,0 0-2 1,84-33-12-16,-58 33-8 0,2 4 0 16,5 12-4-16,0 4-1 15,-6 8-1-15,3 2 2 16,-7 4-2-16,-3 2 0 16,-7 3-1-16,-9-3 0 15,-4 3 0-15,0-2-3 16,-20 2 1-16,-6-1-1 15,-11-7 2-15,3-8-2 16,-5-6-3-16,3-6-2 16,8-8 8-16,8-3 0 15,10 0 1-15,5-3-1 16,5-11 0-16,5-6-17 0,20-4-100 16</inkml:trace>
  <inkml:trace contextRef="#ctx0" brushRef="#br0" timeOffset="30094.3729">4505 5567 1783 0,'0'0'43'0,"0"0"-29"16,0 0 7-16,0 0 0 16,0 0-7-16,0 0-9 15,-91-8 0-15,70 14-5 16,3 10 2-16,2 3-2 16,5 2 0-16,0 2 0 15,11-1-1-15,0-3-3 16,0-4-2-16,8-3-1 15,9-5-5-15,2-5-11 16,5-2 7-16,-3 0 4 16,-2-14 4-16,-2-2 8 0,-4-1 1 15,-4 0-1 1,-1 4 15-16,-4 6 5 0,-4 2 4 16,1 5-6-16,-1 0-6 15,0 0-5-15,0 0-2 16,0 4-5-16,3 16-3 15,3 9 3-15,3 7 2 16,3 10-2-16,2 8 0 16,0 6 1-16,-1 5-1 15,6 1 1-15,-8-3-1 16,-1-6 0-16,-10-6 0 16,0-9-2-16,-5-8 0 15,-17-15 1-15,-6-8 0 16,-5-11 1-16,-6-2 1 15,5-24-1-15,-2-8 1 0,3-8-1 16,8-6 1-16,7 0-1 16,12 0 4-16,6-1-3 15,0 7-1-15,16 3 0 16,8 5-4-16,6 9-5 16,3 3-7-16,2 8-22 15,-2 6-27-15,-1 2-242 16</inkml:trace>
  <inkml:trace contextRef="#ctx0" brushRef="#br0" timeOffset="30678.5323">4869 5643 1748 0,'0'0'61'15,"0"0"-34"-15,0 0-1 16,0 0 1-16,0 0-11 0,0 0-7 15,-33-39 0-15,16 38-5 16,4 1-1-16,-4 0-2 16,3 0-1-16,-4 7 0 15,4 9 0-15,3 2-1 16,2 1 0-16,4 1-2 16,5 1-1-16,0-4-2 15,0-2-4-15,11-4 0 16,5-4-3-16,2-4-13 15,3-3-2-15,1 0 14 16,-4-12 0-16,-3-4 8 16,-6 2 6-16,-3-1 1 15,0 2 15-15,-6 0 10 16,3-1-6-16,-3 5 0 0,0 2-6 16,1 4-2-16,-1 2-6 15,3 1-5-15,5 0-1 16,2 0-1-16,8 6 1 15,-3 8 0-15,3-1 0 16,0 2-1-16,-3-3-3 16,1 0-7-16,1 0-6 15,-1-7-16-15,-1-4-12 16,1-1-103-16</inkml:trace>
  <inkml:trace contextRef="#ctx0" brushRef="#br0" timeOffset="30957.0398">5271 5334 1788 0,'0'0'76'0,"0"0"-66"15,0 0-4-15,0 0 12 16,0 0-11-16,0 0-2 15,0 86 0-15,5-51-3 16,1 4-1-16,3-2 0 16,1 3-1-16,0-1 0 15,4 0 0-15,1-5-1 0,-4-4-3 16,4-7-10-16,-4-9-17 16,-2-9-40-16,-4-5-266 15</inkml:trace>
  <inkml:trace contextRef="#ctx0" brushRef="#br0" timeOffset="31676.2397">5201 5602 1616 0,'0'0'203'0,"0"0"-191"15,0 0 1-15,0 0-5 16,0 0-1-16,0 0-6 0,96-28 0 15,-56 25 0-15,5 3-1 16,1-6-1-16,2 0-2 16,-2-3-4-16,-1-1-7 15,-11 0 0-15,-7-2 4 16,-13 2 5-16,-4-2 5 16,-10 2 1-16,0 0 8 15,-3 1 1-15,-15 1 4 16,-1 4 1-16,1 2 2 15,0 2-9-15,4 0-4 16,1 3-1-16,1 13-3 16,6 6 1-16,-1 1-1 15,4 5 0-15,3-2 0 16,0 3 0-16,0-6 0 0,8-3-1 16,5-4-2-16,9-5-4 15,3-6 1-15,8-5 3 16,3 0-7-16,0-9-1 15,-2-8-2-15,-3-8 1 16,-2 1 6-16,-6-9 3 16,-2 0 3-16,-4-1 0 15,-8-1 0-15,-5 3 2 16,-4 1 4-16,0 4-1 16,0 8 4-16,0 9-5 15,-6 3 0-15,2 4-1 0,4 3-1 16,-2 0-2-1,2 6-2-15,0 8 1 0,0 3-1 16,0 0 1 0,0 2 1-16,5-3-1 0,5 1 1 15,1 0 0-15,2-1 0 16,5-4 1-16,4 2 2 16,5 1 5-16,3-1-3 15,-2 1 1-15,-5-1-2 16,-6-2-2-16,-4-1-2 15,-6 0 0-15,-4-2 0 16,-3 2 0-16,0-1 0 16,-7-1-3-16,-10 2-5 15,-4-5-6-15,2-1-28 0,2-5-100 16</inkml:trace>
  <inkml:trace contextRef="#ctx0" brushRef="#br0" timeOffset="32125.9114">6850 5455 1865 0,'0'0'18'0,"0"0"-14"16,0 0 6-16,0 0 0 15,0 0-7-15,0 0-2 16,-69 34 1-16,69-12-1 16,0-1-1-16,15 1 0 15,9-2-1-15,3-3-2 16,3-8-3-16,4-5-4 15,-3-4-4-15,-4 0-5 16,-5-4-1-16,-8-12 0 16,-10-3 20-16,-4-1 7 15,0-5 6-15,-15 0-1 16,-10 0 6-16,1 5-6 16,-1 4-5-16,7 6-2 0,3 5-3 15,5 5-2-15,8 0-1 16,0 2-7-16,2 13-25 15,0 2-22-15,13-3-55 16</inkml:trace>
  <inkml:trace contextRef="#ctx0" brushRef="#br0" timeOffset="32507.9696">7169 5482 1821 0,'0'0'29'0,"0"0"-11"16,0 0 0 0,0 0-7-16,0 0-8 0,0 0-3 15,-6 7 0-15,6 4 2 16,4 2-2-16,5-1-2 16,3-5-3-16,-1-1-1 15,1-2-9-15,1-4-4 16,0 0-8-16,1-7 4 15,4-7 13-15,-5-1 10 16,-1 1 5-16,-1 4 15 16,-5 3 0-16,-3 4 7 15,1 1-12-15,-4 2-6 0,1 0-7 16,4 0-2-16,0 5 0 16,5 6 0-16,5 2 0 15,0-1 0-15,4-2-2 16,3 0-6-16,1-6-19 15,5-4-24-15,-1 0-44 16,0-10-188-16</inkml:trace>
  <inkml:trace contextRef="#ctx0" brushRef="#br0" timeOffset="33154.4906">7597 5349 1701 0,'0'0'72'0,"0"0"-24"15,0 0-8-15,0 0-5 16,0 0-25-16,0 0-7 0,-24-56-2 15,21 76-1-15,0 6 0 16,3 4 0-16,0 3 1 16,0-2-1-16,11 0 0 15,5-3-6-15,2-4-3 16,7-3-2-16,2-7-9 16,7-6-5-16,-4-5-13 15,-3-3-50-15,-2 0 30 16,-8-3 48-16,-1-2 10 15,-8-1 54-15,-1 0 21 16,-1-2-30-16,-3 2-8 16,1-2-16-16,4 1-12 15,3 2-5-15,2-2-3 16,3 2-1-16,4 1 0 0,2 1-2 16,-2 1-2-16,2 2 2 15,-3 0 0-15,-8 5 2 16,-4 14 0-16,-4 8 2 15,-3 11 7-15,3 7 5 16,-2 11-6-16,1 13 0 16,1 8-5-16,3 15 1 15,0 5 0-15,9 4-2 16,-2-1 0-16,-2-9-2 16,-6-17 0-16,-5-19 0 0,-8-19 1 15,-12-19-1 1,-4-12 1-16,1-5 2 0,-4-16 1 15,0-14-2 1,4-15-1-16,4-9 0 0,10-9-1 16,6-5-1-16,3-7-7 15,6 2 0-15,12 3-1 16,6 12 3-16,1 13 2 16,-1 15 1-16,0 11-1 15,-6 10 1-15,0 5-6 16,-3 4 1-16,-2 0-1 15,-2 0-4-15,-5 3-3 16,-3 4 8-16,0 0-22 16,1-3-21-16,-3-4-169 15</inkml:trace>
  <inkml:trace contextRef="#ctx0" brushRef="#br0" timeOffset="90666.2241">2500 7718 1649 0,'0'0'31'0,"0"0"-21"0,0 0 24 15,0 0 2-15,0 0-13 16,0 0-7-16,0 0 4 16,15 0-5-16,-9 0-5 15,-2-3-2-15,-1-5-1 16,2-3-3-16,-5-2-3 15,0-2 1-15,0-1-1 16,0 0-1-16,-3 3 0 0,-10 1 0 16,-4 0 0-1,-3 5 0-15,-1 1 0 0,4 2 5 16,2 4 0-16,6 0 3 16,1 0-3-16,1 0-4 15,0 13 1-15,-2 2-1 16,0 4-1-16,1 6 3 15,1 6-2-15,3 4 0 16,2 5 1-16,2 4-1 16,0 5 1-16,2 0 1 15,9-1-2-15,-2-3-1 16,-1 0 0-16,-2-3 0 16,-3 0 0-16,1-1 0 15,-4-7 1-15,0-2-1 16,0-6-1-16,0-6 1 0,-7-4-3 15,1-6 0-15,-1-2-3 16,0-5-2-16,-1-3-9 16,-3 0-27-16,2-4-60 15,-1-13-1175-15</inkml:trace>
  <inkml:trace contextRef="#ctx0" brushRef="#br0" timeOffset="90877.751">2188 8008 1751 0,'0'0'50'0,"0"0"-26"0,0 0-17 16,0 0 4-16,0 0-7 15,121-43 0-15,-71 39-4 16,8 3-1-16,5 1-13 15,7 0-28-15,-4 0-115 16</inkml:trace>
  <inkml:trace contextRef="#ctx0" brushRef="#br0" timeOffset="91163.9411">2919 7840 1733 0,'0'0'120'0,"0"0"-117"16,0 0-1-16,0 0 5 15,0 0-4-15,0 0-1 16,108-4-2-16,-59-1-8 0,2 1-27 16,-5 1-31-1,-6-1-431-15</inkml:trace>
  <inkml:trace contextRef="#ctx0" brushRef="#br0" timeOffset="91327.0553">2947 7964 930 0,'0'0'902'16,"0"0"-901"-16,0 0 4 15,0 0 2-15,0 0-4 16,113-3-3-16,-51-5-8 16,5-3-55-16,-1-3-528 15</inkml:trace>
  <inkml:trace contextRef="#ctx0" brushRef="#br0" timeOffset="93319.2769">5540 7755 1549 0,'0'0'181'0,"0"0"-138"15,0 0 4-15,0 0-10 0,0 0-13 16,0 0-8 0,0 0-6-16,-3-11-4 15,3 11-6-15,5 2 0 0,18 17 0 16,6 6 5-16,2-1-3 16,0 8 0-16,1-1-2 15,-3 0 1-15,3 1 0 16,-4-3 0-16,-2-3-1 15,-2-1 0-15,-5-5-1 16,-6-4-1-16,-1-5-1 16,-4-5-3-16,-5-1-2 15,-3-5-4-15,0 0-5 16,0 0-10-16,0 0-22 16,0-14-166-16</inkml:trace>
  <inkml:trace contextRef="#ctx0" brushRef="#br0" timeOffset="93661.2128">5873 7746 1777 0,'0'0'41'0,"0"0"-36"16,0 0 3-16,0 0 8 0,0 0-3 16,-78 73-4-16,56-39-5 15,1-1 0 1,-3 3-2-16,6-2-1 0,-1-7 2 16,2 2-3-16,4-5 0 15,4-6 0-15,-1-1 0 16,5-6-1-16,2-3-1 15,0 0-3-15,0-2-5 16,1-3-10-16,2-3-5 16,0 0-28-16,0 0-118 15</inkml:trace>
  <inkml:trace contextRef="#ctx0" brushRef="#br0" timeOffset="94047.0064">6156 7872 1789 0,'0'0'67'0,"0"0"-56"0,0 0 2 16,0 0 4-16,0 0-6 16,0 0-6-16,-2 0-4 15,23 0 1-15,9 0-1 16,5 0-1 0,2 2 1-16,0-2 0 15,2 0-1-15,-3 0 1 0,-5 0-1 16,-6 0 0-16,-11 0-1 15,-8 0-3-15,0 0 2 16,-6 0 0-16,0 0-4 16,0 0-4-16,0 0-10 15,0-2-44-15,-14-2-120 16</inkml:trace>
  <inkml:trace contextRef="#ctx0" brushRef="#br0" timeOffset="94344.9175">6331 7757 1671 0,'0'0'168'0,"0"0"-147"15,0 0-8-15,0 0 3 16,0 0-6-16,0 0-8 15,-17 33 2-15,14-3 3 16,2 3-4-16,1 0 0 0,0-2-3 16,0-3 2-16,0-1-2 15,0-8-4 1,0-4-2-16,0-3-2 0,0-7-3 16,1-2-4-16,5-3-21 15,-2 0-38-15,0-6-210 16</inkml:trace>
  <inkml:trace contextRef="#ctx0" brushRef="#br0" timeOffset="94929.2401">6714 7757 1861 0,'0'0'19'0,"0"0"-14"15,0 0 9-15,0 0 0 16,0 0-9-16,0 0-1 16,-27 53-4-16,27-39 2 15,12 1-2-15,6-5 0 16,7-3-3-16,6-6-3 15,1-1-2-15,-1 0-1 16,2-10-2-16,-6-6 1 16,-8-1 6-16,-2 0 4 0,-7 1 0 15,-5-1 3-15,-1 2 4 16,0 1 4-16,-2 3-1 16,-2 5 2-16,1 1 2 15,-1 5-1-15,0 0-5 16,0 0-8-16,2 2-1 15,1 15-1-15,3 12 2 16,2 6 1-16,0 5 0 16,1 6 0-16,3 5 1 15,3 5-2-15,2 5 0 16,0-1 1-16,-1-5 0 16,-2-5-1-16,-8-13 0 15,-6-9-3-15,0-9-2 0,-6-7-3 16,-13-8 6-16,-6-4 1 15,-1 0 1-15,-4 0-1 16,5-12-1-16,4-2-1 16,6-1-5-16,6-2-4 15,6-2-2-15,3-1-19 16,0-1-67-16</inkml:trace>
  <inkml:trace contextRef="#ctx0" brushRef="#br0" timeOffset="95560.7527">5437 7489 1492 0,'0'0'139'16,"0"0"-67"-16,0 0-22 0,0 0-4 15,0 0-13-15,0 0-15 16,-40-8-11-16,23 8-2 16,-12 16 1-16,-1 8 3 15,-6 11-4-15,-3 12-3 16,0 11 4-16,-1 10-3 15,7 13 1-15,8-2-4 16,12 1 0-16,13-7-2 16,22-3 2-16,27-6 0 15,23-8-2-15,16-8-11 16,10-15-28-16,8-13-46 16</inkml:trace>
  <inkml:trace contextRef="#ctx0" brushRef="#br0" timeOffset="96212.7617">7228 7383 1765 0,'0'0'54'16,"0"0"-24"-16,0 0-10 15,0 0-5-15,0 0-7 16,0 0-5-16,63-5 0 16,-21 37-1-16,7 11 1 15,0 12-2-15,2 12-1 16,0 6 2-16,-11 6-2 15,-6-2 0-15,-17 0-1 0,-17-2-3 16,0-5-1 0,-15-3-1-16,-9-9 0 0,-2-12 4 15,4-11-1-15,0-10 2 16,7-8 0-16,6-8-3 16,6-6-1-16,3-3-21 15,0-9-39-15</inkml:trace>
  <inkml:trace contextRef="#ctx0" brushRef="#br0" timeOffset="97060.4654">8450 7457 1579 0,'0'0'88'0,"0"0"-49"16,0 0-6-16,0 0 3 15,0 0-3-15,0 0-2 0,0-35-11 16,-3 35-3 0,-6 0-8-16,-4 0-4 0,-10 0-2 15,-3 7 1-15,-9 13 0 16,-1 9 1-16,-4 10 0 16,0 9-1-16,3 8-1 15,-1 8 0-15,5 5-2 16,7 4 0-16,5-3 0 15,13 2-1-15,8-2-1 16,12-2 0-16,26-4 1 16,12-9-3-16,10-9-4 15,7-15-7-15,0-9-7 16,0-12-39-16,-7-10-177 16</inkml:trace>
  <inkml:trace contextRef="#ctx0" brushRef="#br0" timeOffset="97682.559">8732 7741 1849 0,'0'0'18'0,"0"0"-18"0,0 0 1 15,0 0 7-15,0 0-5 16,0 0-1-16,-9 69 0 16,33-58-2-16,7-3-1 15,6-6-1-15,5-2-9 16,1 0-10-16,-5 0 13 15,-5-7-4-15,-10-7-1 16,-6 0 8-16,-4-3 5 16,-7-1 0-16,-3 3 14 15,-3 1 1-15,0 0 9 16,0 4-5-16,0 5-3 16,0 2-1-16,0 2 1 15,0 1-6-15,0 0-7 16,0 0-3-16,0 16-2 0,0 10 1 15,0 11 1-15,0 6 2 16,0 4-1-16,0 4-1 16,3 0 0-16,5-1 0 15,-1 3 2-15,4-4-2 16,-2-6 0-16,-5-7 0 16,-4-11-1-16,0-8 0 15,0-6-1-15,-4-5-2 16,-11-6 3-16,-6 0 1 15,-9 0 2-15,2-11-2 16,-1-7-3-16,11-3-1 16,5-2-5-16,7-4-5 0,6 2-7 15,0 1-12-15,4 0-50 16,10 2-742-16</inkml:trace>
  <inkml:trace contextRef="#ctx0" brushRef="#br0" timeOffset="97970.9599">8812 7386 1789 0,'0'0'21'0,"0"0"-11"16,0 0 3-16,0 0-6 16,0 0-7-16,113-22-5 15,-39 21-31-15,9 1-213 16</inkml:trace>
  <inkml:trace contextRef="#ctx0" brushRef="#br0" timeOffset="98366.5251">9631 7768 1848 0,'0'0'24'15,"0"0"-16"-15,0 0 10 16,0 0-4-16,0 0-6 16,0 0-7-16,77-7 0 15,-27 6 1-15,5-2-4 16,-2 1 1-16,-4 2-7 16,-4-1 0-16,-10 1-2 15,-8 0-4-15,-10 0-13 16,-11-2-16-16,-6 2-23 15,0-3-109-15</inkml:trace>
  <inkml:trace contextRef="#ctx0" brushRef="#br0" timeOffset="98644.8835">9819 7603 1034 0,'0'0'806'0,"0"0"-782"16,0 0-7-16,0 0 0 15,0 0-8-15,0 0-5 16,-25 54 0-16,25-21 2 16,0 2-3-16,0 4-2 15,9-3 0-15,1 0-1 0,1-4-1 16,-2-5-6-16,1-5-5 15,-1-6-9-15,-3-4-16 16,4-8-35-16,-2-4-414 16</inkml:trace>
  <inkml:trace contextRef="#ctx0" brushRef="#br0" timeOffset="99191.283">10343 7640 1799 0,'0'0'34'0,"0"0"-10"16,0 0 9-16,0 0-12 16,0 0-8-16,0 0-4 15,-23-13-3-15,23 13-1 16,0-2-4-16,6 2 0 16,8 0 0-16,10-1-1 15,7 0 0-15,0-1-1 16,1-1-1-16,-2 3 1 0,-6-2-1 15,-3 2 0-15,-7 0 0 16,-8 0 1-16,-4 0 0 16,-2 0-1-16,0 2-1 15,0 12 1-15,-14 6 1 16,-10 7 1-16,-2 2 1 16,-7 4 0-16,1 3-1 15,4-3 0-15,4-4-1 16,9-5 1-16,6-6 0 15,7-4-1-15,2-4 0 0,0-1 0 16,17-6 1 0,8-1 2-16,14-2-2 0,13 0 0 15,7-11-8-15,6-5-16 16,2-4-36-16,-2 1-415 16</inkml:trace>
  <inkml:trace contextRef="#ctx0" brushRef="#br0" timeOffset="99684.4184">10711 7224 1783 0,'0'0'61'0,"0"0"-42"0,0 0-8 16,0 0 1-16,0 0-2 15,0 0-5-15,126 43 3 16,-74 1-4-16,1 15-2 16,-2 8-1-16,-3 11 0 15,-11 6 0-15,-10 6-1 16,-15 2 0-16,-12-3-1 15,-9-2 0-15,-24-9-4 16,-9-12 2-16,-8-11-5 16,-7-14 6-16,0-12-2 15,5-8-6-15,7-11-3 16,17-7-27-16,15-3-196 16</inkml:trace>
  <inkml:trace contextRef="#ctx0" brushRef="#br0" timeOffset="101857.8834">5033 7336 1520 0,'0'0'66'16,"0"0"-51"-16,0 0 5 15,0 0 15-15,0 0-10 16,0 0-5-16,0 0 0 16,91-8-4-16,-67 5-5 15,-2-1 3-15,6 1-7 0,-2-2-1 16,0 3 0-16,3-1-2 16,1 0 1-16,0 0-1 15,-2 0-2-15,2-2 1 16,3 0 0-16,1 1 1 15,4 1-2-15,0-2 1 16,2 0-2-16,0 1 1 16,1 3-1-16,0-1 0 15,7 0 0-15,3-1 1 16,0 1 2-16,2 0-1 16,-2-1-1-16,0 2-1 15,-4-3 0-15,-1 1 0 0,-2-2 1 16,4 1 0-16,0 0-2 15,2 0 2-15,3 0-1 16,-1-1 0-16,4 2-1 16,-2-1 0-16,-3-1 0 15,1 0-1-15,-1 1 2 16,2-1 0-16,0 0-1 16,5 0-1-16,3-1 1 15,0 0 0-15,1 0 1 16,-1 0 0-16,1 1 0 15,-1 0-1-15,-1 2-1 16,0 3 1-16,-2-2 0 16,0 2 1-16,0 0 0 15,6 0-1-15,2-1 0 16,4-1 0-16,0 0 0 0,0-1-1 16,0-1 1-16,3-2 2 15,0 0-2-15,2-2-2 16,-5 2 2-16,-1 0 1 15,-2 1 0-15,-3 0 0 16,0 3-1-16,-1-2 1 16,-2 1 0-16,-2 0-1 15,-2-1-2-15,0 1 2 16,1-1 1-16,9-1-1 16,-1 0 0-16,1 2 1 15,0-3-1-15,-3 3 0 16,5-4 0-16,-1 0 0 0,3 1 0 15,0-1-1-15,-4 2 1 16,-1 0 0-16,3 0 0 16,0-1 1-16,2 0 0 15,-1-1-1-15,-4 1 0 16,-5 2 0-16,-6 2 0 16,-4 0 0-16,-1-1-1 15,3 3 1-15,-4-2 0 16,-1-1 0-16,-1 0 0 15,-1 0 0-15,1-3 0 16,3 4 0-16,0-1-1 16,1-1 1-16,-1 1 0 15,-5 1 1-15,-4-1-1 0,-3 1 1 16,-6 0-1-16,-2 2 0 16,-4-1 0-16,0 1 0 15,-3-3 0-15,-2 2 1 16,-8-1 0-16,-1 1 0 15,-3 1 4-15,2-2 1 16,2 0-1-16,-1 1 0 16,3-3-2-16,-3 3-3 15,-1 1 1-15,0-2-1 16,-3 2 0-16,3 0 0 16,1 0 0-16,8 0-5 15,2 0-13-15,8 0-20 0,3 0-14 16,-2 0-297-1</inkml:trace>
  <inkml:trace contextRef="#ctx0" brushRef="#br0" timeOffset="103931.9787">5002 6936 950 0,'0'0'273'0,"0"0"-161"0,0 0 18 16,0 0-40-16,0 0-43 15,0 0-17-15,-68 0 4 16,62 0 4-16,0 0-12 15,2 0-12-15,1 0 1 16,2 0-4-16,1 0 2 16,-2 0-6-16,2 0 2 15,0 0-3-15,0 0 2 16,0 0-8-16,0 0 5 16,0 0-3-16,2 3-1 15,12 0 2-15,6-1 3 16,5 2 1-16,8-2-5 0,4 1 1 15,5 0 1-15,6-3-3 16,1 0 1-16,2 0-1 16,2 0 1-16,1-3-2 15,6-3 1-15,4-3-1 16,4 0 0-16,2 1 2 16,2-1-2-16,4 1 1 15,2 1-1-15,4 0 1 16,1-1-1-16,-2 1 0 15,-1 0 0-15,4 0 0 16,-1 1 0-16,5 0 2 16,2-1-2-16,-5 1 0 15,0-2 0-15,-1 1-2 0,-4-2 2 16,-1 0 0-16,-1 2 1 16,-7-3 0-16,0 6-1 15,-2-1 0-15,-1-1 0 16,0-1 0-16,1 2 1 15,-1 0-1-15,-2-2 0 16,1 3-1-16,-2-1 1 16,-3 0 0-16,-7 0 0 15,-4 0 1-15,-2-2-2 16,2-1 2-16,3 2-2 16,4-2 1-16,1 1 0 15,-1 2 0-15,1 0 0 0,-2 2 0 16,-2 0 0-1,1 0 0-15,1 0 0 0,-2 1 1 16,0 1-1-16,-2-1 0 16,-1-1-1-16,0 0 1 15,0 1 0-15,7-2 1 16,2-1-1-16,0 0-1 16,4 1 1-16,-4 1 0 15,-4-4 0-15,2 4-2 16,-3-3 2-16,0 2 0 15,1-3-2-15,-2 2-1 16,1 1 2-16,-5-3 1 16,-1 3 0-16,1-2 0 15,0 2 0-15,1-2 0 0,0 2 0 16,0-1-1-16,-1 0 1 16,-2 0 2-16,-2 3-2 15,0 0 0-15,7 0 0 16,8 1-2-16,4 0 2 15,6-3 1-15,-5 1-1 16,-4 1-1-16,-2-2 1 16,-6-1 0-16,2-1 1 15,-8 2-2-15,-6-1 1 16,-4 0 0-16,-5 0 0 16,-4 0 0-16,-6 1 0 15,-3 1 1-15,-1 0-1 16,-3 1 0-16,1 0 1 0,0-1 0 15,3 1 1 1,-1-1 1-16,4-1-2 0,-1-1 1 16,1 2-1-16,-2 0 0 15,0 0 0-15,-3 0 1 16,0 0-1-16,-1 1 1 16,-1-1-2-16,0 3 1 15,-1 0-1-15,-7 0 1 16,0 0-1-16,-3 0 0 15,-3-2 1-15,0 2-1 16,-1 0 1-16,-2 0 0 16,0 0 0-16,0 0 0 15,0-1-1-15,0 1-2 0,0-6-20 16,-18-2-57 0</inkml:trace>
  <inkml:trace contextRef="#ctx0" brushRef="#br0" timeOffset="105563.5885">2955 9776 1572 0,'0'0'122'0,"0"0"-79"16,0 0-19-16,0 0-1 0,0 0-7 15,0 0-10-15,0 0-4 16,45-14 4-16,-24 12-3 15,-2-1-2-15,5 3-1 16,0-2 3-16,4-1-3 16,-1 1 0-16,-2 2-1 15,-1 0-12-15,-3 0-20 16,-3 0-56-16,-6 0-475 16</inkml:trace>
  <inkml:trace contextRef="#ctx0" brushRef="#br0" timeOffset="105781.755">2934 9925 1633 0,'0'0'131'0,"0"0"-106"15,0 0-14-15,0 0-2 16,0 0 10-16,112-10-14 15,-64 5-3-15,4 2-1 16,-1 2-1-16,-6 1-2 16,-2 0-25-16,-11 0-78 15</inkml:trace>
  <inkml:trace contextRef="#ctx0" brushRef="#br0" timeOffset="112195.4728">5907 10144 1772 0,'0'0'51'0,"0"0"-26"16,0 0-6-16,0 0-4 15,0 0-10-15,0 0-3 16,0 0 0-16,0 0 5 16,82 69-5-16,-52-41 0 15,1 5 0-15,-1 0-1 0,-3 0 0 16,-3-1 1-16,-5-4-2 15,-1-5 0-15,-6-4-1 16,-6-4 0-16,3-5-1 16,-9-3-2-16,3-5-4 15,-3 0-1-15,0-2-2 16,0 0-12-16,0 0-9 16,0 0-46-16</inkml:trace>
  <inkml:trace contextRef="#ctx0" brushRef="#br0" timeOffset="112554.8104">6183 10154 1767 0,'0'0'44'15,"0"0"-17"-15,0 0 3 16,0 0-8-16,0 0-13 16,0 0-9-16,-21-3 1 15,3 30-1-15,-6 10 1 16,-4 5 0-16,0 6 0 16,4 0-1-16,3-1 1 0,0-5 0 15,6-6 0 1,2-6-1-16,2-9 0 15,1-5-1-15,4-6 1 16,3-4 0-16,1-5-1 0,1-1-3 16,1 0-4-16,0 0-5 15,0 0-11-15,0-6-26 16,0-5-102-16</inkml:trace>
  <inkml:trace contextRef="#ctx0" brushRef="#br0" timeOffset="112955.801">6395 10275 1823 0,'0'0'37'15,"0"0"-32"-15,0 0 5 16,0 0 7-16,0 0-7 16,0 0-7-16,51-5-2 15,-14 3 0-15,-1-1-1 0,-2 1 0 16,-3 0 0-16,-4 1 0 15,-3-1 0-15,-8 1 0 16,-2 1 0-16,-7-1 0 16,-4-1 0-16,0 1-2 15,0-1-2-15,-3 2-4 16,1 0-4-16,-1 0-15 16,0 0-25-16,0-2-95 15</inkml:trace>
  <inkml:trace contextRef="#ctx0" brushRef="#br0" timeOffset="113255.1182">6575 10135 1765 0,'0'0'77'0,"0"0"-61"16,0 0-9-16,0 0 6 16,0 0-11-16,0 0 1 15,-10 55 2-15,10-23-2 16,0 3 1-16,0-1-3 16,0 1-1-16,0-3 2 0,0-4-2 15,0-1-1 1,0-8-5-16,0-2-6 0,0-6-15 15,0-5-31 1,0-3-171-16</inkml:trace>
  <inkml:trace contextRef="#ctx0" brushRef="#br0" timeOffset="113822.3149">6906 10199 1846 0,'0'0'27'0,"0"0"-24"15,0 0 3-15,0 0 2 16,0 0-7-16,0 0 3 15,-6 36-2-15,9-18-1 16,11-1 1-16,5-5-2 16,3-2-1-16,4-8-1 15,-1-2-5-15,4 0-1 16,-4-4-7-16,-3-12 5 0,-4-1 8 16,-3-1 2-1,-7 0 1-15,-4 0 3 0,-2 5 9 16,-2 1 2-1,0 5 0-15,0 1-4 0,0 3 1 16,0 2-1-16,0 1-4 16,0 0-6-16,0 0-1 15,0 18-3-15,0 10 3 16,0 11 1-16,0 5-1 16,0 1 0-16,0 4 0 15,0-1 0-15,0-2-1 16,4 1 1-16,2-7 0 15,-3-1-3-15,-2-6-1 16,-1-3 2-16,0-10 0 16,0-4 1-16,-9-5 0 15,2-5 0-15,-3-5-3 0,-2-1-9 16,0 0-5-16,-3-8-23 16,0-15-213-16</inkml:trace>
  <inkml:trace contextRef="#ctx0" brushRef="#br0" timeOffset="114481.96">5771 9869 1699 0,'0'0'49'16,"0"0"-24"-16,0 0-1 15,0 0 5-15,0 0-15 0,-101-14-10 16,65 34 6-1,-1 10 1-15,-5 10-4 0,2 14-2 16,2 9 0-16,5 10-1 16,10 8-3-16,9 4 1 15,14-2-1-15,0-6-1 16,21-4 0-16,18-8 1 16,6-7-1-16,13-4 0 15,3-8-5-15,8-9-9 16,4-9-24-16,4-11-46 15</inkml:trace>
  <inkml:trace contextRef="#ctx0" brushRef="#br0" timeOffset="115189.2593">7220 9932 1353 0,'0'0'346'15,"0"0"-298"-15,0 0-25 16,0 0 10-16,0 0-8 15,0 0-13-15,23-27-5 16,-3 27 0-16,6 2 2 16,4 16 0-16,5 10-2 15,-1 11-1-15,-1 6-4 16,-3 10 0-16,-2 10-1 16,-7 7 0-16,0 6-1 15,-6-1 0-15,-6-6 0 0,-9-11 0 16,0-5-3-16,-5-8 1 15,-14-4-1-15,1-10 3 16,-3-6 0-16,5-6 0 16,1-6 1-16,6-7-1 15,0-4 0-15,5-4-12 16,3 0-42-16,1-8-337 16</inkml:trace>
  <inkml:trace contextRef="#ctx0" brushRef="#br0" timeOffset="116141.9515">8356 10277 1759 0,'0'0'48'0,"0"0"-27"16,0 0 14-16,0 0-12 15,0 0-10-15,0 0-5 16,0 0-5-16,11-23-1 15,15 18-1-15,10 0-1 16,9 2 1-16,1-1 0 0,2 2 0 16,-5-1-1-16,-5 0 1 15,-9 1-1-15,-8-1 0 16,-5 3 1-16,-7-2-2 16,-4 2 2-16,-5 0-2 15,3 0 1-15,-3 0-3 16,0 0-2-16,0 0-3 15,0 0-7-15,0 0-18 16,0 0-18-16,0 0-66 16</inkml:trace>
  <inkml:trace contextRef="#ctx0" brushRef="#br0" timeOffset="116457.6421">8589 10060 1797 0,'0'0'32'16,"0"0"-12"-16,0 0-1 16,0 0-8-16,0 0-9 15,0 0-1-15,-3 65 2 16,15-25 2-16,-2 5-2 15,2 2 0-15,1 1 0 16,-2-5-3-16,-5-2 2 0,-2-11-2 16,-4-7 1-16,0-6-1 15,0-6 0-15,0-5-1 16,0-2-2-16,0-4-7 16,-7 0-34-16,3-4-174 15</inkml:trace>
  <inkml:trace contextRef="#ctx0" brushRef="#br0" timeOffset="117864.3771">5373 9649 1381 0,'0'0'237'16,"0"0"-173"-16,0 0-27 16,0 0 1-16,0 0-13 15,0 0-5-15,-12 0-7 0,12 0-5 16,0 0 0 0,0 0-3-16,0 0 1 0,0 0-6 15,3 0 2-15,13 0-1 16,4 0 1-1,5 0-1-15,8 0-1 0,3 0 1 16,10 0 0-16,-1 0 0 16,9 0-1-16,1 0 1 15,3 0-1-15,0 0 1 16,2 0-1-16,-1 0 0 16,-2 0 1-16,-3 0 0 15,-2 0 0-15,0 0-1 16,-1 0 0-16,-2 0 0 15,2 0 0-15,2 0 0 16,0 0 0-16,-1 2 0 16,1-2 0-16,1 0 0 15,-4 3 0-15,-1-3 1 0,-3 2-1 16,0-2 0-16,-1 0 0 16,1 0 0-16,-1 0 0 15,-2 0 0-15,-1 0 0 16,2 0 1-16,1 0-1 15,1 0 0-15,-5 0 0 16,-1 0 0-16,-5 0 0 16,-4 0 0-16,-4-3 1 15,-3 1-1-15,-4 0 1 16,-3 1-1-16,-1-1 0 16,-5 2 0-16,2 0 0 15,-2 0-1-15,-2 0 1 0,2 0 1 16,-3 0-1-1,-1 0-1-15,1 0 1 0,4 0 0 16,-1 0 0-16,4 0 1 16,-2 0-1-16,-3 0 0 15,2 0 0-15,-5 0 1 16,1 0-1-16,-2 0 1 16,-2 0-1-16,1 0 1 15,-4 0 0-15,-1 0-1 16,0 0 0-16,0 0-1 0,0 0-63 15</inkml:trace>
  <inkml:trace contextRef="#ctx0" brushRef="#br0" timeOffset="118621.7615">9796 9670 1770 0,'0'0'10'16,"0"0"-4"-16,0 0 14 0,0 0 5 16,0 0-8-16,-84-24-6 15,63 24-5-15,-6 7-1 16,-4 11-1-16,-4 7 1 15,-1 7-3-15,-2 6 3 16,1 9 0-16,5 4-1 16,4 9-1-16,10 5 0 15,12 3-2-15,6 0-1 16,6 0 1-16,24-3-1 16,9-4 0-16,9-8 1 15,4-11-1-15,1-9 0 16,1-7-6-16,-2-10-15 0,-1-12-29 15,-6-4-76 1</inkml:trace>
  <inkml:trace contextRef="#ctx0" brushRef="#br0" timeOffset="119260.2664">10224 9982 1836 0,'0'0'23'0,"0"0"-19"15,0 0-2-15,0 0-1 16,0 0 1-16,0 0-1 16,13 29 4-16,8-14-4 15,7-4 1-15,5-1-1 16,3-6 0-16,-1-4-1 16,-2 0-1-16,-3-3-4 15,-6-9-1-15,-6-5 4 16,-5-2 2-16,-7 0 0 15,-4-1 0-15,-2 1 8 16,0 4 1-16,0 2 0 16,0 4 4-16,0 2-3 0,0 4 4 15,-2 3-5-15,2 0-7 16,0 0-2-16,0 15-3 16,0 9 3-16,0 10 0 15,0 4 1-15,9-1-1 16,3 4 0-16,0-2 0 15,0-1 0-15,3 0 0 16,-1-2 0-16,-6-6 0 16,-3-4-2-16,-5-6-2 15,0-3 1-15,-3-3 0 16,-15-6 1-16,-7-3 1 0,-5 0 1 16,-1-4 1-1,2-1-1-15,8 0-2 0,6 0-4 16,6-4 0-16,5-5-7 15,4 0-9-15,0-5-37 16,0-1-116-16</inkml:trace>
  <inkml:trace contextRef="#ctx0" brushRef="#br0" timeOffset="119688.8924">10205 9636 1762 0,'0'0'29'0,"0"0"-21"15,0 0 11-15,0 0 14 16,0 0-18-16,0 0-6 16,17-18-7-16,13 15-1 0,7 2-1 15,3-1 0-15,2 0 0 16,-1 2 1-16,-3 0-2 15,-5-3 1-15,-2 3 0 16,-10 0 0-16,-7 0 0 16,-5 0-1-16,-3 0-9 15,-1 3-11-15,1 5-10 16,1 1-19-16,0 0-167 16</inkml:trace>
  <inkml:trace contextRef="#ctx0" brushRef="#br0" timeOffset="120444.6552">11043 9992 1811 0,'0'0'16'0,"0"0"-11"0,0 0 10 16,0 0-6 0,0 0-5-16,0 0-2 0,110-17 1 15,-73 17-1-15,-1 0 3 16,0 0-4-16,-3 0 0 15,-6 0-1-15,-5 0 0 16,-8 0 0-16,-3 0 0 16,-5 0 0-16,-3 0-5 15,0 0-2-15,-3 0-8 16,0-3-42-16,0-4-68 16,0-2-1420-16</inkml:trace>
  <inkml:trace contextRef="#ctx0" brushRef="#br0" timeOffset="120713.6173">11281 9852 1758 0,'0'0'32'0,"0"0"-2"16,0 0 9-16,0 0-12 15,0 0-13-15,0 0-10 16,-7-1-4-16,5 19 0 15,2 8 1-15,0 7 2 16,0 4-1-16,0-2-1 16,0 1 1-16,0-5-2 15,5-3 1-15,-1-3-1 16,1-5-1-16,-1-3-2 0,1-6-7 16,2-3-8-1,2-8-30-15,5 0-24 0</inkml:trace>
  <inkml:trace contextRef="#ctx0" brushRef="#br0" timeOffset="121262.0401">11655 9842 1779 0,'0'0'33'16,"0"0"-23"-16,0 0 15 15,0 0 0-15,0 0-12 16,0 0-7-16,-4-6-2 16,14 5 0-16,8 1-3 15,8-3 0-15,0-1 0 16,3 3 0-16,-5 1-1 16,-3 0 0-16,-4 0 0 0,-4 0-1 15,-3 3 1-15,-6 6-2 16,-4 8 0-16,0 3 2 15,0 6-2-15,-13 0 2 16,-4 2 0-16,-2 2 0 16,1-2 1-16,-1 1-1 15,2-5 0-15,6-4 1 16,0-1-1-16,3-5 0 16,7-4 1-16,1-3-1 15,0-1 0-15,0-2-2 16,7-2 2-16,12-2 1 15,9 0-1-15,5-2-12 0,4-6-37 16,0-2-70 0</inkml:trace>
  <inkml:trace contextRef="#ctx0" brushRef="#br0" timeOffset="122350.9229">12047 9568 112 0,'0'0'1544'0,"0"0"-1488"16,0 0-15-16,0 0-10 15,0 0 0-15,0 0-9 16,0 0-11-16,0 0 0 15,16 0-9-15,3 6 3 16,8 8 2-16,3 3-3 16,3 5 0-16,2 7 1 15,1 4-3-15,-3 4 1 16,-2 4-2-16,-2 3 1 16,-4-1-1-16,-5 0-1 15,-4 1 1-15,-9 1-1 0,-5 0 0 16,-2-5 0-16,-3 1 1 15,-15-4-1-15,-3-1-1 16,-6-2 1-16,0-2-1 16,0-3 1-16,4-4 0 15,5-5 2-15,1-5-2 16,8-3 0-16,3-4 0 16,4-2 0-16,2-3-7 15,0-3-7-15,0 0-39 16,0-2-75-16</inkml:trace>
  <inkml:trace contextRef="#ctx0" brushRef="#br0" timeOffset="123894.0872">9305 9327 1301 0,'0'0'66'0,"0"0"62"15,0 0-7-15,0 0-82 16,0 0-13-16,0 0 4 16,-11 0-3-16,11 0-9 15,0 0-10-15,0 0 1 16,0 0-4-16,0 0 3 15,0 0-4-15,2 0-2 16,11 0 2-16,5 0 5 16,7 0 1-16,3 0-4 15,5 0-2-15,5 0-1 16,2 0 1-16,7 0-2 16,2 0-1-16,1 0 0 0,2 0-1 15,-3 0 1-15,2 0 0 16,-1 0 0-16,-2 0-1 15,-1 0 1-15,-2 0-1 16,3 0 2-16,1 0 0 16,3 0-2-16,2-3 1 15,-1 3 1-15,1-2-1 16,0-1-1-16,1 1 1 16,5-1-1-16,-2 2 0 15,0-1 0-15,2 2 0 16,-2-1 1-16,1 1-1 15,-3-3 0-15,-1 1 0 0,-1-1 1 16,-2 1-1 0,-4 1 1-16,1-1-1 0,-2 1 0 15,-2-2 0-15,-3 3 0 16,-2-3 0-16,1 1 0 16,-2 0 0-16,0-1 0 15,3 2 1-15,-3-2-1 16,1 0-1-16,-2 2 1 15,0-1 0-15,0-2 1 16,-1 1-1-16,-1 0-1 16,-2 0 1-16,1 1 0 15,-4-1 0-15,5 2 0 16,-3 1 0-16,1-2 0 0,0 1 0 16,-1-1 0-16,0 2 1 15,-1-5-1-15,0 5 0 16,-2-3 0-16,-2-1 0 15,-4-1 0-15,-5 3 1 16,1-1-1-16,-5 1-1 16,2 2 1-16,0-1 0 15,1 1 0-15,1 0 1 16,-1 0-2-16,-2 0 1 16,0 0 0-16,-5 0 0 15,-4 0 0-15,-2 0-1 16,0 0 1-16,-1 0 0 0,2 0 0 15,-3 0 0-15,0 0-4 16,-3 0-43-16,0-3-394 16</inkml:trace>
  <inkml:trace contextRef="#ctx0" brushRef="#br0" timeOffset="125988.7496">5093 9106 1275 0,'0'0'250'0,"0"0"-227"16,0 0-17-16,0 0 29 16,0 0 13-16,0 0-17 0,55-14-17 15,-36 12 6-15,4 2-5 16,2 0 1-16,6 0 0 15,2 0-7-15,4 0-4 16,2 0 0-16,6 0 1 16,4-1 1-16,6-6-4 15,5 1-1-15,2 0 2 16,3 1-2-16,-1-1-1 16,0 3 1-16,0-2-1 15,-6 2 0-15,-1 1 1 0,-5 2-2 16,2 0 1-1,-5 0-1-15,0 0 2 16,-2 0-2-16,3 0 0 0,2 0 2 16,1 0-2-16,0 0 0 15,1 0 1-15,0 0-1 16,-3 0 0-16,1 0 0 16,0 0 0-16,3 0 1 15,3-1-1-15,3-5 0 16,3 3-1-16,6-2 1 15,2 0 0-15,3 1 0 16,-4 1 0-16,2-1 1 16,-6 1-1-16,2-2 1 15,-2 1 0-15,0-1-1 16,6 0 0-16,-5 1 0 0,-3-1 0 16,-2 2 0-1,-5 0 0-15,0-3 1 0,0 1-1 16,4-1 1-16,-1-1 0 15,0 2 1-15,-1 0 1 16,-3 3-3-16,0 0 1 16,-3 1 0-16,0-1 1 15,1 2-2-15,2 0 1 16,-3 0 0-16,2-1 1 16,-1 0-1-16,1 1 0 15,3-2 0-15,2 2 1 16,-2 0-2-16,-1 0 0 15,-3 0 1-15,0 0-1 0,-2 0 0 16,2-1 2-16,0 1-2 16,-2 0 0-16,1-1 1 15,-2 1 1-15,0 0-2 16,2 0 2-16,-2 0-2 16,-2 0 1-16,5 0 0 15,-3 0-1-15,-3 0 3 16,-1 0-3-16,-6 0 0 15,4 0 0-15,0 0 2 16,5 0-2-16,5 0 1 16,4 0 0-16,0 0-1 15,-2 0 0-15,-3-1 1 16,-4 1-1-16,3-2 0 16,1 1 0-16,1-1 0 0,1 0 0 15,-4 1 0-15,3-1 0 16,-5 1 0-16,-1-1 0 15,0-1 0-15,0-1 0 16,0 0 0-16,2-2 0 16,-3 1 0-16,-3 1 1 15,-3 3-1-15,-2-3 0 16,-2 2 0-16,2 1 0 16,0-2 0-16,1 1 1 15,0-1-1-15,0 2 0 16,0 1-1-16,-3 0 1 15,0 0 0-15,-1 0 0 0,3 0 0 16,1 0 1 0,2 0-1-16,0 0 0 0,3 0 0 15,-3 0 0-15,3 0 0 16,-4 0 0-16,-1 0 0 16,-3 0-1-16,1 0 1 15,-4-2 0-15,-3-1 2 16,-5 3-2-16,-2-2 0 15,-6 1 0-15,-3 1 0 16,-2 0 0-16,-3-2 0 16,2 1 1-16,-1-1 2 15,0 1-1-15,-1 1 1 16,-2 0 2-16,-2-2-1 0,-1 2-3 16,-4-1 0-1,-3 1-1-15,0 0 0 0,0 0-1 16,-7 0-27-16,-17-7-176 15</inkml:trace>
  <inkml:trace contextRef="#ctx0" brushRef="#br0" timeOffset="128545.6868">2806 13169 1736 0,'0'0'52'0,"0"0"-40"0,0 0-2 16,0 0 14-16,0 0-13 16,0 0-6-16,0 0 0 15,21 2 1-15,-5-2-2 16,2 0 1-16,2 0-4 15,8 0 2-15,0 0-3 16,2 0 0-16,3 0-1 16,-1-2-9-16,2 2-26 15,-2 0-19-15,-8 0-203 16</inkml:trace>
  <inkml:trace contextRef="#ctx0" brushRef="#br0" timeOffset="128778.603">2858 13362 1766 0,'0'0'53'0,"0"0"-42"15,0 0 3-15,0 0 1 16,0 0-9-16,0 0-2 15,83 1-3-15,-30-1 1 16,2-3-2-16,6 1-11 16,-3-1-52-16,-8-2-133 15</inkml:trace>
  <inkml:trace contextRef="#ctx0" brushRef="#br0" timeOffset="131718.8846">6023 13140 1714 0,'0'0'55'0,"0"0"-9"15,0 0-14-15,0 0-7 16,0 0-4-16,0 0-7 16,0 0-5-16,0 0-1 15,-30-45-2-15,30 45-4 0,0 0-2 16,0 0-1-16,0 9 0 16,14 12 1-16,8 4 0 15,8 6 1-15,3 3-1 16,3 0 1-16,1 2-1 15,0 0 1-15,1-2 0 16,-6-3-1-16,-3-4 0 16,-7-4-3-16,-7-4-3 15,-5-5 0-15,-4-4-2 16,-3-5-4-16,-1-1-2 16,-2-3-12-16,0-1-12 0,0 0-8 15,-4-10-96 1</inkml:trace>
  <inkml:trace contextRef="#ctx0" brushRef="#br0" timeOffset="132039.5048">6299 13126 1769 0,'0'0'54'16,"0"0"-28"-16,0 0-11 16,0 0-3-16,0 0-7 15,0 0 1-15,-86 81-1 0,65-42 1 16,-3 3-3-16,0 2 0 16,2-1-2-16,-2-7 0 15,4-2-1-15,3-7 0 16,3-6-2-16,5-6 1 15,5-8-3-15,4-2-8 16,0-5-3-16,0 0-11 16,6 0-10-16,12-8-10 15,2-8-328-15</inkml:trace>
  <inkml:trace contextRef="#ctx0" brushRef="#br0" timeOffset="132338.9663">6635 13273 1693 0,'0'0'174'0,"0"0"-152"16,0 0-15-16,0 0 7 15,0 0-3-15,0 0-10 16,73-24-1-16,-28 15-2 16,0 3 2-16,-2-2 0 0,-7 4-1 15,1 0-4-15,-9 1 0 16,-4 0-11-16,-5-1-5 16,-7 3-12-16,-3-4-37 15,-6 1-72-15</inkml:trace>
  <inkml:trace contextRef="#ctx0" brushRef="#br0" timeOffset="132605.1963">6850 13057 1779 0,'0'0'57'0,"0"0"-38"0,0 0 1 15,0 0-5-15,0 0-7 16,0 0 2-16,-17 69-5 16,17-40-2-16,0 1-1 15,0 2-1-15,0-5 0 16,0 2-2-16,3-2 1 16,3-5-10-16,-1-3-4 15,1-5-17-15,0-7-17 16,1-6-45-16</inkml:trace>
  <inkml:trace contextRef="#ctx0" brushRef="#br0" timeOffset="133162.0308">7228 13164 1850 0,'0'0'37'16,"0"0"-24"-16,0 0 5 15,0 0-4-15,0 0-14 16,0 0-1-16,-7 15 0 16,19-5 1-16,3 2 0 15,10-3 0-15,4-2-5 0,0-6-1 16,3-1-2-1,-4 0-2-15,-1-3-1 0,-5-10 3 16,-4-1 6-16,-3 0 2 16,-9-1 1-16,0-1-1 15,-4 3 6-15,-2 1 1 16,0 2 3-16,0 3 1 16,0 2-3-16,-5 2 1 15,5 2-1-15,0 1-3 16,-3 0-2-16,0 7-3 15,-3 12 0-15,-3 10 0 16,3 5 3-16,2 2-2 16,2 1 0-16,1 0-1 0,-1 4 0 15,2 2 0 1,0 1 0-16,0-1-1 16,0 0 0-16,0-6-1 0,0 0 2 15,0-2-1-15,0-6 1 16,-1-9-3-16,-8-4 1 15,1-8 0-15,-2-4-1 16,-2-4-1-16,0 0-5 16,-2-2-7-16,0-15-17 15,3-7-101-15</inkml:trace>
  <inkml:trace contextRef="#ctx0" brushRef="#br0" timeOffset="133979.7999">5777 12969 1293 0,'0'0'255'15,"0"0"-182"-15,0 0-4 16,0 0-20-16,0 0-11 16,0 0-10-16,-4-18-4 15,4 17-5-15,-2 1-5 16,-2-2-1-16,2 2-5 0,-4 0-4 16,-3 0 1-16,-4 0 0 15,-4 5-3-15,-2 10 0 16,-6 6 0-16,4 9 1 15,-3 6-1-15,0 13-1 16,2 6 0-16,7 7 0 16,3 4 0-16,5-1-1 15,7-1 1-15,0-4-1 16,16-4-2-16,17-6 1 16,9-8-3-16,13-4-9 0,9-9-1 15,10-6-6-15,4-10-14 16,1-10-110-16</inkml:trace>
  <inkml:trace contextRef="#ctx0" brushRef="#br0" timeOffset="134722.7203">7664 12801 1696 0,'0'0'69'0,"0"0"-29"16,0 0-10-16,0 0-4 16,0 0-13-16,0 0-9 15,34-4 0-15,-2 18 2 16,7 8-1-16,1 6-2 0,0 7 2 16,6 8-3-16,-3 10-1 15,5 6 0-15,-6 3-1 16,-3 4 0-16,-12 4-1 15,-11-2 0-15,-15 4-2 16,-1-2-4-16,-19-4 0 16,-14-4-1-16,-4-3 2 15,-2-8 0-15,5-8 6 16,4-9 0-16,9-12 1 16,8-5 0-16,7-8-2 0,6-6-20 15,0-3-48 1,0-8-1230-16</inkml:trace>
  <inkml:trace contextRef="#ctx0" brushRef="#br0" timeOffset="136739.7913">5366 12618 1677 0,'0'0'55'16,"0"0"-36"-16,0 0-4 0,0 0 14 15,0 0-10 1,0 0-11-16,0 0-3 0,4-8-2 15,8 7 2-15,3-1-3 16,3 0 1-16,7 0 2 16,5-3-2-16,6 0 1 15,7 0-2-15,5 0 0 16,-3-2-1-16,7 2 1 16,-3 1-1-16,6 1 0 15,2-2 0-15,1 2 0 16,2 1-1-16,1 1 0 15,3-1 1-15,-3 2 0 16,3 0-1-16,2-1 1 16,4 1-1-16,3 0 0 15,0-3 0-15,2 1 0 0,5-1-1 16,7-4 1 0,2-2 1-16,8 1-1 0,-4-4-1 15,-4 3 1-15,-6 1 0 16,-3-1 0-16,-9 1 1 15,-5-2-1-15,-11 1 0 16,-6 2 0-16,-6 2 0 16,-7 2 0-16,-4-1 0 15,-3 4 0-15,-3 0 0 16,-7 0 0-16,-2 0 0 16,-2 0 0-16,-2 0 0 15,-1 0-1-15,0 2 1 0,1 0 0 16,1-1 0-1,5 1 0-15,3-2 0 0,1 0 0 16,4 0 0-16,1 0 2 16,4 0-2-16,4 0 1 15,-7 0-1-15,-5 0 0 16,-5 0 0-16,-4 0 1 16,-3 0-1-16,-6 0 0 15,-3 0 0-15,-1-2-1 16,-2 1 0-16,0-1-24 15,-9-3-83-15</inkml:trace>
  <inkml:trace contextRef="#ctx0" brushRef="#br0" timeOffset="137934.9098">5336 12313 1456 0,'0'0'152'0,"0"0"-107"16,0 0 1-16,0 0-14 16,0 0 1-16,0 0-8 15,-3-13-12-15,3 13-5 0,0 0-3 16,0 0-2-1,4 0-2-15,10 0 1 0,8 0-2 16,5 0 3-16,11 0-1 16,9 0 0-16,8 0 3 15,6 0-2-15,2 0 1 16,1 0-2-16,1 0 1 16,4 0-1-16,-3 0 1 15,-4 0 0-15,-2 0-2 16,-3 0-1-16,-3 0 2 15,2 0 0-15,7 0 1 16,4 0-2-16,3 0 0 16,0 0 1-16,-1-3-2 15,1 2 0-15,-3-6 0 16,6 1 1-16,2 1-1 16,-2-2 1-16,0 0-1 15,-5 0-1-15,-2 2 1 0,-3 0 0 16,-5 2 0-16,-6 0 0 15,-4 0 1-15,-2 0 0 16,-7 3 0-16,0 0-1 16,-5 0 0-16,2 0 0 15,-2 0 0-15,0-2 0 16,2 2 0-16,-1-3 0 16,3 3 0-16,-2-2 0 15,-2 2 0-15,-1-2-1 16,-3 0 1-16,0 1 0 0,-2-1 0 15,-3-3 1-15,-3 0-1 16,0 1 0-16,-1 1 0 16,-5-3 0-16,-1 4 0 15,-1 0 2-15,-1-1-2 16,-1 2 0-16,2 1 0 16,0-1 0-16,2-1 0 15,-2 2 0-15,2-2 0 16,-2 2 0-16,-1 0 1 15,2 0-1-15,-4 0 0 16,0 0 0-16,-2 0 0 16,-3 0 0-16,-1 0 0 15,2 0 0-15,-3 0-6 0,0 0-17 16,-4 0-88-16</inkml:trace>
  <inkml:trace contextRef="#ctx0" brushRef="#br0" timeOffset="138796.7572">9079 13182 1699 0,'0'0'48'15,"0"0"-27"-15,0 0 17 0,0 0-7 16,0 0-12-16,0 0-6 16,0 0-4-16,0 0-2 15,0 2-2-15,0-2 1 16,0 0-4-16,0 0 3 16,0 0-4-16,0 0 2 15,0 0-3-15,0 0 1 16,0 0-1-16,0 0 1 15,0 1-1-15,0-1-1 16,0 0-1-16,0 3-2 0,3-2-4 16,1 3 4-1,3-1 4-15,-4-3-1 0,5 0 0 16,-3 0 0-16,-2 0 1 16,-1 0 0-16,-1 0 2 15,-1-3 0-15,0-5 3 16,0-1 0-16,0 2-1 15,-1 3-1-15,-2 1 3 16,1 3-2-16,2 0-4 16,0 0 0-16,0 0-16 15,0 0-48-15,6 0-1345 16</inkml:trace>
  <inkml:trace contextRef="#ctx0" brushRef="#br0" timeOffset="140353.3063">10616 13061 1766 0,'0'0'42'15,"0"0"-14"-15,0 0-1 16,0 0-3-16,0 0-9 16,0 0-10-16,0 0-3 15,-2-3-2-15,19 17 2 16,2 3 2-16,5 4-1 15,1 1-1-15,-2-3-1 16,-4-1 1-16,-3-2-2 0,-2-2 0 16,-2-3 2-1,-3-2-2-15,1-2 1 0,-1-1 3 16,0-1-1-16,-1-2-1 16,-2 0-2-16,1-2 3 15,-5-1-1-15,2 0-2 16,-3 0 3-16,-1 0 0 15,3 0-1-15,2 0 3 16,4-3 0-16,6-9-4 16,1-4-1-16,4-1 0 15,0 0-1-15,2 3 0 16,-2 1-2-16,0 3 1 0,-5 0 0 16,-4 1 2-16,-3 2-2 15,-5 1 2 1,-2 0 0-16,-1 0 0 0,0-2-2 15,0 2 0-15,0 3 0 16,0-2-1-16,-1 2 3 16,-1 2-3-16,1 1 3 15,1 0 1-15,0 0 0 16,0 0 0-16,0 0-1 16,0 0 0-16,0 0 0 15,0 0 0-15,0 0-1 16,0 0 0-16,-3 1 1 15,0 10 0-15,-2 4 1 16,0 2 1-16,0 2-2 16,2 3 1-16,0 3-1 0,1 1 1 15,2 5 0-15,-1 1 0 16,1 1 0-16,0-1-1 16,0 1 0-16,0-3 0 15,0-3 0-15,0-1 0 16,0-6 0-16,0-2 0 15,0-3 1-15,-4-5-1 16,-3 0-1-16,-3-4-1 16,0 0 1-16,-6-1 0 15,-3-2 1-15,0-2 0 16,0-1-2-16,2 0-2 16,3 0-4-16,3 0-9 15,0 0-11-15,1-7-32 16,4-6-207-16</inkml:trace>
  <inkml:trace contextRef="#ctx0" brushRef="#br0" timeOffset="140856.2198">10652 12792 1775 0,'0'0'49'0,"0"0"-28"16,0 0 3-16,0 0-5 0,0 0-9 16,0 0-10-16,-23-23-2 15,51 22 2-15,10-2 4 16,7 3-1-16,5-3-1 15,1 1-1-15,-3 0-1 16,-4-1 0-16,-6 3 0 16,-10 0 0-16,-10 0-1 15,-8 0 1-15,-4 0 0 16,-3 0 0-16,-1 0-2 16,3 3-4-16,1 4-3 15,4 3-13-15,2 1-24 16,4 0-42-16,-2 0-1472 15</inkml:trace>
  <inkml:trace contextRef="#ctx0" brushRef="#br0" timeOffset="141577.7879">11543 13132 1708 0,'0'0'74'0,"0"0"-47"15,0 0 11-15,0 0-4 16,0 0-15-16,0 0-10 16,-10-3-8-16,10 0-1 0,15 0 0 15,7 1 8-15,3-3-5 16,5 2-2-16,0 2-1 15,6 1 0-15,-3 0-2 16,0 0 0-16,-5 0-2 16,-5 0-5-16,-5 0 1 15,-6 0-6 1,-4 0-2-16,-3 0-10 0,-4 0-26 16,-1 0-46-16,0 0-300 15</inkml:trace>
  <inkml:trace contextRef="#ctx0" brushRef="#br0" timeOffset="141851.612">11722 12954 1454 0,'0'0'354'0,"0"0"-327"15,0 0-8-15,0 0 1 16,0 0-15-16,0 0-3 15,-11 52 5-15,11-21-3 16,0 4-1-16,0-1 0 16,4 2-1-16,5-4-2 15,-2-2 1-15,3-4-1 16,-3-5-6-16,3-4-3 16,-4-5-4-16,0-2-18 15,2-5-3-15,1-5-38 16,4 0-159-16</inkml:trace>
  <inkml:trace contextRef="#ctx0" brushRef="#br0" timeOffset="142334.7798">12163 12993 1815 0,'0'0'31'0,"0"0"-14"16,0 0 9-16,0 0-9 16,0 0-12-16,0 0-5 15,-5 0 1-15,16 0 0 16,6-1 4-16,4-1-2 15,2 2-1-15,-1 0-2 16,0 0 0-16,-2 0 0 16,-4 0 0-16,-5 0 0 15,-3 2 0-15,-3 6-2 16,-3 1-1-16,-2 8 1 0,0 3 0 16,-7 6 0-16,-9-2 2 15,-3 3-1-15,-1 0 0 16,0-3 1-16,6-5 0 15,1-4 1-15,7-2 0 16,3-7-1-16,3-1-2 16,0-3 2-16,0 0-1 15,15-2 1-15,10 0 2 16,7 0 0-16,9 0-2 16,1-7-10-16,0-4-35 15,-8 0-86-15</inkml:trace>
  <inkml:trace contextRef="#ctx0" brushRef="#br0" timeOffset="143092.5275">10122 12854 1477 0,'0'0'206'0,"0"0"-152"16,0 0-15-16,0 0 5 0,0 0-19 16,0 0-11-1,0 0-8-15,-9 3-6 0,-3 19 11 16,-6 12-5-16,-3 7-3 15,-2 9 2-15,-3 7 1 16,5 3-1-16,2 1-1 16,11-2-3-16,8-3 0 15,0-1 0-15,24-5-1 16,15-2 0-16,18-4-1 16,16-6-12-16,15-8-10 15,9-9-28-15,7-11-1649 16</inkml:trace>
  <inkml:trace contextRef="#ctx0" brushRef="#br0" timeOffset="143917.8339">12570 12677 1709 0,'0'0'65'0,"0"0"-37"16,0 0 2-16,0 0 4 15,0 0-16-15,0 0-10 16,-6-9-5-16,6 9 2 15,6 0-2-15,13 6 3 16,8 13-3-16,4 4 1 16,7 9-2-16,2 9 0 15,-1 7-1-15,1 11-1 16,-4 6 0-16,-6 3 0 16,-3 2 0-16,-10-1-1 15,-8-3 1-15,-9-3-5 16,0-5 1-16,-9-9 0 15,-17-6-4-15,-9-9 1 16,-5-6 3-16,-9-3 0 0,0-1 0 16,4-7-15-16,10-8-22 15,13-8-135-15</inkml:trace>
  <inkml:trace contextRef="#ctx0" brushRef="#br0" timeOffset="145200.2052">9736 12411 1599 0,'0'0'44'16,"0"0"-35"-16,0 0 11 15,0 0 31-15,0 0-28 16,0 0-18-16,0 0 3 16,15 0 6-16,6 1 5 15,12 1-5-15,8-2-5 16,7 0-2-16,10 0 0 16,6 0-2-16,12 0 0 0,6 0 0 15,4 0-4-15,2-3 0 16,1-5 3-16,0 0-3 15,5-4-1-15,-2-2 1 16,9 3-1-16,-4 0 1 16,-2 1-1-16,-1 2 1 15,-6 1 1-15,0 0-1 16,2 2-1-16,4 0 1 16,0 2 0-16,-6-2-1 15,-8 4 0-15,-5-2 0 16,-5 1 0-16,-6 0 0 15,-4 1-1-15,-7 1 1 0,-4 0 0 16,-7 0 1-16,-6 0-1 16,-6 0 0-16,-6 0 1 15,-3 0-2-15,-5 0 1 16,0 0 0-16,0 0 2 16,-3 0-2-16,-1 0 1 15,-2 0 2-15,-4 0 0 16,-1 0-1-16,-4 0-1 15,1 0-1-15,-2 0 0 16,1 0-1-16,4 0 1 16,1 0-3-16,2 0-3 15,-1 0-4-15,2 0-13 16,4 0-28-16,-1 1-25 16,-2-1-75-16,0 0-719 0</inkml:trace>
  <inkml:trace contextRef="#ctx0" brushRef="#br0" timeOffset="146781.6144">9855 12187 823 0,'0'0'718'0,"0"0"-661"15,0 0-16-15,0 0 2 16,0 0-3-16,0 0-12 16,-4 0-14-16,4 0-2 15,0 0-2-15,3 0-3 16,4 0 0-16,3 0 2 16,1-2-2-16,3-1 0 15,2 1-1-15,5-1 0 16,0 1-2-16,7 0-1 0,3 1 1 15,8 0-2 1,1 0 1-16,5-2-2 0,1 1 0 16,1 0 0-16,5 1 1 15,-3-1-2-15,2 0 1 16,-2 1 0-16,0 1-1 16,-1 0 0-16,3-2 0 15,1 2 2-15,-1 0-2 16,4 0 1-16,-2 0-1 15,-1 0 0-15,-1 0 1 16,1 0-1-16,2 0 0 16,0 0 1-16,-5 0-1 15,-3 0 0-15,-2 0 1 16,-5-1 0-16,1-1-1 16,1 0 0-16,4-1 0 0,3-1 0 15,4 2 1 1,-4-1-1-16,-2 0-1 15,-6 0 1-15,-3 1-1 0,-4 1 1 16,-3-2 0-16,-2 3 0 16,1 0-1-16,4-3 1 15,-1 3-1-15,4-1 1 16,2 0-1-16,1 0 1 16,1-2 0-16,-3 1 1 15,2 1-1-15,0-1 0 16,1 0 0-16,0 1 0 15,1-1 0-15,0 0-1 0,-1-1 1 16,-1 1 0-16,1-1 1 16,-5-1-1-16,-1 3 0 15,-6-1 0-15,-4-1 0 16,-4 1 0-16,-5 2 0 16,-6-3 0-16,-2 3 0 15,-1-2 0-15,-2 2 1 16,1 0-1-16,-1 0 0 15,2-1 0-15,2 0 0 16,1-1 0-16,0 1 1 16,0-1-1-16,-1 2 1 15,0-1-1-15,-2 0 1 16,-1 1-1-16,-1-3 0 0,1 3-1 16,0 0 2-16,-2 0-1 15,2 0 1-15,-4 0-1 16,2-2 0-16,-1 2 1 15,-1 0-1-15,-1 0 0 16,0 0-1-16,0 0-1 16,0 0-19-16,-12 0-91 15</inkml:trace>
  <inkml:trace contextRef="#ctx0" brushRef="#br0" timeOffset="151266.4105">5215 11838 1500 0,'0'0'20'0,"0"0"-5"16,0 0 11-16,0 0 13 15,0 0 5-15,0 0-15 0,0 0-5 16,-18-2-9-16,18 2 2 15,0 0-3-15,0 0 0 16,0 0-9-16,0 0-5 16,0 0 1-16,12 0-1 15,4 0 2-15,0 0-1 16,4 0 0-16,-2 3 0 16,4-3 0-16,4 0 2 15,2 0-2-15,5 0-1 16,4 0 4-16,6-1-2 15,4-7 1-15,5 0-1 16,3 0 0-16,3 5 2 0,-1 0-4 16,1 0 2-1,0 0 0-15,-4 1-2 0,3-1 1 16,-1-2 0-16,1 0 0 16,-3-2 0-16,4-2 0 15,2 1 0-15,2-1 2 16,5 1-1-16,1 1-2 15,2-2 0-15,-3 2 0 16,1 0 0-16,1 1 0 16,-2-3 0-16,0 1 0 15,-1-1 0-15,-2 1 1 16,-2 1-1-16,-5 2 0 16,0 0 0-16,-3 0 0 0,-1 1 1 15,1 2-1-15,-3 0 1 16,1-1-1-16,-3 2 1 15,-3-2-1-15,5-1 0 16,3 2 0-16,0 1 1 16,2-3-1-16,1-1 0 15,1 0 0-15,0-1 0 16,0 0 1-16,2 1-1 16,-3-1-2-16,7 0 2 15,-5 2 1-15,1-1-1 16,0 3 0-16,-2-1 1 15,0 1-1-15,-1 1 0 16,0 0 0-16,-5-1 1 16,-3 0-1-16,-4 0 0 0,-2-1 0 15,0 1 2-15,-2 0-2 16,3 1 0-16,-1 1 0 16,2-2 0-16,0 2 0 15,4-1 0-15,-4 0-1 16,-2-1 2-16,0-1-2 15,3 1 1-15,-1-4 0 16,3 2 0-16,0-2 0 16,-1 2 1-16,0 1-1 15,-1 1 0-15,-1 2 0 16,1 0 0-16,-3 0 1 16,2 0-1-16,-2 0-1 15,0-1 1-15,1-2 0 0,-4 0 1 16,0 3-1-1,-2-3 0-15,1 3 0 0,-4 0 1 16,5 0-1-16,1 0 0 16,2 0 0-16,3 0 0 15,1 0 0-15,3 0 0 16,-2 0-1-16,0 0 1 16,-3 0 0-16,2 0 0 15,2 0 0-15,0 0 0 16,2-1 0-16,-2 1 0 15,-3 0 0-15,2 0 0 16,-4 0 0-16,2 0 0 0,-3 0 0 16,2 0 0-16,-3 0 0 15,1 0 0-15,-3 0 0 16,2 0 0-16,0 0 0 16,-3 0 0-16,-2 0 1 15,-1 0-1-15,0 0 0 16,-1 0 0-16,0 0 1 15,3 0-1-15,0 0 0 16,2 0 0-16,0 0 0 16,-2 0-2-16,3 0 2 15,1 0 0-15,-2 0 0 16,4 0 0-16,0 0-1 16,2 0 1-16,1 0 0 15,-3 0-1-15,0-1 1 16,-4-1 0-16,0 1 0 0,-4-2 0 15,-1 1 0-15,-4 1 0 16,-1 1 0-16,-2-3 0 16,-1-1 0-16,3 1 0 15,-1 2 0-15,2-1 0 16,6 2 0-16,2 0 1 16,2 0-1-16,-4 0-1 15,-1 0 1-15,-1 0 0 16,-2 0 0-16,-2 0-2 15,-1 0 2-15,-5 0-1 16,-3 0 1-16,-4 0 0 16,0 0-1-16,0-1 1 0,0 0-1 15,0-1 1-15,-5 2 0 16,2 0 0-16,-3-3 0 16,0 3 0-16,-2 0-1 15,-2 0 1-15,-4 0 1 16,1 0-1-16,-5 0 0 15,1 0 0-15,-1 0-1 16,0 0-25-16,0 0-186 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1-15T05:17:10.906"/>
    </inkml:context>
    <inkml:brush xml:id="br0">
      <inkml:brushProperty name="width" value="0.05292" units="cm"/>
      <inkml:brushProperty name="height" value="0.05292" units="cm"/>
      <inkml:brushProperty name="color" value="#FF0000"/>
    </inkml:brush>
  </inkml:definitions>
  <inkml:trace contextRef="#ctx0" brushRef="#br0">5198 11863 1417 0,'0'0'78'15,"0"0"-54"-15,0 0 7 16,0 0 25-16,0 0-13 16,0 0-12-16,0 0-12 15,0 0-5-15,0-8 1 16,0 8-3-16,0 0-6 16,0 0-4-16,0 0 1 0,0 0 1 15,0 0-4 1,0 0 2-16,0 0-2 0,-4 0 0 15,-3 0 5-15,-2 0-4 16,1 5-1-16,-2 2 3 16,2 1-1-16,2-4-1 15,0-2 1-15,5 0 1 16,1-2-3-16,0 0 0 16,0 0 2-16,0 0-2 15,6-6 3-15,9-8-2 16,9-5 0-16,1-2-1 15,-1 3 0-15,-2 1 2 16,-6 4-2-16,-5 6 1 16,-5 4-1-16,-5 3-1 15,-1 0-1-15,0 6-3 0,0 8 4 16,-1 5 2-16,-11 2 0 16,0-5 0-16,4-2 0 15,1-3-1-15,4-8 2 16,3-3-3-16,0 0 1 15,2 0-3-15,17-11 3 16,12-11 2-16,7-6-2 16,3-3 0-16,-3 2 0 15,-7 7-1-15,-5 6 1 16,-12 11 0-16,-9 5-2 16,-5 0 0-16,0 18 1 15,-3 7 1-15,-15 4 6 16,-3-1-3-16,2-4-1 0,4-6 2 15,7-5-3-15,8-9 0 16,0-4-1-16,9 0-3 16,19-18 3-16,10-10 0 15,8-7-5-15,-4-4 0 16,-3 3 0 0,-8 1 0-16,-6 9 5 0,-7 11 0 15,-10 12 0-15,-8 3-1 16,0 25-2-16,-5 14 3 15,-11 7 12-15,-2 0-6 16,0-5-3-16,7-7-1 16,4-14-1-16,7-9 1 0,0-6-2 15,10-5 0 1,14-2 5-16,11-20-3 0,2-10-2 16,5-3 0-16,-3-2-2 15,-4-1-4-15,-5 7 3 16,-9 11 2-1,-7 10 1-15,-7 10-1 0,-4 20-4 16,-3 17 5-16,0 10 11 16,-11 1-5-16,1-5-3 15,4-9-2-15,6-9 0 16,0-9-1-16,8-11-2 16,14-5 2-16,11-7 3 0,7-19-1 15,0-8-2 1,1-3-1-16,-3 1-2 0,-5 3-2 15,-6 6 5-15,-9 15-1 16,-3 12 1 0,-12 5-5-16,-3 23 5 0,0 7 7 15,-3-4-3-15,-6-2 1 16,3-8-3-16,6-9 0 16,0-8-2-16,21-4 0 15,15-11 4-15,14-20-2 16,10-10-2-16,2-5-5 15,-3-6-4-15,-13 0 1 16,-6 6 6-16,-13 7 1 16,-6 17 1-16,-8 16 0 15,-8 6-1-15,-5 25 2 0,0 14 2 16,0 5 8-16,-13 1-6 16,0-7-2-16,4-7-1 15,8-12 1 1,1-7-3-16,0-8-1 0,18-4 0 15,15-7-2-15,13-21-1 16,14-13-18-16,4-7-24 16,-2-6 30-16,-8 6 15 15,-9 13-4-15,-15 18 3 16,-16 17 2-16,-9 16 2 0,-5 20 11 16,-3 8 12-1,-10-2-12-15,1-6 4 0,7-8-3 16,5-12-5-16,0-6-8 15,5-7 0 1,14-3 1-16,11-7 1 0,10-21-3 16,5-8 0-16,3-2-1 15,-5-2 1-15,-7 3-4 16,-9 13 0-16,-11 12 3 16,-7 12-1-16,-9 9-2 15,0 22 4-15,0 5 3 16,-7-3 0-16,2-8 2 15,3-8-2-15,2-6-2 16,0-10-1-16,20-1 0 16,16-13 3-16,10-19-1 0,17-10-2 15,4-4-3 1,1 0-6-16,-7 6 3 0,-14 10-3 16,-10 10-1-16,-13 12 7 15,-11 8 2-15,-13 8-3 16,0 14 4-16,0 6 6 15,-13 0 2-15,5-5 0 16,5-4-6-16,3-7-2 16,0-9 1-16,13-3-1 15,13-3 4-15,12-22-4 16,11-4-4-16,6-2 4 16,-5 1-1-16,-3 5-5 15,-13 8 3-15,-14 14 2 16,-8 3-1-16,-11 17-3 0,-1 15 5 15,0 3 5 1,-6-1-1-16,5-4-2 0,1-11-1 16,3-7 0-16,23-12-1 15,9 0 2-15,15-19 0 16,7-10-2-16,0-6-11 16,-3 5-2-16,-10 7-10 15,-14 9 8-15,-9 11 5 16,-12 3 10-16,-6 16 0 15,-3 8 26-15,3-1-3 16,10 0-13-16,28-14-9 16,32-9-1-16,40-22-46 15</inkml:trace>
  <inkml:trace contextRef="#ctx0" brushRef="#br0" timeOffset="2162.8816">8801 11490 1494 0,'0'0'99'16,"0"0"-81"-16,0 0 2 15,0 0 32-15,0 0-17 16,0 0-17-16,0 0-7 15,-18-19 0-15,18 19-3 16,0-2 6-16,0 2-8 0,0-1-1 16,0 0-3-1,0 1-1-15,0-3 0 0,0-1 0 16,2-2-1 0,5 2 1-16,-4 2-1 0,0 2 0 15,-3 0-2-15,0 0 2 16,0 8 0-16,0 9 0 15,-2 4 2-15,-5 4-2 16,-1-4 4-16,2-3-4 16,6-4 1-16,0-6-1 15,0-2-1-15,5-3 0 16,14-3 1-16,11-9 2 16,5-13-2-16,9-7 0 15,-2-3 0-15,-4 7-1 16,-11 7 1-16,-4 9 0 15,-12 9 0-15,-9 6-3 16,-2 23 3-16,-2 8 1 0,-17 4 5 16,-6 2-3-16,3-7 3 15,7-9-4-15,7-9 1 16,8-7-3-16,0-11 0 16,24 0 0-16,15-14 0 15,9-19 0-15,7-9-6 16,5-4-2-16,-5 2-3 15,-10 10 7-15,-13 10 1 16,-11 15 3-16,-10 9 0 16,-11 7-1-16,0 19 1 0,-13 11 10 15,-10-3-1-15,0-3-2 16,5-9 1-16,9-11-3 16,9-5-5-16,3-6-3 15,27-3 3-15,15-22 0 16,10-10-3-16,5-6-14 15,-5 2 3-15,-7 9 3 16,-11 13 7-16,-14 14 4 16,-12 3 0-16,-11 19-4 15,0 12 4-15,-11 2 12 16,-9 2 2-16,4-12-6 16,7-6 8-16,9-8-15 15,0-9-1-15,23 0 0 16,16-17 0-16,12-15-3 15,7-10-18-15,1 2-2 0,-1 1 14 16,-12 14 8-16,-10 14 0 16,-14 11 0-16,-18 9 1 15,-4 24 0-15,-11 8 10 16,-12 1 12-16,1-5-7 16,8-9 2-16,7-12-7 15,7-10-10-15,7-6 0 16,20-3 0-16,14-20 4 15,17-13-4-15,4-6-13 16,4-1 6-16,-3 3 6 16,-10 14 1-16,-12 9-2 15,-13 10 0-15,-12 7 1 16,-11 11 0-16,-5 11 1 0,0 3 0 16,-6 3 11-16,-5-9-4 15,8-5-4-15,3-10-3 16,14-4-5-16,25-11 3 15,17-15-1-15,13-10-9 16,6 1 8-16,-3 6-21 16,-10 9 15-16,-16 17 7 15,-16 3 3-15,-17 17-1 16,-13 12 1-16,0 6 4 16,-13 1 13-16,-5-5 3 15,4-9-2-15,12-10-8 16,2-11-10-16,13-1 1 0,20-17-4 15,12-13 1-15,11-8-21 16,7-1 13-16,-2 5-4 16,-9 9 2-16,-10 8 11 15,-15 12 0-15,-13 5 1 16,-10 6-1-16,-4 18 1 16,-6 2 15-16,-11 1 4 15,4-4-3-15,4-6-3 16,8-3-8-16,1-12-5 15,13-2-2-15,13-5 2 16,13-16-4-16,9-5-16 16,6-2 2-16,0 2 18 15,-4 7 0-15,-16 13-1 16,-12 6-1-16,-12 0 2 0,-10 17 0 16,0 9 1-16,-16 1 12 15,-1-2-1-15,4-3-1 16,8-8-6-16,5-5-5 15,5-8-4-15,19-1 2 16,9-9 1-16,12-11-19 16,5-8-11-16,5 3 27 15,-4 4-1-15,-12 7-30 16,-13 12 25-16,-12 2 9 16,-11 6 1-16,-3 14 2 15,0 7 25-15,-15 0-6 0,3-3 3 16,3-5-14-1,9-6-8-15,0-11-2 0,24-2-3 16,12-9-1 0,14-16-27-16,10-4-55 0,3 0 51 15,-2 6-69-15,-9 6-1040 16</inkml:trace>
  <inkml:trace contextRef="#ctx0" brushRef="#br0" timeOffset="2367.7932">12180 11368 1229 0,'0'0'333'16,"0"0"-221"-16,0 0-64 15,-17 76-38 1,17-67-4-16,3-8-5 0,19-1-1 16,11-3-9-16,10-13-52 15,9-2-43-15,3 1 101 0,-7 6 1 16,-6 7-252-16,-14 4-286 16,-7 7 466-16,-7 16 74 15,-5 9 614-15,-2 4-389 16,0-5-168-16,4-6-48 15,8-11-9-15,9-10-1 16,7-4-1-16,5-7-165 16</inkml:trace>
  <inkml:trace contextRef="#ctx0" brushRef="#br0" timeOffset="2642.3841">12941 11422 1513 0,'0'0'136'15,"0"0"-131"-15,0 0-5 0,0 0 0 16,0 0 2-16,0 0 4 16,63 8-2-16,-38-13-2 15,2 2-2-15,-2 3 0 16,1-3 0-16,-1 1 1 16,3-2-1-16,4-1 2 15,2 2-1-15,2-1 1 16,1 0-2-16,0-1-2 15,-2-1-17-15,-1 0-24 16,1 1-41-16,-3-2-87 16,-1 0 125-16,-1-2-246 15,-4 1-523-15</inkml:trace>
  <inkml:trace contextRef="#ctx0" brushRef="#br0" timeOffset="7023.0291">2967 15813 1708 0,'0'0'56'0,"0"0"-21"16,0 0 0-16,0 0-9 0,0 0-3 15,0 0-13-15,0 0 0 16,-49-14-4-16,49 14 2 16,0 0-4-16,0 0-3 15,0 0-1-15,7 0-4 16,15 0 4-16,13-2 3 15,8-1-3-15,5 0-3 16,0-1-2-16,-1 1-10 16,-3 3-3-16,-6 0-12 15,-8 0-18-15,-9 0-31 16,-9 0-815-16</inkml:trace>
  <inkml:trace contextRef="#ctx0" brushRef="#br0" timeOffset="7226.6443">2946 16087 1830 0,'0'0'24'0,"0"0"-24"15,0 0 2-15,0 0-2 16,106-28 8-16,-21 9-8 15,17-1-25-15,-5 3-48 16,-8 2-681-16</inkml:trace>
  <inkml:trace contextRef="#ctx0" brushRef="#br0" timeOffset="9807.1838">6032 16305 1491 0,'0'0'199'16,"0"0"-152"-16,0 0-1 15,0 0-14-15,0 0 1 16,0 0-13-16,0 0-4 15,0 0-4-15,-25-24 1 16,25 24-7-16,0 0-2 16,0 0-3-16,0 0-1 15,0 7-1-15,9 10 0 16,9 7 1-16,10 8 3 16,2-1-2-16,2 3 1 15,5 2-2-15,-3-1 0 16,3-2 0-16,-4-2 0 15,-6-5-1-15,-5-3 0 0,-2-4-3 16,-7-7 1-16,-7-4-1 16,-2-3 0-16,-2-3-1 15,-1-2-4-15,1 0-1 16,-2 0-1-16,0 0-5 16,0 0-24-16,0-8-52 15,0-2-198-15</inkml:trace>
  <inkml:trace contextRef="#ctx0" brushRef="#br0" timeOffset="10160.1814">6338 16333 1692 0,'0'0'88'16,"0"0"-59"-16,0 0-10 15,0 0-2-15,0 0-6 16,0 0-5-16,-73 78 4 16,49-40-3-16,0 2-4 15,5-2 2-15,1-3-3 16,3-4 1-16,3-3-3 15,0-5 0-15,6-4 1 16,-1-5-1-16,3-4 0 16,3-5-1-16,1-1-5 15,0-4-4-15,0 0-5 0,0 0-7 16,0-9-29-16,0-10-941 16</inkml:trace>
  <inkml:trace contextRef="#ctx0" brushRef="#br0" timeOffset="10585.2891">5792 16095 1685 0,'0'0'53'16,"0"0"-28"-16,0 0-22 16,0 0 8-16,0 0-1 15,109-16 0-15,-57 13-3 16,4 0-7-16,-1 0 2 15,1-1 0-15,-5 2-1 0,-6 0-1 16,-8-1 0-16,-10 3 3 16,-8 0 0-16,-11 0 0 15,-5 0 0-15,-3 0 6 16,0 0 0-16,0 0-3 16,0 0-3-16,0 0-3 15,0 0-4-15,3 0-24 16,4 9-12-16,-2 1-198 15</inkml:trace>
  <inkml:trace contextRef="#ctx0" brushRef="#br0" timeOffset="11764.2031">6660 16395 1773 0,'0'0'63'16,"0"0"-38"-16,0 0 5 16,0 0-8-16,0 0-6 15,0 0-2-15,-19-17-2 16,19 16-2-16,0-1-3 15,0 0-6-15,0 1-1 16,0 1-1-16,0 0-11 16,0 0-11-16,0 0-14 15,0 3-45-15,0 7-232 16</inkml:trace>
  <inkml:trace contextRef="#ctx0" brushRef="#br0" timeOffset="12451.1868">7126 16339 1782 0,'0'0'55'0,"0"0"-35"16,0 0 2-16,0 0-6 16,0 0-8-16,0 0-3 15,-48 33-4-15,48-20-1 16,0 2 1-16,13-1-1 15,11-2 0-15,7-2-6 16,5-3 1-16,2-2-5 16,-4-4-2-16,-3-1-4 15,-5 0 12-15,-4-7-1 16,-4-10 1-16,-5-2 3 16,-5 0 1-16,-4-2 5 0,0 1 1 15,-4 3 8-15,0 1 1 16,0 5-1-16,0 4 0 15,0 3 0-15,0 3 0 16,0 1-3-16,0 0-10 16,0 0-1-16,0 13-3 15,0 11 3-15,0 7 0 16,0 5 1-16,0 1 0 16,8-3-1-16,-2 1-1 15,2-1 1-15,0-3-1 16,3-3-4-16,-4-1 2 15,-2-2-1-15,-2-4 0 16,-3-4-1-16,0-4 2 16,0-2-3-16,-14 1 3 0,-6-4 3 15,-2 1 1-15,-3-5-1 16,-1-1 0-16,5-3 0 16,4 0-7-16,4 0-4 15,7-10-10-15,3-4-20 16,3-3-103-16</inkml:trace>
  <inkml:trace contextRef="#ctx0" brushRef="#br0" timeOffset="12934.8398">7090 16085 1686 0,'0'0'65'0,"0"0"-27"16,0 0-5-16,0 0-8 15,0 0-8-15,0 0-4 16,-63-4-8-16,63 4-3 16,0-3-2-16,21 0-5 15,13-2 5-15,14 0 7 16,12-4-3-16,1 2-4 15,3 3 0-15,-6 2-5 16,-4 2 2-16,-11 0 1 16,-10 0 2-16,-12 0 0 15,-8 0 0-15,-10 1-2 16,-3 0 1-16,0 2 0 16,0 3-8-16,0-1-31 0,0 1-25 15,-6-1-1697-15</inkml:trace>
  <inkml:trace contextRef="#ctx0" brushRef="#br0" timeOffset="15251.1565">5498 15643 1551 0,'0'0'48'0,"0"0"3"15,0 0-2-15,0 0-11 16,0 0-20-16,0 0-5 16,0 0-2-16,-16 0-5 15,16 0-4-15,0 0-1 16,7 0 8-16,11 0 2 0,9 0 1 16,9 0-4-1,10 0 1-15,9 0-4 0,10 0 0 16,7-1-3-16,8-4 0 15,3 2 0-15,-4-1 1 16,2 0-3-16,-2 1 0 16,1-4 1-16,1 0 1 15,5 2-2-15,-2-3 0 16,-9 3 1-16,0-3-3 16,-4 1 2-16,0 0 0 15,-2-3 2-15,-4 4-2 16,1 1 0-16,-2-1 1 0,1 1-1 15,0 4 0 1,-3-2 0-16,-2 3 0 0,-6-3 1 16,-6 1 0-16,-6-3 0 15,-5 1 4-15,-3 0-3 16,-4 0 3-16,0 0-1 16,-4-1-1-16,0 3-1 15,-2-3 0-15,-6 4 0 16,-3-2 0-16,-5 3 1 15,-2 0-1-15,2 0-2 16,-5 0 1-16,2 0-1 16,-3 0 0-16,0 0 1 15,4 0-2-15,-2 0 2 16,3 0-1-16,-2 0 0 16,1 0 1-16,0 0 1 0,-5 0-1 15,5 0 1-15,-5 0 1 16,0 0-2-16,-3 0-1 15,0 0 1-15,0 0-2 16,0 0 0-16,0 0-12 16,-7 3-32-16,-14-2-56 15</inkml:trace>
  <inkml:trace contextRef="#ctx0" brushRef="#br0" timeOffset="17584.8617">4988 15894 1533 0,'0'0'62'16,"0"0"6"-16,0 0-27 16,0 0-4-16,0 0-15 15,0 0-3-15,0 0-8 16,0-15 0-16,0 15 1 16,0 0 1-16,0 0-3 15,-3 0-4-15,-4 1-2 16,-2 13-2-16,-3 3-2 15,-3 9 1-15,1 9 1 16,0 15-1-16,-3 10 1 16,7 12-1-16,1 7 0 15,6 5-1-15,3 8 1 0,0 3-1 16,4-1 2-16,22-5-2 16,11-11 3-16,23-6-3 15,17-7-2-15,23-9-4 16,18-10-19-16,13-17-67 15</inkml:trace>
  <inkml:trace contextRef="#ctx0" brushRef="#br0" timeOffset="18361.7911">8373 15748 1676 0,'0'0'59'16,"0"0"-30"-16,0 0 2 16,0 0 1-16,0 0-6 15,0 0-11-15,-11-14-8 16,11 14-7-16,21 11 1 15,12 16 3-15,9 9-2 16,2 14 1-16,1 11-2 16,-3 10 1-16,-4 9-2 15,-8 4 0-15,-10-1 1 0,-10-5-1 16,-10-3 0-16,-3-6-7 16,-21-8 1-16,-7-8-2 15,-9-8 2-15,-2-7-2 16,2-7 1-16,1-11-8 15,12-6-11-15,9-8-13 16,11-4-23-16,7-2-239 16</inkml:trace>
  <inkml:trace contextRef="#ctx0" brushRef="#br0" timeOffset="18827.0833">9281 16279 1786 0,'0'0'35'16,"0"0"-23"-16,0 0 11 15,0 0-3-15,0 0-10 16,0 0-6-16,-6-5-1 15,6 5-3-15,0 0-1 16,0 0 1-16,0-1 0 16,0 1 1-16,0 0 3 15,-3-2 1-15,-6 1 6 16,-4-3 1-16,-4 1-8 16,2 0 2-16,6 2-4 15,6 1-2-15,3 0-6 16,10-3-26-16,18-6-167 15</inkml:trace>
  <inkml:trace contextRef="#ctx0" brushRef="#br0" timeOffset="22877.9594">10685 15969 1316 0,'0'0'176'0,"0"0"-110"16,0 0-9-16,0 0-15 15,0 0-13-15,0 0-11 16,0 0 1-16,0 0-5 15,2-18-1-15,-2 17 1 16,0 1 3-16,0 0-1 16,0 0-2-16,0 0 0 15,0 0 0-15,0 0-2 0,0 0-4 16,0 0-5 0,-2 4 0-16,-6 11 1 0,-1 2 1 15,3 3-2-15,4 3 1 16,2 1-4-16,0-2 0 15,12 1 2-15,8-6-2 16,8-3 0-16,2-3 0 16,3-6-3-16,1-5 2 15,2 0-2-15,-3 0-4 16,0-14 4-16,-7-6 3 16,-3-4-2-16,-8-4 2 15,-5 1 1-15,-5 2 0 16,-4 4 3-16,-1 1 5 15,0 4 1-15,0 3-1 0,0 4 0 16,-3 6 2-16,1 3-1 16,2 0-1-16,-1 0-8 15,1 0-1-15,-2 12-3 16,0 13 3-16,0 8 0 16,2 10 1-16,0 1-1 15,0 5 1-15,0-3-1 16,12 0 0-16,2-3 0 15,3 3-3-15,2 0 2 16,0-2 0-16,-3 2-3 0,-1-7 1 16,-7-3 1-1,-5-7 1-15,-3-5-2 16,0-5-1-16,-3-6 2 16,-12-3 0-16,-6-2 2 15,-4-5 3-15,-4-1-2 0,1-2-1 16,2 0 3-16,6 0-3 15,10 0 0-15,5 0-1 16,5 0-6-16,0-2-8 16,4-3-19-16,11-4-112 15</inkml:trace>
  <inkml:trace contextRef="#ctx0" brushRef="#br0" timeOffset="25840.4539">11553 16131 7 0,'0'0'1620'0,"0"0"-1542"15,0 0-43-15,0 0-3 0,0 0-4 16,0 0-13-16,0 0-5 16,-2 0-4-16,2 0 0 15,0 0-4-15,0 0-1 16,0 0-1-16,0 5 0 16,0-3 0-16,0 3 1 15,0-3 0-15,0 1-1 16,0-3 0-16,0 0-2 15,0 0 2-15,0 0 4 16,0 0 0-16,0 0 0 16,0 0 4-16,0 0-2 15,0-5-1-15,-1 2 0 0,-4 0-2 16,0 2 3-16,-3 1-5 16,1 0 0-16,3 0-1 15,0 0 0-15,2 5-1 16,2 9-10-16,0-1-22 15,15-2-161-15</inkml:trace>
  <inkml:trace contextRef="#ctx0" brushRef="#br0" timeOffset="26684.9781">12003 16095 1596 0,'0'0'154'0,"0"0"-120"15,0 0-1-15,0 0-5 16,0 0-8-16,0 0-7 15,-33-17-5-15,33 15-4 0,0 2-2 16,0 0-1-16,0 0-1 16,0 0-2-16,11 0-5 15,9 0 7-15,6 0 3 16,2 0-3-16,2 0-2 16,-6 0 0-16,0 0 1 15,-5 0 1-15,-5 0-1 16,-8 0 2-16,-2 0 0 15,-3 0-1-15,-1 0 0 16,0 0 0-16,0 6 0 16,0 6-1-16,0 6 1 15,-4 4 2-15,-6 6 1 0,-5 1-1 16,0 3 0-16,-3 4 1 16,-2-1-1-16,1 1 0 15,4-1-2-15,-1-5 1 16,4-4 0-16,3-8 0 15,2-5 0-15,5-6 3 16,2-4-2-16,0-3-2 16,0 0 1-16,2 0 1 15,23 0 2-15,8-6 2 16,10-5-6-16,2-1-1 16,-2 1-13-16,-3 0-12 15,-6 2-57-15,-4-2-515 16</inkml:trace>
  <inkml:trace contextRef="#ctx0" brushRef="#br0" timeOffset="27214.4426">11887 15813 1671 0,'0'0'57'0,"0"0"-17"16,0 0-8-16,0 0-15 15,0 0-13-15,0 0-4 0,12-6 0 16,22 4 9-16,8 1-3 16,4 1-3-16,2 0-3 15,-1 0 1-15,-3-2-1 16,-8 0 2-16,-8 2-2 16,-9-1-2-16,-10-1 1 15,-4 2 1-15,-2 0-1 16,-2 0-26-16,-1 0-73 15,0 0-577-15</inkml:trace>
  <inkml:trace contextRef="#ctx0" brushRef="#br0" timeOffset="29381.6742">10358 15923 970 0,'0'0'484'0,"0"0"-374"16,0 0-42-16,0 0-12 15,0 0-12-15,0 0-18 16,0 0-5-16,0-29-1 0,-2 29-1 16,1-3-7-16,-4 3-1 15,3-3-1-15,-2 3-6 16,0 0 1-16,-1 0-2 15,-2 0-1-15,-3 0 0 16,-2 12 1-16,-5 7 0 16,1 4 0-16,-2 5 1 15,0 9-1-15,-1 2 0 16,-1 9 0-16,1 3 2 16,0 3-2-16,8 7 0 15,5 3 0-15,2 0-1 16,4-2-1-16,11-4 0 15,16-9-1-15,8-3 0 0,5-5 0 16,6-3-4-16,12-4-17 16,7-9-7-16,9-6-49 15</inkml:trace>
  <inkml:trace contextRef="#ctx0" brushRef="#br0" timeOffset="30270.8649">12652 15800 940 0,'0'0'803'16,"0"0"-754"-16,0 0-13 15,0 0-11-15,0 0-5 0,0 0-11 16,13-9-4-1,15 9 1-15,7 6-2 0,1 13-2 16,-2 6 0-16,-2 11-1 16,-2 12 0-16,-1 10-1 15,-4 5 1-15,-2 7-1 16,-5-4 1-16,-7 1-1 16,-6-1-1-16,-5-3 0 15,0-2 1-15,-5-3 0 16,-12-7-1-16,-4-4 2 15,-3-10-3-15,-2-4 1 16,3-11 1-16,0-5 0 16,10-8 0-16,4-3-7 15,5-6-13-15,2 0-27 0,2-6-169 16</inkml:trace>
  <inkml:trace contextRef="#ctx0" brushRef="#br0" timeOffset="32204.4875">10210 15243 1408 0,'0'0'119'0,"0"0"-74"16,0 0 9-16,0 0-6 16,0 0 1-16,0 0-22 15,-34-11-6-15,34 11-6 16,0 0-2-16,0 0-2 16,0 0-2-16,0 0 1 15,0 0-3-15,0 0-3 16,0 0-4-16,0 0 0 15,0 0 2-15,1 0-2 0,10 0 4 16,5 0 2-16,4 0-3 16,8 0-2-16,3 0 2 15,5 0-2-15,6 0 0 16,1 0-1-16,4 0 1 16,5-2-1-16,3-1 1 15,-1-1-1-15,2 0 0 16,-1-2 1-16,-2 3-1 15,0 0 1-15,1-3-1 16,1 2 0-16,1 1 1 16,1-1-1-16,-3-2 1 15,1 2-1-15,-4 0 0 0,-5 0 1 16,-1 2-1-16,-3-2 0 16,2 1-1-16,3 2 0 15,2 0 0-15,0-1-2 16,0 0 1-16,-1-1 2 15,-6 0-1-15,-2-3 0 16,0 2-2-16,-2-2 2 16,-4 0 0-16,-1 2 0 15,-3 0 1-15,3-1 0 16,-2-2 1-16,2 4-1 16,-2-3 0-16,1 3 0 15,0 1 0-15,-4-2 0 16,1 3 0-16,-4-2 1 15,-3 2-1-15,-2-1 0 16,1 2 0-16,-2 0 0 0,1 0 1 16,-1 0-1-16,-2 0 0 15,-1-1 1-15,0 1-1 16,-4 0-1-16,-1 0 1 16,-3 0 0-16,-2 0 1 15,0 0 0-15,1 0 1 16,0-1 0-16,-1-1-1 15,-1 2-1-15,-1 0 1 16,0 0-1-16,1 0 1 16,-2 0 0-16,1 0 0 15,-4 0 1-15,0 0-1 16,0 0 0-16,0 0 0 0,0 0 0 16,0 0 0-1,0 0-1-15,0 0 0 0,0 0 0 16,0 0-16-16,0 0-71 15</inkml:trace>
  <inkml:trace contextRef="#ctx0" brushRef="#br0" timeOffset="86439.2089">14135 6730 232 0,'0'0'991'0,"0"0"-826"15,0 0-85-15,0 0 1 16,0 0-22-16,0 0-22 16,0 0-11-16,0 0 1 15,3-23-6-15,-3 21-4 0,0 1-5 16,0 0 6 0,0 1-1-16,0-1-4 0,0 1 2 15,0 0 1-15,0 0-6 16,0 0 0-16,0 0-3 15,0 0 1-15,0 0-6 16,0 0-2-16,0 0-1 16,3 1 1-16,8 12 0 15,6 8 2-15,5 1-1 16,2 3-1-16,4 1 1 16,1-2 2-16,2-2-2 15,0 0 0-15,-4-5-1 16,-3 0 0-16,-2-4 0 15,-4 0 0-15,-3-4 0 16,-3 0 1-16,-7-6-1 16,1 0 0-16,-3-3 0 15,-2 0 1-15,-1 0-1 0,0 0-2 16,2 0-2-16,-2 0-5 16,0 0-11-16,0 0-16 15,0 0-21-15,0-6-229 16</inkml:trace>
  <inkml:trace contextRef="#ctx0" brushRef="#br0" timeOffset="86801.3631">14467 6691 1671 0,'0'0'54'0,"0"0"-28"15,0 0 1-15,0 0-8 16,0 0-7-16,0 0-5 16,-73 92 2-16,48-58-3 15,-1 2 2-15,-1 1 0 16,2 1-2-16,0-2-3 15,7-4-1-15,-1-7-1 0,5-6-1 16,4-6 0-16,4-9 1 16,3 1-1-16,1-5-1 15,2 0 1-15,0 0-3 16,0 0-3-16,0-5-11 16,0-12-49-16,8-3-121 15</inkml:trace>
  <inkml:trace contextRef="#ctx0" brushRef="#br0" timeOffset="87252.1203">14128 6513 1430 0,'0'0'238'15,"0"0"-193"-15,0 0-14 16,0 0-5-16,0 0-4 15,0 0-4-15,-31-29-10 16,37 24-6-16,17 2-1 0,7-1-1 16,10 2 0-16,6 1 1 15,0-1 0-15,3 1 1 16,-2-3-2-16,-4 1 1 16,-4 1 0-16,-10-1 0 15,-8 1-1-15,-10 0 0 16,-4 2 0-16,-4 0 1 15,-1 0 1-15,2 0-1 16,-1 0-1-16,5 0-1 16,2 0-34-16,0 0-121 15</inkml:trace>
  <inkml:trace contextRef="#ctx0" brushRef="#br0" timeOffset="89124.4165">14255 7882 1250 0,'0'0'436'16,"0"0"-394"-16,0 0-9 15,0 0 8-15,0 0-16 16,0 0-14-16,-3-1-5 16,-4 15-3-16,-3 5 2 15,1 2 0-15,4-2 1 16,3 1-4-16,2-3 0 15,0-2-1-15,0-1 0 16,10-2 0-16,9-7 0 16,6-3 0-16,8-2 0 15,1-3 0-15,1-13-1 16,-6-1-2-16,-3-4 2 16,-10 1 2-16,-1 3-2 15,-6-3 0-15,-4 3 1 0,-1 4 0 16,-1 0-1-16,-2 5 5 15,-1 4 4-15,2 1 0 16,-2 3-1-16,0 0-4 16,1 0-4-16,-1 1-2 15,1 16-1-15,1 12 3 16,1 4 1-16,0 6 0 16,-1 4-1-16,-2 6 0 15,6 2 1-15,-2 2-1 16,2-2 0-16,0-5 1 15,-1-4-1-15,-2-5 0 0,0 0 0 16,-3-7 0-16,0-2 0 16,0-8 0-16,-9-4 1 15,-5-5 1-15,1-4 2 16,-5-3-1-16,-1-4-1 16,-4 0 0-16,-2 0-1 15,-3-8-1-15,2-5 0 16,8 0-3-16,2-3-2 15,5 0-8-15,4-1-7 16,4 0-14-16,3-2-56 16,0-4-947-16</inkml:trace>
  <inkml:trace contextRef="#ctx0" brushRef="#br0" timeOffset="89441.0013">14070 7671 1767 0,'0'0'44'0,"0"0"-23"0,0 0-2 16,0 0-6-16,0 0-10 16,0 0-2-16,135-20-1 15,-52 14-20-15,7-5-72 16</inkml:trace>
  <inkml:trace contextRef="#ctx0" brushRef="#br0" timeOffset="90489.4296">14903 6855 905 0,'0'0'773'15,"0"0"-731"-15,0 0-10 0,0 0-1 16,0 0-12-16,0 0-10 15,13-3-5-15,17 3-1 16,9 0 0-16,11 0-2 16,8 0 0-16,5 0 1 15,0 0-2-15,-5 0 0 16,-10 0 2-16,-8 0-1 16,-10 0-1-16,-11-3-1 15,-4 0 1-15,-9 1 0 16,-4 0 1-16,-1 1-1 15,-1-1 1-15,0 2-1 16,0 0-3-16,2 0-38 16,-1 2-125-16</inkml:trace>
  <inkml:trace contextRef="#ctx0" brushRef="#br0" timeOffset="91440.5856">14858 7771 1657 0,'0'0'33'15,"0"0"0"-15,0 0 0 16,0 0-10-16,0 0-7 15,0 0-10-15,-11-5-1 16,22 5-4-16,14-1 0 16,13 1-1-16,9-4 0 0,10 4 0 15,10-1 1-15,0-1-1 16,3 1 1-16,-5 1 0 16,-10 0-1-16,-8-2 0 15,-12 1 0-15,-10-1 1 16,-10-1 0-16,-7 0-1 15,-7 2 14-15,2 0 5 16,-3 1-2-16,0-2-7 16,0 2-1-16,0 0-5 15,0 0 1-15,0 0-3 0,0 0-2 16,0-1 0-16,1 1 0 16,5 0-1-16,0 0-6 15,3-3-15-15,0-3-67 16</inkml:trace>
  <inkml:trace contextRef="#ctx0" brushRef="#br0" timeOffset="96093.0057">15431 6849 1065 0,'0'0'134'16,"0"0"-92"-16,0 0 72 16,0 0-25-16,0 0-38 15,0 0-21-15,0 0 5 16,0 0-3-16,64-20-14 16,-54 19 0-16,4 0 3 0,-2-1-5 15,5 1-7-15,2-1 1 16,-2 2 2-16,0-1 2 15,1 1-5-15,-2-1-2 16,-1 1-3-16,-4-2 8 16,0-1-7-16,-3 2 3 15,-4-1-4-15,1 0 3 16,-4 0-1-16,0 1 3 16,1-1-2-16,-2 2-1 15,0 0-2-15,0 0-3 16,0 0-1-16,0 0-27 15,0 0-53-15,0 0-750 0</inkml:trace>
  <inkml:trace contextRef="#ctx0" brushRef="#br0" timeOffset="97637.3824">15760 6469 1623 0,'0'0'74'0,"0"0"-42"16,0 0-4-16,0 0-3 16,0 0-7-16,0 0-11 15,0-5-5-15,0 10 0 16,0 9 0-16,0 6 0 16,0-1 3-16,0 4 2 15,0 3-4-15,0 4 1 16,0 3 2-16,0 3 2 15,0 1-3-15,5-1-3 16,-1 1 1-16,-1 0-1 0,0 1-1 16,-1 2 0-16,-1 6 1 15,-1-3 3-15,2 1-4 16,1-1 1-16,1-5-1 16,0-1-1-16,0 0 1 15,-1-1-1-15,-2 1 0 16,1-1 2-16,-2 0-2 15,1 2 1-15,-1-4 0 16,0 1 0-16,2 0-1 16,-1-1 0-16,2 1 1 15,-1 1-1-15,-1-3 1 16,0-1-1-16,1-1 1 16,1-2 0-16,-2-1-1 0,1-1 0 15,-1-1 1-15,0 0-1 16,1 0 0-16,0 2 0 15,-2-3 1-15,1 0-1 16,-1-3 0-16,0-2 1 16,2-1-1-16,-2-2 0 15,1-3 0-15,-1-2 0 16,0 4 0-16,0-2 0 16,0-1 1-16,0 2-1 15,0-3 0-15,0 0 0 16,0-5 0-16,0 1 0 15,0-2 0-15,0-2 0 16,0-2 0-16,0-2-1 16,0 0-3-16,0 0-5 0,2-7-17 15,4-13-87-15</inkml:trace>
  <inkml:trace contextRef="#ctx0" brushRef="#br0" timeOffset="98173.3947">15547 7737 1373 0,'0'0'152'16,"0"0"-123"-16,0 0 21 16,0 0 2-16,0 0-15 15,0 0-19-15,0-19-5 16,0 16-1-16,0 3 0 15,0-4-3-15,6 3-3 16,5-2-5-16,3 0 8 16,6 1-4-16,10-2-5 15,6 1 4-15,8-2-4 16,3 3-8-16,3-3-59 16,-4 1-954-16</inkml:trace>
  <inkml:trace contextRef="#ctx0" brushRef="#br0" timeOffset="100042.634">15769 6483 1348 0,'0'0'183'15,"0"0"-126"-15,0 0-15 16,0 0 5-16,0 0-23 16,0 0-6-16,14-21-1 15,-5 18-6-15,3 3-3 16,1-2-1-16,0 1 3 16,5 1-3-16,0 0 0 15,1 0-2-15,1 0-1 0,1 0 1 16,1 0-1-1,2 0-3-15,-3 0 1 0,4 3 1 16,0 4-1-16,4-2-1 16,2 3 1-16,2-1-1 15,-1 3 0-15,-1 3 2 16,0 1-3-16,1 2 1 16,-1 1-1-16,0 1 0 15,2 3 1-15,0 1-1 16,1-1 2-16,2 1-1 15,-5 2 0-15,-3-1 0 16,-3-1 0-16,-2 3-1 16,-2-2 0-16,-4-1 2 15,0 1-2-15,0 1 2 16,-2 2-1-16,-1 1-1 0,-1 2 2 16,-1 2 1-1,1-1-2-15,-1-1 0 0,0-2 0 16,-2-2 0-16,-1-3 0 15,0-1-1-15,-1 0 1 16,1-1 1 0,0 1-2-16,-1 0 1 0,0 2 0 15,-2-1 4-15,0 4-4 16,-3-1 0-16,1 2 0 16,-4-1 2-16,2 3-2 15,-2-3-1-15,0 3 1 16,0 0-1-16,0 0 0 0,0-1 1 15,0-1-1-15,0 1 0 16,0-2 0-16,0-2 1 16,-6 1-1-16,2-5 0 15,-3 1 1-15,1 0 0 16,0-1 0-16,-2-1-1 16,-1 0 0-16,0 1 0 15,-2-3 0-15,2 1 1 16,-1 2 0-16,2-3-1 15,-5 3 0-15,-1 0 0 16,0-2-1-16,-1 0 1 16,-3-1 1-16,-1 2 0 15,3-2-1-15,-3 0 1 16,3-2-1-16,-5-2 0 16,2 1 2-16,-1-1-4 0,-1 0 2 15,0 1 0-15,-3-2 1 16,0 1 0-16,1-2-1 15,0-3 1-15,5 1-1 16,-2-1 0-16,0-1 0 16,-1 0 1-16,-4-2-1 15,3 3-4-15,-2-4 3 16,0 1 1-16,1-1-3 16,0-2 0-16,-2 1 3 15,3-1-1-15,0-1 1 0,0-1 0 16,2 2 0-1,4-2 0-15,0 0 0 0,2 0-1 16,2 0 2 0,0 0-1-16,6 0 0 0,0-2 0 15,1-4 0-15,1 0 0 16,0-3-3-16,-1-3 3 16,-1 2 1-16,0-2 0 15,-2 1-1-15,0 3 1 16,0 0-1-16,-1 0 0 15,2 4 0-15,0-1 0 16,-1 3 0-16,1-1 0 16,3 3 1-16,-1-3-1 15,2 3 0-15,1-3-5 16,1 3-4-16,1-3-8 0,0-4-20 16,0-2-76-1</inkml:trace>
  <inkml:trace contextRef="#ctx0" brushRef="#br0" timeOffset="100961.6224">16888 7256 1261 0,'0'0'464'0,"0"0"-434"15,0 0-6-15,0 0 10 16,0 0-18-16,0 0-1 16,0-6-6-16,0 6-4 15,0 0-3-15,-5 0 1 16,-2 0-2-16,0 7 1 15,-1 4-2-15,3 3 1 16,-1-1-1-16,2 3 1 16,1-2-1-16,3 3 1 15,0-3-1-15,0-1 0 16,7-4 0-16,9-1 1 16,3-1 1-16,4-5-2 0,2-2-2 15,0 0 2-15,-1 0 0 16,-2-9 0-16,-5-2-3 15,-4-3 3 1,-7 2-1-16,-3-5 2 0,-3 0-2 16,0-2 1-16,-18 0-4 15,-6 0 4-15,-4 4-1 16,-2 5 1-16,4 6 0 16,5 3 0-16,8 1-2 15,6 0-16-15,7 2-23 16,0 6-59-16,4 3-640 15</inkml:trace>
  <inkml:trace contextRef="#ctx0" brushRef="#br0" timeOffset="101386.7324">17161 7302 1744 0,'0'0'22'0,"0"0"-2"16,0 0 2 0,0 0-10-16,0 0-6 0,0 0-2 15,43 3 1-15,3 0 1 16,14 0-5-16,6 1 3 15,2-4-3-15,1 0-1 16,-3 0 0-16,-2 0 1 16,-7 0 0-16,-8 0-1 15,-6 0 0-15,-16 0 0 16,-9 0 0-16,-9 0 1 16,-4 0 11-16,-5 0 0 15,2 0-4-15,-2 0 1 0,0 0-5 16,0 0 1-1,0 0-4-15,0 0-1 16,0 0 1-16,0 0-1 0,0 0-3 16,0 1-5-16,0 2-17 15,1-3-47-15</inkml:trace>
  <inkml:trace contextRef="#ctx0" brushRef="#br0" timeOffset="104375.5437">14415 10793 1331 0,'0'0'264'16,"0"0"-213"-16,0 0-4 16,0 0-11-16,0 0-7 15,0 0-10-15,0 0-2 16,0 0 2-16,0-18-2 15,0 18-4-15,0 0-1 16,0 0-4-16,0 0 0 0,0 0-1 16,-1 0-4-16,-2 0-3 15,1 0 1-15,-3 7 0 16,2 5-1-16,-1 4 1 16,4-2-1-16,0 4 0 15,0-4 0-15,0 1 0 16,7-1 0-16,10-2 1 15,1-4-1-15,6-4 1 16,2-3-2-16,4-1 1 16,2 0-2-16,-1-8 0 15,-3-6-1-15,-7-3 1 16,-1-1 1-16,-6-1 1 0,-5-1-1 16,-3 2 1-1,-3 0 0-15,-1 0 1 0,0 4 1 16,-2-2-2-16,0 7 3 15,0 3 1-15,0 4 1 16,0 2-1-16,0 0-1 16,0 0-1-16,0 1-2 15,0 15-2-15,0 8 2 16,0 5 0-16,0 5 0 16,0 2 0-16,0 4 0 15,4 2 0-15,8 0 0 16,-2-1 0-16,5 0 1 0,-1-4-1 15,-4-4 0-15,2-2-1 16,-5-4 1 0,-2-4 1-16,-4-4-1 0,-1-2 0 15,0-6-1-15,0-2 0 16,0-3 1-16,-12 1-3 16,-5-1 3-16,0-5 0 15,-4-1 1-15,-2 0 1 16,6 0 0-16,1 0-2 15,8 0-4-15,4-4-3 16,4-2-14-16,0-1-54 16,3-7-1641-16</inkml:trace>
  <inkml:trace contextRef="#ctx0" brushRef="#br0" timeOffset="105254.7194">15068 10802 74 0,'0'0'1453'0,"0"0"-1363"16,0 0-46-16,0 0 6 15,0 0-19-15,0 0-10 16,-29-9-5-16,28 9-2 0,0 0 0 15,1 0-2 1,0 0-2-16,0 0-3 0,0 0-5 16,0 0 1-16,0 0-2 15,16 0 0-15,16 0 1 16,14 0 1-16,7 0-3 16,10-3 0-16,6 1 1 15,3-4 0-15,3 2-1 16,2-3-1-16,-1 0 1 15,-5 3 1-15,-5-2-1 16,-9 3-1-16,-10-1 1 16,-8 3 1-16,-11-2 1 15,-5 1-2-15,-8 2 0 0,-4-1 0 16,-4 1 1 0,-4 0 0-16,-3 0 1 0,0-2 2 15,0 1 1-15,0 1-1 16,0-2-1-16,0 2 0 15,0 0-2-15,0 0 0 16,0 0-1-16,0 0-8 16,0-3-38-16,0-5-404 15</inkml:trace>
  <inkml:trace contextRef="#ctx0" brushRef="#br0" timeOffset="108007.5027">14401 12238 1641 0,'0'0'99'15,"0"0"-77"-15,0 0 18 16,0 0 0-16,0 0-20 16,0 0-13-16,0 0-2 15,0 0-3-15,-4 0 0 16,22 0-2-16,4 0 1 0,4 0-1 16,3 0 0-16,3-1 2 15,1-3-2-15,-3 1 0 16,0 0 1-16,-5 2-1 15,-10-1 0-15,-4 1 0 16,-6 1 0-16,-2 0 0 16,-3 0 0-16,0 0-1 15,0 0 1-15,0 0-2 16,0 5 1-16,0 10 0 16,0 3 1-16,-12 4 1 15,-4 5-1-15,-2 2 1 16,-2 0-1-16,1 0 0 15,-2-1 0-15,3-2 1 0,0 0 1 16,5-2-3 0,-1-4 2-16,4-4-1 0,2-2 0 15,4-3 0-15,-2-6 1 16,5-1-1-16,1-2 0 16,0-2 2-16,0 0-1 15,0 0 0-15,0 0 0 16,5 0-1-16,17 0 1 15,9 0-1-15,6-9 0 16,3-1 0-16,1 3-3 16,2-4-20-16,-4 1-46 15,-5-1-156-15</inkml:trace>
  <inkml:trace contextRef="#ctx0" brushRef="#br0" timeOffset="108400.9505">14364 12028 1737 0,'0'0'38'15,"0"0"-22"-15,0 0 1 16,0 0-2-16,0 0 0 15,0 0-7-15,-19-14-2 16,50 12-6-16,18 1 2 16,9 0-2-16,10 1 0 15,5-2-14-15,4 1-31 16,3-1-77-16</inkml:trace>
  <inkml:trace contextRef="#ctx0" brushRef="#br0" timeOffset="109207.1751">15103 12138 1549 0,'0'0'67'16,"0"0"-33"-16,0 0 29 15,0 0-21-15,0 0-14 16,0 0-6-16,-30 0-7 16,30 0-7-16,0 0-4 15,0 0 1-15,0 0-2 16,0 0 0-16,0 0 0 0,3 0-1 15,16 0-1 1,14 0 2-16,12 0-2 0,10 0-1 16,5 0 0-16,2 0 0 15,1-1 0-15,-2-4 1 16,-1 2-1-16,-4-4 0 16,-4 2 1-16,-5 0-3 15,-7-3 4-15,-7 2-3 16,-4 2 1-16,-3-2 0 15,-5 3 2-15,-3-2-2 16,-6 3 0-16,-2-1 0 16,-3 1 0-16,-2 1 3 15,-3 1 0-15,-2-1 1 16,0 1-2-16,3 0-1 16,-2 0 0-16,1-3-1 0,-1 3 0 15,-1 0 0-15,2 0-17 16,-2-6-50-16,0-1-228 15</inkml:trace>
  <inkml:trace contextRef="#ctx0" brushRef="#br0" timeOffset="110284.1603">16002 10322 1551 0,'0'0'56'0,"0"0"-43"0,0 0 34 16,0 81-11-16,1-47-2 15,1 5-17-15,-1 4-8 16,1 3 1-16,1 3-4 16,-1 4 0-16,3 3-2 15,0 1 0-15,-2 2 16 16,3-1-10-16,-5-2-5 15,1-3 2-15,-2 1 1 16,0-2-4-16,0-2 1 16,0-2-3-16,-2-3 0 15,-1 0 2-15,1-1-4 16,2 2 3-16,0-1-2 16,0 0-1-16,0-5 1 0,0 0 0 15,0 1 0-15,-3-2 1 16,-1 0-1-16,1 1-1 15,-3 1 2-15,2 0-1 16,-1-1-1-16,-2 0 1 16,3-2-1-16,1-2 1 15,0-2-1-15,0-1 1 16,0-7-1-16,-1 2 0 16,3-3 0-16,-1 3 1 15,-1-2-1-15,-1 1 0 0,3-2 0 16,-2 1 0-16,3-4 1 15,-2 1 0-15,2-4-1 16,0-1 0-16,0-3 0 16,0-1 0-16,0 1 0 15,0 1 0-15,0 0 0 16,0 1 0-16,0 0 2 16,0-1-2-16,0 1-1 15,0-3 1-15,0-2 0 16,0 1 0-16,0-5 0 15,0-2 0-15,0-3 0 16,0-3 0-16,0 0 0 16,0 0 0-16,0 0-2 15,2-14-16-15,2-11-54 16,3-6-172-16</inkml:trace>
  <inkml:trace contextRef="#ctx0" brushRef="#br0" timeOffset="111882.3552">15945 10335 1008 0,'0'0'429'16,"0"0"-389"-16,0 0 13 16,0 0 16-16,0 0-23 15,0 0-17-15,88-36-4 16,-71 34 3-16,2-1-8 15,3 1-7-15,0 2-2 16,6 0 3-16,-1 0-6 16,1 0 0-16,-1 0 0 15,1 5 0-15,2 8-4 16,1 1 2-16,3 4-2 16,2 0 0-16,3 3-1 0,4 1 2 15,-5 2-3-15,2 1 1 16,-3-1-1-16,-4 4-2 15,0-1 2-15,-5 1 0 16,0 2-2-16,-1-1 1 16,-3 4 0-16,0 2 0 15,0 0 1-15,0 2-2 16,-3 1 1-16,0 0 1 16,1-3-1-16,-5-1 0 15,0-1 1-15,-3-2-1 16,4 0 1-16,-6 0-2 0,-1 0 3 15,-2-1-2-15,-3 3 1 16,-2-2 0-16,3 0-2 16,-4 1 1-16,1-1 0 15,-1 0-1-15,-1 3 1 16,-1 0 0-16,-1 2-1 16,0 3 0-16,0-3 1 15,0-1-1-15,0-2 0 16,-4-1 1-16,-2-1-1 15,-4-2 1-15,3 0-1 16,-2-3 1-16,-2 3-1 16,0-1 1-16,0 0-1 15,0 2 0-15,1 0 0 0,1-1 1 16,0 0 0 0,-3-2-1-16,1-2 0 0,-1-1 0 15,0 0 1-15,0-3-1 16,-1 0 0-16,1 0 0 15,-1-2 0-15,-2-1 0 16,1 2 0-16,-4 1 1 16,0 0-1-16,-3 1 0 15,2 0 0-15,-2 0 0 16,-1-3 0-16,1-1 0 16,-3 1-1-16,0-3 1 15,-1 1 0-15,-2-2 0 16,-1-1 0-16,-1 1 0 15,1-2 1-15,-2-2-1 0,2-1 0 16,1-1 0-16,-1 2 0 16,2-2-1-16,1 2 1 15,0-1 0-15,0 0 0 16,0 3 0-16,1 1-2 16,1 0 2-16,3-2-2 15,-2 1 2-15,4-2 0 16,3-1 2-16,0-2-2 15,4-1 0-15,1-2 0 16,0 4 0-16,1-6 0 16,1 1 0-16,0 1 0 15,-2 0 0-15,0-3 1 16,-2 0-1-16,2 3-1 0,-3-2 1 16,5 0 0-16,-1-2 0 15,7 0 1-15,-2 1-1 16,0-1-3-16,2 2 1 15,-2-2 0-15,2 1-2 16,1-1 0-16,1 1-4 16,0-2-9-16,0 0-25 15,7-9-80-15</inkml:trace>
  <inkml:trace contextRef="#ctx0" brushRef="#br0" timeOffset="112661.7256">17076 11383 1699 0,'0'0'74'0,"0"0"-59"16,0 0 9-16,0 0 6 16,0 0-19-16,0 0-10 15,-22 13 1-15,15 8 2 16,2 4-2-16,0 1 3 15,5 0-5-15,0 1 4 16,0-2-3-16,6-3 0 16,9-1 0-16,6-5-1 15,3-6 1-15,1-4 0 16,3-6 0-16,1 0 0 0,-4-8 0 16,1-12-1-1,-7-4 1-15,-10-5-1 0,-6-4 0 16,-3-3 1-16,-6-4 1 15,-22 1 3-15,-8 2-1 16,-5 9 0-16,2 11 1 16,9 12-5-16,10 5-1 15,11 6-11-15,9 10-85 16</inkml:trace>
  <inkml:trace contextRef="#ctx0" brushRef="#br0" timeOffset="115413.1848">17443 11493 772 0,'0'0'271'0,"0"0"-36"16,0 0-86-16,0 0-63 15,0 0-43-15,0 0 12 16,0 0-4-16,-22-25-4 16,19 22-18-16,3-1-4 15,-3-1-10-15,1 2-1 16,-1-2-4-16,0 1 5 15,0 2-3-15,1-1-1 0,1 0-1 16,-1 2 1-16,1 0-7 16,-1-2-1-16,-2 2 0 15,3-1-1-15,-2 1 0 16,1 1 0-16,2-2-1 16,0 2 0-16,0 0-1 15,0 0 0-15,0 0 0 16,0 0 0-16,0 0 0 15,0 0 0-15,0 0 0 16,10 0 0-16,7 0 1 16,7 2-1-16,1 1 0 15,2-2 0-15,7 1 0 16,-1-2 0-16,0 0 0 0,1 0 0 16,-2 0 0-16,-4 0 0 15,-4 0 0-15,-6 0 0 16,-3 0-1-16,-3 0 1 15,-6 0 0-15,-1 0 0 16,-3 0 1-16,-2 0-1 16,0 0 0-16,0 0 0 15,0-8-3-15,0-7-35 16,0-7-142-16</inkml:trace>
  <inkml:trace contextRef="#ctx0" brushRef="#br0" timeOffset="117227.6411">17874 7454 350 0,'0'0'218'16,"0"0"-33"-16,0 0 228 15,0 0-306-15,0 0 26 16,0 0-22-16,18-32-53 15,-17 23-21-15,1-1 0 16,-2 1 8-16,1 1-18 16,2 0-9-16,-3 4-4 15,0 0-4-15,0 0-4 16,0 2 3-16,0 1 1 16,0-1-4-16,0 2-4 15,0-1 3-15,0-1-2 16,0 2 3-16,0 0 2 15,0-1 0-15,0 1 0 0,0 0-2 16,0 0-1-16,0 0-3 16,0 0 0-16,0 0 2 15,0 0-1-15,0 0-2 16,0 0-1-16,0 0 3 16,0 0-3-16,0 0-4 15,-1 10 4-15,-4 6 1 16,-1 4 1-16,-1 6-2 15,1 3 0-15,1 8 0 16,2 0 0-16,2 7 0 16,1 3 0-16,0 1 0 15,0 5 1-15,0 0-1 16,0 0 0-16,0-2 2 0,0 0-2 16,0-5-1-16,0 1 1 15,0-1 0-15,4 3 0 16,3-4 0-16,1 1 1 15,3-4-1-15,-4-4 0 16,1-1 0-16,2-4 0 16,-5 1 0-16,-2-4 1 15,-2 2-1-15,-1 0 0 16,0-3 0-16,0 0 0 16,0-4 0-16,0-4 1 15,0-2-1-15,0-5 1 16,0-3-1-16,0-2 0 0,0-1 0 15,0-2 0 1,0-1 0-16,0-1 0 0,0-2-1 16,0 0 1-16,-1-2 2 15,1 0-2-15,0 0 0 16,0 0 3-16,0 0-3 16,0 0 1-16,0 0 1 15,0 0-1-15,0 1-1 16,4 1 0-16,18-2 0 15,16 0 1-15,17 0-1 16,15 0 0-16,14 0 1 16,7 0-1-16,3 0 0 15,-5 0 0-15,-7 0 0 16,-13 0-1-16,-14 0-1 16,-13 5-1-16,-15-3-2 0,-11 0 2 15,-12-1-1-15,-2-1 1 16,-2 4-2-16,0 1-7 15,-9 2-5-15,-11 1-45 16</inkml:trace>
  <inkml:trace contextRef="#ctx0" brushRef="#br0" timeOffset="118843.0546">17819 11450 1386 0,'0'0'175'0,"0"0"-146"16,0 0-12-16,0 0 20 0,0 0-19 16,0 0-3-16,0-11 5 15,0 11-9-15,0 0 2 16,0 0-7-16,0 0 2 15,0 0 3-15,0 0 0 16,0 0 2-16,0 0 1 16,0-3 3-16,0 3-5 15,0-2 2-15,0-1-3 16,0-1-6-16,0-1 7 16,0-4-8-16,0-3-1 15,0 0-1-15,0-2 2 16,0 0-3-16,0-5 3 15,0-2-3-15,4-4 1 0,-3-5 0 16,3-3-1-16,-4-3 0 16,1-1 3-16,-1-4-3 15,0 0 2-15,0-1 0 16,0-2-1-16,0-2 1 16,0-3-2-16,-3-1 2 15,0 0-3-15,-1 0 1 16,-1 7 2-16,1 1-3 15,-2 3 1-15,0 1 2 16,1 1-1-16,-2-1-2 16,3 0 1-16,0 1 0 15,3 2-2-15,1 2 1 16,0 5 0-16,0 3 0 0,0 5 1 16,0 1-1-16,0 1 0 15,0 1 0-15,0-1 0 16,0 3 1-16,0-2-1 15,0 0 0-15,0-4 0 16,0 1 1-16,0-2-1 16,0 1 0-16,0 1 0 15,0 2-1-15,3 0 2 16,0 4-2-16,-1 1 1 16,-2 4 0-16,0-2 1 15,0 5-1-15,1-4 0 16,-1 4 1-16,0-5-1 15,0 2-1-15,0-1 1 16,0-2 0-16,0 4 0 0,0 1 0 16,0 2 0-16,0 0 0 15,0 1 0-15,0 1 0 16,0 2 1-16,0 0-1 16,0 1 0-16,0 0 0 15,0 0-1-15,0 0 1 16,0 0 0-16,0 0 0 15,0 0 0-15,0 0 0 16,0 0 1-16,0 0-3 16,0 0 3-16,0 0-2 0,0 0 1 15,2 0-1 1,9 0 0-16,9 0-4 0,17 0 4 16,12 0 1-16,14 0-1 15,17 0 0-15,10 0 0 16,7 0 0-16,3 0 1 15,-5 0-2-15,-11 0-1 16,-10 0 0-16,-14-2 2 16,-17-3 1-16,-13 2-1 15,-14 1 0-15,-8 1 1 16,-7 1 0-16,-1 0 1 16,0 0-1-16,0 0 0 15,0-1-5-15,-6 1-7 16,-7-2-25-16,3-6-132 15</inkml:trace>
  <inkml:trace contextRef="#ctx0" brushRef="#br0" timeOffset="121099.1902">18827 8327 1621 0,'0'0'89'0,"0"0"-81"16,0 0-7-16,0 0 6 16,0 0 5-16,0 0 1 0,0 0-2 15,0 83-5 1,0-61 0-16,0 3-2 0,0 1 1 15,0 2 1-15,0 6 1 16,0-3 7-16,0 5-9 16,0 1-3-16,0 4 2 15,0-1 1-15,0 1 0 16,0-1-1-16,0 2 1 16,0-1-1-16,0-2-4 15,0 0 1-15,1-1 0 16,1-2 0-16,-2 3-1 15,1-1 1-15,1 3-1 16,-1-1 0-16,1 0 1 16,-2 1 0-16,1-2-1 15,1-5 0-15,0 2 0 0,1 1 0 16,-3-1 0-16,3 3 0 16,-3-5 0-16,0 4 0 15,0-4 0-15,0 2 0 16,0-2 0-16,0 0 1 15,0 2-1-15,0-2 0 16,0-2 0-16,0 1 0 16,0-1 0-16,0-3 0 15,0 3 0-15,0-3 0 16,0-1 0-16,0 2 0 16,-3-1 0-16,0-2 0 15,-1 1 0-15,1-6 0 16,3 2 0-16,-1-4 0 15,-2 1 0-15,1-1 1 0,2-1-1 16,0 0 0-16,0-1 0 16,0-2 0-16,-1 0 0 15,1-2 0-15,0-3 0 16,0 0 0-16,0-2 0 16,0-4-1-16,0-2 1 15,0-2 0-15,0 1 2 16,0-2-2-16,0 0-3 15,0-18-11-15,0-8-164 16</inkml:trace>
  <inkml:trace contextRef="#ctx0" brushRef="#br0" timeOffset="122824.9166">18841 8286 1529 0,'0'0'146'0,"0"0"-108"16,0 0-7-16,0 0-17 16,0 0-4-16,0 0-5 15,49-16 0-15,-27 12 1 16,5 1 1-16,1 0-1 15,2 3 3-15,0 0-5 16,0 0 0-16,0 0-1 16,1 0 0-16,2 2-3 0,4 6 4 15,1 2-2 1,5 1 1-16,1 5-3 0,1-1 3 16,0 5-2-16,0-1 1 15,-2 5-2-15,-3-1 2 16,2 1-2-16,-2 3 0 15,-3 0 1-15,-1 3 1 16,-3-1-1-16,-2 0 0 16,-4 0-1-16,-3-2 2 15,-4 0-2-15,-3 1 1 16,-2-1 1-16,-1 0-2 16,-4-1 0-16,-1 1 1 0,-2 2 0 15,-2-2-1 1,0 2 1-16,-1 0-1 0,2 0 2 15,1 0-2-15,-2-3 0 16,-2 1 1-16,0 1-1 16,-2 0 0-16,-1 1 0 15,0 3 0-15,0-1 1 16,0 3-1-16,0-3 0 16,0 0 1-16,0-2-1 15,0 0-1-15,0-2 1 16,0-1 1-16,0 1-1 15,0-3 0-15,-1 1 1 16,-4 1-1-16,1-1 0 16,-1 2-1-16,-2 1 1 15,3-1 0-15,-1-1 0 0,-1 3 1 16,-1-4-1-16,-3 3-1 16,0-3 1-16,0 1 0 15,-4-4 1-15,2 1-1 16,1-4 1-16,0-1-1 15,2-1 1-15,-3 2-1 16,-1-1 0-16,-2 0 0 16,0 0 0-16,-4 0 1 15,3-1-2-15,-3 0 2 16,0-3-1-16,-2 2 0 16,0-3 0-16,-1 3 1 15,0-2-1-15,-1 2 0 16,-2-1 0-16,-1-1 0 0,1 2 1 15,2-2-1-15,-2-1 0 16,0 1 0-16,-1-2 1 16,3 2-1-16,0-3 0 15,-1 3 0-15,0-3 0 16,1 1 0-16,0 1 0 16,-1 0 0-16,-1 1 0 15,0-2 0-15,1 0 0 16,1 2 0-16,-1-1 0 15,-1-1 0-15,0 5 1 16,0-3-1-16,-1 2 0 16,0-1-1-16,1 0 1 0,0-2 0 15,2 1 0 1,2-1 0-16,2-2-1 0,-1 0 1 16,4-5 1-16,0 0-1 15,0-1 0-15,-1-1 1 16,4-2-1-16,0 1 1 15,5-1-1-15,3-1 1 16,2 1-1-16,2-1 0 16,1 1-1-16,-3-2 1 15,-3 1-1-15,2 1 1 16,-2-1 2-16,0-1-2 16,3 0 0-16,1 0-1 0,0 0 1 15,2 0-4-15,0 0-19 16,8-1-57-16</inkml:trace>
  <inkml:trace contextRef="#ctx0" brushRef="#br0" timeOffset="123638.7507">20035 9128 1742 0,'0'0'33'0,"0"0"-13"0,0 0 10 15,0 0-15 1,0 0-8-16,0 0-5 0,-27 10-2 16,19 7 3-16,3 2-3 15,2 5 0-15,3-2 0 16,0 2 0-16,0-4 0 15,3-2 0-15,10-3 2 16,5-2-1-16,3-4 0 16,3-4 0-16,-1-5 1 15,0 0-2-15,-1 0 1 16,-2-11 0-16,-5-6 0 16,-3-3 2-16,-5-4 0 0,-7-4 3 15,0-5-1 1,-7-1 0-16,-16-2-1 0,-2 7-1 15,0 6 0-15,3 7 3 16,3 11-6-16,3 5-1 16,6 0-3-16,5 12-26 15,5 1-139-15</inkml:trace>
  <inkml:trace contextRef="#ctx0" brushRef="#br0" timeOffset="124971.8136">20317 9096 1264 0,'0'0'96'15,"0"0"-64"-15,0 0 56 16,0 0-14-16,0 0-37 16,0 0-15-16,0 0-1 15,-2 3 6-15,1-3 5 0,1 0-9 16,0 0 0-16,0 0-7 16,0 0-5-16,0 0 4 15,0 0-7-15,0 0-4 16,0 0-3-16,0 0 0 15,0 0-1-15,0 0 2 16,0 0-2-16,0 0 0 16,0 0 1-16,0 0 0 15,0 0 0-15,0 0-1 16,0 0 2-16,0 0-1 16,0 0 0-16,0 0 0 15,0 0 0-15,0 0 1 0,0 0-1 16,0 0 1-1,0 2-1-15,8 1 5 0,14-1 2 16,8-1-1-16,5-1-4 16,6 0-2-16,13 0 2 15,3 0 0-15,6 0-3 16,3-8 0-16,-2 1 0 16,-4 0 1-16,-7 1 0 15,-5 2-1-15,-3 2 0 16,-5 2 1-16,-4 0-1 15,-2 0 0-15,-8 0 0 16,-4 0 2-16,-1 0-2 16,-4 0 7-16,-3 0 1 15,-5 0-1-15,-5 0-3 16,1 0 1-16,-2 0-2 16,-2 0-2-16,-1 0 1 0,0 0-2 15,0 0 0-15,2 0 0 16,-2 0 0-1,0 0-5-15,0 0-28 0,0 0-87 16</inkml:trace>
  <inkml:trace contextRef="#ctx0" brushRef="#br0" timeOffset="173315.1549">21273 8721 180 0,'0'0'1473'15,"0"0"-1407"-15,0 0-39 16,0 0 6-16,0 0-10 16,0 0-9-16,0 0-7 15,0 0 0-15,0 0 1 16,0 0-3-16,-1 0 1 15,1 0-2-15,0 0 1 16,0 0-1-16,0 0-1 16,0 0 3-16,0 0-2 15,0 1 0-15,0 4 1 16,0 4-2-16,0 4 2 16,-2 1 1-16,1 5-3 0,1 0 3 15,-2 4-3 1,2 1 0-16,0 6-2 0,0 5 1 15,0 2-1-15,0 5 0 16,0 0-1-16,0-1 1 16,0-2 0-16,0-2-1 15,0-3 0-15,0-1 1 16,0-4-1-16,2-1-1 16,1-4 1-16,0-6 1 15,-2-1-1-15,2-5 1 16,-3-5-1-16,0 1 0 15,0-4 0-15,0-2 0 0,0 0 0 16,0-1 0 0,0 1 0-16,0 1 1 0,0-1-1 15,0-1 0-15,0 1-1 16,0-1 1-16,0-1-5 16,0 0-5-16,3 0-8 15,3 0-23-15,5-6-100 16</inkml:trace>
  <inkml:trace contextRef="#ctx0" brushRef="#br0" timeOffset="174311.6325">21328 8676 1533 0,'0'0'104'0,"0"0"-48"15,0 0-2-15,0 0-18 16,0 0-10-16,0 0-5 16,-4-3-1-16,4 3-7 15,0 0 0-15,0 0-4 16,0 0-1-16,0 0-4 15,0 0 1-15,0 0-5 16,0 0 2-16,0 0-1 16,18 0-1-16,19-4 3 15,20 1 0-15,14 0-3 16,10-1 1-16,0-3-1 16,2 4 0-16,-1-3 0 15,-6 0-1-15,-10-1 0 0,-8 0 1 16,-15 4 0-16,-13-4 0 15,-11 4 0-15,-8 0 0 16,-7 0 0-16,-4 2 0 16,0 1 1-16,0-2-1 15,0 0 0-15,0 2-1 16,0 0-5-16,0 0-18 16,0 0-65-16,-4 7-329 15</inkml:trace>
  <inkml:trace contextRef="#ctx0" brushRef="#br0" timeOffset="175156.7058">21309 9372 1590 0,'0'0'72'16,"0"0"-25"-16,0 0 4 16,0 0-20-16,0 0-9 0,0 0-8 15,-13-5-4-15,13 5 0 16,0 0-4-16,0 0-6 15,6-2 6-15,16 1-3 16,18 0-1-16,14-2 0 16,10-1-2-16,5 4 0 15,1 0 0-15,-6 0 1 16,-4 0 0-16,-2 0-1 16,-10-3 0-16,-7 1-1 15,-11 0 2-15,-13 0-1 16,-6-1 1-16,-6 0 6 15,-4 1 2-15,1-1-2 16,-1 3 1-16,2-3-7 0,1 1 0 16,4 1-1-1,3 0-1-15,0-2-11 0,6-1-45 16,0-5-287-16</inkml:trace>
  <inkml:trace contextRef="#ctx0" brushRef="#br0" timeOffset="176046.8729">22197 8233 1626 0,'0'0'97'0,"0"0"-70"0,0 0-14 16,0 0-2 0,0 0-7-16,0 0 7 15,-1 47 9-15,1-17-5 0,0 7-7 16,3 8 8-1,-1 5-6-15,1 7-1 0,0 1-6 16,-3 3 5-16,3-1-7 16,0 2 2-16,-1 3-2 15,-2-1 0-15,1-1 4 16,-1-1-2-16,0 0-1 16,0-3 0-16,0 2 0 15,0-5-1-15,0-3 0 16,0-5 1-16,0-3-2 15,-3-3 1-15,-3-1-1 16,0-3 2-16,1-2-2 0,-2-1 2 16,3-4-2-16,-1-6 0 15,2-2 0-15,-1-4 1 16,1-5-1-16,0-2 0 16,1-4 0-16,2 0 0 15,-2-4 1-15,2 0-1 16,0-3 0-16,0 1 1 15,0-2-1-15,0 0-1 16,0 0 1-16,0 0-2 16,0 0-5-16,0 0-8 15,2-11-31-15,9-9-333 16</inkml:trace>
  <inkml:trace contextRef="#ctx0" brushRef="#br0" timeOffset="177217.9709">22201 8272 1590 0,'0'0'100'16,"0"0"-49"-16,0 0-26 15,0 0-5-15,0 0-2 16,0 0-8-16,28-53-1 16,-10 45 0-16,9 3 0 0,3 0-1 15,3 3 2-15,5 2 0 16,0 0-2-16,1 0-4 16,-3 7-1-16,3 5 0 15,0 3 1-15,-3 4-2 16,-1 1-1-16,1 2 1 15,-1 5-1-15,-2 4 0 16,0 2 0-16,-5 4 0 16,-4 3-1-16,-1 2 0 15,0 1 0-15,-5 0 0 16,-1 2 0-16,-5-1 1 0,1 1 0 16,-3-4-1-1,1 1 1-15,-5-5-1 16,-2-1 0-16,-1-1 0 0,0-3 0 15,-2 2 1-15,1-3-1 16,0-1 1-16,-2 1-1 16,0 2 0-16,0 1 1 15,-6 3 0-15,-5 1-1 16,-4 2 0-16,0-2 0 16,1-2 0-16,-2-4 2 15,0-3-2-15,1 1 0 16,-3-5 0-16,2-1 0 15,-3-1 1-15,-1-1-1 16,-3-1 0-16,-3 3-1 16,-1-5 1-16,-1 0 1 0,-2-1-1 15,5-2 0-15,-2-3-1 16,2 2 0-16,2-4 1 16,-1-1 0-16,-1 0 0 15,-1-1 0-15,0-1-2 16,3-1 2-16,-2-3 0 15,1 1-1-15,0-2 0 16,2 0-2-16,2-1 1 16,-1 0 0-16,5-2 2 15,0 0 0-15,3 0-1 16,3 0 1-16,1 0 0 16,3 0-1-16,0 0-2 15,0 0 1-15,5 0-2 0,1 0-7 16,0 0-21-16,0-1-30 15,3-7-1450-15</inkml:trace>
  <inkml:trace contextRef="#ctx0" brushRef="#br0" timeOffset="177927.2161">23040 8973 1680 0,'0'0'77'0,"0"0"-43"15,0 0 7-15,0 0-11 16,0 0-15-16,0 0-6 16,-4-7-4-16,3 7-3 15,-4 1-2-15,1 13 1 16,-2 2-1-16,3 4 2 15,1-1-1-15,2 3-1 0,0-2 1 16,5-4-1 0,10-1-1-16,3-7 1 0,4-6 0 15,1-2 0-15,2 0 0 16,-1-13-1-16,-2-8 1 16,-5-1-1-16,-6-5 1 15,-8-2 0-15,-3-4 1 16,-1-2-1-16,-20 2 1 15,-7 2 0-15,-7 11-1 16,-2 8 1-16,3 9 0 16,4 3-1-16,6 10 0 15,11 12-13-15,8 6-14 0,5-1-55 16,2-4-1434 0</inkml:trace>
  <inkml:trace contextRef="#ctx0" brushRef="#br0" timeOffset="178320.1601">23361 9011 1726 0,'0'0'97'15,"0"0"-95"-15,0 0 6 0,0 0 3 16,0 0-6-16,90 0-4 16,-40 0-1-16,9 0 0 15,-2 0-3-15,1-3-2 16,-8 3 1-16,-4-1-1 15,-8 1 5-15,-8 0 0 16,-12 0 6-16,-7 0 2 16,-8 0 3-16,-3 0 14 15,0 0-8-15,0 0-2 16,0 0 0-16,0-1-2 0,0 1-5 16,0-2-8-16,-4-2-5 15,1-3-18-15,-3-5-33 16</inkml:trace>
  <inkml:trace contextRef="#ctx0" brushRef="#br0" timeOffset="179644.9742">24706 8699 555 0,'0'0'1036'0,"0"0"-965"16,0 0-20-16,0 0-16 15,0 0-9-15,0 0-11 16,13-28 1-16,-13 18 1 15,0 0 0-15,0 2-2 16,-9 0-3-16,-4 0-2 16,0 3-4-16,-1 3-1 15,0 2 3-15,2 0 0 16,0 0-6-16,2 4 3 16,-6 12-5-16,3 5 2 0,-1 4 1 15,3 5 1-15,1 4-2 16,4 4 1-16,4 5 0 15,2 0-2-15,0 5 1 16,5 2-1-16,10-1 0 16,-2 2-1-16,1 0 1 15,-3 0 0-15,-3-4-1 16,-2-4 0-16,-5-10 0 16,-1-6 0-16,0-4 0 15,0-7 1-15,-8-4-1 16,-3-4 0-16,-1-2 1 15,-4-1-1-15,3-5-2 16,-4 0-1-16,5 0-3 16,-1 0-6-16,3-8-8 0,5-8-17 15,5-3-40-15,0-5-1134 16</inkml:trace>
  <inkml:trace contextRef="#ctx0" brushRef="#br0" timeOffset="179834.211">24414 9072 1700 0,'0'0'133'0,"0"0"-101"0,0 0 0 16,0 0-9-16,0 0-14 15,0 0-9 1,148-33 0-16,-46 26-19 15,1-4-69-15</inkml:trace>
  <inkml:trace contextRef="#ctx0" brushRef="#br0" timeOffset="314766.7636">9231 16235 1458 0,'0'0'159'0,"0"0"-96"15,0 0-23-15,0 0-12 16,0 0-4-16,0 0-4 16,0 0-2-16,-10-12-1 15,10 11-7-15,-1 1 1 16,1-2-2-16,0 2-7 15,0 0 3-15,0 0-4 0,0 0 0 16,0 0 1-16,0 0-2 16,0 0 0-16,0 0-2 15,0 0 1-15,0 2 1 16,0 3 0-16,4 0 0 16,8 0 1-16,-2-2-1 15,4-3 0-15,-4 0 0 16,-1 0-1-16,1 0-2 15,0-5 0-15,-4-4 3 16,-4 1-1-16,0-1 1 16,-2 2-1-16,0-1 1 15,0 2 0-15,-12 3-5 16,-4 2 3-16,2 1 2 0,-3 0 2 16,1 0-2-16,3 3 1 15,3 5-1-15,2 1 0 16,3 2 1-16,2 0-1 15,3 3 0-15,0 0 0 16,0-2 0-16,3 2 0 16,8-3 0-16,3-2 1 15,4-4-1-15,1-2 0 16,0-3-1-16,1 0-2 16,-3 0-1-16,0-8-3 15,-6-6 6-15,-7 1 1 16,-4 0 0-16,0-1 1 15,0 1-1-15,-11 0 4 16,-8 4 1-16,0 2-2 0,-4 2-1 16,3 5 0-16,3 0 0 15,2 0 0-15,6 10-2 16,3 4 0-16,3 3 0 16,3-1 0-16,0 2-1 15,0-1 1-15,5-1 0 16,7-3 1-16,4-1-1 15,1-3 0-15,3-5 0 16,1-4-4-16,-3 0 0 16,2 0 1-16,-7-10-1 15,-1-3 2-15,-8-1 2 16,-4-1 1-16,0-1 1 16,-1 0 2-16,-14 1 2 0,-3 2 1 15,-5 3-3 1,2 5-1-16,4 0 0 0,1 5-2 15,4 0-1-15,5 3 0 16,3 10-1-16,4 1-1 16,0 2 1-16,3 1-7 15,14-3-14-15,3-4-65 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1-15T05:23:01.525"/>
    </inkml:context>
    <inkml:brush xml:id="br0">
      <inkml:brushProperty name="width" value="0.05292" units="cm"/>
      <inkml:brushProperty name="height" value="0.05292" units="cm"/>
      <inkml:brushProperty name="color" value="#FF0000"/>
    </inkml:brush>
  </inkml:definitions>
  <inkml:trace contextRef="#ctx0" brushRef="#br0">934 3254 1186 0,'0'0'358'15,"0"0"-276"-15,0 0-27 0,0 0-22 16,0 0-6-16,0 0-5 16,0 0-5-16,-3 0-2 15,3-3-5-15,6-6-6 16,7-1-2-16,1 2 0 15,2 0 0-15,1 1-1 16,-1 0 0-16,-1 7-1 16,0 0 2-16,-6 0-2 15,0 0 0-15,1 7-1 16,-6 3-1-16,0 6 2 16,-4 4 1-16,0 0-1 0,0 2 0 15,0 2-2 1,-8-2 0-16,-5-3 1 0,5-1 0 15,1-3 0-15,2-5 1 16,2-5 0-16,2-1 0 16,1-2-1-16,0 1-3 15,0 1 0-15,0 0 1 16,6 0 3-16,4-1 2 16,1-1-2-16,3 1 1 15,2-3 0-15,0 6 0 16,6-1 0-16,-5 1 0 15,4 1-1-15,-6 3 0 16,-2-2 0-16,-4 3 1 16,-3 3-1-16,-6 5 0 15,0 7 1-15,-6 0 2 0,-11 6 15 16,-5-6-10-16,-5-2-3 16,-4-2-3-1,-2-7 1-15,3-3 0 0,2-4-2 16,10-7 0-16,6-1 1 15,6 0-2-15,3 0 0 16,3-7-12-16,0-4-32 16,0-3-65-16</inkml:trace>
  <inkml:trace contextRef="#ctx0" brushRef="#br0" timeOffset="553.6945">854 2984 1706 0,'0'0'38'0,"0"0"-13"16,-101-12 0-16,64 12-1 15,-2 20-7-15,-2 6-5 16,2 9-10-16,0 8 0 0,4 13-1 16,6 11 2-16,7 8-3 15,11 12 0-15,11 8 1 16,0 2 0-16,11-3-1 15,23-9 0-15,12-16 0 16,14-15 0-16,10-9 0 16,10-15 1-16,7-10-1 15,7-17 0-15,-3-3 0 16,3-17 0-16,-5-16 0 16,-6-12 0-16,-9-13 0 0,-16-12 0 15,-16-10-1 1,-15-3 1-16,-20-8 2 15,-7 0 8-15,-28-4 0 0,-23 1-1 16,-23 5-2-16,-16 12-1 16,-2 15-2-16,-4 19-2 15,8 19 0-15,12 17-2 16,11 7-1-16,18 10-6 16,16 14-17-16,12-8-46 15</inkml:trace>
  <inkml:trace contextRef="#ctx0" brushRef="#br0" timeOffset="2473.7739">3091 3202 1169 0,'0'0'296'0,"0"0"-269"16,0 0 16-16,12-86 28 15,-12 66-12-15,0 1-21 16,-2 4-9-16,-11 3-3 15,1 2-1-15,-4 4-1 16,-4 3 0-16,2 3-7 16,-4 0-5-16,4 0-4 15,-2 0 3-15,5 8-7 16,0 6-2-16,5 4-2 16,-1 7 0-16,3 6 0 15,3 4 2-15,2 5-2 0,3 4 1 16,0 4-1-1,0-1 1-15,8 4-1 0,7 2 0 16,-3 2 1-16,-1 5-1 16,0-2 0-16,-5 3 0 15,2-10 1-15,-7-5-1 16,1-6 0-16,-2-6 0 16,0-2 0-16,0-8-1 15,-8-5-4-15,-4-6-4 16,-6-8-7-16,-4-5-19 15,1-2-38-15,-6-22-389 16</inkml:trace>
  <inkml:trace contextRef="#ctx0" brushRef="#br0" timeOffset="2649.5394">2687 3601 1744 0,'0'0'36'16,"0"0"-15"-16,0 0 5 15,0 0-18-15,0 0-6 16,0 0-2-16,131-76 0 16,-68 63-1-16,8 3-24 15,7 1-29-15,-5 1-102 16</inkml:trace>
  <inkml:trace contextRef="#ctx0" brushRef="#br0" timeOffset="2904.5997">3471 3313 1790 0,'0'0'44'0,"0"0"-37"15,0 0-2-15,0 0-1 16,0 0-2-16,0 0-2 16,111-19-3-16,-67 17-20 0,0 2-29 15,-6 0-27-15,-8 0-387 16</inkml:trace>
  <inkml:trace contextRef="#ctx0" brushRef="#br0" timeOffset="3057.7059">3510 3464 1741 0,'0'0'33'16,"0"0"-18"-16,0 0 18 15,0 0-9-15,0 0-17 16,0 0-7-16,60 7 0 16,-1-7-4-16,15-9-41 15,3-4-107-15</inkml:trace>
  <inkml:trace contextRef="#ctx0" brushRef="#br0" timeOffset="4895.6913">5355 3069 1746 0,'0'0'49'16,"0"0"-37"-16,0 0 8 15,0 0 2-15,0 0-17 16,0 0-4-16,0 0-1 0,15 37 0 16,10-15 7-16,4 5-2 15,4 3-5-15,1 1 3 16,-1 1-1-16,1 2 1 16,-7-3-3-16,4-1 0 15,-5-6 0-15,-4-2 0 16,-3-3 2-16,-7-5-2 15,-1-3-3-15,-6-5 2 16,0 0-7-16,-4-5-5 16,-1-1-13-16,0 0 4 15,0-12-29-15,0-8-722 16</inkml:trace>
  <inkml:trace contextRef="#ctx0" brushRef="#br0" timeOffset="5204.617">5650 3071 1203 0,'0'0'561'15,"0"0"-530"-15,0 0-27 16,0 0 5-16,0 0 9 15,0 0-6-15,-86 94-10 16,62-54 0-16,5 3 1 16,-1-2-2-16,1-2 0 0,1-3-1 15,3-8 0-15,4-3 1 16,1-5-1-16,3-3-6 16,1-4-1-16,3-5-12 15,3-3-5-15,0-5-20 16,0 0-120-16</inkml:trace>
  <inkml:trace contextRef="#ctx0" brushRef="#br0" timeOffset="5598.6785">5983 3202 408 0,'0'0'1431'0,"0"0"-1414"15,0 0-13-15,0 0 3 16,0 0 2-16,0 0-7 15,15 0-1-15,13 0 0 16,4 0-1-16,0 0 1 16,0 0 0-16,-4 0-1 15,-4 0 1-15,-3-2-1 0,-5 0-1 16,-7 0 1-16,-2 1 0 16,-5-1-2-16,1 1 0 15,-3-3-6-15,3-1-5 16,0 0-21-16,-1-4-39 15,-2 0-930-15</inkml:trace>
  <inkml:trace contextRef="#ctx0" brushRef="#br0" timeOffset="5893.6614">6124 3040 1795 0,'0'0'38'0,"0"0"-28"15,0 0-3-15,0 0-1 16,0 0-5-16,0 0-1 16,-4 85 2-16,4-50 0 15,0 1-1-15,0-1-1 16,0 0 1-16,3-7 1 15,0-1-2-15,-1-5 0 0,-1-4-2 16,2-4 0 0,0-2-9-16,0-5-19 0,0-5-21 15,3-2-221-15</inkml:trace>
  <inkml:trace contextRef="#ctx0" brushRef="#br0" timeOffset="6477.7886">6530 3148 835 0,'0'0'991'0,"0"0"-968"15,0 0-15-15,0 0 7 16,0 0-8-16,0 0-6 16,-8 18-2-16,8-5 1 15,3-4 0-15,13 1 2 16,3-6-2-16,7-4-5 16,4 0-4-16,0-3 4 15,5-13-3-15,-5-4-4 16,-8 1 9-16,-5-1 1 0,-8 2 4 15,-3 1 3 1,-5 2 8-16,1 4 1 16,-2 3 0-16,0 3-3 15,0 2-1-15,0 3-3 0,0 0-7 16,0 1-1-16,0 18-3 16,0 12 4-16,0 8 0 15,0 4 0-15,4 6 0 16,5 2-2-16,0 3 1 15,7 0 0-15,1-3 0 16,-4 1 0-16,1-9-2 16,-8-6 2-16,-5-9-2 15,-1-9 0-15,0-6-1 16,-10-6-2-16,-7-4 4 16,-4-3 1-16,-4 0 0 0,1 0 0 15,0-16-6-15,8-4-3 16,4-4-6-16,9-1-28 15,3-1-43 1,0 1-587-16</inkml:trace>
  <inkml:trace contextRef="#ctx0" brushRef="#br0" timeOffset="8137.0615">7175 3266 1776 0,'0'0'38'16,"0"0"-27"-16,0 0 6 15,0 0 5-15,0 0-10 16,0 0-5-16,19 0-4 16,10-3-2-16,2-1 2 15,6 3-3-15,-4 1 1 16,0-2 0-16,-2 2 0 16,-1-1-1-16,-2-2 1 15,-4 0-1-15,-3 0 0 16,-5 3-1-16,-5-4 0 15,-5 1-2-15,-3 1 0 0,-3 0-4 16,0-1-5 0,0 1-13-16,0-1-54 0,0 0-135 15</inkml:trace>
  <inkml:trace contextRef="#ctx0" brushRef="#br0" timeOffset="8437.2525">7354 3103 1741 0,'0'0'36'15,"0"0"-13"-15,0 0 3 0,0 0-14 16,0 0-12-16,0 0 1 15,-3 45-1-15,3-15 2 16,0 2-1-16,6 0 0 16,0 1 0-16,0-3-1 15,-3-4 0-15,1-2-1 16,-1-2-9-16,-3-7-10 16,0-1-12-16,0-6-21 15,0-5-614-15</inkml:trace>
  <inkml:trace contextRef="#ctx0" brushRef="#br0" timeOffset="9170.0927">7786 3107 1754 0,'0'0'43'16,"0"0"-29"-16,0 0 1 15,0 0 8-15,0 0-11 16,0 0-7-16,-6 0-3 0,17 0 1 16,9 0-3-16,9 0 0 15,1 0 0 1,3 0 0-16,-1 0 0 0,0 0-1 16,-2 0 1-16,-5 0-1 15,-4 0 0-15,-6 0-1 16,-8 0-1-16,-1 0 1 15,0 9 1-15,-5 3-2 16,-1 5 1-16,0 4 1 16,0 5 1-16,-10 1 0 15,-3 6 0-15,-8-1 0 16,4 3 0-16,-6 1 0 16,0-4 0-16,3 0-1 15,1-5 2-15,6-3 1 0,4-5-2 16,5-6 0-16,2-3 0 15,2-5 0-15,0-2 0 16,0-1 0-16,0-2 0 16,17 0 1-16,13 0-1 15,11-13 1-15,6-3-1 16,2 1-8-16,1 0-37 16,-6-3-72-16</inkml:trace>
  <inkml:trace contextRef="#ctx0" brushRef="#br0" timeOffset="9606.5533">7709 2907 1621 0,'0'0'155'0,"0"0"-127"16,0 0-7-16,0 0 1 15,0 0-10-15,0 0-7 16,16-7-5-16,32 7 1 15,20 0-2-15,17 0-9 0,2-3-60 16</inkml:trace>
  <inkml:trace contextRef="#ctx0" brushRef="#br0" timeOffset="10459.6505">5076 2732 1309 0,'0'0'295'16,"0"0"-266"-16,0 0-13 15,-82 59 20-15,54-27 0 16,-2 11-14-16,2 8-10 0,1 13 0 16,0 10-5-16,3 9 1 15,8 8-5-15,5 1 5 16,11 7-6-16,0 3 0 16,16-6-2-16,22-1 1 15,17-8 0-15,27-12-1 16,21-12-27-16,15-17-145 15</inkml:trace>
  <inkml:trace contextRef="#ctx0" brushRef="#br0" timeOffset="11257.4182">8232 2545 1720 0,'0'0'13'0,"0"0"11"16,0 0 7-16,0 0-10 15,0 0-12-15,0 0-9 16,33 10 1-16,10 23-1 16,8 13 1-16,6 17-1 0,4 17 1 15,-4 11-1-15,-4 6 1 16,-8 8-1-16,-11 0 0 16,-8-3-1-16,-14 2 0 15,-2-1-2-15,-10-9 3 16,0-6 1-16,-13-13 1 15,-14-11-2-15,-3-6 0 16,-10-8 0-16,-6-7-4 16,-5-7-29-16,-1-15-98 15</inkml:trace>
  <inkml:trace contextRef="#ctx0" brushRef="#br0" timeOffset="12890.3472">9907 2712 1652 0,'0'0'80'0,"0"0"-61"16,0 0-2-16,-86 9 11 16,61 5-10-16,-3 6-9 15,0 6-2-15,0 6 0 16,1 8 0-16,-1 7-4 16,1 8 0-16,3 7-2 15,3 8 0-15,8 5 1 0,7 2-2 16,6 3 0-16,4-5 0 15,24-2 0-15,12-3 0 16,11-8-1-16,8-6-10 16,2-11-14-16,1-13-36 15,-8-10-147-15</inkml:trace>
  <inkml:trace contextRef="#ctx0" brushRef="#br0" timeOffset="14330.0169">10510 2888 1760 0,'0'0'45'0,"0"0"-36"15,0 0-1-15,0 0 10 16,0 0-11-16,0 0-6 15,0 0 3-15,49 67 2 16,-19-42-3-16,2 1 1 16,2 2-2-16,-2-2-2 15,-7 3 2-15,4-5-2 16,-5 1 0-16,-6-4-2 16,-9-7-5-16,-2-5-13 15,-4-3-20-15,-3-6-9 0,0 0-144 16</inkml:trace>
  <inkml:trace contextRef="#ctx0" brushRef="#br0" timeOffset="14601.1984">10734 2875 1743 0,'0'0'72'16,"0"0"-65"-16,0 0-5 15,0 0 7-15,-79 84 6 0,56-51-9 16,1 5-5-16,0-1 0 16,0-3 0-16,5 0-1 15,1-6 0-15,6-6-4 16,4-5-16-16,6-5-21 15,0-7-62-15,0-5-1512 16</inkml:trace>
  <inkml:trace contextRef="#ctx0" brushRef="#br0" timeOffset="14932.2495">11099 3045 1845 0,'0'0'25'0,"0"0"-24"15,0 0 4-15,0 0 4 16,0 0-6-16,0 0-2 15,90 0-1-15,-55 0 1 16,1 0 0-16,-6 0-2 16,0 0 1-16,-6 0 0 0,-8 0-6 15,-8 0-5-15,-8 0-5 16,0-3-2-16,0-1-5 16,-3-3-87-16,-12-1-734 15</inkml:trace>
  <inkml:trace contextRef="#ctx0" brushRef="#br0" timeOffset="15180.6693">11203 2931 1791 0,'0'0'34'0,"0"0"-22"15,0 0 7-15,0 0-7 0,0 0-11 16,0 0 1-16,-11 73 2 16,11-40-2-16,0 0-2 15,0 1 2-15,0 0-2 16,0-3-2-16,6-4-11 16,-1-7-35-16,-2-9-82 15</inkml:trace>
  <inkml:trace contextRef="#ctx0" brushRef="#br0" timeOffset="15769.9592">11645 2963 1660 0,'0'0'210'0,"0"0"-200"16,0 0-9-16,0 0 1 0,0 0-2 16,0 0 1-1,-12 29-1-15,21-18 1 0,9-1-1 16,8-2 0-16,9-6-5 15,7-2-3-15,3 0-11 16,-1-11-17-16,-9-6-1 16,-7 2 23-16,-13-1 13 15,-8 0 1-15,-7 5 17 16,0 0 13-16,0 2 4 16,0 4-14-16,0 2 2 15,-1 2-10-15,-1 1-1 16,2 0-10-16,-5 1-1 15,0 18-2-15,-2 8 2 0,3 5 0 16,1 2 1 0,3 4-1-16,0-1 1 0,0 5-1 15,0-2 0-15,0-5 1 16,0-2-1-16,0-7 0 16,0-4-2-16,0 0 1 15,-6-7 1-15,-7-2-2 16,-1-5 1-16,1-5 0 15,1-1-1-15,2-2 0 16,0 0 0-16,2-5-3 16,-1-6-5-16,-1-3-18 15,1-4-43-15,0-2-404 16</inkml:trace>
  <inkml:trace contextRef="#ctx0" brushRef="#br0" timeOffset="16088.0057">11600 2655 1326 0,'0'0'514'0,"0"0"-495"16,0 0-12-16,0 0 12 16,0 0-9-16,0 0-10 15,116-28 0-15,-33 27-3 16,8-2-52-16,0 0-646 15</inkml:trace>
  <inkml:trace contextRef="#ctx0" brushRef="#br0" timeOffset="16711.5876">12413 3028 1823 0,'0'0'37'16,"0"0"-31"-16,0 0 3 16,0 0 3-16,0 0-8 15,0 0-3-15,105-7 1 16,-57 7-2-16,4 0-1 16,3 0 1-16,-5 0-8 15,-6 0-17-15,-11 0-26 16,-10 0-56-16,-9-6-592 15</inkml:trace>
  <inkml:trace contextRef="#ctx0" brushRef="#br0" timeOffset="16992.5823">12598 2905 1803 0,'0'0'60'16,"0"0"-45"-16,0 0-1 0,0 0 2 16,0 0-16-16,0 0-1 15,-6 43 1-15,6-10 1 16,0 7 1-16,6 2-2 15,0 1-4-15,2 0-13 16,-2-1-22-16,-3-6-64 16</inkml:trace>
  <inkml:trace contextRef="#ctx0" brushRef="#br0" timeOffset="19056.1388">13204 2911 1708 0,'0'0'45'16,"0"0"-25"-16,0 0 17 16,0 0 1-16,0 0-19 15,0 0-11-15,0 0-2 16,0 0-1-16,0 0-1 15,8 0-4-15,6 0 3 16,10 0-2-16,4 0 0 16,1-3 0-16,2 0-1 15,-3 3 0-15,1-3 0 0,-7 3 0 16,-3 0 0 0,-9 0 0-16,-3 0 0 0,-3 0 0 15,-2 0-1-15,1 7-2 16,-3 3 2-16,0 5 0 15,0 1 1-15,0 1 0 16,-9 3 0-16,-6 2 1 16,0 3-1-16,-5-2 1 15,-1 4 0-15,2-1-1 16,-2-2 1-16,1-3 0 16,5-1-1-16,0-4 0 15,7-5 0-15,1-1 0 16,2-3 0-16,2-5 1 15,3-1-2-15,0-1 2 16,0 0-2-16,0 0 1 0,0 0 0 16,12 0 0-1,14 0 2-15,9 0 1 0,9 0-2 16,3-3-1-16,3-4-5 16,-1-5-18-16,-5 0-71 15</inkml:trace>
  <inkml:trace contextRef="#ctx0" brushRef="#br0" timeOffset="19468.9028">13107 2713 1742 0,'0'0'57'15,"0"0"-43"-15,0 0 2 16,0 0 7-16,0 0-13 16,0 0-6-16,27-19-4 15,25 19-1-15,18 0-2 16,9 0-25-16,6 0-31 15,-2 0-297-15</inkml:trace>
  <inkml:trace contextRef="#ctx0" brushRef="#br0" timeOffset="20188.219">13751 2479 1604 0,'0'0'136'0,"0"0"-99"16,0 0-9-16,0 0 0 15,0 0-12-15,0 0-13 16,23-3-3-16,6 20 2 16,10 5 2-16,7 8-4 15,8 9 1-15,1 7 4 16,-4 13-3-16,-5 7-1 16,-12 9-1-16,-7 4 1 15,-13 0 0-15,-10 2-1 16,-4-4 0-16,0-2-2 15,-18-8-5-15,-7-7-3 16,-8-5 5-16,-3-8-2 16,-2-5 7-16,2-7-6 0,4-7 2 15,9-12 4-15,8-6-2 16,7-7 1-16,7-3-10 16,1-2-17-16,0-13-94 15,10-9-1258-15</inkml:trace>
  <inkml:trace contextRef="#ctx0" brushRef="#br0" timeOffset="22055.4984">15128 2571 1454 0,'0'0'294'0,"0"0"-276"0,0 0-3 16,0 0 19-16,0 0-6 15,0 0-12-15,0 0-12 16,-90-10 0-16,74 13 0 16,-2 11 1-16,-4 5-3 15,-2 5 2-15,-3 12-1 16,-3 11-3-16,-3 9 3 15,-1 9-3-15,3 7 2 16,6 1 0-16,9 4-2 16,10 0 0-16,6-1-1 15,9-2 1-15,27-7 0 16,15-3-1-16,11-6-3 0,10-8-11 16,6-8-25-16,-3-17-70 15</inkml:trace>
  <inkml:trace contextRef="#ctx0" brushRef="#br0" timeOffset="23077.1954">15601 2796 478 0,'0'0'1262'15,"0"0"-1220"-15,0 0-11 16,0 0 9-16,0 0-15 16,0 0-12-16,-2-7-5 15,2 6-4-15,0 1-2 16,0 0-2-16,0 0 0 16,0 15-1-16,17 5 1 15,3 4 1-15,0-1-1 0,2-1 0 16,2 0 0-1,0 2 0-15,-1-3 2 0,0-2-2 16,0-2 0-16,-6 1 1 16,0-6-2-16,-7 0 1 15,2-6 0-15,-6-1-3 16,-1-3-3-16,-1 1-1 16,-2-1-5-16,-2-2-11 15,1 0-13-15,-1 0-22 16,0 0-107-16</inkml:trace>
  <inkml:trace contextRef="#ctx0" brushRef="#br0" timeOffset="23423.6007">15791 2802 1683 0,'0'0'125'16,"0"0"-106"-16,0 0-5 16,0 0 6-16,0 0-11 15,0 0-7-15,-72 54 1 16,49-26 3-16,1 5-6 0,-1 0 3 15,3 0-2 1,3-2-1-16,1-7 1 0,4-3-1 16,3-4 0-16,3-6-3 15,3-4-6-15,2-5-13 16,1-2-22-16,0 0-41 16,0-3-234-16</inkml:trace>
  <inkml:trace contextRef="#ctx0" brushRef="#br0" timeOffset="23804.7123">15486 2571 1579 0,'0'0'222'0,"0"0"-205"16,0 0-13-16,0 0 14 16,0 0-9-16,0 0-7 15,75-32-1-15,-23 27-1 16,-1 1 1-16,-1 0-1 15,-2 1 0-15,-6-2 1 0,-7 2-1 16,-12 2 0-16,-10 0 0 16,-7 1 0-16,-6 0-4 15,0 0 2 1,0 0-6-16,1 2-17 0,2 9 6 16,2 0-56-16,3 0-1594 15</inkml:trace>
  <inkml:trace contextRef="#ctx0" brushRef="#br0" timeOffset="24164.3767">16303 2889 1244 0,'0'0'596'0,"0"0"-596"16,0 0 0-16,0 0 0 15,0 0 10-15,94-6-10 16,-49 4 3-16,3 2-3 0,-5 0 2 15,-4 0-2 1,-8 0 1-16,-4 0-1 0,-8 0 0 16,-7 0-5-16,-5 0-7 15,-3 0-20-15,-4 0-14 16,0 0-44-16,0-1-200 16</inkml:trace>
  <inkml:trace contextRef="#ctx0" brushRef="#br0" timeOffset="24445.5104">16497 2735 1736 0,'0'0'88'16,"0"0"-73"-16,0 0-12 15,0 0 4-15,0 0-2 16,0 0 1-16,-16 85-2 16,16-50-3-16,0-2 1 15,0 0 1-15,0-3-3 16,4-3-1-16,1-2-8 16,-1-7-12-16,1-5-19 15,1-7-50-15,-2-4-1277 0</inkml:trace>
  <inkml:trace contextRef="#ctx0" brushRef="#br0" timeOffset="26196.1911">16994 2766 1572 0,'0'0'200'0,"0"0"-173"0,0 0-3 16,0 0 13-16,0 0-13 16,0 0-12-16,-5-7-7 15,2 7-5-15,0 8 0 16,2 6 1-16,1 1 1 15,0-1-2-15,0 1 0 16,10-2-2-16,11-5-3 16,8-4 0-16,5-4-1 15,5 0-2-15,-1-1 2 16,-3-10 1-16,-7-5 1 16,-8-1 3-16,-6 0 1 15,-6 1 1-15,-8 3 2 16,0 1 9-16,0 3-2 0,0 6 1 15,0 1-1-15,0 2-3 16,0 0-4-16,0 0-3 16,0 5-2-16,0 16 1 15,-2 6 1-15,-2 7 0 16,0 3 0-16,3 1 0 16,1 4 0-16,0 2 1 15,0 0-1-15,3 1 0 16,8-2 0-16,0-1-1 15,-3-5 1-15,-3-3-2 16,-5-8 1-16,0-6 1 16,-2-6-3-16,-9-6 3 15,-3-1-2-15,4-6-2 0,-1-1 1 16,-1 0-5 0,-1-3-2-16,2-11-15 0,1-5-22 15,4-8-51-15,2 1-1215 16</inkml:trace>
  <inkml:trace contextRef="#ctx0" brushRef="#br0" timeOffset="26632.295">17331 2367 1043 0,'0'0'788'16,"0"0"-765"-16,0 0-21 15,0 0 2-15,0 0 3 16,119 33-3-16,-68 8 0 16,0 14-3-16,-5 11 0 15,2 12 4-15,-11 8-5 16,-4 4 0-16,-12 1 1 16,-11-4-1-16,-10-5-4 0,-12-6-1 15,-24-9-12-15,-14-11 2 16,-4-10 11-16,2-9 3 15,4-6 0-15,5-7 1 16,12-7 0-16,9-8-1 16,11-9-49-16,11 0-179 15</inkml:trace>
  <inkml:trace contextRef="#ctx0" brushRef="#br0" timeOffset="27313.8577">19301 2855 1730 0,'0'0'76'16,"0"0"-59"-16,0 0 8 16,0 0 1-16,0 0-12 15,0 0-9-15,-7-6-3 16,7 6-2-16,0 6-1 15,0 10 1-15,0 8 0 16,0 5 0-16,0-3 1 16,0 2 0-16,0-2-1 0,0-2 1 15,0-2-2 1,0-5 0-16,0-3-7 0,0-4-6 16,0-3-19-1,0-5-31-15,0-2-142 0</inkml:trace>
  <inkml:trace contextRef="#ctx0" brushRef="#br0" timeOffset="27554.6704">19148 2794 1749 0,'0'0'27'16,"0"0"-25"-16,0 0 0 15,0 0-2-15,110-31-1 16,-65 28-2-16,7 2-23 16,-1 1-65-16,-2 0-259 15</inkml:trace>
  <inkml:trace contextRef="#ctx0" brushRef="#br0" timeOffset="27802.6727">19079 3175 1710 0,'0'0'32'0,"0"0"-32"16,0 0 20-16,0 0 4 16,93 1-14-16,-44-1-10 15,5-5 0-15,11 3 0 16,1-4-11-16,1 2-24 16,-4-3-86-16,-8 1-960 15</inkml:trace>
  <inkml:trace contextRef="#ctx0" brushRef="#br0" timeOffset="28251.9312">19744 3162 82 0,'0'0'1649'0,"0"0"-1613"16,0 0-11-16,0 0 6 16,0 0-5-16,0 0-10 15,-36-49-4-15,36 30-5 16,0-1 2-16,0 2-4 15,0 2-1-15,5 6-1 16,6 3-2-16,0 4-1 16,1 3 0-16,3 0 0 0,3 3-2 15,0 12 0 1,1 2 2-16,-1 1-3 16,-3 0-2-16,-1-2 1 0,-4-2 1 15,-1-5-2-15,-2-2-3 16,-2-5-8-16,-5-2-2 15,3 0 13-15,5-5 4 16,2-13 1-16,2-4-2 16,3 2 2-16,0 2 2 15,-2 7 3-15,-3 4 1 16,-4 3 1-16,0 4 0 16,2 0-5-16,2 0-2 15,2 8 0-15,3 6 1 16,-4 6-1-16,1-2 0 0,1 1 0 15,-1 0 0 1,4-3 0-16,-1-2-13 0,5-5-37 16,-2-5-142-16</inkml:trace>
  <inkml:trace contextRef="#ctx0" brushRef="#br0" timeOffset="28521.7142">20372 3033 1792 0,'0'0'45'0,"0"0"-23"16,0 0 3-16,0 0-9 15,0 0-9-15,0 0-7 0,-7 30 0 16,7 3 1 0,2 8-1-16,3 4 1 0,3 4-1 15,-1 0 1-15,2 4-1 16,3-2 0-16,-1-1-1 15,-1-3 1-15,-3-11-7 16,-4-7 3-16,-3-11-12 16,0-9-14-16,0-7-17 15,0-2-42-15,-4-13-1107 16</inkml:trace>
  <inkml:trace contextRef="#ctx0" brushRef="#br0" timeOffset="28815.7182">20367 2997 1172 0,'0'0'600'0,"0"0"-564"16,0 0-17-16,0 0 10 15,0 0-15-15,0 0-8 16,99-34-3-16,-79 46-1 15,1 7-1-15,-4 2-1 16,-5 1 1-16,-3-2-1 16,-5 0-1-16,-4-3-2 15,0-2-2-15,-10-4-4 0,-5-4 1 16,-4-6-3 0,0-1-6-16,3 0-31 0,2-18 4 15,8-8-211-15</inkml:trace>
  <inkml:trace contextRef="#ctx0" brushRef="#br0" timeOffset="29061.2175">20659 2701 1776 0,'0'0'43'0,"0"0"-33"15,0 0 7-15,0 0-5 16,0 0-8-16,0 0 8 0,25 93-4 15,-18-52-5-15,3 4 0 16,0 1-1-16,-3 0-2 16,2-3 1-16,0-2-1 15,-3-7 0-15,-3-6-1 16,-1-8-4-16,-1-9-11 16,-1-6-19-16,0-5-23 15,5 0-73-15</inkml:trace>
  <inkml:trace contextRef="#ctx0" brushRef="#br0" timeOffset="29451.4883">20921 2998 1474 0,'0'0'336'0,"0"0"-321"16,0 0-1-16,0 0 7 15,0 0-8-15,0 0-7 16,47-1-4-16,-23-4 0 16,1 1-2-16,-6-3 1 15,0 1-1-15,-5-4-1 16,-8 1 0-16,-3-2 0 16,-3 0 0-16,0-4-2 15,-16 4 1-15,-6 1 1 16,-5 3 1-16,2 5 0 0,2 2 1 15,2 0-1-15,3 13 0 16,-2 9 0-16,6 4-1 16,2 2 2-16,7 3-1 15,5-2 0-15,0-3 0 16,5-1 0-16,11-7 0 16,6-1 0-16,4-7 0 15,5-6-14-15,12-4-13 16,5 0-115-16</inkml:trace>
  <inkml:trace contextRef="#ctx0" brushRef="#br0" timeOffset="30015.5941">21327 3067 1682 0,'0'0'51'16,"0"0"-33"-16,0 0 13 16,0 0-2-16,0 0-7 0,-5-87-4 15,5 62-6 1,0 1-2-16,0 7 0 0,2 5-1 15,1 5 1-15,-2 4-1 16,2 3-5-16,1 0-4 16,5 0 0-16,4 13-3 15,4 4 3-15,0 5 0 16,-1-2-1-16,-1 1-3 16,-1-1 1-16,-4-2-3 15,-2-6-5-15,2-4-2 16,-6-1-10-16,2-7 9 15,1 0-2-15,2-10 12 16,7-9 3-16,2-2 1 16,1-4 1-16,2 1 5 15,-3 7 5-15,0 2-1 0,-3 4 6 16,-3 5-6-16,0 2-4 16,-1 4-4-16,3 0-2 15,1 7 0-15,-2 9 0 16,1 2 0-16,-5 1 0 15,3 0 1-15,-5-4-1 16,2-1-2-16,-7-2-8 16,0-5-13-16,0-2-44 15,0-5-481-15</inkml:trace>
  <inkml:trace contextRef="#ctx0" brushRef="#br0" timeOffset="30428.5327">21885 2917 1486 0,'0'0'325'16,"0"0"-315"-16,0 0-10 15,0 0 2-15,0 0 3 16,89-3-3-16,-62 3-2 15,-2 0 2-15,-4 0-2 16,-4 0-2-16,-4-2 0 16,-8-5 2-16,-5-7-1 0,0 1 0 15,-2-1 1 1,-17 0 2-16,-2 2 1 0,-5 1 1 16,3 6 2-1,2 3-1-15,3 2 1 0,2 0-5 16,2 10-1-16,1 7 0 15,0 6 0 1,2 2 2-16,5 1-2 0,3 1 0 16,3-2 1-16,0-1-1 15,15-1 0-15,6-4-4 16,7-3-11-16,8-4-9 16,7-8-16-16,-1-4-321 0</inkml:trace>
  <inkml:trace contextRef="#ctx0" brushRef="#br0" timeOffset="31028.6244">22292 2938 1721 0,'0'0'78'16,"0"0"-56"-16,0 0 0 15,0 0-9-15,0 0-11 16,0 0 2-16,-6 37-1 15,6-20 1-15,10 0-4 16,4-1 2-16,4-3-2 16,1-6-5-16,1-2 2 15,5-5-4-15,-3 0-1 0,-4-12 0 16,-2-5 7-16,-3-4 1 16,-3-1 0-16,0 2 6 15,-3 0 3-15,1 3 7 16,-3 4-6-16,-2 5 2 15,-2 6 0-15,1 2-3 16,-1 0-7-16,4 0-2 16,2 2-4-16,2 12 4 15,6 1 1-15,3 1-1 16,0-3 0-16,7-3 0 16,4-3-1-16,0-5 1 15,4-2-2-15,0 0-3 16,-3-13 3-16,-3-5 1 15,-4-4-1-15,-7-4 1 0,-3-3 0 16,-7-7 0-16,-5 2 1 16,-1 4 1-16,0 5 2 15,0 11 3-15,0 5-1 16,0 9 0-16,0 0-4 16,0 0-1-16,-1 14-4 15,-5 13 3-15,0 5 1 16,2 4 0-16,4-2 0 15,0 0 0-15,0-1 0 16,12-4 0-16,16-2 0 16,8-2-1-16,5-9-6 15,4-7-12-15,-5-8-34 16,-7-1-257-16</inkml:trace>
  <inkml:trace contextRef="#ctx0" brushRef="#br0" timeOffset="31155.3017">23032 2853 1790 0,'0'0'60'16,"0"0"-35"-16,0 0-12 15,0 0-13-15,122-33-23 16,-45 22-670-16</inkml:trace>
  <inkml:trace contextRef="#ctx0" brushRef="#br0" timeOffset="32501.3552">2673 4884 741 0,'0'0'1049'0,"0"0"-1014"0,0 0-20 16,0 0-1-16,0 0-6 16,0 0-5-16,-40 85-2 15,40-51 0-15,0-1-1 16,0-1 0-16,16-2 0 15,2-4 0-15,8-5 1 16,5-8-1-16,2-6-1 16,5-7-3-16,-5 0 1 15,-10-10 3-15,-1-7 0 16,-7-5 0-16,-6-4 3 16,-3-3-1-16,-6 0 1 0,0 0 2 15,0 0-3-15,-6 2-1 16,-7 8 2-16,4 5-3 15,3 6 0-15,4 5 0 16,2 3-13-16,0 0-53 16,9 0-128-16</inkml:trace>
  <inkml:trace contextRef="#ctx0" brushRef="#br0" timeOffset="33055.7233">3248 4830 1713 0,'0'0'49'0,"0"0"-23"16,0 0 0-16,0 0-7 15,0 0-3-15,0 0-9 16,-25-21 0-16,14 21-7 16,-3 0-1-16,-2 1 1 15,2 10 0-15,3-1-1 16,2 0 1-16,4 2 0 16,2-2-1-16,3-1-3 15,0 1 4-15,0 0-3 0,3 1 1 16,8-1 2-16,-2 0 0 15,4 1 0-15,0 0 0 16,1 0 0-16,5 0 1 16,-1 0-1-16,1 2 1 15,2-1-1-15,-3 2 1 16,0-3 0-16,-6 1-1 16,1 2-1-16,-5 2 1 15,-2 1-1-15,-6 3 1 16,0-1-3-16,0 1 1 15,-12-3 0-15,-9-5 1 16,-3-3 0-16,-1-5 0 16,2-4 1-16,1 0 1 15,6 0 1-15,4-11-2 16,7-4 0-16,5-1-8 16,0 1-23-16,5-1-44 15,8 2-1403-15</inkml:trace>
  <inkml:trace contextRef="#ctx0" brushRef="#br0" timeOffset="33282.5483">3496 4950 1814 0,'0'0'28'0,"0"0"-24"0,0 0-1 15,0 0 0-15,0 0-3 16,0 0 0-16,8 36 0 16,1-17 0-16,3-1 0 15,-5-2-15-15,-2-6-52 16,-2-6-1449-16</inkml:trace>
  <inkml:trace contextRef="#ctx0" brushRef="#br0" timeOffset="33453.8822">3471 4769 1764 0,'0'0'38'16,"0"0"-27"-16,0 0-9 16,0 0-2-16,0 0-16 15,0 0-5-15,9 38-38 16,5-21-239-16</inkml:trace>
  <inkml:trace contextRef="#ctx0" brushRef="#br0" timeOffset="33883.0732">3640 4884 1718 0,'0'0'78'15,"0"0"-66"-15,0 0 0 0,0 0 0 16,0 0-9-16,0 0 2 16,0 46-3-16,0-31-1 15,0-1 0-15,3 1 0 16,4-3 0-16,-2 0-1 16,1-5-5-16,0-2-14 15,0-3-2-15,1-2-2 16,0 0 11-16,1-9 8 15,-2-6 4-15,3-3 0 16,-4 2 2-16,2 1 8 16,-1 6 1-16,-3 2 6 15,-2 4 0-15,1 2-1 0,-2-1-3 16,0 2-5-16,7 0-8 16,-1 0 1-16,5 0 2 15,2 0-3-15,-1 8 2 16,3-1-2-16,-3 1 0 15,1 1-4-15,2-2-17 16,0-2-16-16,6-2-52 16,6-3-409-16,4 0 103 15</inkml:trace>
  <inkml:trace contextRef="#ctx0" brushRef="#br0" timeOffset="34421.5652">4095 4884 1311 0,'0'0'348'0,"0"0"-263"0,0 0-35 15,0 0-13-15,0 0-11 16,0 0-11-16,-2-26-6 16,-1 26-4-16,-3 3-5 15,0 10 0-15,2 4-1 16,2 3 1-16,2 2 0 16,0-1 0-16,0 0-2 15,0-3-6-15,3-3-14 16,5-3-15-16,-1-7-2 15,5-5 3-15,-3 0-7 16,-1 0 37-16,-2-5 6 0,-3-6 34 16,-1 0 15-1,-2 1-7-15,0 0-9 0,0 3-10 16,0 5-5-16,0-1-5 16,0 3-4-16,0 0-8 15,0 4-1-15,0 15-3 16,2 14 3-16,1 9 0 15,1 12 1-15,5 10-1 16,8 6 1-16,2 3-1 16,7 5 0-16,-3 1 0 15,-2-2 0-15,-12-7 0 16,-9-4 0-16,-1-9-1 0,-29-13 0 16,-8-12 1-1,-3-13-1-15,-4-19 0 16,2-2 1-16,6-27 3 15,5-12-3-15,4-7 1 0,14-6 1 16,5-4 4-16,9 2 1 16,0 5-7-16,11 7 2 15,13 8-4-15,0 8-1 16,3 6-8-16,1 7-13 16,2 1-68-16</inkml:trace>
  <inkml:trace contextRef="#ctx0" brushRef="#br0" timeOffset="36461.6303">6038 4777 1796 0,'0'0'36'0,"0"0"-25"0,0 0 13 15,0 0-7-15,0 0-11 16,0 0-4-16,-82 50-1 16,75-29 1-16,1 1-2 15,6 2 1-15,0-1-1 16,3 0 0-16,18-1 0 16,5-1 1-16,9-8 0 15,1-4-1-15,4-5-2 16,-6-4-1-16,-7 0 0 15,-9-6 2-15,-6-11 1 16,-5-3 0-16,-4-6 2 16,-3-3-2-16,0-2 1 0,-1-2 0 15,-17 3 1-15,-3 1-1 16,0 4 0-16,3 11-2 16,3 3-2-16,5 11-4 15,1 5-16-15,7 18-29 16,2 3-21-16,0-4-466 15</inkml:trace>
  <inkml:trace contextRef="#ctx0" brushRef="#br0" timeOffset="37067.1645">6431 4860 1492 0,'0'0'306'16,"0"0"-275"-16,0 0-4 0,0 0 1 16,0 0-14-16,0 0-12 15,-8-5-2-15,8 7-2 16,0 8 2-16,0 5 0 16,0 2 1-16,0-2-2 15,0 1 1-15,0-4-1 16,6 0-2-16,-1-4-5 15,2-1-1-15,-3-5-6 16,1-2-4-16,-1 0 6 16,4-2 10-16,4-13 2 15,0-3 0-15,1-2 1 16,-4-1 3-16,2 0 6 16,0 2 1-16,-2 5-3 0,-2 3 7 15,0 6-6 1,-4 4-5-16,1 1-3 0,4 0 0 15,-1 0 0-15,4 9 0 16,-1 2 0-16,4 0 1 16,-3 1 0-16,-2 2 1 15,2-1-2-15,2-3 0 16,1 0-4-16,0-4-1 16,6-3-20-16,4-3-23 15,1 0-47-15,3-12-1305 16</inkml:trace>
  <inkml:trace contextRef="#ctx0" brushRef="#br0" timeOffset="37333.149">6988 4570 1804 0,'0'0'30'15,"0"0"-3"-15,0 0 1 16,0 0-11-16,0 0-7 15,0 0-10-15,-13 2 0 16,10 19-1-16,3 7 1 16,0 6 1-16,0 2 0 15,0-2 0-15,0 2-1 16,0-5 0-16,3-6-1 16,3-1-3-16,1-5-6 15,1-5-8-15,1-4-17 0,2-7-30 16,1-3-65-1</inkml:trace>
  <inkml:trace contextRef="#ctx0" brushRef="#br0" timeOffset="37858.1902">7211 4788 1732 0,'0'0'100'16,"0"0"-90"-16,0 0-1 15,0 0 9-15,0 0-12 16,0 0-3-16,-5 33-1 16,16-18-2-16,0-3 1 0,3-2-1 15,5-3 0-15,2-5-4 16,5-2 0-16,0 0-5 16,-2-3 0-16,-2-11 4 15,-8 2 5-15,-3 1 1 16,-4 3 5-16,-6 0 13 15,-1 6-2-15,0 0 3 16,0 2-6-16,0 0-10 16,0 0-3-16,0 9-1 15,0 16-4-15,0 9 4 16,2 11 0-16,2 9 2 16,2 6-2-16,2 8 0 15,7 3 0-15,-5-2-2 16,-1-7 2-16,-2-5 0 0,-4-9 0 15,-3-7-3-15,0-7 1 16,-3-12-2-16,-16-10-1 16,-5-10 3-16,-2-2 0 15,-3-11 2-15,8-17-1 16,5-9 2-16,8-7 0 16,6 0-1-16,2 1 3 15,5 1-2-15,13 6-1 16,2 2 0-16,4 1-4 15,-2 6-12-15,2 0-48 16,-5 0-673-16</inkml:trace>
  <inkml:trace contextRef="#ctx0" brushRef="#br0" timeOffset="38816.2722">8663 4867 1697 0,'0'0'37'15,"0"0"-33"-15,0 0 5 16,0 0 20-16,0 0-2 15,0 0-14-15,0 5 3 16,0-5-1-16,0 0-2 16,0 0-6-16,0 0-1 15,0 0 3-15,0 0-2 16,0-8 4-16,0-11-4 16,-6-10-6-16,-2-7 0 0,3-3-1 15,2 0-1 1,2 5 1-16,1 8 0 0,0 4 0 15,0 6 3-15,0 5-3 16,0 4 0-16,0 5 4 16,0-2-1-16,0 4-2 15,0 0-1-15,0 0 0 16,4 0-4-16,12 9 4 16,8 11 1-16,2 2-1 15,1 6 0-15,0 1-1 16,4 3 2-16,2 3-2 15,3-2 1-15,5-2 0 16,4-7 0-16,-4-7-1 16,-3-6-1-16,-8-5-1 0,-5-6 2 15,-8 0-2-15,-4 0 3 16,-6-12 0-16,-2-5 1 16,-5-6-1-16,0-2 0 15,0-6 1-15,-3-3-1 16,-11-1-1-16,-5 0 1 15,3 2 1-15,1 5 0 16,1 4 1-16,4 4 2 16,1 5-2-16,6 3 0 15,0 4-2-15,3 4 0 16,0 3 0-16,0 1-6 16,0 0-16-16,3 3-41 15,13 8 14-15,1 1-127 16</inkml:trace>
  <inkml:trace contextRef="#ctx0" brushRef="#br0" timeOffset="39244.1788">9391 4550 1753 0,'0'0'51'0,"0"0"-44"0,0 0 2 16,0 0 16-16,0 0-9 15,0 0-12-15,-75 71 3 16,73-47-4-16,2 5 0 16,0-1-3-16,10 0 1 15,8 0 0-15,4-4 0 16,7-4 0-16,-1-6-1 15,5-6-1-15,0-7 0 16,-3-1 1-16,-5 0-1 16,-5-11 1-16,-4-8 0 15,-9-4 0-15,-5-6 1 16,-2 1 2-16,0-4 3 16,-17 1-1-16,-8 2-2 15,-2-1-1-15,0 9 2 16,2 5-4-16,10 8 0 0,3 6-1 15,5 2-11-15,2 10-27 16,2 10-41-16,3 3-482 16</inkml:trace>
  <inkml:trace contextRef="#ctx0" brushRef="#br0" timeOffset="39566.8359">9846 4590 1752 0,'0'0'94'0,"0"0"-71"16,0 0-1-16,0 0-1 15,0 0-17-15,0 0-2 16,-15 20-2-16,15 12 0 15,0 2 2-15,0 6-2 16,2-1 0-16,4 1 0 16,1-2 0-16,-4-4 0 15,-1-2-2-15,-2-6 0 16,0-9-5-16,0-3-9 16,0-9-12-16,-2-5-26 15,-8 0-29-15,1-14-1548 16</inkml:trace>
  <inkml:trace contextRef="#ctx0" brushRef="#br0" timeOffset="40025.0683">9791 4542 1728 0,'0'0'48'0,"0"0"-15"15,0 0-4-15,0 0-4 16,0 0-11-16,0 0-8 15,67-69-3-15,-40 69-2 16,1 0 0-16,-2 5-1 0,-1 9 1 16,-4 3-1-1,0 2 0-15,-7 3-1 0,-6 0-1 16,-3 2-1-16,-5 3-2 16,0-2-13-16,-13 2 5 15,-9-2 3-15,-3-4-4 16,-5-3-4-16,3-5 2 15,5-6 8-15,5 0 7 16,6-5 1-16,6-1 3 16,5 1 2-16,0 1 0 15,0-2-5-15,2 4 3 16,12 0 10-16,5 3-2 16,1 4-4-16,0 0-5 15,-1 7-1-15,0 0 1 16,2 0 0-16,-1 2 0 0,-2-3 1 15,-3-1 0-15,-1-5-3 16,-4-3 0-16,0-1 2 16,-3-5-2-16,-2 2-4 15,-1-5-32-15,-1 0-198 16</inkml:trace>
  <inkml:trace contextRef="#ctx0" brushRef="#br0" timeOffset="41076.0208">11054 4586 1774 0,'0'0'29'16,"0"0"-10"-16,0 0 5 15,0 0-4-15,0 0-7 16,0 0-5-16,-91-13-1 16,71 13-4-16,3 9-1 15,1 5-1-15,-1 3-1 16,7 5 0-16,2 2 0 16,5-1 0-16,3-2-1 0,0-2-2 15,0-2-5-15,11-4 0 16,8-6-4-16,1-7-1 15,1 0 3-15,1-10 5 16,-4-5 2-16,-3-1 2 16,-6 0 1-16,-3 2 0 15,-3 4 7-15,-3 3 9 16,0 2 2-16,0 4-3 16,0 1-3-16,0 0-7 15,0 0-3-15,0 0-2 16,3 20-2-16,2 12 1 15,4 10 1-15,1 9 0 16,6 0 1-16,-2 2 0 16,3 6-1-16,1 2 0 0,-2 4 0 15,-3-1 0-15,-6-4-2 16,-7-12 0-16,0-8-2 16,-15-12 1-16,-9-11 2 15,-4-10 1-15,-3-7 0 16,-2-4 1-16,-2-20 0 15,0-11-1-15,5-8 0 16,9-11 1-16,4-8-1 16,11 3 1-16,6 5 1 15,0 7-2-15,14 8 1 16,11 8-2-16,2 4 0 16,3 7-8-16,1 4-7 15,3 4-20-15,4 0-37 0,-3-1-202 16</inkml:trace>
  <inkml:trace contextRef="#ctx0" brushRef="#br0" timeOffset="41515.9768">11368 4610 1527 0,'0'0'225'16,"0"0"-202"-16,0 0 13 15,0 0-3-15,0 0-10 16,0 0-5-16,-81-31-7 0,74 31-5 16,1 0-5-16,-3 5 0 15,1 7-1-15,1 5 0 16,4 3-1-16,3 4-1 16,0-3-1-16,0-3-4 15,0 1-5-15,9-5-3 16,2-6-3-16,3-4-10 15,4-4 6-15,-3 0 6 16,1-9 7-16,-2-7 7 16,-5 2 2-16,-2 0 4 15,-4 4 14-15,-1 0 6 16,2 2 2-16,-2 5-7 16,-2 1-3-16,0 2-5 15,1 0-6-15,-1 0-5 16,5 0-1-16,1 4-2 0,8 5 3 15,3 3 0-15,4-1 0 16,-1-2-8-16,4-2-13 16,2-4-22-16,4-3-29 15,5-2-152-15</inkml:trace>
  <inkml:trace contextRef="#ctx0" brushRef="#br0" timeOffset="41777.7063">11745 4432 1460 0,'0'0'328'0,"0"0"-292"16,0 0 1-16,0 0-7 0,0 0-7 15,0 0-12-15,0-44-7 16,0 44-4-16,0 6-3 16,0 14 3-16,6 9 0 15,1 6 0-15,1 1 1 16,1 3-1-16,-2 1 2 15,-2 5-2-15,4-3-1 16,-2-2-3-16,2-5 1 16,-2-7-7-16,-2-6-6 15,0-8-13-15,-5-8-30 16,0-6-71-16</inkml:trace>
  <inkml:trace contextRef="#ctx0" brushRef="#br0" timeOffset="42513.7095">11663 4628 1753 0,'0'0'51'0,"0"0"-41"16,0 0-8-16,0 0 3 15,0 0 1-15,106-25-3 16,-62 23-3-16,4 0 0 15,3-1 0-15,-3 0 0 16,-1-3-4-16,-7-1-9 0,-5-1-6 16,-10-2 3-16,-8 1 9 15,-11 1 7-15,-6-1 0 16,0 1 9-16,-9-3 4 16,-10 1-11-16,-2 0 8 15,1 2 9-15,1 7-3 16,5 1-6-16,1 0-7 15,2 8-3-15,1 8 0 16,1 6-1-16,1 4 1 16,4 6 0-16,4 0 0 15,0 1 0-15,0-2 1 16,8-2-1-16,9-5-1 16,5-6-4-16,9-6-7 0,4-9 4 15,3-3-8 1,-1-3-3-16,0-16-1 0,-4-6 0 15,-3-6 7-15,-4-3 6 16,-5-3 7-16,0 4 2 16,-5-3 5-16,-6 3 8 15,-4 2-4-15,-6 3-4 16,0 7 2-16,0 7 3 16,0 6-2-16,-2 4-2 15,-2 1 1-15,1 3-6 16,3 0-3-16,-1 6-3 15,1 6 3-15,0 2-1 0,0 1-2 16,0-1 3 0,7 3 1-16,4-2 6 0,4 2 1 15,2 1 0-15,1 0 3 16,2 1-4-16,-1-2 0 16,-1 5 1-16,1 2 0 15,-4 0-4-15,-1 5-3 16,-10 1 3-16,-4-1-4 15,0-1 3-15,-14-1-2 16,-12-5-1-16,-7-3 0 16,-9-4-1-16,-3-9-23 15,-1-6-155-15</inkml:trace>
  <inkml:trace contextRef="#ctx0" brushRef="#br0" timeOffset="70640.8131">1146 7302 379 0,'0'0'1231'0,"0"0"-1171"16,0 0-28-16,0 0 7 15,0 0-7-15,0 0-8 16,0 0-6-16,3 0-3 16,-3 0 0-16,0 0-5 15,3 0 0-15,-3 0-2 0,3-6-5 16,1-1 0 0,-1 0-2-16,2-4 0 0,-4 0-1 15,-1 0 0-15,0-2 1 16,0 1-1-1,0-2-1-15,-4 4-1 0,-11 0 0 16,0 5 2-16,-5 2 0 16,1 3 0-16,3 0-1 15,-2 0 1-15,3 3 0 16,0 8 0-16,3 3 0 16,0 5-1-16,-1 4 1 15,2 3-1-15,2 4 2 16,2 4-1-16,1 1 0 15,6 5 0-15,0 1 0 0,0 2 0 16,0-1 0 0,0 1 1-16,6-4-1 0,1-3 1 15,-1-2-1-15,-4-7 0 16,-1-3 0-16,-1-2 0 16,0-2 0-16,0-4 0 15,0-1 0-15,0-1 0 16,-3-3 0-16,-3-2 1 15,-1-1-2-15,4-2 1 16,-2-5-1-16,-1-1-6 16,-3 0-18-16,-2 0-10 15,-3-10-91-15</inkml:trace>
  <inkml:trace contextRef="#ctx0" brushRef="#br0" timeOffset="70855.5704">771 7546 1729 0,'0'0'47'16,"0"0"-37"-16,0 0-4 15,0 0-2-15,102-25-1 16,-51 19 0-16,7 3-3 15,3-1-7-15,3 0-48 0,-4 0-345 16</inkml:trace>
  <inkml:trace contextRef="#ctx0" brushRef="#br0" timeOffset="71121.1566">1516 7453 1693 0,'0'0'113'0,"0"0"-107"15,0 0-2-15,0 0-2 16,0 0 1-16,0 0-2 15,98 0-1-15,-53-6-4 16,-2 1-51-16,-6-1-195 16</inkml:trace>
  <inkml:trace contextRef="#ctx0" brushRef="#br0" timeOffset="71282.8116">1529 7652 1765 0,'0'0'49'16,"0"0"-41"-16,0 0 5 16,0 0-4-16,0 0-6 15,112-20-3-15,-46 3-24 16,10-2-137-16</inkml:trace>
  <inkml:trace contextRef="#ctx0" brushRef="#br0" timeOffset="72403.0453">3054 7559 1757 0,'0'0'38'0,"0"0"-13"16,0 0 5-16,0 0-7 15,0 0-10-15,0 0-10 16,-5-3-3-16,5 10 0 16,19 12 0-16,4 3 1 15,4 3 1-15,1 3-2 16,2 0 1-16,0 0 0 16,1-3 0-16,-3-2-1 15,-1 1 0-15,-3-5 0 16,-7-2 0-16,0-2 0 0,-5-4 0 15,-7-5-3 1,2-2-1-16,-7-3-4 0,0-1-1 16,0 0-7-16,0 0 1 15,0-11-11-15,0-6-131 16</inkml:trace>
  <inkml:trace contextRef="#ctx0" brushRef="#br0" timeOffset="72754.6809">3322 7474 1674 0,'0'0'59'15,"0"0"-50"-15,0 0-4 16,0 0 10-16,-83 72 7 16,57-39-14-16,2 6-4 15,-2 0 0-15,0 0 1 16,4-3-4-16,-2-7-1 16,10-5 1-16,-1-2 0 15,5-5-1-15,4-5 1 16,0-2-1-16,4-6 0 15,0 2-1-15,2-5-5 0,0-1-14 16,0 0-26-16,0 0-63 16,10-7-598-16</inkml:trace>
  <inkml:trace contextRef="#ctx0" brushRef="#br0" timeOffset="73338.6519">3845 7671 1730 0,'0'0'47'16,"0"0"-24"-16,0 0 2 15,0 0 0-15,0 0-11 16,0 0-5-16,-13 0-4 15,13 0-3-15,13 0-2 16,11 0 0-16,6 0 1 16,3 0-1-16,-2 0 1 15,1 0-1-15,1 0 1 16,-5 0-1-16,2 0-2 16,-5 0-2-16,-1 0-4 0,-6-3-10 15,0-3-7-15,-8-2-11 16,-2 2-24-1,-4-2-150-15</inkml:trace>
  <inkml:trace contextRef="#ctx0" brushRef="#br0" timeOffset="73670.0016">4007 7524 1748 0,'0'0'54'0,"0"0"-27"16,0 0-11-16,0 0-2 16,0 0-7-16,0 0-7 15,-8 29 0-15,8-3 1 16,0 5 0-16,0 2 1 15,0-2-2-15,0-1 0 16,0 1 0-16,5-5 0 16,2-2 0-16,-2-6-2 15,2-2-3-15,-2-5-5 16,-2-5-18-16,1-1-21 16,3-5-146-16</inkml:trace>
  <inkml:trace contextRef="#ctx0" brushRef="#br0" timeOffset="74266.0141">4478 7489 1797 0,'0'0'27'16,"0"0"-16"-16,0 0-2 15,0 0 1-15,0 0-6 16,0 0-1-16,-10 36-2 16,20-25 1-16,9-1-2 15,4-3-1-15,5-4-5 16,2-3-4-16,3 0-7 15,-3-6-5-15,-3-5-8 16,-6 1 26-16,-8 0-3 16,-6-1 7-16,-7 0 4 15,0 0 19-15,0-1-3 16,0 4-2-16,0 3 5 0,0 0-5 16,0 5-4-16,0 0-7 15,0 0-7-15,0 0-1 16,0 18-2-16,0 9 3 15,3 5 0-15,2 5 1 16,1 1 0-16,1 6-1 16,2 2 0-16,3 0 0 15,0-2 0-15,0-5 1 16,-5-6-1-16,-5-8-1 16,-2-5-1-16,0-8 1 15,-5-1 1-15,-15-7-2 16,-2-4-1-16,-6 0 2 15,0 0-4-15,1-10-1 0,9-5-5 16,8 2-8-16,8-4-6 16,2 0-31-16,6 0-63 15,13-2-429-15</inkml:trace>
  <inkml:trace contextRef="#ctx0" brushRef="#br0" timeOffset="74575.3205">5220 7573 1637 0,'0'0'187'0,"0"0"-171"15,0 0 1-15,0 0 1 16,0 0-4-16,0 0-11 16,44-1 0-16,-14-1-3 15,3-3-1-15,1 3 1 16,0-2 0-16,-1 1-3 16,0-3-4-16,-5 1-11 15,-5-1-24-15,-4-4-45 16,-13 2-218-16</inkml:trace>
  <inkml:trace contextRef="#ctx0" brushRef="#br0" timeOffset="74844.5627">5369 7403 1748 0,'0'0'69'16,"0"0"-56"-16,0 0 9 16,0 0-8-16,0 0-10 0,0 0-3 15,-5 75 2-15,5-43-3 16,0 1 1-16,0 0 1 16,2-1-2-16,1 0 0 15,-1-4 0-15,3-1-2 16,-2-4-14-16,-2-6-22 15,2-7-64-15</inkml:trace>
  <inkml:trace contextRef="#ctx0" brushRef="#br0" timeOffset="75484.9427">5877 7504 1278 0,'0'0'504'0,"0"0"-476"16,0 0-7-16,0 0 6 0,0 0-9 16,0 0-8-16,-4 0-4 15,4 0-3-15,0 0-2 16,15 0 0-16,7 0 0 15,9 2 0-15,1-1 1 16,2 0-2-16,-7 1 0 16,1-1-1-16,-6 2-3 15,-8 2 1-15,-4-2 2 16,-7 2-4-16,-3 1 3 16,0 1-3-16,0 6 5 15,-17 1-2-15,0 4 2 16,-10 3-1-16,1 1 2 15,0 2-1-15,1 2 0 16,2 0 0-16,7-2 0 0,1-3 0 16,9-5-1-16,6-3 2 15,0-1-1-15,0-6 0 16,0 1 0-16,5-3-1 16,9-1 1-16,7-3-1 15,6 0 1-15,10 0 0 16,4-11 0-16,2-2-10 15,-3 1-22-15,-4-4-80 16,-6 2-1558-16</inkml:trace>
  <inkml:trace contextRef="#ctx0" brushRef="#br0" timeOffset="75868.7267">5856 7288 1763 0,'0'0'48'16,"0"0"-12"-16,0 0-6 15,0 0-11-15,0 0-8 16,0 0-8-16,51-6-2 15,12 6-2-15,21 0-3 16,9 0-23-16,3-3-68 16</inkml:trace>
  <inkml:trace contextRef="#ctx0" brushRef="#br0" timeOffset="79512.9708">3032 7031 1446 0,'0'0'74'16,"0"0"-49"-16,0 0 19 16,0 0 1-16,0 0-30 15,0 0-2-15,0 0-7 16,0 0 0-16,2-3 0 15,-2 3-1-15,0 0 9 16,0 0-2-16,0 0 0 0,0 0-3 16,0 0 2-16,0 0-1 15,0 0-1-15,0 0-3 16,0 0-1-16,0 0 0 16,0 0-1-16,0 0-1 15,0 0-3-15,0 0 0 16,-3 0 5-16,-6 6-1 15,-1 0-2-15,-2 4 0 16,3-3-1-16,-3 3 0 16,-5 1 0-16,1 1 0 15,-5 2-1-15,-1 4 0 16,3-3 2-16,-4 4-1 16,5 0-1-16,-4 2 2 15,2 3-2-15,0 4 0 16,0-2 1-16,2 5 0 0,-1 2-1 15,-1 0 0-15,-3 6 0 16,6 0-1-16,-2 2 3 16,-2 5-4-16,5-3 4 15,2 6-1-15,0 1-1 16,6-1 0-16,2 1 0 16,4 0 1-16,2 1-1 15,8 2 0-15,16-3 2 16,4 1-2-16,11 1 1 15,4-1 3-15,2 1-2 16,8-4-2-16,-1-4 2 16,-2-6 0-16,-1-8 1 0,-7-4-1 15,-7-4 1-15,-1-5-3 16,-6-1 3-16,0-5-1 16,-7-1 2-16,-2-3 1 15,-8-4-3-15,-2-1 2 16,-6-1 0-16,1-1 1 15,-4 0-1-15,0 0 2 16,3 0-2-16,-2 0-2 16,3 0-2-16,2-6-6 15,0-14-85-15</inkml:trace>
  <inkml:trace contextRef="#ctx0" brushRef="#br0" timeOffset="83670.3343">6363 6920 7 0,'0'0'987'15,"0"0"-768"-15,0 0-131 0,0 0 13 16,0 0-8 0,0 0-43-16,0 0-12 0,0 0-9 15,-4 0-13-15,4 0-7 16,0 0 6-16,0 0-9 15,0 0 1-15,0 0-1 16,0 0-4-16,0 0 3 16,0 0 0-16,-2 0 5 15,2 0-2-15,0 0 1 16,0 0-2-16,0 0 1 16,0 0-1-16,0 0-1 15,0 0 0-15,0 0 1 0,0 0-4 16,0 0 1-16,0 0 0 15,0 0-2-15,0 0 0 16,0 0 0-16,0 0 0 16,0 0 3-16,0 0 0 15,0 0 0-15,0 0 2 16,0 0 0-16,0 0-3 16,0 0 1-16,0 0-2 15,0 0 1-15,0 0 1 16,0 0-2-16,0 0 1 15,0 0-2-15,0 0-1 16,0 0 1-16,0 0-1 16,0 0 0-16,0 0 0 15,0 0 0-15,0 0 1 16,0 0-1-16,0 0-1 0,0 0 0 16,0 0 1-16,0 0-1 15,5 0 2-15,4 0 0 16,5 1-1-16,-1 0 0 15,0 2 1-15,-1 0-2 16,0 2 0-16,3-2 0 16,-3 2 0-16,7-1 1 15,0 4-1-15,1 0 0 16,1 1 0-16,-2-1 1 16,-1 0 1-16,0 3-2 15,2 1 0-15,0 2 0 16,1 0 3-16,-2 3-3 15,1 0 1-15,1 1 0 0,0 0 2 16,0 2-3-16,-4 2 2 16,2 2 1-16,0 2-2 15,-3 4 0-15,4 1 1 16,-4 3 1-16,-1 3-3 16,3 1 2-16,-5 0-2 15,2 1 4-15,-3 1-3 16,-1-1-1-16,-3-1 1 15,0-2-1-15,-2 0 1 16,-1-2-1-16,2 1 1 16,-4 1 0-16,0-1 0 15,-2 0 0-15,-1-1 0 0,0 0-1 16,0-1 0 0,0-1 0-16,0-1 1 15,-7 3-1-15,-5 1 1 0,0 3-1 16,-3-2 0-16,2 0 1 15,-4-3-1-15,2-3 0 16,-1-3 0-16,1-3 1 16,2-2-2-16,1-4 1 15,-3 0 0-15,3-4 0 16,1-1 1-16,0-4-1 16,3-1 0-16,0-2 0 15,5-3 0-15,2 1 0 0,-1-1 0 16,1-3 0-16,1 0 0 15,0 0 1-15,0 0-1 16,0 0 1-16,0 0-1 16,0 0-1-16,0 0-1 15,0 0 1-15,0 0-2 16,0 0-4-16,0-10-18 16,0-4-52-16</inkml:trace>
  <inkml:trace contextRef="#ctx0" brushRef="#br0" timeOffset="85266.4974">8156 7141 1686 0,'0'0'51'16,"0"0"-31"-16,0 0 11 16,0 0-7-16,0 0-1 15,0 0-9-15,0 0-5 16,0 0-4-16,-67-12 0 15,45 26 0-15,-4 2 1 16,1 6-2-16,-4 4-1 16,1 5-2-16,0 6 1 0,0 9-1 15,2 7-1-15,4 5 0 16,4 5 0-16,2 0 0 16,11 2-1-16,2 1 1 15,3 0 1-15,0-1-1 16,17-7 0-16,10-5 0 15,4-7 0-15,7-8-1 16,7-4-5-16,6-5-5 16,0-10-24-16,1-12-32 15,-5-7-195-15</inkml:trace>
  <inkml:trace contextRef="#ctx0" brushRef="#br0" timeOffset="85617.531">8477 7345 1848 0,'0'0'18'16,"0"0"-18"-1,0 0 0-15,0 0 2 0,0 0 8 16,49 87-1-16,-17-55-6 16,-1-1 0-16,3-1-2 15,-1 1 2-15,-2-5-3 16,0 0-1-16,-2-2-3 15,-4-5-8-15,-2-4-15 16,-6-4-32-16,-9-7-65 16</inkml:trace>
  <inkml:trace contextRef="#ctx0" brushRef="#br0" timeOffset="85870.6046">8721 7361 1792 0,'0'0'26'16,"0"0"-19"-16,0 0 2 16,-89 46 4-16,61-9-5 15,-2 3-5-15,5 4-2 16,5 0 1-16,7-2-2 15,7-2 0-15,6-4-2 16,0-6-25-16,6-8-33 16,12-7-74-16</inkml:trace>
  <inkml:trace contextRef="#ctx0" brushRef="#br0" timeOffset="86157.5327">9115 7492 1843 0,'0'0'27'0,"0"0"-22"15,0 0 5-15,0 0-1 0,0 0-4 16,0 0-3-16,103-8-2 15,-52 5 2-15,2 0-1 16,0-2-1-16,-1 1-4 16,-4 1-3-16,-8-2-11 15,-7 2-15-15,-6 1-32 16,-15-4-88-16</inkml:trace>
  <inkml:trace contextRef="#ctx0" brushRef="#br0" timeOffset="86470.7625">9344 7296 1710 0,'0'0'100'0,"0"0"-80"15,0 0 1-15,0 0 6 16,0 0-14-16,0 0-10 16,-7 15-3-16,7 10 2 15,0 8 0-15,0 4 0 16,0 1-1-16,2-1 0 16,-2 1 0-16,2-7-1 0,-2 1 0 15,3-7-2 1,-1-4-10-16,6-4-16 0,-2-10-53 15,1-7-559-15</inkml:trace>
  <inkml:trace contextRef="#ctx0" brushRef="#br0" timeOffset="87169.7644">9948 7325 1821 0,'0'0'31'16,"0"0"-21"-16,0 0 5 16,0 0 1-16,0 0-7 15,0 0-9-15,-11 8 0 16,11 6 1-16,0 3-1 16,0-1 1-16,9-2-1 15,5-1 0-15,4-5-2 0,5-3 0 16,3-5-4-16,0 0 2 15,-1-3-5-15,-3-8 3 16,-4-4 2-16,-8 1 3 16,-2-2 1-16,-7 4 0 15,-1-1 3-15,0 2 6 16,0 4 1-16,0 0 0 16,0 4 1-16,0 1-4 15,0 2-2-15,0 0-5 16,0 0-1-16,0 22-1 15,0 7 2-15,0 9 0 16,-1 3 0-16,-1 1 0 0,2 2 0 16,0-1 1-1,0 2-1-15,10-6 0 0,-2-2 0 16,-2-1 1-16,-1-3-1 16,-5-2 0-16,0-3 0 15,0-6 0-15,-5-5 0 16,-6-3 0-16,-2-7 0 15,-2-3-1-15,-1-4 1 16,-1 0-2-16,-2 0-1 16,-2-8-4-16,2-5 0 15,1-5-2-15,7-4-5 16,5-2-6-16,6-3-29 16,0-1-57-16</inkml:trace>
  <inkml:trace contextRef="#ctx0" brushRef="#br0" timeOffset="87454.4767">9942 7028 1743 0,'0'0'58'0,"0"0"-58"16,0 0 0-16,0 0 0 15,118-20 0-15,-53 16-28 16,5 3-71-16</inkml:trace>
  <inkml:trace contextRef="#ctx0" brushRef="#br0" timeOffset="87926.2613">10767 7439 1808 0,'0'0'32'0,"0"0"-19"16,0 0 4-16,0 0-1 15,0 0-2-15,0 0-10 16,50 0-4-16,-11-4 0 15,1 2 1-15,2 2-1 16,-3-1-1-16,-3 1-4 16,-6 0-1-16,-2 0-2 15,-9 0-1-15,-7-1-7 16,-4 1-7-16,-6 0-9 16,-2-3-2-16,0-5-122 15</inkml:trace>
  <inkml:trace contextRef="#ctx0" brushRef="#br0" timeOffset="88188.6663">10938 7278 1815 0,'0'0'38'15,"0"0"-31"-15,0 0 9 16,0 0-6-16,0 0-8 16,0 0 3-16,-18 102-1 0,18-67-2 15,0 3 0-15,0-1-2 16,0-2 0-16,6-1-2 16,6-7-12-16,0-7-34 15,0-12-243-15</inkml:trace>
  <inkml:trace contextRef="#ctx0" brushRef="#br0" timeOffset="89339.7197">11542 7304 1400 0,'0'0'250'0,"0"0"-189"15,0 0-10-15,0 0-2 0,0 0-9 16,0 0-15-1,0 0-9-15,0 1-3 0,0-1-3 16,0 0-4-16,0 0-2 16,1 0-1-16,6 0 0 15,6 0-3-15,11 0 0 16,9-6 0-16,2 2 0 16,4 1 0-16,-3 0-2 15,-2 3 0-15,-4 0 1 16,-5 0-2-16,-9 0 1 15,-6 0 0-15,-9 0 1 16,-1 0-2-16,0 0-1 16,0 10 0-16,0 4 3 15,-8 8 1-15,-8 4 1 16,-4 4-1-16,-6 4 1 0,1 2 0 16,-2-2-1-1,2 0 0-15,1-3 0 0,3-1 1 16,3-5-1-1,5-4 0-15,2-3 0 0,5-8 0 16,2-3 0-16,4-4 0 16,0 0-1-16,0-3 0 15,3 0 1-15,17 0 3 16,16 0 0-16,8-6-2 16,6-3-1-16,0-1 0 15,-1-2-5-15,-2 1-12 16,-3-2-16-16,-8 0-58 15,-10-3-1566-15</inkml:trace>
  <inkml:trace contextRef="#ctx0" brushRef="#br0" timeOffset="89702.711">11504 7086 1785 0,'0'0'38'15,"0"0"-32"-15,0 0 7 16,0 0 5-16,0 0-12 16,96-7-5-16,-26 2-1 15,12-1-15-15,1-1-54 16,-1 0-666-16</inkml:trace>
  <inkml:trace contextRef="#ctx0" brushRef="#br0" timeOffset="90483.0898">12282 6808 1779 0,'0'0'17'16,"0"0"-10"-16,0 0 7 15,0 0 6-15,0 0-12 0,0 0-3 16,51 31-2 0,-10-1 7-16,4 8-1 0,5 8-6 15,2 12 4-15,-3 1-4 16,-3 5-1-16,-5 5 0 15,-9 5-2-15,-11 3 1 16,-15 4-1-16,-6-2-1 16,-9-4 1-16,-21-7-3 15,-4-7 2-15,-7-5 1 16,0-9 0-16,2-5 0 16,2-11 0-16,5-6 0 15,8-9 0-15,10-8 0 16,8-4 0-16,6-4-3 15,0 0-6-15,7-10-25 16,16-12-119-16</inkml:trace>
  <inkml:trace contextRef="#ctx0" brushRef="#br0" timeOffset="91450.6081">13583 6924 1735 0,'0'0'30'0,"0"0"-11"16,0 0 8-16,0 0-6 16,0 0 2-16,-100 10-12 15,73 15-4-15,-6 13-1 16,0 12 1-16,-2 7-2 15,2 9-4-15,3 7 3 16,9 3-2-16,4 2-1 16,8 0-1-16,9-3 0 15,2-4 0-15,26-4 0 16,14-9 0-16,12-7 0 16,10-8-2-16,4-11-7 15,2-12-12-15,-2-12-32 16,-10-8-73-16</inkml:trace>
  <inkml:trace contextRef="#ctx0" brushRef="#br0" timeOffset="91875.1529">14078 7233 1839 0,'0'0'30'16,"0"0"-20"-16,0 0 4 15,0 0 1-15,0 0-13 0,0 0-1 16,25 30-1 0,7-1 2-16,5 4-1 0,4 2-1 15,1-1 2-15,-1-4-2 16,-1-2-1-16,-4-5-6 15,-5-3-6-15,-7-5-7 16,-8-4-13-16,-4-5-47 16,-10-6-339-16</inkml:trace>
  <inkml:trace contextRef="#ctx0" brushRef="#br0" timeOffset="92152.2614">14354 7227 1752 0,'0'0'96'16,"0"0"-87"-16,0 0-5 15,0 0 4-15,0 0-3 16,0 0-1-16,-73 67-2 15,47-33-2-15,3 4 1 16,0-1 2-16,0 1-3 16,4-8-3-16,6-2-6 15,7-6-21-15,6-7-20 16,0-5-98-16</inkml:trace>
  <inkml:trace contextRef="#ctx0" brushRef="#br0" timeOffset="93098.4874">14141 6928 1681 0,'0'0'61'16,"0"0"-35"-16,0 0 8 15,0 0-4-15,0 0-9 16,0 0-13-16,-19-6-4 16,19 6 1-16,11 0-2 15,19 0-2-15,16 0-1 16,20 0-4-16,10 9-31 15,9-1-53-15,0 0-1181 0</inkml:trace>
  <inkml:trace contextRef="#ctx0" brushRef="#br0" timeOffset="93638.7153">15034 7302 1802 0,'0'0'34'16,"0"0"-18"-16,0 0 5 0,0 0-6 15,0 0-7-15,0 0-4 16,58 0-4-16,-19-6 2 16,4 5-2-16,3 0 0 15,-2-1 0-15,-4 2-4 16,-10 0-2-16,-8 0-1 15,-6 0-7-15,-5 0-2 16,-6 0-4-16,-5 0-5 16,1 0-12-16,-1 0-20 15,0 0-120-15</inkml:trace>
  <inkml:trace contextRef="#ctx0" brushRef="#br0" timeOffset="93933.5245">15203 7120 1733 0,'0'0'99'16,"0"0"-82"-16,0 0 2 15,0 0-4-15,0 0-14 16,0 0 0-16,-23 45 0 0,20-10 1 15,3 3 1-15,0 2-3 16,0 0 2-16,3 0-2 16,4-4 0-16,-1-3 0 15,1-8 0-15,-1-6-4 16,-2-4-9-16,0-6-10 16,-1-9-49-16,3 0-182 15</inkml:trace>
  <inkml:trace contextRef="#ctx0" brushRef="#br0" timeOffset="94589.3939">15656 7202 1826 0,'0'0'42'16,"0"0"-35"-16,0 0 3 15,0 0 1-15,0 0-11 16,0 0 3-16,-15 19-3 0,16-5 2 16,15-1-1-16,6-7-1 15,8 0-4-15,2-6-2 16,3 0-5-16,-1-3 0 16,-6-11-6-16,-5 0 4 15,-7 0 12-15,-9-2 1 16,-5 2 4-16,-2 0 12 15,0 2-1-15,0 2-1 16,0 2-1-16,0 7-1 16,0 1 0-16,0 0-7 15,0 0-5-15,0 4-5 16,0 17 2-16,0 9 3 0,0 7 2 16,-2 6-2-16,0 6 1 15,2 1-1 1,0 3 0-16,0-2 0 15,0-1 0-15,0-5 0 0,4-5-1 16,-4-8 0-16,0-11 0 16,0-5 0-16,-8-8 1 15,-5-3-1-15,-2-5 1 16,-6 0 0-16,-1 0-1 16,-2-12 0-16,2-5-1 15,1-1-1-15,3-5-4 16,7 1-8-16,11-5-17 0,0-4-112 15</inkml:trace>
  <inkml:trace contextRef="#ctx0" brushRef="#br0" timeOffset="95617.4053">16038 6827 1761 0,'0'0'39'15,"0"0"-30"-15,0 0-1 16,0 0 10-16,0 0-3 16,0 0-7-16,70-5 2 15,-33 21-2-15,5 9-2 16,-3 9-2-16,3 11 0 15,4 9 1-15,0 7-4 16,-3 4-1-16,-7 6 0 16,-11 4 0-16,-13 6 0 15,-12 2 1-15,0-1-2 16,-16-1 2-16,-13-8-3 16,-5-6 2-16,-6-5-3 0,3-9 2 15,-1-9 1-15,5-10 0 16,8-13-1-16,7-10 2 15,8-7-2-15,4-4 1 16,4 0-17-16,2-19-51 16</inkml:trace>
  <inkml:trace contextRef="#ctx0" brushRef="#br0" timeOffset="98141.5816">2454 6743 1690 0,'0'0'36'16,"0"0"-30"-16,0 0-2 0,0 0-2 16,0 0-1-16,0 0 4 15,0 0-1-15,30 0 4 16,-8-3-2-16,2 1-2 15,7-1-1-15,2 0 0 16,3 0-1-16,4-1-1 16,5 0 0-16,4-2 0 15,5 1-1-15,9-2 2 16,5-1-1-16,4 1 1 16,1 1 0-16,1 0-2 15,3 0 1-15,0 1 0 16,3-2-1-16,1 2 0 15,0 0 0-15,2-2 0 0,1 4 0 16,2 0 0 0,2-1 3-16,0 1-5 0,3-1 4 15,2-1-2-15,1 1 0 16,2-2-1-16,4 1 1 16,1-2 1-16,6 0 4 15,0 2 5-15,0 1-9 16,-2 1-1-16,0 3 3 15,2-4-3-15,3-2 0 16,4-1 1-16,4-1 4 16,1 0-5-16,3-1 0 15,-4 2 1-15,-1-2-1 0,-3 1 0 16,-3 1 3 0,-5 2-3-16,-1-2 0 0,-5 2 0 15,0 0 0-15,-1-2 0 16,-1 2-2-16,5 0 2 15,-2 3 1-15,1-1-1 16,-1 1 0-16,-2 0 1 16,-4 1 0-16,1 1 0 15,-1-2-1-15,-1 2 0 16,-2-1 0-16,-1-2-1 16,0 0 1-16,0-2 0 15,2 5-1-15,-4-3 1 16,1 3 0-16,-2 0 0 15,3 0 0-15,0 0 2 0,4 0-2 16,1 0 0-16,2 0 0 16,1-2 0-16,-2-2 0 15,-2-1 0-15,-1-1 0 16,-2-2 0-16,-1 3 0 16,-1-1-1-16,1 0 1 15,-2 1 0-15,-2 0 0 16,3 0 1-16,1 0-1 15,3-2 0-15,5 1 2 16,-3-1-2-16,-2-2 0 16,-1 2-1-16,2-1 1 15,-1 1 0-15,0 0 0 16,-2 1-1-16,-2 2 1 0,-5-1 2 16,-3 3-2-16,0-1 0 15,2 1 0-15,2 2 0 16,2 0 0-16,-2-1 0 15,-1 0 0-15,-1-2-1 16,0 0 1-16,1 1 0 16,-1-2-1-16,1 3 1 15,-1-3 1-15,6 3-1 16,-2-2 1-16,0 0 0 16,3 0-1-16,3 1 0 15,3-3 0-15,1 1 0 0,0-2-2 16,-2 1 3-1,1-4-1-15,1 1 0 0,2 3 0 16,-2-2-1-16,0 2 2 16,-4-2-2-16,-2 2 1 15,1 0 0-15,-2 1 2 16,2-1-2-16,3 1 0 16,-5 0 0-16,-3-3-1 15,-4 2 0-15,-4 1 1 16,0-1 0-16,-6 2 1 15,-4 0 0-15,3 0-2 16,-5 1 2-16,-2-1-1 16,-3 2 4-16,-2-1-2 15,2-3 2-15,1 1-3 0,6-2-1 16,0 1 2 0,2-2 0-16,-3 3 2 0,-4-2-3 15,3-1 2-15,0 0-2 16,0 0 1-16,-1 4-2 15,-3-3 2-15,-3 3 0 16,-1 0-1-16,-4 1 0 16,-6 0-1-16,-5-1 1 15,-10 2-1-15,-6-1 1 16,-7 1 2-16,-7 1 0 16,-2-1-1-16,-2 1 4 15,4 0-4-15,1 0-1 16,4 0 1-16,2 0-2 0,1 0 0 15,-1 0 0-15,0 0 0 16,-5 0 0-16,-4 0-3 16,-4 0-5-16,-9 0-24 15,0 0-64-15</inkml:trace>
  <inkml:trace contextRef="#ctx0" brushRef="#br0" timeOffset="100498.0873">2536 6252 1132 0,'0'0'479'0,"0"0"-435"15,0 0-20 1,0 0-13-16,0 0-2 0,0 0 7 16,0 0-3-16,3 0-1 15,6-1 1-15,1-4-4 16,1 3-4-16,0-4-3 15,11 2 2-15,-3 2-3 16,9-1 1-16,-1-1-1 16,6 3 1-16,3-1-2 15,4 0 0-15,6-1 2 16,7-2 0-16,3-3-2 16,6 0 1-16,9 0 2 15,-4-1-1-15,8 1 0 0,-1 2-1 16,0-2 0-16,6 2-1 15,-2-2 2 1,2 2-2-16,2-3 0 0,9 2 0 16,4-1 0-16,4 1 0 15,1 0 0-15,-3 0 1 16,-2-1-1-16,2 0 0 16,-1-1-1-16,-2 2 1 15,-3 3 2-15,-2-2-2 16,-2 4 0-16,-1-5 1 15,2 0 0-15,3-1-1 16,3 0 0-16,-3 1 0 16,0 0 0-16,0 0-1 15,0-2 1-15,1 2 0 0,-1-3 0 16,-1 2 0-16,-2 1 0 16,-2 0 0-16,0 0 1 15,-2 1 0-15,5 1-1 16,0-1 0-1,4 1 1-15,-2-1-1 0,1 0-1 16,1-2 1-16,-1 3 0 16,-1 1 0-16,-3-1-2 15,-2 0 2-15,-1 2 0 16,-1 2 0-16,-3-1 1 16,-1 2 0-16,-1 0-1 15,3 0 0-15,2 0 1 0,1 0-2 16,-5 0 2-16,3-3-2 15,0 0 1-15,2-4-1 16,-2 1 1-16,-1-1 0 16,0 0 0-16,-7 1 0 15,1-2 2-15,-6 5-2 16,-3-1 0-16,-1 1 0 16,-1 1 0-16,4 2 1 15,2-3-1-15,7-1 0 16,-1 0-1-16,3-2 1 15,2-1-1-15,0 1 1 16,3 2 1-16,0-3-1 16,-1 4 0-16,-1 1 0 15,1 0 0-15,1 2 1 16,-2 0-1-16,2-1 0 0,-1 0 0 16,2 0-1-16,5-2 1 15,2-1 1-15,1 1-1 16,3-2 0-16,2 0 0 15,1 1 0-15,0-1 0 16,1 1-1-16,-1 2 1 16,2-1 0-16,-1 0-1 15,4 3 1-15,1-3 1 16,0-1-1-16,3-1 0 16,0 0 0-16,2-3 1 15,1 2-1-15,-1 3-1 0,-2-2 1 16,-3 2 0-1,1 1 0-15,-1-1 0 0,6-1 1 16,2-1 0-16,1 0-1 16,0 1 0-16,2-4 0 15,-1 3-1-15,3-1 0 16,-1 3 1-16,0 2 1 16,-3-1-1-16,0 0 1 15,1-1 0-15,-1 1-1 16,-2-1 0-16,-1 0-1 15,-2-1 1-15,1 0 0 16,-2 0-1-16,0 1 1 16,-6 1 0-16,-6 0 0 15,-6 0 0-15,-3-2 2 0,-5 1-2 16,0 1 0-16,-3-1 0 16,-7-1-2-16,-5-1 4 15,-5 0-3-15,-3 2 1 16,0-1 0-16,-3-1 0 15,-6 2 0-15,-9-2-1 16,-9 3 1-16,-8 1 0 16,-7 1 0-16,-8 0 0 15,-2 0 3-15,1 0 0 16,4 0-3-16,2 0 1 16,3 0-1-16,3 0 0 15,-2 0 1-15,2 0-1 0,1 0-2 16,0 0 2-16,-2 0 3 15,3 0-3-15,-4 0 0 16,2 0 0-16,0 0 0 16,1 0 0-16,-1 0 0 15,3 0 1-15,0 0-1 16,-2-1 0-16,-4-2 0 16,1 1 0-16,-3-1 0 15,-2 1 2-15,-3-1-1 16,-4 0 1-16,0-1 0 15,-3 2-1-15,-1-1-1 16,-2-1-1-16,1-3-32 16,-2 1-181-16</inkml:trace>
  <inkml:trace contextRef="#ctx0" brushRef="#br0" timeOffset="106087.0842">1674 11196 1700 0,'0'0'98'0,"0"0"-87"15,0 0 0-15,0 0 14 16,0 0-11-16,0 0-7 16,0 0-4-16,0 0-2 15,68-7 0-15,-38 0 0 16,3 4-1-16,3-2 2 16,0 2-2-16,4 0 0 0,-3 3-1 15,-4 0-9-15,-2 0-30 16,-5 0-27-16,-7 0-198 15</inkml:trace>
  <inkml:trace contextRef="#ctx0" brushRef="#br0" timeOffset="106337.1724">1783 11359 1602 0,'0'0'183'15,"0"0"-159"-15,0 0 2 0,0 0 19 16,0 0-18-16,0 0-21 16,27-15-3-16,7 8-3 15,12 0-3-15,5 4-7 16,6 0-22-16,-4-2-69 15</inkml:trace>
  <inkml:trace contextRef="#ctx0" brushRef="#br0" timeOffset="111130.0627">4167 11520 1270 0,'0'0'540'16,"0"0"-510"-1,0 0-18-15,0 0 11 0,0 0 3 16,0 0-13-16,0 0-7 15,0 0-4-15,0 0 0 16,10 0-2-16,12 13 0 16,9 7 1-16,6 5 0 15,3 5 0-15,0 1 0 16,0 1 0-16,-1 2-1 16,-3-3 0-16,-2-3 1 15,-10-1-1-15,1-4-2 16,-7-4-1-16,-6-2-4 15,-3-6-2-15,-2-3-5 16,-5-5-9-16,-2-3-10 16,0 0-10-16,-2 0-71 0</inkml:trace>
  <inkml:trace contextRef="#ctx0" brushRef="#br0" timeOffset="111467.5977">4572 11471 1784 0,'0'0'39'15,"0"0"-26"-15,0 0 0 0,0 0 0 16,0 0-6-16,0 0 0 15,-72 108-5-15,42-61 0 16,2 0-1-16,-2-4 0 16,2-5-1-16,3-4 1 15,1-5-1-15,4-7 0 16,6-6 0-16,3-7 0 16,8-4 0-16,1-5-1 15,2 0-7-15,0 0-14 16,0 0-14-16,5 0-41 15,9-9-623-15</inkml:trace>
  <inkml:trace contextRef="#ctx0" brushRef="#br0" timeOffset="111797.1185">4903 11721 1821 0,'0'0'57'0,"0"0"-52"16,0 0 0-16,0 0 2 15,0 0 1-15,0 0-7 16,61-28 0-1,-20 20-1-15,3 4 0 0,1 2 1 16,-3-1-1-16,-5 0 0 16,-6 2-7-16,-8 0-2 15,-7 1-4-15,-4 0-14 16,-6 0-9-16,-3 0-32 16,-3 0-193-16</inkml:trace>
  <inkml:trace contextRef="#ctx0" brushRef="#br0" timeOffset="112088.9553">5076 11489 1820 0,'0'0'36'15,"0"0"-33"-15,0 0-2 16,0 0 5-16,0 0 1 16,-13 87-1-16,13-48-3 15,0 0-3-15,0 0 2 16,0-2-1-16,0-4-1 16,0-4 0-16,0-2 0 0,0-6-8 15,0-1-12-15,1-8-10 16,1-3-42-16,3-7-644 15</inkml:trace>
  <inkml:trace contextRef="#ctx0" brushRef="#br0" timeOffset="112679.5131">5472 11585 1855 0,'0'0'20'16,"0"0"-19"-16,0 0 0 0,0 0 3 15,0 0-2-15,0 0-3 16,-9 38 1-16,25-26 0 15,6-1 0-15,8-7 0 16,3-4 0-16,1 0-9 16,-1-6-10-16,0-8 2 15,-8-4 2-15,-3-1 10 16,-11 1 5-16,-5 0 1 0,-3 1 9 16,-3 3 14-16,0 5 0 15,0 1-8-15,0 2 1 16,0 4-3-16,0 2-4 15,0 0-4-15,0 0-6 16,0 5 0-16,0 19-4 16,0 8 4-16,0 10 0 15,0 0 0-15,3 0-1 16,4 0 1-16,4-1-4 16,-1 0 2-16,1-4-4 15,-1-3 2-15,-7-6-1 16,-3-9 3-16,0-2 1 15,0-8-1-15,-13-3 2 16,-2-4-1-16,-2-2 0 16,-2 0 2-16,1-7 0 0,5-8 1 15,2-4-2-15,5-3-2 16,6-3-8-16,0 0-10 16,14 2-43-16,4 0-163 15</inkml:trace>
  <inkml:trace contextRef="#ctx0" brushRef="#br0" timeOffset="112973.8281">6189 11625 1858 0,'0'0'29'15,"0"0"-24"-15,0 0 1 16,0 0-2-16,0 0-2 16,80-50-2-16,-42 46 0 15,-1 1 0-15,-1 3-5 16,-5 0-9-16,-4 0-19 15,-8 0-28-15,-2 0-129 16</inkml:trace>
  <inkml:trace contextRef="#ctx0" brushRef="#br0" timeOffset="113249.9651">6317 11408 1795 0,'0'0'35'0,"0"0"-26"15,0 0 16-15,0 0-6 16,0 0-16-16,0 0 2 16,-19 96 0-16,19-54-4 0,0-2 1 15,0-1-1-15,0-3 0 16,0-1-1-16,4-4 0 15,-2-4-4-15,-2-3-12 16,0-5-22-16,0-6-20 16,4-9-292-16</inkml:trace>
  <inkml:trace contextRef="#ctx0" brushRef="#br0" timeOffset="113796.9937">6817 11573 1833 0,'0'0'37'16,"0"0"-23"-16,0 0 9 15,0 0-4-15,0 0-10 16,0 0-4-16,-3-13-1 16,3 13-3-16,3 0 0 15,13-2-2-15,8 1 1 0,5 1 0 16,-4 0 0-16,-1 0-2 15,-5 0 0-15,-7 3-2 16,-3 5-3-16,-3 2-1 16,-6 4 3-16,0 3 3 15,0 2 2-15,-15 1 0 16,-4 0 0-16,-1 1 0 16,-1 0 0-16,4-4 0 15,3-1 1-15,3-4-1 16,4-2 0-16,4-2 1 15,3-4-1-15,0-1-2 16,0 0 2-16,5-1 0 0,12-2 0 16,9 0 1-1,2 0-1-15,5-8-1 0,1-5-9 16,-3 0-22 0,-4-2-56-16,-4 0-1697 0</inkml:trace>
  <inkml:trace contextRef="#ctx0" brushRef="#br0" timeOffset="114082.4794">6738 11304 1849 0,'0'0'26'16,"0"0"-22"-16,0 0 14 16,0 0-9-16,0 0-9 15,109-35 0-15,-45 29 0 16,6-2-33-16,0-1-129 15</inkml:trace>
  <inkml:trace contextRef="#ctx0" brushRef="#br0" timeOffset="115019.848">4221 11107 1620 0,'0'0'62'16,"0"0"-45"-16,0 0 15 15,0 0 7-15,0 0-14 16,0 0-1-16,-35-23-4 15,29 22-6-15,-3 1-6 0,-6 0 2 16,0 0-5 0,-7 4-3-16,-4 10 0 0,-5 4 2 15,3 6-2-15,-7 9 1 16,-2 6-2-16,-2 11 2 16,1 12-3-16,2 16 2 15,2 7-2-15,8 9 0 16,12-2 0-16,11-4 0 15,3-3 0-15,13-4 0 16,27-8-5-16,20-8-1 16,11-7-6-16,21-11-15 15,10-10-34-15,13-12-269 16</inkml:trace>
  <inkml:trace contextRef="#ctx0" brushRef="#br0" timeOffset="115995.9141">7136 10992 1738 0,'0'0'29'0,"0"0"-20"15,0 0 15-15,0 0-1 0,0 0 3 16,0 0-18 0,1-25-6-16,14 25-1 0,8 2-1 15,5 18 2-15,11 9 3 16,4 9-4-16,6 11 5 15,3 10-4-15,-2 7-1 16,-4 8-1-16,-4 7 1 16,-8 1 0-16,-5 1-1 15,-12-3 0-15,-8 0 0 16,-9-3 0-16,0-3 0 16,-24-5-2-16,-6-9 2 15,-5-9-1-15,-7-9-2 16,2-7 3-16,-6-7 0 15,1-9-1-15,3-7-14 16,5-7-7-16,8-5-24 0,10 0-120 16</inkml:trace>
  <inkml:trace contextRef="#ctx0" brushRef="#br0" timeOffset="118017.4621">3671 10751 1577 0,'0'0'58'0,"0"0"-13"15,0 0 1-15,0 0-12 16,0 0-11-16,0 0-7 16,0 0-7-16,-3 1-3 15,3-1-4-15,0 0 2 0,5 2-3 16,11-2 3-1,6 0-1-15,5 0 1 0,7 0-2 16,8 0 4-16,9 0-1 16,4 0-2-16,5 0-2 15,2-2 2 1,1-3-1-16,1-1-2 0,2 0 0 16,-2-2 0-16,-1 1 0 15,-5 0 0-15,-3 2 1 16,-3 1-1-16,-4 1 1 15,-2 3-1-15,-4 0 0 16,-2 0 1-16,2 0-1 16,-3 0 0-16,0 0 1 15,-2 0-1-15,0 3 0 16,2-1 0-16,1-1 1 0,2-1-1 16,0 0 1-16,5 0-1 15,-4 0 0-15,2 0 0 16,-1 0 1-16,-2 0-1 15,2-3-1-15,-2 0 0 16,3 0 1-16,3-2 2 16,2 1-2-16,4 0 0 15,-2-2 0-15,0 1 0 16,-1 2 0-16,-5 1-1 16,0 2 1-16,2 0 0 15,0 0 2-15,4 0-2 16,5 0 0-16,-3 0 0 0,2 0 0 15,-2 0 0-15,-2 0 0 16,3 0 0-16,-2 0 0 16,5 0 0-16,-3 0 0 15,-2 0 0-15,-6 0 0 16,0 0 0-16,-6 0 0 16,0 0 0-16,-3-2 0 15,-1-3 0-15,-1 0 0 16,0 2 0-16,1-2-1 15,-6 1 1-15,-1 2 2 16,-6-1-2-16,2 2 0 16,-1-1 0-16,-1 0 0 15,1-1 0-15,0 2 0 16,-1-2 0-16,-1 3 0 16,-1 0 0-16,-1 0 0 15,0 0 0-15,3 0 1 16,2-2-1-16,3 2 0 0,-3-2 0 15,-3-1 0-15,-4 1 0 16,-1 2-1-16,-4 0 1 16,-1 0 0-16,-4 0 0 15,-1 0 0-15,-2 0 0 16,-2 0 0-16,0 0 1 16,-1 0-1-16,0 0-1 15,-1-1 1-15,-1 1 2 16,1 0-1-16,-1-1 1 15,2 1-1-15,-1 0 0 0,0 0-1 16,2 0 0-16,-1 0 0 16,3 0-3-16,-6 0-29 15,0 0-156-15</inkml:trace>
  <inkml:trace contextRef="#ctx0" brushRef="#br0" timeOffset="119782.0737">8299 11521 1753 0,'0'0'33'16,"0"0"-17"-16,0 0 11 15,0 0 4-15,0 0-17 16,0 0-9-16,0 0-1 16,0 0-4-16,21-12 1 15,12 9 9-15,10 1-7 16,5 2-3-16,3 0 1 16,4 0 1-16,-4 0-2 0,-6 0 1 15,-6 0-1 1,-9 0 0-16,-11 0-1 15,0 0 1-15,-9 0 0 0,-4 0-1 16,0 0-1 0,-6 0-6-16,0 0-5 0,0 0-6 15,0 0-23-15,0 0-23 16,0 0-211 0</inkml:trace>
  <inkml:trace contextRef="#ctx0" brushRef="#br0" timeOffset="120120.3144">8555 11308 1795 0,'0'0'37'0,"0"0"-13"15,0 0-5-15,0 0-6 16,0 0-12-16,0 0-1 16,-3 30-2-16,3 5 2 15,0 6 2-15,4-1-1 16,3-2 0-16,-2-4-1 16,1-2 0-16,-2-4 0 15,1-4 2-15,-1-2-2 16,-2-6 0-16,3-3-2 15,-1-2 0-15,-1-1-7 0,0-2-21 16,6-5-37-16,-2-3-1082 16</inkml:trace>
  <inkml:trace contextRef="#ctx0" brushRef="#br0" timeOffset="120914.6904">9915 11070 1758 0,'0'0'18'16,"0"0"-4"-16,0 0 11 16,0 0-3-16,0 0 3 15,-93-13-13-15,73 20-7 16,-5 12-1-16,-3 8 0 16,-2 11 0-16,-1 7 0 15,1 5-2-15,0 10-1 0,3 6-1 16,4 9 1-16,9 1 0 15,7-3-1-15,7-1 1 16,9-5-2-16,19-5 1 16,12-5-1-16,11-5-4 15,6-8-7-15,10-10-4 16,3-7-25-16,-1-13-46 16</inkml:trace>
  <inkml:trace contextRef="#ctx0" brushRef="#br0" timeOffset="121293.3519">10319 11246 1867 0,'0'0'15'0,"0"0"-14"15,0 0-2-15,0 0 2 16,0 0 1-16,0 0 7 15,84 93-3-15,-47-60-6 0,6 0 2 16,-1 1-1-16,1-2-1 16,-4-6-2-16,-6-6-4 15,-5-6-11-15,-6-5-13 16,-7-6-27-16,-8-3-109 16</inkml:trace>
  <inkml:trace contextRef="#ctx0" brushRef="#br0" timeOffset="121537.0238">10537 11210 1838 0,'0'0'21'0,"0"0"-14"16,0 0-3-16,0 0 1 15,-91 72 0-15,73-35-3 16,7 8-2-16,1 2 1 16,6 3-1-16,4-4 0 15,0-2-11-15,0-9-18 16,16-8-52-16,2-7-1681 16</inkml:trace>
  <inkml:trace contextRef="#ctx0" brushRef="#br0" timeOffset="121837.6773">11060 11364 1871 0,'0'0'13'0,"0"0"-10"16,0 0 1-16,0 0 4 0,0 0-7 15,113-26 0-15,-66 18-1 16,0 3 0-16,-2 1-2 16,0 1-5-16,-8-1-6 15,-4 3-14-15,-11 1-28 16,-8 0-51-16,-9 0-899 15</inkml:trace>
  <inkml:trace contextRef="#ctx0" brushRef="#br0" timeOffset="122093.6132">11235 11142 1842 0,'0'0'34'15,"0"0"-31"-15,0 0-3 16,0 0 0-16,0 0 1 16,-4 97 2-16,4-59 1 15,7 3-4-15,2 0 0 16,3 3-1-16,1-2-14 15,1-7-57-15</inkml:trace>
  <inkml:trace contextRef="#ctx0" brushRef="#br0" timeOffset="123082.0152">11854 11164 1807 0,'0'0'27'0,"0"0"-8"16,0 0 6-16,0 0-7 0,0 0-13 15,0 0-5 1,-12 1 0-16,12 16 0 0,0 1 0 15,0 0 0-15,5-3 0 16,12 0-1-16,6-3-1 16,10-6-4-16,4-3-5 15,6-3 4-15,-3 0-9 16,-4 0-2-16,-6-12 3 16,-6-2 5-16,-8 0 10 15,-8-4 2-15,-5 3 2 16,-3-1 7-16,0 4 9 15,0 6 1-15,0 3-3 16,0 1-2-16,0 2-5 16,0 0-3-16,0 0-7 15,0 7-1-15,0 14-3 0,0 12 2 16,0 4 2 0,0 5-1-16,0 5 1 0,4 3-1 15,8 3-2-15,3 0 2 16,4-6 1-16,-2-4-1 15,-1-4 0-15,-8-8-3 16,-4-9 2-16,-4-5 1 16,0-6-2-16,-4-3 0 15,-13-5 2-15,-6-3 1 16,-3 0 1-16,-5 0-1 16,-4-11-1-16,1-3-2 15,1-3-5-15,4-3-12 16,6-2-21-16,7-2-72 15</inkml:trace>
  <inkml:trace contextRef="#ctx0" brushRef="#br0" timeOffset="123429.8012">11790 10936 1834 0,'0'0'18'0,"0"0"-5"16,0 0-8-16,0 0 3 15,0 0-8-15,0 0 0 16,131-14-1-16,-54 14-30 16,7 6-40-16,0 5-437 0</inkml:trace>
  <inkml:trace contextRef="#ctx0" brushRef="#br0" timeOffset="124394.3296">12670 11350 1780 0,'0'0'51'0,"0"0"-35"15,0 0 6-15,0 0-1 16,0 0-8-16,0 0-11 16,7-12-1-16,15 9 2 15,11 0-1-15,5 1-2 16,2 2 0-16,1 0 1 15,-1 0-1-15,-6 0-7 16,-4 0-1-16,-6 0-8 16,-5 0-8-16,-6-3-13 15,-4 0-38-15,-3-3-447 0</inkml:trace>
  <inkml:trace contextRef="#ctx0" brushRef="#br0" timeOffset="124664.7153">12849 11182 1831 0,'0'0'31'0,"0"0"-11"15,0 0-3-15,0 0-9 16,0 0-8-16,0 0-2 15,-5 32 2-15,5-3 0 0,0 4 2 16,5 1-2-16,2 3-1 16,1 4-1-16,2-4-5 15,0 1-11-15,3-9-16 16,1-10-36-16,1-7-303 16</inkml:trace>
  <inkml:trace contextRef="#ctx0" brushRef="#br0" timeOffset="125211.3131">13314 11250 1841 0,'0'0'26'0,"0"0"-20"0,0 0 7 16,0 0 5-16,0 0-15 15,0 0-2-15,24-7 1 16,1 7 3-16,5 0-5 16,0 0 1-16,-7 0 0 15,-1 0-1-15,-5 3-1 16,-6 8 0-16,-4 7-3 16,-5 1 0-16,-2 5 0 15,-3 2 3-15,-16 5 1 16,-5 1 0-16,-3 0 0 15,-2-4 1-15,6-5 0 16,3-4-1-16,5-2 1 16,6-4-1-16,5-2 0 15,2-4-1-15,2 0 1 0,0-2-2 16,8-1 1-16,14-2 1 16,9-2 0-16,8 0 0 15,0 0-14-15,3-7-12 16,-5-4-27-16,-4-3-63 15</inkml:trace>
  <inkml:trace contextRef="#ctx0" brushRef="#br0" timeOffset="125518.4735">13198 11047 1829 0,'0'0'31'0,"0"0"-20"15,0 0 8-15,0 0-5 16,0 0-13-16,0 0 1 16,98-8-2-16,-28 8-12 0,10 0-35 15,3-6-256-15</inkml:trace>
  <inkml:trace contextRef="#ctx0" brushRef="#br0" timeOffset="126426.5666">13764 10764 1725 0,'0'0'27'0,"0"0"7"16,0 0 1-16,0 0-4 16,0 0-19-16,0 0-10 0,33-2 5 15,0 13-5 1,9 9 2-16,10 11 0 0,6 9-2 16,2 10 0-16,0 8 0 15,-6 7-1-15,-7 8-1 16,-8 2 0-16,-15 5-2 15,-9 2-3-15,-15-4-1 16,0-2-3-16,-23-9-3 16,-9-12 0-16,-8-7-2 15,-7-7 4-15,-4-7-1 16,-2-9-7-16,6-6-9 16,13-12-37-16,13-7-369 0</inkml:trace>
  <inkml:trace contextRef="#ctx0" brushRef="#br0" timeOffset="127925.1976">9441 10449 1318 0,'0'0'187'16,"0"0"-90"-16,0 0-42 16,0 0 3-16,0 0-26 15,0 0-4-15,-25-17-13 16,25 15 0-16,0 2-9 0,0 0-6 15,0 0-1-15,5 0 1 16,9 0 5-16,6 2 0 16,9 5 0-16,8-2 4 15,9 3-6-15,8-1 0 16,13 0 1-16,5 0 0 16,5-2 0-16,1 3-4 15,2-4 2-15,3-1-2 16,-1-3 0-16,4 0 2 15,-3 0-2-15,-2 0 0 16,0-1 0-16,5-7 0 16,-1 0 0-16,-3 5 0 15,3-1 0-15,-1 1 0 0,2 1 0 16,-3-2 2-16,-5 3-1 16,1-2-2-16,-4-1 2 15,5 1-1-15,-2-2 0 16,-2 0 0-16,-4 1-1 15,-2-1 1-15,-2-2 0 16,3 2 0-16,3 0 1 16,0-2-1-16,4 2 0 15,-3 0-2-15,2 0 2 16,-2-2 0-16,-3 3 0 16,-4-4 0-16,-4 3 1 15,-4-1-1-15,-1 0 0 16,1 1 1-16,-3-2-1 15,-2 2 1-15,-2-2-1 0,-3 2-2 16,-4 0 1-16,-1 0 0 16,-2 3 1-16,-6-1 0 15,1 0 0-15,-5-1 0 16,-1 1-1-16,3-1 1 16,-4 1 0-16,3-1 2 15,-1-1-2-15,2 2 0 16,-1 1-2-16,0-1 2 15,-1 0 2-15,1-1-2 16,1 2 0-16,-1-1 0 16,3 1 0-16,3 2 0 15,1-2 0-15,-1 2 0 16,0-1 0-16,-6-1 0 16,-2 2-1-16,-7 0 1 0,-6 0 0 15,-2-1 0-15,-4 1 0 16,1 0 0-16,-4 0 0 15,-1 0 1-15,-1 0-1 16,-1 0 0-16,-2 0 0 16,-2 0 0-16,-2 0 0 15,1 0 0-15,-2 0 0 16,0 0 0-16,1 0 0 16,-1 0-2-16,0 0-132 15</inkml:trace>
  <inkml:trace contextRef="#ctx0" brushRef="#br0" timeOffset="128779.8075">15008 11204 74 0,'0'0'1145'0,"0"0"-1009"15,0 0-8-15,0 0-21 16,0 0-35-16,0 0-21 15,0 0-12-15,-4 0-2 16,4 0-9-16,0 0-5 16,0 0-8-16,8 0-10 15,12 0 2-15,9 0-3 16,6-2-1-16,7 2-1 0,7 0-1 16,3 0 0-1,-1 0 0-15,-4 0-1 0,-9 0 0 16,-5 0 0-16,-7 0 0 15,-7 2 0-15,-7-2 2 16,-4 0-2-16,-2 0-1 16,-1 0-2-16,-2 0-9 15,1 0-25-15,0 0-39 16,-4-2-196-16</inkml:trace>
  <inkml:trace contextRef="#ctx0" brushRef="#br0" timeOffset="129102.6982">15305 11035 1101 0,'0'0'711'0,"0"0"-688"15,0 0-5-15,0 0 5 16,0 0-11-16,0 0-8 16,-7 4-4-16,7 16-1 15,0 6 1-15,0 6 1 0,0-3 0 16,0 1-1 0,3-4 1-16,3 1-1 15,0-3 0-15,0-2 0 16,0-4 0-16,3-3-5 0,0 1-7 15,1-5-23-15,2-8-40 16</inkml:trace>
  <inkml:trace contextRef="#ctx0" brushRef="#br0" timeOffset="130691.6436">16678 10674 1437 0,'0'0'235'0,"0"0"-177"16,0 0-28-16,0 0 12 16,0 0-17-16,0 0-9 15,0 0-6-15,-29-14-4 16,13 14-5-16,-5 14 3 16,-3 5-2-16,-4 6 2 15,-2 6-1-15,-3 8 0 16,-1 5 0-16,2 4 0 15,4 10-3-15,6 3 2 16,11 5-1-16,6 1-1 16,5-3-1-16,9-5 1 15,22-6 0-15,8-3-1 0,14-5 0 16,4-4-4-16,2-7-4 16,1-8-11-16,0-9-29 15,-6-9-149-15</inkml:trace>
  <inkml:trace contextRef="#ctx0" brushRef="#br0" timeOffset="131200.1998">17176 10994 1717 0,'0'0'142'0,"0"0"-132"16,0 0-10-16,0 0 0 15,0 0 4-15,0 0 4 16,58 79-2-16,-34-52-4 16,6-2-2-16,0 1 1 15,-2-3 0-15,2-3-1 16,-5-3 0-16,-4-2-1 16,-2-6-9-16,-5-1-14 15,-2-5-5-15,-3-3-47 0,-3 0-167 16</inkml:trace>
  <inkml:trace contextRef="#ctx0" brushRef="#br0" timeOffset="131458.7059">17461 10995 1238 0,'0'0'561'16,"0"0"-535"-16,0 0-12 15,0 0 3-15,0 0-7 16,-85 23-7-16,61 6 1 16,0 0-2-16,3 7-2 15,-1 0 1-15,1 1-1 0,4-3-1 16,3 0 0-16,4-5-7 16,5-4-3-16,3-2-5 15,2-9-23-15,0-6-33 16,0-5-118-16</inkml:trace>
  <inkml:trace contextRef="#ctx0" brushRef="#br0" timeOffset="131727.3436">17164 10782 1839 0,'0'0'20'16,"0"0"-18"-16,0 0 3 15,0 0-1-15,118-38-2 16,-53 38-2-16,10 0-3 15,4 0-37-15,-2 2-90 16</inkml:trace>
  <inkml:trace contextRef="#ctx0" brushRef="#br0" timeOffset="133105.687">17919 11117 1678 0,'0'0'102'15,"0"0"-78"-15,0 0 2 16,0 0 6-16,0 0-15 15,0 0-14-15,0 0 3 16,70-13-5-16,-33 10 0 16,5 0 0-16,1 1 0 15,-1-1-1-15,0 0 0 16,-8 3 3-16,-6-2-3 16,-7 2 0-16,-9 0 0 15,-4 0-9-15,-5 0-10 0,-3 0-5 16,3 2-4-16,-3 4-14 15,0-2-31-15,0-3-727 16</inkml:trace>
  <inkml:trace contextRef="#ctx0" brushRef="#br0" timeOffset="133393.206">18157 10982 1789 0,'0'0'43'15,"0"0"-39"-15,0 0 1 16,0 0 0-16,0 0 4 0,0 0-1 16,-21 77-3-16,21-49-2 15,0 2-2-15,0-4 1 16,0 2-1-16,0-6-1 15,0-4 0-15,3-3-5 16,-1-3-8-16,6-2-5 16,0-6-15-16,3-3-47 15,2-1-417-15</inkml:trace>
  <inkml:trace contextRef="#ctx0" brushRef="#br0" timeOffset="134033.3443">18514 10999 1763 0,'0'0'80'16,"0"0"-70"-16,0 0-8 15,0 0 0-15,0 0 4 16,0 0-4-16,0 0 0 16,-18 62-1-16,19-47 1 0,16-1-2 15,10-1-1-15,6-6 0 16,5-7-1-16,1 0-15 15,-5 0-6-15,-4-5-1 16,-8-7 1-16,-6-5 23 16,-2 1 2-16,-8-1 7 15,-3 1 11-15,-3 0 5 16,0 4-2-16,0 2-4 16,0 5-2-16,0 2-2 15,0 3-2-15,0 0-7 16,0 0-6-16,0 0 0 15,0 13-6-15,0 8 6 16,0 11 0-16,0 1 0 0,0 5 0 16,0 1 1-16,0-2-1 15,0-1 0-15,0 0 0 16,0-2-1-16,0 1-1 16,0-6 0-16,0-4 1 15,0-4-1-15,0-6 2 16,0-6 0-16,-4-4-2 15,1-2 1-15,-3-3-1 16,-4 0 1-16,-1 0 1 16,-4-3-1-16,0-8 0 0,-4-3-9 15,4-2-17 1,-3-1-46-16,1-3-599 0</inkml:trace>
  <inkml:trace contextRef="#ctx0" brushRef="#br0" timeOffset="135053.59">18841 10578 1726 0,'0'0'73'0,"0"0"-52"15,0 0-7-15,0 0 7 16,0 0-13-16,0 0-6 16,56 32 0-16,-11 3-1 15,3 10 1-15,2 9 0 16,-3 4-1-16,-6 5 0 16,-4 2 0-16,-7 3 0 15,-6-1-1-15,-12 0-2 16,-9-5 1-16,-3-3 1 0,-3-4-5 15,-17-4 2-15,-7-5 0 16,-3-6 0-16,-3-7-4 16,3-8 7-16,4-9 1 15,6-6 0-15,8-5-1 16,6-2 0-16,6-3-10 16,0 0-38-16,0-14-350 15</inkml:trace>
  <inkml:trace contextRef="#ctx0" brushRef="#br0" timeOffset="136308.354">16119 10099 1460 0,'0'0'98'0,"0"0"-72"16,0 0 2-16,0 0 26 15,0 0-14-15,0 0-34 16,-2 4-3-16,2-1 12 16,12 0 11-16,4 0-4 15,7 0-3-15,5 0-6 0,11-3-4 16,10 0-4-16,18 0 4 16,12 0-5-16,5 0 0 15,12 0-1-15,0 0-3 16,1 0 0-16,3-5 0 15,7-1 1-15,4 5 0 16,8-4-1-16,2 5 0 16,5 0 1-16,1 0 0 15,-7-2-1-15,-8-1 0 16,-7-1 0-16,-11 1 0 16,-8 0 1-16,-4-1-1 15,-11-1-1-15,-5 3 1 16,-7 1 0-16,-7-1 0 0,-7 2 0 15,-6 0 0-15,-6 0 0 16,-3 0 1 0,-6 0 0-16,-3 0-1 0,0 2 0 15,-2-1 0-15,0 1 0 16,-2 0 0-16,0-2 1 16,1 0-1-16,0 0 0 15,0 0 0-15,0 0 1 16,0 0 0-16,3 0-1 15,-5 0 0-15,2 0 1 16,-5-2 0-16,-2 2-1 16,-2-1 1-16,-3 1 0 0,-3-1-1 15,-3 0 0-15,0 1 0 16,0 0 0-16,0 0-8 16,-18 0-46-16,-3-2-156 15</inkml:trace>
  <inkml:trace contextRef="#ctx0" brushRef="#br0" timeOffset="139672.4803">3532 10043 1590 0,'0'0'70'16,"0"0"-53"-16,0 0-16 16,0 0 5-16,0 0-1 15,0 0 0-15,85-32 7 16,-59 22 14-16,4 3-9 15,2-1-7-15,1 3-5 16,7-1 1-16,5 0-5 16,9 1 3-16,4-1-2 15,6-1-1-15,5 3 2 16,8-4-3-16,7-1 1 16,4-2-1-16,3-1 2 0,3 2-2 15,-2 1 0 1,-1-1 1-16,-1 4-1 0,-2-2 1 15,3 2 1-15,4 0-2 16,4-2 1-16,5 3-1 16,7-2 0-16,2-3 1 15,0 3-1-15,5-2 0 16,-6 3 0-16,-3 0 0 16,-8 1 1-16,-6 1 0 15,3-2-1-15,-2-1 2 16,-2 2 2-16,2-2-4 15,-4-3 1-15,1 3-1 16,-2-3 1-16,1 5 0 16,-1 1-1-16,-6 4 0 0,-1 0 0 15,-6 0 0-15,-4 0 0 16,-5 0 1-16,-7 0-1 16,-2 0 0-16,3 2 0 15,-1 0 0-15,-2 1 1 16,6-1 0-16,-2 0-1 15,2-1 0-15,3-1-1 16,3 0 1-16,1 0 1 16,3 0-1-16,-4-4 1 15,1-2-1-15,-6 1 1 16,-3 0-1-16,0 1-1 16,-4-1 1-16,1 0 1 15,-3-1 1-15,2 0-2 0,0-2 0 16,2 3 0-16,2-2 0 15,-4 2 0-15,0-1 0 16,-4 1 1 0,1 2-1-16,4-2-1 0,2 2 1 15,0-1 0-15,2 0 1 16,1 0-1-16,-2-1-1 16,3 3 1-16,2-1 2 15,-1 1-2-15,3 1 0 16,-2-2 0-16,-1 2 0 15,-1-3 0-15,7 1 0 16,2 0 1-16,5-1-1 0,-5-3 0 16,-1 1-2-1,-1-3 2-15,-1 1 0 0,-1-1 1 16,-5 2-1-16,-3 4 0 16,-4 1 1-16,-3 2-1 15,-2 0 0-15,-3 0 0 16,-1 0 0-16,1 0 0 15,-2 0 0-15,-4 0 0 16,1 0-1-16,-2 0 2 16,-2 0-1-16,0 0 0 15,2 0 0-15,-3 0 1 16,3 0-2-16,-1 0 1 16,0 0 0-16,2 0 0 0,-3 0-1 15,2 0 1 1,3-5 0-16,1 1 1 0,1-3-1 15,-2 0 0-15,3-1 0 16,-3 2 0-16,2 0 1 16,2 1-1-16,2-1 0 15,-2 3 0-15,4 0 0 16,-2 0 0-16,-1 3 0 16,-2 0-1-16,1 0 1 15,-2-2 0-15,3 0 0 16,4 2 0-16,1-1 0 15,0-1 1-15,-3 1-1 16,-4-1 0-16,-5 0 0 16,-1 0-2-16,3-3 2 0,2 0 1 15,2 1-1-15,4-1 0 16,-1-3 1-16,1 3-1 16,2 0 0-16,-1 1 0 15,3 1 0-15,1 3 0 16,2-2 0-16,4 1 0 15,0-4-1-15,3-1 1 16,2 3 0-16,4-3 1 16,6 1-1-16,-4-1 0 15,2 0 0-15,-3-1 0 16,2-2-1-16,1 2 1 16,2 2 0-16,-2-2 1 15,-2 3-1-15,-1-1 1 0,-1 0-1 16,2 0 0-16,-3 2-1 15,-4-1 1-15,-1 1 0 16,0 3 0-16,2-2 0 16,-5-1 0-16,0 1 0 15,-3-1 0-15,2-1 0 16,0 1-1-16,2-2 1 16,1 0 0-16,-2 1 1 15,-1 1-1-15,-2-1 1 16,-1 1-1-16,0 2 0 15,-2 0 0-15,1 1-2 16,-3 0 2-16,-2-3 1 0,0 0 0 16,0-1-1-16,1-1 0 15,-4 3 0-15,2-2 0 16,-1-1 0-16,-2-1 0 16,0 1 0-16,-1-1 0 15,1 0-1-15,0 1 1 16,-1-2 1-16,2 2-1 15,-4-2 0-15,-1 2 0 16,0 3 0-16,-1-3 1 16,-2 0-1-16,-3 0 0 15,0 1 0-15,-3-1 0 16,1 2-1-16,-2 3 1 16,-2-3 0-16,-1 1 1 15,-2-1-1-15,2 2 0 16,3 0 0-16,4-3 0 0,5 4 0 15,2-3 1-15,-1 3-1 16,-2 0 0-16,-1 0 0 16,-6 0-1-16,1 0 2 15,2 0-2-15,-3 0 1 16,3 0 0-16,-1 0 0 16,-1 0 0-16,-2 0 0 15,-1 0 0-15,-4 0-1 16,-2 0 1-16,2 0 0 15,-3 0 0-15,1 0 0 16,-3 0 0-16,-2-2 0 16,0-1 0-16,0 0-1 0,1 2 1 15,-2 0-1-15,2-2 1 16,-3 2 0-16,2 1 0 16,-1-3 0-16,-4 3 0 15,-2-2-1-15,-3-1 1 16,-5 3 0-16,1-1 0 15,-3-2 0-15,1 3 0 16,-2 0 0-16,0 0 0 16,5 0 0-16,-4 0-1 15,2 0 1-15,0 0 0 16,0 0 0-16,0 0 0 16,-2 0 1-16,0 0-1 15,-3 0 0-15,0 0 0 0,1 0 0 16,-4 0 0-1,0 0 0-15,3 0 0 0,0 0 0 16,-1 0 0-16,1 0 0 16,1 0 0-16,-2 0 0 15,1 0-2-15,-4 1 2 16,0 1-7-16,-3-2-26 16,0 0-111-16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1-15T05:26:27.933"/>
    </inkml:context>
    <inkml:brush xml:id="br0">
      <inkml:brushProperty name="width" value="0.05292" units="cm"/>
      <inkml:brushProperty name="height" value="0.05292" units="cm"/>
      <inkml:brushProperty name="color" value="#FF0000"/>
    </inkml:brush>
  </inkml:definitions>
  <inkml:trace contextRef="#ctx0" brushRef="#br0">2105 4342 1658 0,'0'0'89'16,"0"0"-50"-16,0 0 1 0,0 0-13 15,0 0-8 1,0 0-7-16,0 0-4 0,0 0-3 15,1 0-3-15,5 4-2 16,5 6 1-16,7 5-1 16,4 6 1-16,9 4 1 15,1 4-1-15,1 0 2 16,2 3-2-16,-3-3-1 16,-4 0 0-16,-3-2 0 15,-4-2 0-15,-1 0 0 16,-4-8 0-16,-7-1 0 15,0-3 0-15,-4-5-1 16,-1 1-1-16,-1-2-2 16,-2-4-5-16,-1-1-3 15,0-1-8-15,0-1-4 0,-1 0-24 16,-8 0-119 0</inkml:trace>
  <inkml:trace contextRef="#ctx0" brushRef="#br0" timeOffset="347.5136">2445 4384 1680 0,'0'0'71'0,"0"0"-32"0,0 0-14 16,0 0-2-16,0 0-12 16,0 0-6-16,-88 77 2 15,60-40-3-15,1 0-2 16,-1 2 0-16,2 0-2 16,4-3 2-16,4-5-2 15,9-6 0-15,3-6 0 16,2-9 0-16,1-5 0 15,3-2-2-15,0-3-1 16,0 0-2-16,0 0-16 16,0 0-26-16,10-1-86 0</inkml:trace>
  <inkml:trace contextRef="#ctx0" brushRef="#br0" timeOffset="2910.8348">2163 5540 1572 0,'0'0'92'15,"0"0"-52"-15,0 0 11 16,0 0-11-16,0 0-10 16,0 0-9-16,-5-3-6 15,5 3-4-15,-1 0-1 16,-3 0-1-16,-1 1-7 16,-2 15 0-16,-1 1-1 15,-2 7 1-15,7-2-1 16,3 1 0-16,0-2 0 15,0-3-1-15,9-1 0 16,12-6-1-16,4-5-1 16,6-6-4-16,5 0 1 15,2-3-1-15,-1-14-2 16,-8-3 2-16,-3-7 1 0,-9 2 5 16,-3 0 0-1,-5 0 0-15,-4 5 5 0,-4 3-1 16,-1 4 4-16,0 3 4 15,0 7 1-15,0 1-2 16,0 0-1-16,0 2-2 16,0 0-8-16,0 2 0 15,0 17-5-15,2 10 5 16,-1 8 0-16,8 4 0 16,-2 2 0-16,4 3 0 15,4-1 0-15,1 5 0 16,2-4 0-16,2 2 0 0,-4-5-2 15,-4-6 2-15,-7-6-1 16,-5-7 0-16,0-7-3 16,-11-4 4-16,-13-6 0 15,-12-2 2-15,-6-5-2 16,-2 0 2-16,5-1-1 16,14-10-1-16,14-5-4 15,11-1-20-15,0-1-103 16</inkml:trace>
  <inkml:trace contextRef="#ctx0" brushRef="#br0" timeOffset="3918.517">2178 7241 1136 0,'0'0'564'16,"0"0"-521"-16,0 0-6 16,0 0 3-16,0 0-11 15,0 0-14-15,-61 4-2 16,61-4-6-16,0 0-5 16,0 0 2-16,0 0-3 15,0 0 1-15,16 0-2 16,9 0-1-16,6 0 1 15,9 0 1-15,-6 0 0 16,0 0-1-16,-8 0 0 16,-7 0-1-16,-7 0 1 15,-3 7-1-15,0 4 1 0,-8 1-5 16,-1 5 4-16,0 6 0 16,0 5 1-16,-16 3 0 15,-2 2 0-15,-6 2 0 16,-3-2 1-16,2-1-1 15,3-6 1-15,4-3-1 16,3-6 0-16,10-4 0 16,1-3 0-16,4-4 0 15,0-2 0-15,0 0-1 16,9-1 0-16,18-2 2 16,10-1-1-16,12 0 0 15,6-6 0-15,6-7-20 16,-4-6-62-16</inkml:trace>
  <inkml:trace contextRef="#ctx0" brushRef="#br0" timeOffset="4247.8045">2063 6987 1776 0,'0'0'58'16,"0"0"-43"-16,0 0-7 16,0 0 2-16,0 0-6 15,106-45-4-15,-6 22-11 16,19-6-70-16</inkml:trace>
  <inkml:trace contextRef="#ctx0" brushRef="#br0" timeOffset="5720.1714">2706 4550 1526 0,'0'0'79'15,"0"0"-40"-15,0 0 3 16,0 0-12-16,0 0-19 16,0 0-1-16,0 0-5 0,-4 0-3 15,4 0 2 1,0 0 0-16,-2 0 3 0,2 0 0 16,0 0 0-16,0 0 1 15,0 0-3-15,-1 0 3 16,1 0-7-16,0 0 4 15,0 0-2-15,0 0 3 16,0 0 2-16,0 0-1 16,-2 0-1-16,2 0-1 15,0 0-2-15,0 0-2 16,0 0-1-16,0 0 0 16,0 0 0-16,0 0 1 15,0 0-1-15,0 0-1 16,14 0 1-16,20 0 0 0,14 0 0 15,20-4 0-15,11-1 1 16,11-1-1-16,7 0-2 16,-1 2 1-16,-2 0-2 15,-3 1 0-15,-10 2 2 16,-8-1 1-16,-12-1-1 16,-14 2 1-16,-12-1-1 15,-12-1 1-15,-10 1 0 16,-10 1 2-16,-3 1 2 15,0 0 5-15,0 0-4 16,0 0-4-16,0 0-1 16,0 0-26-16,0 0-327 15</inkml:trace>
  <inkml:trace contextRef="#ctx0" brushRef="#br0" timeOffset="6620.5689">2952 5738 1564 0,'0'0'79'0,"0"0"-57"15,0 0 17-15,0 0-13 16,0 0-4-16,0 0-7 16,-79-5 0-16,77 5-5 15,2 0-3-15,0 0-6 16,0 0-1-16,0 0-1 15,4 0-1-15,15 0 2 16,11 0 5-16,13 0-4 16,12 0 0-16,9 0 3 15,9-1-4-15,7-7 1 0,3 0-1 16,8 1 1-16,-5 0 0 16,-5 0-1-16,-11 3 0 15,-13-2 0-15,-9 3 1 16,-14 1-1-16,-9 1 0 15,-10 1 1-15,-9 0-1 16,-3 0-1-16,-3 0 0 16,0 0 0-16,0 3-15 15,0 12-2-15,0 3-67 16,-13 0-1367-16</inkml:trace>
  <inkml:trace contextRef="#ctx0" brushRef="#br0" timeOffset="7460.0376">2791 6922 1616 0,'0'0'37'16,"0"0"-24"-16,0 0-4 16,0 0 19-16,0 0-6 15,0 0-16-15,37-5-2 16,8-3-1-16,16 1-3 15,15 0 4-15,5-2-3 16,5 1-1-16,4 2 1 16,-2-1 4-16,-6 1-2 15,-9 2 7-15,-12-1-5 16,-10 4 1-16,-15-2-2 16,-10 1 2-16,-5 0 3 15,-9 1 0-15,-4-1-1 0,-4 2-2 16,-2 0-4-1,-2 0-1-15,1-1-1 0,5-3-6 16,-6-6-31-16,3-9-326 16</inkml:trace>
  <inkml:trace contextRef="#ctx0" brushRef="#br0" timeOffset="9102.5439">3546 4230 400 0,'0'0'960'0,"0"0"-867"16,0 0-67-1,0 0 8-15,0 0-4 0,0 0 4 16,-2 4 9-16,4 0-20 16,4 1-3-16,4 2 2 15,-1 0-3-15,2 3-5 16,1-2-5-16,3 2 3 16,-2 1-5-16,2 1-1 15,1 2 0-15,2 0-1 16,3 3-2-16,1 3 0 15,2 1 0-15,0 2 0 16,3 1-2-16,-2-1 0 0,2 2 1 16,1 3-2-16,-1-4 2 15,0 2-1 1,-5-1-1-16,-2 0 1 0,1 4-1 16,-3 3 2-16,-2 0-2 15,3 1-1-15,-2 2 1 16,-1-3 2-16,-2 3 0 15,-2-3-1-15,-2-1 1 16,1 1 1-16,-2-2-2 16,-1 3 0-16,-3 0 0 15,-1 1 1-15,1 0 0 16,-2 3-3-16,0-1 2 16,4 0-1-16,-1 0 3 15,-1-1-2-15,-2-1-1 16,1 1 0-16,-1-1 1 0,-1 2 0 15,5-1 2-15,-4 1-2 16,3-5 1-16,-3 3 0 16,-1-4 4-16,1 1-6 15,-3-2 1-15,1-1 0 16,-1-1 2-16,0 4-2 16,0 0-1-16,0 2 0 15,0 3 3-15,-1 1-1 16,-4 2-2-16,2-4 7 15,-3 0-7-15,3-4 1 16,-1 2-1-16,-1-2 1 16,2-1 1-16,0-1-1 0,-1-1-1 15,1 2 3-15,-1-1-3 16,0 1 0-16,-3 0 0 16,4-1 1-16,-4 1-1 15,3 3 1-15,-3-1-1 16,0-1 0-16,1 2 0 15,0-3 0-15,-2 1 0 16,5-2 0-16,-2 1 1 16,-2-1-1-16,4-2 0 15,-1 1 0-15,-2 0 0 16,-3-2 0-16,-3 0 2 16,1 0-2-16,-1-3 0 15,2-4 1-15,-5 0-1 16,2-1 0-16,-2 1 0 15,-3 2 0-15,3-1 1 0,-4-3 0 16,-1 5-1-16,1 2-1 16,-4 3 1-16,-1 4 0 15,-1 0 0-15,3 1 1 16,-2-1-1-16,2 0 0 16,-1-1 0-16,4-1 0 15,1-4 0-15,3-3 0 16,2-5 0-16,2-1 0 15,5-9 0-15,2 0 0 16,1-6 0-16,3-1 0 0,0 0-2 16,0-17-14-1,0-20-89-15</inkml:trace>
  <inkml:trace contextRef="#ctx0" brushRef="#br0" timeOffset="10393.574">3543 4212 1460 0,'0'0'84'15,"0"0"-34"-15,0 0-6 16,0 0 8-16,0 0-25 16,0 0-11-16,-2-5-7 0,2 2-3 15,3-1 0-15,8 0 2 16,2 0-6-16,-1 1 3 16,2 2-3-16,7-2-1 15,-2 1-1-15,5 1 3 16,3-1-2-16,8 2 0 15,7 0 1-15,7 0-2 16,2 0 2-16,1 0-1 16,2 5-1-16,-2 3 0 15,5-1 0-15,-1 2 1 16,4-2-1-16,-3-2 2 16,0 3-2-16,1-2 0 0,-3 2 0 15,0 2 0 1,0 1 1-16,2 2-1 0,-2 1 0 15,1 1 0-15,0 4 1 16,-4-2-1-16,-7 5-1 16,4-2 1-16,-7 3 0 15,6 1 0-15,4-2 0 16,0 3 1-16,0-2-1 16,0 0 0-16,-4-1 0 15,-3 2 0-15,0 2 0 16,4 5 0-16,0 1 0 15,6 2 0-15,-2 3 2 16,-1 1-2-16,-6 1 0 16,-1-1 1-16,-2 1 0 0,0-3-1 15,-1-2 0-15,-2 1-1 16,1 1 1-16,-4-2 0 16,-4-1 1-16,1-1-1 15,-1-3 1-15,-3 2 0 16,-4-5 1-16,-3-1-1 15,-5-3 0-15,-5-3 0 16,0-2 2-16,-5-5-2 16,1-1-1-16,-6-5 1 15,0 1 1-15,0-5-2 16,-2-1 0-16,4 1 0 16,1-2-9-16,-3 0-47 15</inkml:trace>
  <inkml:trace contextRef="#ctx0" brushRef="#br0" timeOffset="12523.5114">3684 7356 950 0,'0'0'259'0,"0"0"-221"16,0 0 70-16,0 0 35 15,0 0-71-15,0 0-31 16,-3 1-14-16,3-1-3 16,0 1-2-16,0-1 5 15,0 0-10-15,0 0-8 16,0 0-4-16,0 2 0 15,6-1-1-15,8-1 5 16,7 0-4-16,7 0-1 0,5 0 3 16,7-1-1-1,6-9 0-15,-1-1-2 0,1 0-2 16,1-4 2-16,-1 1-3 16,4-3 1-16,0 0 1 15,2-3-1 1,3-1-1-16,-3-4 1 0,-4 1 1 15,0-2-2-15,-3 0 3 16,0-2-3-16,1 0 1 16,-2-2-1-16,1 1-1 15,0 2 1-15,-2-1-1 16,-1 6 1-16,-2 0-1 16,2 1 1-16,-8-1 0 0,1 2-1 15,-2 1 3 1,-2-1-3-16,-1-1 0 0,1-1 1 15,-1 1 0-15,4 1 1 16,0 0-1-16,-4 1 0 16,-2 0-1-16,-5 3 2 15,2-2-1-15,2-2-1 16,-2-1 2-16,1-2-2 16,4-1 0-16,-2 1 1 15,2-1-2-15,-1 0 2 16,1-1-1-16,0 0 0 15,3-1 0-15,0 0 2 16,-3-1-2-16,-2 0 0 16,-4 2 1-16,-3 0 0 0,-2-3 0 15,-1 3 1-15,0-2 0 16,1 0-1-16,-1 0 1 16,0 1-2-16,-4-1 0 15,3 1 1-15,-2-2 0 16,0 1-1-16,2 2 0 15,-1-1 0-15,-4 1 2 16,3-2-3-16,-6 3 1 16,2-2 0-16,2 0 1 15,-3 3-1-15,2-1 0 16,-1 2 2-16,2 1-2 16,0-1-1-16,-2 0 1 15,2-2 2-15,-3 2-2 0,3 0-2 16,-3 1 2-1,1-1 1-15,-2 2 1 0,1-2-2 16,-3 1 1-16,1 1-1 16,0 1 3-16,-1 2-3 15,-3 1 3-15,1 5 0 16,-4 2-1-16,-1-1 2 16,0 4 0-16,0-2-1 15,0 3-1-15,2-2-1 16,-1 2-1-16,1 2 1 15,-2 1-1-15,1 1 0 16,-1-1 1-16,0 2 0 0,0 0-1 16,0 0-2-16,0 0 0 15,0 0 0-15,0 0 0 16,1 0 2-16,-1 0-2 16,0 0 2-16,0 0 1 15,0 0-1-15,0 0 0 16,0 0 0-16,0 0 1 15,0-1-1-15,0 1 1 16,0-1-2-16,0 1 2 16,2 0-1-16,-2-2 2 15,0 2-1-15,0 0 0 16,0 0 0-16,0 0-1 16,0 0-1-16,0 0 0 0,0 0-1 15,0 4 2 1,-6 9 0-16,0 4 0 0,0 2 2 15,3-2-2-15,3 3-1 16,0 2 0-16,0-2 1 16,11-2 0-16,8-2 0 15,5-3 1-15,6-4 0 16,6-4 1-16,4-5-2 16,2 0 1-16,-5 0 0 15,0-9-1-15,-10-7 1 16,-6-2 1-16,-5-6-2 15,-8-3 1-15,-6-4 0 16,-2-6 7-16,-2 3-3 16,-19 0-2-16,-3 9-2 0,-6 9-1 15,0 5 0-15,0 11-3 16,2 0-9-16,7 14-14 16,5 6-33-16,4-2-196 15</inkml:trace>
  <inkml:trace contextRef="#ctx0" brushRef="#br0" timeOffset="14737.0185">2177 9726 1744 0,'0'0'60'16,"0"0"-41"-16,0 0 11 15,0 0-7-15,0 0-2 16,0 0-7-16,0 0-6 15,-16-19-5-15,16 19-2 0,0 0-1 16,11 5-4-16,11 11 4 16,10 3 0-16,1 6 1 15,5 2 0-15,-2-1 0 16,-1 1-1-16,-3-1 0 16,-2-2 0-16,-6-2-2 15,-2-4-3-15,-4-2 0 16,-9-5 0-16,-2-5-2 15,-2-3-2-15,-3-1 0 16,-1-2-3-16,2 0 0 16,-3 0 1-16,0-3-7 15,0-10-78-15,-7-1-266 16</inkml:trace>
  <inkml:trace contextRef="#ctx0" brushRef="#br0" timeOffset="15116.2808">2502 9634 1540 0,'0'0'246'15,"0"0"-215"-15,0 0-28 16,0 0 4-16,0 0 1 15,0 0 5-15,-96 82-5 16,74-43-4-16,0 0-1 0,2-1-1 16,1-1-1-16,-2-4 0 15,7-5-1-15,3-5 2 16,0-3-2-16,4-4 0 16,5-5 0-16,-1-4 0 15,3-3 0-15,0-1 0 16,0-3 1-16,0 0-2 15,0 0 2-15,0 0-2 16,0 0 0-16,0 0-4 16,0 0-17-16,0 0-27 15,0-3-6-15,0-7-152 16</inkml:trace>
  <inkml:trace contextRef="#ctx0" brushRef="#br0" timeOffset="16790.2509">2263 11249 1786 0,'0'0'35'16,"0"0"-21"-16,0 0 4 16,0 0-3-16,0 0-3 15,0 0-4-15,0 0-5 16,-21-17-3-16,20 17-1 16,1 14 1-16,-2 0 0 15,2 3 0-15,0 0-1 0,0-1 1 16,10-4-2-1,0 1-3-15,8-9 2 0,1-1-3 16,0-3 1-16,1 0 2 16,-1-5 1-16,3-11-4 15,-5-5 4-15,-1-3 2 16,-5-2 0-16,-4 2 1 16,0-1-1-16,-2 6 2 15,-2 2 2-15,-3 6 6 16,0 4 1-16,0 4-4 15,0 3 3-15,0 0-4 16,0 0-6-16,0 7 0 16,0 16-2-16,0 13 2 0,-3 3 0 15,3 6 0 1,0 0 0-16,0 1 0 0,0 0 1 16,0-1-2-16,6-2 2 15,-1-9-1-15,1-9 0 16,-5-7 1-16,-1-6-1 15,0-7 0-15,0 0 0 16,0-1 1-16,-12-1 1 16,-3-2-2-16,-3-1 0 15,-1 0 1-15,6 0 0 16,-1-8-1-16,2-2 0 16,3-5-3-16,-3 0-8 0,5-3-17 15,4-2-30 1,0 0-134-16</inkml:trace>
  <inkml:trace contextRef="#ctx0" brushRef="#br0" timeOffset="17050.4933">2111 10863 1822 0,'0'0'24'0,"0"0"-15"0,0 0-7 16,0 0 0-16,133-46-1 15,-45 39-1-15,16-3-7 16,2 3-68-16</inkml:trace>
  <inkml:trace contextRef="#ctx0" brushRef="#br0" timeOffset="18883.6524">2181 12799 1549 0,'0'0'119'0,"0"0"-85"0,0 0-8 15,0 0 1-15,0 0-8 16,0 0-2-16,0 0-7 16,-12-12 0-16,12 12 0 15,0-1-1-15,0 1 0 16,0 0-1-16,0 0-4 15,0 0-1-15,0 0-1 16,0 0-2-16,0-2 0 16,8 1 3-16,9-2-2 15,7-2 2-15,3 2-2 16,3-1 0-16,0 1-1 16,0 1 1-16,-6 2-1 0,-3 0 0 15,-5 0-1-15,-4 5 0 16,-5 6-1-1,-4 2 1-15,-3 4 0 0,0 4 2 16,0 7-1-16,-18 0 2 16,-3 6-2-16,-10 0 0 15,3 4 3-15,-3-4-3 16,1-1-1-16,7-3 1 16,5-7 1-16,6-6-1 15,5-4 1-15,4-7-1 16,3-2 2-16,0 1-2 15,0-3 0-15,1 1 1 16,16-1 1-16,8-2 1 0,8 0-3 16,4 0 1-16,0 0-2 15,-1-2-6-15,0-6-20 16,-4-3-50-16,-3-3-452 16</inkml:trace>
  <inkml:trace contextRef="#ctx0" brushRef="#br0" timeOffset="19175.5647">2135 12554 1554 0,'0'0'241'16,"0"0"-225"-16,0 0-11 16,0 0-2-16,0 0-2 15,79-40 2-15,-6 32-3 16,12 3-4-16,2-4-86 15</inkml:trace>
  <inkml:trace contextRef="#ctx0" brushRef="#br0" timeOffset="20533.281">2754 9931 1629 0,'0'0'51'0,"0"0"-27"15,0 0 17-15,0 0-7 16,0 0-14-16,0 0-10 0,0 0-3 15,-8 1-2-15,8-1-5 16,9 0 2-16,17 0 0 16,14 0 1-16,15 0-2 15,12 0 0-15,9-1-1 16,3-3 3-16,-4-1-3 16,0 2 0-16,-1 1 0 15,-4-3 1-15,-4 3 0 16,2-2-1-16,-9 0 0 15,-7-1 2-15,-8 1-1 16,-11 1-1-16,-13 2 1 16,-4 1-1-16,-11 0 0 0,-5 0-1 15,0 0 1-15,0 0-1 16,0 0 1-16,0 0-4 16,0 0-16-16,0 1-42 15,0 9-67-15</inkml:trace>
  <inkml:trace contextRef="#ctx0" brushRef="#br0" timeOffset="21318.521">2809 11127 1651 0,'0'0'61'15,"0"0"-32"-15,0 0-2 16,0 0-2-16,0 0-12 16,0 0-7-16,55-10-5 15,0 3 1-15,12 0-1 16,15 2 0-16,5 0-1 15,1 5 0-15,-3 0 1 0,-5 0-1 16,-8 0 1 0,-8 0 0-16,-14 0-1 0,-7 0 1 15,-16-3-1-15,-7 1 1 16,-9 1-1-16,-3 1 2 16,-6 0-1-16,-2 0 1 15,0 0-2-15,0 0 0 16,0 0-4-16,0 9-3 15,0 5-19-15,0-1-163 16</inkml:trace>
  <inkml:trace contextRef="#ctx0" brushRef="#br0" timeOffset="22202.6475">2994 12484 1182 0,'0'0'116'16,"0"0"-69"-16,0 0 43 15,0 0 6-15,-85-9-22 16,70 9-21-16,-1 0-21 16,2 0-3-16,5 0-10 0,2 0-4 15,4 0-4-15,3 0-4 16,0 0-6-16,0 0 3 16,1 3-4-16,23 0 0 15,15-2 2-15,21-1 3 16,14 0 1-16,10-1-2 15,5-5-3-15,-2 1 0 16,-1-1-1-16,-7 2 1 16,-7 2 0-16,-14-1 1 15,-9 3-1-15,-13-4 1 16,-12 1 1-16,-9 2 0 16,-8 0 6-16,-2-1-3 0,-5 2-4 15,4 0 0 1,-4 0-2-16,6 0 0 0,3 0-1 15,2 0-3-15,2 0-42 16,-5-3-705-16</inkml:trace>
  <inkml:trace contextRef="#ctx0" brushRef="#br0" timeOffset="23778.3434">3555 9570 1414 0,'0'0'254'0,"0"0"-219"16,0 0-25-16,0 0-1 15,0 0 11-15,0 0-11 0,0 11-7 16,9-5 0 0,-3 2 0-16,3 1 4 0,4 2-2 15,-4 1 0-15,5 1 1 16,0 3 5-16,0-2-1 15,2 6-6-15,5 0 3 16,-1 2-2-16,3 3 0 16,-2-2-1-16,3 3 0 15,-3 0 0-15,3 1-3 16,-2 0 3-16,-2-1-2 16,2 1 1-16,2 2-2 15,-5 0 0-15,4 0 0 16,-1 2 0-16,-1 4 0 15,0-2 2-15,0 1-2 16,-3-3 0-16,-2 1 0 0,0 2 0 16,-2 2 1-16,-1 5-1 15,-2-2 2-15,1 3 3 16,-3-4-3-16,2-1 3 16,-3-1-4-16,2 0 1 15,1 0-1-15,-4 2 0 16,5 1 0-16,-3 0 0 15,2-1 0-15,0 0-1 16,-2-1 1-16,-1-3-1 16,-2-1 0-16,-2 0 1 15,-1-1-1-15,0 2 1 16,0-3-1-16,0 0 1 0,0 2-1 16,0-1 0-16,0 0 0 15,-1 2 0-15,-2-4 1 16,3 1 0-16,-3 0 0 15,0 0-1-15,0-1 0 16,0 1 0-16,0 0 0 16,0 2 0-16,0 1 0 15,0-1 0-15,0 3 1 16,0-3-1-16,-5-1 0 16,1 2 1-16,-1-4-1 15,2 1 0-15,-1-1 0 16,1 1 1-16,-3-1-1 15,0 0 0-15,3 0 0 0,-5 3 0 16,2-2 1 0,0 0 0-16,-1 0-1 0,3 1-1 15,-4-2 1-15,0 1 0 16,0-1 0-16,0-4 2 16,2 2-2-16,-3-1 0 15,-1 0-2-15,1 4 2 16,-2-2 1-16,0 0 0 15,-3 0-1-15,-1 4 0 16,0 0 1-16,-4-2-1 16,2-2-1-16,-5 3 1 15,0-1 0-15,-2 3 0 16,1-3 0-16,-2 6 0 16,0-3 0-16,-4 3 0 0,2-2 0 15,2-2 0-15,4-2 0 16,2-7 0-16,3-1 0 15,1-1 0-15,-2-2 0 16,0-1 0-16,0-2 0 16,2 0 0-16,0-3 0 15,6-2 1-15,0-4-1 16,6-3 0-16,-1-4 0 16,1-1-3-16,1-2-7 15,-2-22-74-15</inkml:trace>
  <inkml:trace contextRef="#ctx0" brushRef="#br0" timeOffset="24408.2398">3655 11104 1495 0,'0'0'194'15,"0"0"-167"-15,0 0-9 16,0 0 11-16,0 0-10 15,0 0-9-15,-2 0-9 16,13 0 4-16,14 0-2 16,5 0 0-16,6 0-1 15,13 0 0-15,2 0-1 0,8 0 0 16,-2-1-1 0,1-2-2-16,-7 1-8 0,-8 0-60 15,-7-1-244-15</inkml:trace>
  <inkml:trace contextRef="#ctx0" brushRef="#br0" timeOffset="25570.908">3577 9636 1192 0,'0'0'227'0,"0"0"-144"15,0 0-21-15,0 0-12 16,0 0-14-16,0 0-16 15,5-10-10-15,5 8 5 16,2 2-2-16,4 0-2 16,5 0 3-16,8 0-2 15,6 0-1-15,7 2-4 16,10 8 1-16,4 3-1 16,12 1-4-16,1 5-2 15,1 0 2-15,10 4 1 16,2 2-4-16,4 3 3 15,0 1-3-15,-4 0 0 16,1 4 1-16,-3 2-1 0,-4 4 1 16,-4 6-1-16,-4 5 0 15,-1 0 0-15,-3 3 0 16,5 5 1-16,-2 1-1 16,3 3 0-16,-6 0 1 15,-6-4-1-15,-7-5 0 16,-3-6 1-16,-6-7-1 15,-1-4 0-15,-4 0 0 16,-4-3 0-16,-4-4-1 16,-4-4 1-16,-7-3 3 15,-3-4-3-15,-6-6 0 16,-2-2 1-16,-4-3-1 0,-1-1 0 16,-2-3 0-1,0-3 0-15,0 0 0 0,0 0 5 16,4 0 1-16,-4 0-6 15,3 0-9-15,0 0-80 16</inkml:trace>
  <inkml:trace contextRef="#ctx0" brushRef="#br0" timeOffset="26838.1986">3678 12989 1186 0,'0'0'337'0,"0"0"-317"16,0 0-10-16,0 0 37 15,0 0-10-15,0 0 4 16,0 0-9-16,35-3-12 0,-19 0 0 16,4-4-3-16,2 2-6 15,6-2-2-15,5-3-2 16,9-2-1-16,4-3-2 15,2-2-1-15,4-2 1 16,2-3-1-16,-3-5-1 16,4-4 0-16,1-5 0 15,1-6 2-15,6-4-2 16,-4-4 0-16,1-4 1 16,-2 1 1-16,-2 5-3 15,-4 2 1-15,-2 2-1 16,-2-1 0-16,0 1 1 15,-5-2-1-15,2-2 0 16,-5-3-1-16,-1-3 1 16,-3-2-1-16,-1 2 0 15,-2 2 2-15,-1 1-2 16,-2 3 0-16,2 2 1 0,-5 6-1 16,0 1 1-16,-2 0-1 15,2 0 1-15,-3 0-1 16,0-2 0-16,0 0 0 15,-5-2 0-15,-5 6 0 16,-1-1 2-16,-7 6-2 16,0 4 1-16,0 2-1 15,-3 0 0-15,3 3 1 0,3 0-1 16,0-3 0 0,1-1 0-16,1 1 0 0,2 1 1 15,0 0-1-15,-2 1 0 16,-2 1 0-16,-3 3 0 15,1 0 1-15,-2 1-1 16,-2 0 3-16,0 2-2 16,1 2-1-16,1 0 0 15,2 1 1-15,0 0-1 16,0-1 0-16,0 4 0 16,-1 0 0-16,-2 3 1 15,-1 2-1-15,0 3 0 16,-1-1-1-16,-1 3 0 15,-1 1 1-15,0 0 0 16,0 0-4-16,0 1-22 0,0 7-107 16</inkml:trace>
  <inkml:trace contextRef="#ctx0" brushRef="#br0" timeOffset="27349.9497">5606 10812 1712 0,'0'0'49'16,"0"0"-29"-16,0 0 5 15,0 0-6-15,-94 4-12 16,80 12-4-16,1 5 2 16,7 1 0-16,4 4-3 15,2-1 4-15,5 1-4 16,22-3 0-16,6 0 1 15,10-4-3-15,11-4 4 16,-1-7-4-16,2-5 1 16,-7-3 0-16,-8 0 0 0,-10-15 1 15,-6-7-2 1,-10-2 1-16,-10-6 2 0,-4-5 1 16,-9-4-2-16,-24-3 0 15,-13 5 0-15,-6 2 1 16,-2 11-3-16,6 11 0 15,12 13-2-15,13 0 1 16,11 16-14-16,12 9-17 16,0 0-63-16,12 1-992 15</inkml:trace>
  <inkml:trace contextRef="#ctx0" brushRef="#br0" timeOffset="27733.817">5924 10926 1719 0,'0'0'14'15,"0"0"-8"-15,0 0 7 16,100-1 7-16,-40-4-9 0,6-1-4 16,0 1-4-16,5-1-1 15,5 2 1-15,3-2-2 16,-10 4-1-16,-8 0-1 16,-20 1 1-16,-15 1 2 15,-9 0 0-15,-10 0-1 16,-5 0 4-16,-2-2 2 15,0 2 10-15,0 0-7 16,0 0-9-16,0 0 0 16,-14 0-1-16,-2 0-21 15,1 0-184-15</inkml:trace>
  <inkml:trace contextRef="#ctx0" brushRef="#br0" timeOffset="29038.6714">6483 5474 1446 0,'0'0'153'0,"0"0"-124"16,0 0 3-16,0 0 11 16,0 0-13-16,0 0-11 15,0 0-13-15,36 2 2 16,10-3-3-16,12-7 5 16,10-3-5-16,7 1 2 15,4 0-1-15,-3 0-2 16,-3 3-3-16,-9-3 1 15,-10 7-2-15,-14-1 2 16,-11 2-2-16,-11 1 0 16,-11 1 0-16,-2 0 0 15,-4-2 0-15,-1 2 7 16,0 0-2-16,0 0-5 16,0 0 3-16,0 0-3 0,-9 0 0 15,-4 6-26-15,-2-3-118 16</inkml:trace>
  <inkml:trace contextRef="#ctx0" brushRef="#br0" timeOffset="30906.4972">2284 14983 1738 0,'0'0'64'0,"0"0"-38"16,0 0 3-16,0 0-7 0,0 0-9 16,0 0-7-16,0 0-5 15,-13-4-1-15,13 4-1 16,0 12-1-16,6 5 2 16,11 3 1-16,4 3 1 15,0-1-2-15,5 3 1 16,0 0 0-16,0-2 1 15,-1 1-2-15,0-2-1 16,-4-1 1-16,-1-4 0 16,-4-2 0-16,-4-3 0 0,-3-4-4 15,-1-1-1 1,-1-4-1-16,-4-2-6 0,-2 2-11 16,-1-3-3-16,0 0-8 15,0-4-50-15</inkml:trace>
  <inkml:trace contextRef="#ctx0" brushRef="#br0" timeOffset="31232.6108">2554 14962 1712 0,'0'0'90'0,"0"0"-71"16,0 0-5-16,0 0-2 16,0 0-5-16,0 0-1 15,-91 69 0-15,67-34-4 16,2 2 0-16,-2 1 0 16,6-2-1-16,0-1-1 15,7-4 2-15,-2-4-2 16,4-3 0-16,3-3 0 15,-3-7-2-15,2-2-7 16,4-2-7-16,0-4-13 16,1-4-26-16,1-2-46 15,1 0-154-15</inkml:trace>
  <inkml:trace contextRef="#ctx0" brushRef="#br0" timeOffset="31667.1717">2041 14662 1663 0,'0'0'80'0,"0"0"-65"0,0 0-15 16,0 0 0-16,0 0 9 16,0 0-2-16,122 0-3 15,-74 0-2-15,0 0-1 16,-2 0-1-16,-1 0 3 15,-7 0-2-15,-6 0 0 16,-10 0-1-16,-5 0 0 16,-9 0 0-16,-5 0 0 15,-3 0 2-15,0 0 5 16,0 0 4-16,0 0-2 0,0 0-6 16,0 0-1-16,0 0-2 15,2 0-14-15,-2 0-54 16</inkml:trace>
  <inkml:trace contextRef="#ctx0" brushRef="#br0" timeOffset="35063.7452">2263 16012 1608 0,'0'0'84'0,"0"0"-35"15,0 0-1-15,0 0-21 16,0 0-6-16,0 0-5 0,0 0-3 16,-25 4-9-16,16 11-3 15,1 5 2-15,1 7-3 16,1 1 1-16,6 3 0 15,0-3 1-15,0-2-2 16,10-1 0-16,10-4 1 16,1-2-1-16,11-6 0 15,0-5-3-15,2-6 2 16,0-2-7-16,-2 0 2 16,-5-13-2-16,2-7 3 15,-5-4 4-15,-6-4 1 16,-3-1 1-16,-4-2 1 0,-4 4-1 15,-6 4 1-15,-1 3 5 16,0 5 1 0,0 7 4-16,0 4-1 0,0 1 0 15,0 3-1-15,0 0-5 16,0 0-5-16,-1 12-1 16,-3 15-2-16,2 11 3 15,2 5 0-15,0 5 1 16,0 6-1-16,2 2 0 15,12 4-1-15,0 1 1 16,4-3-1-16,-6-1 0 16,-2-7-2-16,-7-7-1 15,-3-7 2-15,0-6 2 16,-16-6 0-16,-9-7 1 16,-1-5-1-16,-7-9 1 0,3-3-1 15,5 0 0-15,1-16-2 16,12-12-8-16,12-8-21 15,0-10-128-15</inkml:trace>
  <inkml:trace contextRef="#ctx0" brushRef="#br0" timeOffset="35798.0392">2975 15028 1536 0,'0'0'109'0,"0"0"-56"16,0 0-14-16,0 0-1 15,0 0-8-15,0 0-12 16,-64-16-4-16,64 15-3 16,0 1-8-16,5 0-3 15,25-3 0-15,21 3 0 16,22-5 4-16,16-3-3 15,13 4 1-15,4 1-1 16,0 2-1-16,-6 1 0 16,-9 0 0-16,-11 0 2 15,-14 0-2-15,-16 0 1 16,-15 0-1-16,-19 0-1 16,-7 0 1-16,-6 4-6 0,-3 6-4 15,3 6-10-15,-3 4-16 16,0 0-106-16</inkml:trace>
  <inkml:trace contextRef="#ctx0" brushRef="#br0" timeOffset="36524.1133">3119 16081 1442 0,'0'0'32'15,"0"0"11"-15,0 0 22 16,-94-2-11-16,69 2-13 16,0 2-25-16,2 4 6 15,5-2-5-15,8 0 4 16,4-4-5-16,6 1-1 0,0-1-12 15,0 0-3-15,14 0 4 16,23-1-3-16,16-10 1 16,13-3 0-16,11 0 0 15,3-2 0-15,3 2 0 16,2 0-2-16,-2 4 2 16,-3 1 1-16,-6 2 1 15,-4 4-2-15,-7-1 2 16,-6 3-3-16,-8-1 2 15,-12 1 2-15,-4 1 4 16,-9 0-4-16,-9 0-4 16,-4 0 1-16,-6 0-1 15,1 0-1-15,0 0 0 16,0 0 0-16,1 0-6 0,0-3-12 16,1-8-69-16,-3-6-1370 15</inkml:trace>
  <inkml:trace contextRef="#ctx0" brushRef="#br0" timeOffset="37246.1268">3708 14788 1607 0,'0'0'77'16,"0"0"-33"-16,0 0-21 15,0 0-7-15,0 0-8 16,0 0-1-16,39-14 1 16,-18 14 1-16,0 0 2 15,5 9-2-15,2 12-3 16,1 11 1-16,4 9 0 16,2 10-1-16,-1 8 0 15,3 5-5-15,-3 14 0 16,-4 3 1-16,0 8 0 0,-5 1-2 15,-5-1 1-15,1 0-1 16,-11-2 1-16,-5-3 0 16,-5 3-1-16,0-1-1 15,-17-4 1-15,-6-5 0 16,-1-6 2-16,-6-11-1 16,0-4-1-16,-1-5 0 15,1-6 0-15,0-7 1 16,9-8-1-16,-3-8 0 15,5-6 1-15,4-6 1 16,3-6-2-16,6-3 0 0,6-1 1 16,0 0-1-1,0 0-6-15,0 0-8 0,11-12-55 16</inkml:trace>
  <inkml:trace contextRef="#ctx0" brushRef="#br0" timeOffset="38158.046">3768 14783 1423 0,'0'0'133'0,"0"0"-66"16,0 0-7-16,0 0-18 15,0 0-21-15,0 0-9 16,30-39-7-16,-11 35 3 16,9 1 1-16,7-2 3 15,8 5-3-15,11 0-3 16,11 0 0-16,9 12 1 15,15 8-4-15,8 7-2 16,7 7 1-16,2 7-2 16,0 4 1-16,0 3 0 15,-6-3 1-15,-4-1-2 16,-3-4 0-16,-2 1 2 16,-8-2-1-16,-9-3-1 0,-11 1-2 15,-16-3 2-15,-6-1-4 16,-7-1 3-16,-9-3 1 15,-5-6-3-15,-4-3 0 16,-5-5 3-16,-4-5 3 16,-1-3-3-16,-3-6 1 15,0-1 0-15,-3 0-1 16,3 0 3-16,-3 0 0 16,2 0-2-16,-2-1-1 15,4-2-6-15,-1-2-76 0</inkml:trace>
  <inkml:trace contextRef="#ctx0" brushRef="#br0" timeOffset="39232.271">3841 16566 1482 0,'0'0'87'0,"0"0"-76"0,0 0 12 16,0 0 35 0,91-26-26-16,-55 18-15 0,1 0-8 15,8-2 3-15,-3 0-4 16,5-3-1-16,3-2-3 15,2-5 3-15,3 0 3 16,2-5-2-16,-2 0 1 16,3-3 3-16,-4-1-3 15,3-2 1-15,-6 2-4 16,0 0-1-16,-4-5 3 0,-1 2-3 16,-4-5 0-1,-2-2-2-15,-4-6 0 0,4-8-3 16,-6 3 2-1,1-1-1-15,-4 4 0 0,-1 6 0 16,-2 5 0-16,-1 5-1 16,-3 2 0-16,-5 4 0 15,1 4 0-15,-8 0 1 16,-1 2-1-16,0 1 2 16,-5 2-2-16,6 3 0 15,-3 0-1-15,-2 1 1 16,5 0-1-16,-3 0 3 15,3-1-2-15,0 2 0 16,0 0 0-16,1 0 0 16,-4 1 0-16,0 0 0 15,-2 1 0-15,2 1 1 0,-4-1-1 16,4 1 0-16,-2 1-1 16,1 0 2-16,-4 3-1 15,-1 0 0-15,-1 0 0 16,-1 4-1-16,1-2 1 15,-2 2 0-15,0 0 1 16,0 0-2-16,0 0-2 16,0 0-14-16,0 3-51 15,-3 5-144-15</inkml:trace>
  <inkml:trace contextRef="#ctx0" brushRef="#br0" timeOffset="39680.4563">5369 15433 1726 0,'0'0'48'0,"0"0"-21"16,0 0-10-16,0 0-5 16,0 0-3-16,0 0-4 15,-68 32-1-15,64-10-2 16,4 2 1-16,0 1-3 16,1 1 2-16,19-2 2 0,1-5-4 15,9-4 2-15,-2-3-1 16,9-10 2-16,0-2-2 15,-4 0 0-15,-2-2 1 16,-7-12-1-16,-9-3 1 16,-4-5 1-16,-7-5 1 15,-4-5 7-15,0-1-3 16,-22 1-3-16,-8 4 0 16,-5 6-2-16,1 8-2 15,-1 10-2-15,9 4 1 0,7 2-12 16,10 14-21-1,9-2-117-15</inkml:trace>
  <inkml:trace contextRef="#ctx0" brushRef="#br0" timeOffset="40574.2909">5642 15497 1491 0,'0'0'47'0,"0"0"-14"0,0 0-7 15,0 0 11-15,0 0 1 16,0 0-10-16,-48-3-9 15,48 3-4-15,0 0-6 16,0 0 3-16,3 0-2 16,25 0-4-16,21 0 8 15,29-3-7-15,22-1-4 16,19 0 2-16,15 1-3 16,10 0 0-16,2 1 0 15,-3-3-2-15,-6-1 0 0,-10 0 0 16,-15-7-1-1,-14 5 1-15,-14-2 2 0,-14 2-2 16,-16 2 0-16,-15 1 1 16,-13 2-1-16,-9 0 2 15,-11 1 13-15,-3 2-2 16,-3-2-5-16,0 2-1 16,0 0-1-16,0 0-2 15,0 0-2-15,0-1-1 16,0 1 0-16,1 0-1 15,-1 0-6-15,0-3-64 16,0-8-1564-16</inkml:trace>
  <inkml:trace contextRef="#ctx0" brushRef="#br0" timeOffset="44810.1553">7248 5392 595 0,'0'0'948'0,"0"0"-912"15,0 0-34-15,0 0 3 16,0 0 16-16,0 0 9 0,0 0-10 16,0 33-5-16,0-22 6 15,0-2-1-15,0 2 0 16,3 3-3-16,0-2-5 15,1 4-3-15,-3 0-3 16,3 4-1-16,0 5-2 16,-2 0 2-16,4 1 5 15,-5 4-4-15,2 0-1 16,0 0-4-16,0 3 1 16,0-1-1-16,0-1 0 15,-2 3 0-15,4 0-1 16,-3 0 1-16,4-3-1 15,0-2 0-15,-3-3 1 16,2-1-1-16,1 2 0 16,-3-3 1-16,2 2-1 0,-2 1 0 15,-2-2 0-15,4 2 1 16,-5 1-1 0,6 0 0-16,-3 0 0 0,0 1 0 15,1 2 1-15,-3-2-2 16,3 0 2-16,-1 1-1 15,-2 1 1-15,1 0-2 16,1-1 1-16,-2 1 0 16,1-4 0-16,-2 1 0 15,0-1 0-15,0 0 0 0,0 0 1 16,0 1-1 0,0 1 0-16,0 1-1 0,0 4 1 15,0-3 0-15,0 3 1 16,-2-1-1-16,-2-1 0 15,4 2 0-15,0 0 1 16,0 4-1-16,0 2 0 16,0-1 0-16,0-2 0 15,0 2 0-15,0 0 1 16,0-3-1-16,0 3 0 16,0-2 0-16,0 0 0 15,0 2 0-15,6-1 0 16,-2 0 1-16,-1-1-1 15,-2-3 0-15,4 0 0 16,-2 0 0-16,0-1 0 16,-1-2 1-16,-1 1 0 0,1-1-1 15,1 0 1-15,1-2-1 16,0 1 1-16,1-1-1 16,-2-3 0-16,-2-1 0 15,2 3 0-15,-1-6 1 16,-1 3 0-16,1-1 0 15,-2 1 0-15,2 1 2 16,2 1 1-16,-1 1-2 16,6 1-1-16,-5 3 2 15,4-1-2-15,-2 0-1 16,1-1 0-16,0-2 1 16,-2 0-1-16,2 2 0 15,0-3 0-15,-3 2 1 0,0 0-1 16,-1 0 0-16,0 3 1 15,0-1 0-15,0-2-1 16,0 3 0-16,0-1 0 16,-1-2 0-16,1-2 1 15,0 0-1-15,1-3 0 16,-1-1 0-16,3-1 0 16,-3 0 0-16,1-5 0 15,0 3 0-15,-3 1 0 16,2-4 1-16,-3 3-1 0,4-3 0 15,-4-3 0-15,2 1 0 16,-2 0 0 0,0 1 0-16,0-1 0 0,0 1 0 15,0 1 1 1,1-3-2-16,1 1 1 0,-1 0 0 16,1-3 0-16,1 0 0 15,0 0 0-15,1 0-4 16,1 0-6-16,5 1-33 15,4-1-254-15</inkml:trace>
  <inkml:trace contextRef="#ctx0" brushRef="#br0" timeOffset="46620.7345">7543 9082 1553 0,'0'0'85'16,"0"0"-38"-16,0 0-9 0,0 0-8 16,0 0-14-1,0 0-11-15,0 0-3 0,0 0-2 16,0 0 0-16,0 0-2 16,0 3 2-16,0 9 0 15,0 0 0-15,0 0 3 16,0 4-2-16,2 1 0 15,-1 3 0-15,1 0 0 16,-1 4 0-16,-1 2 0 16,0-1 0-16,0 3 1 15,0-1-2-15,0 0 2 16,0 3 0-16,0 0 0 16,0-1 7-16,0 0-2 15,0 3-4-15,0-1-2 0,0 2 0 16,-1 3-1-16,-2 0 2 15,1 0-2-15,1-3 1 16,-1-3-1-16,1-4 0 16,-1-5 0-16,2-3 0 15,0-2 0-15,0-3 0 16,0-4 0-16,0-1 0 16,0-1-1-16,0-3 3 15,0-1-2-15,0 0 0 16,0-3 1-16,0 0-1 15,0 0 0-15,0 0 0 0,0 0 1 16,0 0-1 0,6 2-1-16,15-2 1 15,18 0 3-15,16 0-1 16,17 0-2-16,13 0 0 0,10 0 0 16,12-5 0-16,4 3 0 15,2-1 0-15,-8 3 1 16,-14 0-1-16,-17 0 0 15,-17 0 0-15,-18 0-1 16,-17 0 1-16,-13 0-2 16,-7 0-2-16,-2 0-1 15,0 0 0-15,0 0-31 16,-13 5-42-16</inkml:trace>
  <inkml:trace contextRef="#ctx0" brushRef="#br0" timeOffset="47626.7748">6626 10926 1331 0,'0'0'123'0,"0"0"-21"16,0 0-21-16,0 0-31 16,0 0-16-16,0 0-12 15,-24-12-5-15,22 12 1 16,-2-3-2-16,2 2-8 15,2 1 0-15,-1 0-1 16,1 0-3-16,0 0 1 16,0 0-2-16,0 0-3 15,0-1-1-15,6 1-6 0,19-1 7 16,16-2 6 0,15-1-4-16,19-3-1 0,18 1-1 15,12 0 2-15,13 1-3 16,6 1 1-16,4 2-2 15,2-1-4-15,3 0 1 16,-2 1-1-16,0-5 0 16,-3 1-5-16,-11-5 11 15,-10 2-3-15,-15 1 1 16,-14 5 2-16,-15 1 0 16,-12 2 1-16,-12 0-1 15,-9 0 0-15,-8 0 1 16,-6 2 0-16,-5-2 0 15,-4 3 0-15,-1-1 2 16,-5-2 0-16,-1 0-2 0,0 0 4 16,0 0-1-1,0 0 1-15,0 0-5 0,-1 0-4 16,-12 0-56-16</inkml:trace>
  <inkml:trace contextRef="#ctx0" brushRef="#br0" timeOffset="49619.884">7415 15344 1584 0,'0'0'74'16,"0"0"-32"-16,0 0-10 15,0 0 5-15,0 0-13 16,0 0-9-16,-2-33-2 15,2 24-3-15,0 2-4 0,0-2 0 16,0 2 6 0,-1-3-6-16,-1 0-1 0,1-2 1 15,1-5-2-15,0-4-1 16,0-5 1-16,0-6-1 16,0-7 1-16,0-5 0 15,0-12-1-15,0-11-1 16,0-8 0-16,0-7-1 15,0-5-1-15,0 1 1 16,0 0 0-16,0 4-1 16,0 4 1-16,0 3-1 15,1 0 2-15,1-1-1 16,-1 0-1-16,1 1 1 16,-2-3-1-16,0 0 0 0,0-1 1 15,0-1 0-15,0 3-1 16,3 2 0-1,3 3 0-15,3 5 0 0,-2 6 0 16,1 7 0-16,-5 0 0 16,-3 4 1-16,0 1-1 15,0-1 0-15,0-1-1 16,0 2 2-16,-2-1-1 16,-2 1 0-16,2 5-2 15,-1 2 1-15,3 5 1 16,0 0-1-16,0 1 1 15,0 2 0-15,0 3-1 16,0 3 0-16,0 4 1 0,0 0 0 16,0-2-1-16,0 1 1 15,0 2-2-15,2-1 2 16,-2 4-1-16,0-3 0 16,0 0 1-16,0 1 0 15,0-2-1-15,0 2-1 16,0 0 2-16,0-1-1 15,0 1 1-15,0-2-1 16,0 0 1-16,-6-1-1 16,3-1 1-16,-1 2-4 15,0-1 3-15,1 4 1 16,0 1 0-16,2 1 0 16,-1 5 0-16,1 4 0 15,1 2 0-15,-2 1 0 16,2 2 0-16,-1 0 0 0,-1 2 0 15,1-1 0-15,-2-1 0 16,2 0 0-16,1-2-1 16,-2-1 1-16,2 1 0 15,0 3 1-15,0-3-1 16,0 4 0-16,0 2 0 16,0 0 0-16,0-1 0 15,0 2-2-15,0-3-1 16,0 3 1-16,7-5 0 15,8 2 2-15,6 0-1 0,10 1 0 16,8-1 0-16,15 0 1 16,16 2 1-16,15-1-1 15,15 2-2 1,13 0 2-16,8 0-1 0,6 0 0 16,-3 0 1-16,-3 3-1 15,-14 0-1-15,-16-2 0 16,-16-1 1-16,-15 0 1 15,-10 0 0-15,-17 0 0 16,-16 0 1-16,-6-1-1 16,-11 1 0-16,0 0-4 15,0 0-5-15,0 0-36 0,-13 0-127 16</inkml:trace>
  <inkml:trace contextRef="#ctx0" brushRef="#br0" timeOffset="51213.8292">8593 9378 1613 0,'0'0'57'0,"0"0"-48"16,0 0-2-16,0 0 3 16,0 0 10-16,0 0-4 15,0 0-5-15,45 53-2 16,-33-32 1-16,4-1-1 16,2 6 4-16,0 4 1 15,4 1-5-15,2 3-5 16,0 4-3-16,5 2 1 0,1 3 2 15,1 3-3-15,0 0 0 16,1 0-1-16,-3 2 4 16,0-1-4-16,-4 0 0 15,-4 2 0-15,-2 3 0 16,-5 2 0-16,-4 7 0 16,2 3 0-16,-5 4 1 15,-2 0 1-15,-2-2-2 16,-1-6 1-16,-2 0 1 15,0-1 0-15,0 1 1 16,0 3 4-16,0-2 0 16,0-1-7-16,0-1 3 15,0 1 0-15,0-2-2 16,0 3 0-16,0 2-1 16,-2-1 1-16,-1 1 0 0,-3 1 1 15,0 0 1-15,0 2-3 16,-1-3 0-1,-1-2 1-15,1-5 0 0,0 0-1 16,-4 1 0-16,-1 0 2 16,-4-1-2-16,-1-2 0 15,-4-2 0-15,3-4 0 16,2-4 0-16,-3 1 0 16,5-3 1-16,-2 0-1 15,-1 2 0-15,-1-3 1 16,2 0 1-16,-4-5-2 15,7-2-2-15,-5-4 2 0,2-3 0 16,0-2 0-16,-1 1 0 16,0-3 0-16,3-1 0 15,0-2 0-15,1-2 2 16,2-1-2-16,2-5 1 16,2-3-1-16,3-3 0 15,2-4 1-15,2 0-1 16,0-2 0-16,0 0 1 15,0 0 0-15,0-2 3 16,0-15-4-16,0-12-32 16,0-14-142-16</inkml:trace>
  <inkml:trace contextRef="#ctx0" brushRef="#br0" timeOffset="51931.9095">8666 10839 1406 0,'0'0'164'0,"0"0"-92"16,0 0-19-16,0 0-13 0,0 0-8 15,0 0-6-15,-2 0-10 16,2 0-2-16,0 0-5 16,0 0-6-16,0 0-1 15,0 0-2-15,16-5 0 16,11 3 2-16,10-3-2 16,6 2 2-16,9 1-2 15,2-1-4-15,4 3-12 16,-4 0-64-16,-8-5-492 15</inkml:trace>
  <inkml:trace contextRef="#ctx0" brushRef="#br0" timeOffset="53008.837">8538 9307 1482 0,'0'0'98'0,"0"0"-49"15,0 0 16-15,0 0-19 0,0 0-14 16,0 0-11-16,-2 0-8 16,2 0-1-16,0 0-5 15,0 0-3-15,0 0-4 16,5 0 1-16,13 0 1 16,7-2 0-16,8-1-1 15,7 0-1-15,7 1 1 16,11 2-1-16,11 0 2 15,9 0-1-15,7 5-1 16,5 7 0-16,5 3 0 16,4 3 0-16,5 7 0 15,1 5-1-15,-1 6 1 16,5 7 0-16,-7 4 2 16,-3 3-2-16,-5 3 1 0,-7 1-1 15,-9-1 0-15,2 0-1 16,-7 3 1-16,-4 2-1 15,-4-1 1-15,-7-2-1 16,-5-1 1-16,-4-2-1 16,-9 1 0-16,-5 3 1 15,-5-3-1-15,-4-5 0 16,-7-5 1-16,-4-8-1 16,-1-6 1-16,-5-2 1 15,-2-2-1-15,1-5 1 16,-5-4-1-16,0-5 0 15,0-5 0-15,-2-2 0 16,-1-4 1-16,2 0 0 0,-1 0-1 16,1 0 1-16,2 0-1 15,2 0 0-15,2 0-1 16,0 0-17-16,-4 0-127 16</inkml:trace>
  <inkml:trace contextRef="#ctx0" brushRef="#br0" timeOffset="54385.9764">8780 12664 823 0,'0'0'532'0,"0"0"-343"16,0 0-125-16,0 0-13 0,0 0-6 16,0 0-12-16,-5-13-13 15,5 13-6-15,0-2-5 16,0-1 0-16,6 0-2 16,6-1 1-16,7-1 0 15,3-2-3-15,8 1 0 16,11-3 3-16,7 0 1 15,2-4-2-15,3-4 0 16,5-5 0-16,-2-1 1 16,0-4-2-16,4 1-3 15,-1-3-1-15,2-1 2 16,-1-3-4-16,6-2 2 16,-3-1-1-16,0-4-1 0,-2 3 1 15,-1-1 0-15,-2 1-1 16,-2 0 0-1,-3 2 1-15,-4-2-1 0,-2 3 1 16,0-3-1-16,-2-1 0 16,3 0 1-16,-5-2-1 15,0 1-1-15,-7 1 1 16,-3 2 0-16,-2 0 0 16,-1 0 0-16,0-1 0 15,-3-4 0-15,-1 0 1 16,3 0-1-16,-2-5 0 15,2 3-1-15,-4-2 0 0,1 4 1 16,-3 5 1-16,-6 3-1 16,-3 1 0-16,-3-1 0 15,2 2 0-15,-1-2 0 16,3 4 2-16,-2-1-4 16,3 2 3-16,0 1-1 15,-2 3 0-15,0 1 0 16,-2 5 0-16,-2 1 0 15,-2 5 0-15,-5 0 1 16,1 3-1-16,3-2 0 16,-3 2-1-16,3-3 1 15,1 0 1-15,-1-1-1 16,3-1 0-16,-2 0 0 0,2 1 0 16,0 1 0-1,-2 1 2-15,-2 3-2 16,-3 0-1-16,-1 4 1 0,-1 2 0 15,-1 1 2-15,0-1-2 16,0 2 0-16,0 0-1 16,0 0 1-16,0 0-7 15,0 0-4-15,0 0-6 16,0 0-2-16,-1 3-42 16,-4 1-78-16</inkml:trace>
  <inkml:trace contextRef="#ctx0" brushRef="#br0" timeOffset="54822.4334">10968 10649 1716 0,'0'0'46'0,"0"0"-13"16,0 0-15-16,-85-15 3 16,69 15-3-16,2 0-9 15,2 11-4-15,2 9-3 16,4 5-1-16,6 6 1 0,0 4-1 16,3-3 1-16,20-3-1 15,7-3 0-15,8-5-1 16,1-5 1-16,5-8-1 15,-5-5 2-15,-5-3-1 16,-6-2-1-16,-7-15 1 16,-7-6 0-16,-5-7 1 15,-9-4-1-15,-6-4-1 16,-23-3 1-16,-14 0-1 16,-9 7 0-16,-3 10 0 15,3 13 0-15,7 11-1 16,14 0 0-16,13 16-6 15,12 11-13-15,6 2-32 0,3-3-169 16</inkml:trace>
  <inkml:trace contextRef="#ctx0" brushRef="#br0" timeOffset="55234.6136">11260 10778 209 0,'0'0'1478'0,"0"0"-1451"16,0 0-25-16,0 0 10 0,0 0 1 15,114 0-1-15,-40-2-4 16,7-3 2-16,7-2-6 16,3 0 0-16,4-1-3 15,6 2 4-15,-2 0 3 16,-8 1-3-16,-19 3-1 16,-17 0 6-16,-19 2 0 15,-17 0 2-15,-12 0 2 16,-5 0 0-16,-2 0 3 15,0 0-5-15,0 0-3 16,0 0-4-16,0-1-5 0,0 1 0 16,0 0-10-16,0 0-37 15,-5 0-444-15</inkml:trace>
  <inkml:trace contextRef="#ctx0" brushRef="#br0" timeOffset="55986.5788">13092 10718 1623 0,'0'0'54'0,"0"0"-39"16,0 0 2-16,0 0 20 15,0 0-15-15,0 0-10 16,0 0 0-16,65-51 0 15,-62 33-2-15,-3 0-3 16,0-3-2-16,-12 1 1 16,-11 0-3-16,-6 3 0 15,-4 6 1-15,1 1 2 16,5 6-2-16,2 4 0 16,2 0 1-16,8 4-4 15,2 15-1-15,2 5 1 0,4 7-1 16,1 6 0-16,2 6 1 15,4 1 0 1,0 5 0-16,0 2-1 0,8 2 1 16,7 3-1-16,2 0 1 15,-4 0-1-15,0 0 0 16,-4-3 0-16,-5-4 0 16,-4-5 1-16,0-5 0 15,0-9-1-15,-11-5 1 16,-1-5 0-16,5-9-1 15,-2-3 1-15,3-5-1 16,-3-3 1-16,0 0-1 0,-3-10-2 16,-3-14-17-16,1-7-67 15,-1-8-1353-15</inkml:trace>
  <inkml:trace contextRef="#ctx0" brushRef="#br0" timeOffset="56143.5739">12713 11050 1708 0,'0'0'117'0,"0"0"-107"15,140-36-9-15,-53 23 0 16,11 4-1-16,15 3-5 16,8-1-38-16,0 3-271 15</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1-15T05:28:15.182"/>
    </inkml:context>
    <inkml:brush xml:id="br0">
      <inkml:brushProperty name="width" value="0.05292" units="cm"/>
      <inkml:brushProperty name="height" value="0.05292" units="cm"/>
      <inkml:brushProperty name="color" value="#FF0000"/>
    </inkml:brush>
  </inkml:definitions>
  <inkml:trace contextRef="#ctx0" brushRef="#br0">1046 3159 209 0,'0'0'1466'15,"0"0"-1399"-15,0 0-24 16,0 0-10-16,0 0-3 16,0 0-16-16,0 0-4 15,0 0-2-15,-16-14-2 16,16 14-4-16,-2 0-2 15,2 0 0-15,-1 14-1 16,-4 7 1-16,-4 12 3 16,0 10-1-16,-7 3-2 15,-2-1 2-15,0-1-2 0,2-8 0 16,2-7 0-16,6-2 0 16,3-8-1-16,2-4 1 15,3-9-2-15,0-2 1 16,0-1-2-16,16-3 0 15,11 0 3-15,7-4 4 16,7-13-2-16,6 0-1 16,-2 0-1-16,-2 5 1 15,-4 0-1-15,-2 6 0 16,-8 0 0-16,-9 1 0 16,-9 4 0-16,-3-2-1 15,-6 3 2-15,-2 0-1 16,0-3 0-16,0 3 0 15,0-2 0-15,0 2-1 16,0 0 1-16,0 0-2 16,0-3-3-16,-2 0-9 0,-6-3-4 15,-1 1-9-15,4-2-4 16,-2 2 23-16,1-2 8 16,0-1 0-16,-1 1 7 15,-3-3 4-15,5 3 5 16,-3 0 3-16,4 1 2 15,1 3-3-15,1 0-1 16,2 3-4-16,0 0-4 16,0 0-4-16,0 0-5 15,0 0-1-15,0 12-1 16,0 10 2-16,0 9 0 0,5 5 0 16,4 5 1-16,-1 4 0 15,5-4-1-15,-3-2 0 16,0-6 0-16,-4-5-2 15,-1-7-1-15,-2-7 0 16,-3-5-3-16,3-6 0 16,-3 0-3-16,3-2-4 15,-1-1-7-15,-2 0-18 16,0-12-111-16</inkml:trace>
  <inkml:trace contextRef="#ctx0" brushRef="#br0" timeOffset="537.1241">1140 2967 1628 0,'0'0'43'0,"0"0"12"16,0 0-18-16,-91-30-6 16,61 30-17-16,-1 0-3 15,-4 2-2-15,-2 21-2 16,0 7-3-16,3 15 0 15,2 11-1-15,4 16-3 16,10 12 2-16,4 15 1 16,13 12-2-16,1 1-1 15,16-4 1-15,22-13-1 16,14-19-2-16,12-14 0 16,11-19 0-16,10-17 2 15,7-18 0-15,4-8 0 16,-2-26 0-16,-9-16 0 0,-18-13 0 15,-15-14 1 1,-15-15 1-16,-17-14 0 0,-20-14 1 16,-11-7-1-16,-35 1 4 15,-21 15 3-15,-20 20-1 16,-5 26 2-16,1 32-6 16,9 25-4-16,17 17-4 15,15 28-11-15,7 1-42 16</inkml:trace>
  <inkml:trace contextRef="#ctx0" brushRef="#br0" timeOffset="2243.6956">3337 3284 97 0,'0'0'1587'0,"0"0"-1549"15,0 0-15-15,0 0 4 16,0 0-7-16,0 0-9 16,0 0-6-16,10-85 5 15,-10 74 0-15,-8 1-1 16,-6 0-5-16,-4 4 0 0,2 3 1 16,-2 3 4-16,3 0-3 15,3 0 1-15,3 0 0 16,0 6-2-16,-1 9-3 15,1 7 0-15,1 8-2 16,2 7 2-16,3 7 0 16,3 7 0-16,0 10-2 15,1 5 1-15,13 3 0 16,1 3-1-16,-4-3 2 16,4-3-2-16,-7-2 1 15,-6-6-1-15,-2-8 1 16,0-5-1-16,0-9 0 15,-6-8 0-15,-3-6 0 0,-3-7 0 16,3-5 0 0,-7-6-2-16,-5-4-2 0,-3-4-9 15,-4-21-24-15,5-14-87 16</inkml:trace>
  <inkml:trace contextRef="#ctx0" brushRef="#br0" timeOffset="2409.9997">3000 3718 1780 0,'0'0'38'16,"0"0"-31"-16,0 0-3 16,88-59-4-16,-22 46-1 0,17-1-12 15,8 0-105-15</inkml:trace>
  <inkml:trace contextRef="#ctx0" brushRef="#br0" timeOffset="2816.4009">3703 3468 1789 0,'0'0'66'0,"0"0"-48"0,0 0-9 16,0 0-1-16,0 0-8 15,0 0-5-15,56 0 2 16,-2 0-9-16,5-1-37 15,0 0-147-15</inkml:trace>
  <inkml:trace contextRef="#ctx0" brushRef="#br0" timeOffset="2966.1733">3673 3664 1784 0,'0'0'57'16,"0"0"-50"-16,0 0 8 15,0 0-2-15,0 0-13 0,0 0-6 16,116 3-1 0,-20-22-92-16</inkml:trace>
  <inkml:trace contextRef="#ctx0" brushRef="#br0" timeOffset="10176.3462">5259 3445 1682 0,'0'0'127'0,"0"0"-98"16,0 0-8-16,0 0-1 15,0 0-9-15,0 0-11 16,0 0-1-16,0 0 1 16,22 40 2-16,3-11 4 15,6 3-2-15,-1 3-1 16,-2-4 1-16,2 0-2 15,-1 2-1-15,-1-2-1 0,-3-3 1 16,-3-1 0 0,-5-6-1-16,-4-4-1 0,-4-4 1 15,-5-6-2-15,0-2-1 16,-4-2-2-16,0-1 0 16,1-2-2-16,-1 0 1 15,0 0-5-15,0 0-20 16,0-5-54-16,0-9-697 15</inkml:trace>
  <inkml:trace contextRef="#ctx0" brushRef="#br0" timeOffset="10502.3084">5542 3456 1752 0,'0'0'57'15,"0"0"-43"-15,0 0 4 16,0 0 3-16,-85 81-13 16,62-41-2-16,5 7-4 15,-3-3-1-15,2 4 1 16,1-7-2-16,1-5 1 0,4-5-1 15,1-7 1-15,2-6 0 16,2-1-1 0,1-4-2-16,4-6-3 0,0-4-8 15,-3-3-10-15,3-3-24 16,0-18-374-16</inkml:trace>
  <inkml:trace contextRef="#ctx0" brushRef="#br0" timeOffset="10875.733">5064 3207 1763 0,'0'0'27'0,"0"0"-17"16,0 0-5-16,0 0-2 15,84-12 3-15,-20 8-1 16,6-2-5-16,-1 1 1 16,1 0-1-16,-11-1-1 15,-15 0-2-15,-16 3 3 16,-15 2 2-16,-10-2-1 15,-3 3 10-15,0-1 11 0,0 1-13 16,0-1-3-16,0-1 1 16,0 1-5-16,0-1-2 15,0 2-4-15,0 0-55 16,6-3-504-16</inkml:trace>
  <inkml:trace contextRef="#ctx0" brushRef="#br0" timeOffset="12642.7945">6156 3451 1732 0,'0'0'54'0,"0"0"-24"0,0 0 11 16,0 0-14-1,0 0-7-15,0 0-8 0,0 0-5 16,-27-12-5-16,24 12-2 16,1 12 0-16,2 10-2 15,0 0 1-15,0 5-1 16,11-1-6-16,8-4 1 15,7-4-4-15,5-8-2 16,5-6 6-16,4-4-4 16,-2 0 4-16,-3-15 3 15,-8-4 1-15,-12-1 3 16,-2 1 2-16,-11-4 2 16,-2 4-1-16,0-1 10 15,0 2 0-15,0 8 0 16,0 1-1-16,0 4 0 15,0 5-2-15,0 0-2 0,0 0-8 16,0 5-1 0,0 18-4-16,0 12 5 0,0 11 1 15,0 2-1-15,0 4 0 16,0-1 0-16,8 3 0 16,8 0-1-16,-4-1 0 15,-3-7-1-15,-6-1-3 16,-3-9 4-16,0-8-3 15,-12-4 1-15,-10-7 2 16,-1-5 1-16,-2-4 1 16,1-8 1-16,3 0 0 0,6-5-1 15,3-10-1 1,9-4-7-16,3-3-17 0,17-3-19 16,21-1-178-16</inkml:trace>
  <inkml:trace contextRef="#ctx0" brushRef="#br0" timeOffset="13149.2392">7036 3542 1837 0,'0'0'33'15,"0"0"-30"-15,0 0 1 0,0 0 8 16,0 0-12 0,0 0 1-16,35-2 0 0,11 1 1 15,6-1 2-15,7-1-3 16,-2-1 0-16,-5 1-1 15,-10-1-1-15,-11 1 0 16,-14 0-1-16,-8 3 2 16,-5 0 2-16,-4 0-2 15,0 0 0-15,0 0-1 16,0-4 1-16,0 3-12 16,0-4-18-16,-4 1-77 15</inkml:trace>
  <inkml:trace contextRef="#ctx0" brushRef="#br0" timeOffset="13475.6331">7199 3364 1839 0,'0'0'36'15,"0"0"-17"-15,0 0 4 16,0 0-9-16,0 0-13 16,0 0-1-16,-2 14-4 0,2 16 4 15,0 9 1-15,0 3-1 16,1 3 0-16,4-2 1 16,1-5-1-16,-1-5 0 15,-1-5-2-15,-2-4-2 16,-1-4-3-16,-1-5 3 15,0-5-2-15,0-3-3 16,2-3-4-16,3-3-9 16,1-1-42-16,3 0-279 15</inkml:trace>
  <inkml:trace contextRef="#ctx0" brushRef="#br0" timeOffset="23720.9666">8041 3358 661 0,'0'0'957'16,"0"0"-887"-16,0 0-39 15,0 0 4-15,0 0-9 16,0 0-9-16,0 0-7 16,0-10-3-16,0 10 0 0,0 0 0 15,0 0 2-15,0 0-3 16,0 0 0-16,0 0 0 15,0 0-2-15,0 0 0 16,0 0 0-16,0 0 2 16,0 0-1-16,0 0 1 15,0 0 0-15,0 0-1 16,0 0 2-16,0 0-2 16,0 0-1-16,0 0-1 15,0 0-1-15,0 0-2 16,0 0 0-16,0 0-2 15,0 7 0-15,0 5 1 16,0 5 0-16,0-1 1 0,0-2-1 16,6-3 0-16,9 1 0 15,5-4-2-15,8-4 3 16,4-4-1-16,6 0-2 16,-1-4-2-16,1-11-1 15,-7-5 1-15,-5-1 1 16,3-1 3-16,-11-1 0 15,-4 3 1-15,-1 3 1 16,-9 4 0-16,-2 1 1 16,-1 2 5-16,-1 4 3 15,0 3 1-15,0 3-2 16,0 0-2-16,0 0-5 16,0 0-2-16,0 8-2 15,0 15-1-15,0 8 3 0,0 8 1 16,0 9-1-16,0 4 0 15,5 4 0-15,8 2 0 16,2-1 0-16,3-5 0 16,-6-5 0-16,-3-5 0 15,-3-4 0-15,-6-4-1 16,0-4 0-16,-6-6 0 16,-11-8 1-16,-3-3 0 15,-7-6 0-15,-3-7 1 16,0 0 2-16,1 0-3 15,12-13-4-15,4 0 1 16,10-3-9-16,3 0-8 16,3-1-29-16,20-5-126 0</inkml:trace>
  <inkml:trace contextRef="#ctx0" brushRef="#br0" timeOffset="24463.3764">8710 3395 1783 0,'0'0'44'0,"0"0"-24"16,0 0 9-16,0 0-8 15,0 0-14-15,0 0-6 16,-8 0-1-16,10 0-2 16,17 0 2-16,9 0 0 15,10-4 3-15,2 0-3 16,-5-2 0-16,-6 3-1 16,-7 0 1-16,-7 2 0 15,-10-1 1-15,-1 2-2 0,-4 0 0 16,0 0 0-16,0 3-1 15,0 16-2-15,-9 6 4 16,-6 12 3-16,-7 3-2 16,-2 6 0-16,-3-1 1 15,0-1-2-15,5-4 0 16,7-6 2-16,3-5 0 16,6-9-1-16,5-7 2 15,1-4-1-15,0-4-1 16,0-1 0-16,16-1 2 15,26-3 1-15,25 0 1 0,21-17-5 16,12-5-12 0,-3-3-51-16</inkml:trace>
  <inkml:trace contextRef="#ctx0" brushRef="#br0" timeOffset="34463.8723">12264 3321 1784 0,'0'0'34'0,"0"0"-27"16,0 0 17-16,0 0-8 15,0 0-11-15,0 0-3 16,0 0-1-16,-3 39 0 16,3-15 3-16,3 6 1 15,2 2-1-15,0-3-1 16,-2-2 0-16,0-4-3 16,-1-2 1-16,1-4 1 15,0-2-2-15,0-1 0 16,-3-7 0-16,2-1 0 0,-2-2-8 15,0-4-9-15,0 0-26 16,0-7-22-16,-2-13-593 16</inkml:trace>
  <inkml:trace contextRef="#ctx0" brushRef="#br0" timeOffset="34717.6312">12091 3292 1721 0,'0'0'48'0,"0"0"-21"16,0 0 6-16,0 0-12 0,0 0-17 15,0 0-4-15,94-32 1 16,-49 32-1-16,3 0 0 15,3 0-2-15,-4 0-21 16,-4 11-26-16,-7-2-30 16,-11 3-658-16</inkml:trace>
  <inkml:trace contextRef="#ctx0" brushRef="#br0" timeOffset="34927.7515">12086 3621 1736 0,'0'0'34'0,"0"0"-28"15,0 0 4-15,0 0 17 16,0 0-5-16,114-12-16 16,-60 4-3-16,0 2-3 15,5 6-9-15,-1 0-28 16,-4 0-55-16,-6 0-1338 15</inkml:trace>
  <inkml:trace contextRef="#ctx0" brushRef="#br0" timeOffset="35415.3676">12703 3635 1717 0,'0'0'69'0,"0"0"-57"16,0 0 22-16,0 0-3 16,-8-73-11-16,8 59-8 15,0 3-4-15,0-1 1 16,4 1-3-16,3 4-2 16,0 0-1-16,2 5-2 15,-2 2-1-15,4 0-2 16,0 0 1-16,5 2-1 15,0 7 1-15,-2 2-3 0,-1 0-2 16,-3 1 4-16,-4-4-4 16,-2-2 2-16,0-3-4 15,-3-1-2-15,2-2 3 16,3 0 6-16,1-12 0 16,2-4 2-16,-1 2 0 15,1-1 1-15,-2 3 4 16,1 3 0-16,0 0 1 15,2 4 1-15,0 2-5 16,0 2-2-16,6 1-1 16,-3 0-1-16,3 2 0 15,0 11 1-15,3 2-2 16,-3 1 1-16,-2-2-2 16,2-1-5-16,-1-2-7 0,4-4-20 15,1-7-47-15,4 0-343 16</inkml:trace>
  <inkml:trace contextRef="#ctx0" brushRef="#br0" timeOffset="35677.9592">13322 3449 1094 0,'0'0'703'16,"0"0"-659"-16,0 0-17 16,0 0 3-16,0 0-12 15,0 0-10-15,0-4-8 16,0 22 2-16,7 10-2 15,-1 6 2-15,1 7-1 0,0 9 0 16,0 4 0-16,3 0-1 16,-1-4 0-16,-2-8 0 15,2-6 0-15,-4-2-1 16,0-8-3-16,-5-7-1 16,0-7-5-16,0-7-9 15,0-5 4-15,-6 0-17 16,-8-13-14-16,4-13-140 15</inkml:trace>
  <inkml:trace contextRef="#ctx0" brushRef="#br0" timeOffset="35972.8908">13366 3439 1738 0,'0'0'62'16,"0"0"-21"-16,0 0-10 15,0 0-8-15,0 0-12 16,0 0-9-16,57-3 0 16,-30 17-1-16,-2 4-1 15,1 2 0-15,-6 1-1 16,-4-1 1-16,-6 1 0 16,-7-1-2-16,-3-3-1 15,0-3-2-15,-5-6 3 16,-14-2-6-16,-5-6-2 15,-3 0 0-15,2-3-4 16,4-17-3-16,8-6 4 0,9-9-71 16,4-1-966-16</inkml:trace>
  <inkml:trace contextRef="#ctx0" brushRef="#br0" timeOffset="36217.2962">13711 3268 1470 0,'0'0'375'0,"0"0"-357"16,0 0-6-16,0 0 11 15,0 0-10-15,0 0-10 0,8 46 5 16,-1-17 0 0,1 3-5-16,2 3-1 0,0 1 0 15,-3-1-2-15,1-3 0 16,-3 0 0-16,-1-2-5 15,-1-7-5-15,0-5-3 16,-3-5-6-16,1-7-31 16,1-6-116-16</inkml:trace>
  <inkml:trace contextRef="#ctx0" brushRef="#br0" timeOffset="36600.4255">13926 3489 1732 0,'0'0'104'15,"0"0"-97"-15,0 0 9 16,0 0 2-16,0 0-12 16,0 0-4-16,59-1-1 15,-32-3-1-15,-5 0 0 16,-2-3-3-16,-4-2-1 15,-5-1 1-15,-7-2 1 16,-4 0 1-16,0 1 1 16,-12 1 0-16,-11 1 1 15,-6 5 2-15,-1 4 0 16,3 0-1-16,5 4-1 16,3 15-1-16,1 4-1 15,7 2 1-15,7 0 0 0,4 0 0 16,0 1 0-1,4-3 1-15,16-4-1 0,8-2 0 16,3-7-3-16,8-6-15 16,3-4-12-16,4 0-115 15</inkml:trace>
  <inkml:trace contextRef="#ctx0" brushRef="#br0" timeOffset="37170.9511">14386 3534 935 0,'0'0'858'16,"0"0"-848"-16,0 0 11 15,0 0 0-15,0 0-7 16,0 0-9-16,-2-84 1 16,6 71 1-16,0 3 2 15,1 3 0-15,-5 3-1 0,4 1-3 16,-2 2-4 0,1 1 0-16,6 0-1 0,3 2-3 15,7 14 3-15,2-1 0 16,-1-1-1-16,0 3-3 15,0 2-2-15,0-5-5 16,-1-1-2-16,-2-6-6 16,-3-6-9-16,-1-1-7 15,-2-5 14-15,2-15 2 16,1-7 17-16,-1 0 2 16,0 1 24-16,0 2 21 15,-3 7-15-15,-3 3-7 16,1 5-7-16,-1 6-4 15,5 3-7-15,2 0-5 0,5 0 1 16,3 13-1 0,-1 4 0-16,0 1 0 0,0 1 0 15,-3 1-1-15,-2-3 1 16,-4-3-2-16,0-1-3 16,-5-2-2-16,0-5-10 15,-1-3-19-15,-3-3-30 16,1 0-321-16</inkml:trace>
  <inkml:trace contextRef="#ctx0" brushRef="#br0" timeOffset="37576.3177">15125 3384 1786 0,'0'0'64'16,"0"0"-58"-16,0 0 3 16,0 0 2-16,0 0-7 15,0 0-3-15,58 3 1 16,-34-3-2-16,-1 0-3 16,-1-3-1-16,-7-6-3 15,-5 1 1-15,-9-4 6 16,-1 2 0-16,-3 0 2 15,-17 2 1-15,-7 2 5 0,-4 2-2 16,1 4-3-16,4 0 5 16,11 0-1-16,2 4-6 15,1 13 0-15,4 2-1 16,4 5 0-16,1 1 1 16,3 0 0-16,0 0 0 15,12-1-1-15,9-4-1 16,6 0-6-16,11-9-10 15,6-5-12-15,6-6-44 16,1 0-785-16</inkml:trace>
  <inkml:trace contextRef="#ctx0" brushRef="#br0" timeOffset="38135.9512">15550 3398 1716 0,'0'0'87'0,"0"0"-49"16,0 0 0-16,0 0-15 15,0 0-14-15,0 0-8 16,-5-4 1-16,5 15-2 16,0 1 1-16,0 2-1 15,9-3 0-15,2-3-3 16,4-2-1-16,1-6-2 16,5 0 1-16,3 0 0 15,-4-11 0-15,-1-4 5 16,-6-3 0-16,1 2 2 15,-9 4 5-15,0 2 6 16,-3 3 3-16,-1 4-2 0,0 3-3 16,-1 0-5-16,6 0-6 15,5 0-2-15,2 10 0 16,8 3 2-16,3 0 0 16,2-1-1-16,5-2 0 15,1-2-1-15,9-8-3 16,3 0-1-16,-1 0 3 15,-3-13-4-15,-4-6 1 16,-12-9 1-16,-2-4 5 16,-9-5 0-16,-3-1 1 15,-7-1 0-15,-3 7 2 16,0 6 2-16,0 9 3 0,-1 9-1 16,-5 6 0-16,6 2-6 15,-2 0-1-15,-2 17-3 16,-1 9 0-1,4 8 2-15,1 2 1 0,0 3-1 16,0-5 1-16,12-1 0 16,2-4-4-16,2-8-3 15,2-4-5-15,6-12-6 16,1-5-8-16,0 0-45 16,-2-14-215-16</inkml:trace>
  <inkml:trace contextRef="#ctx0" brushRef="#br0" timeOffset="38260.6809">16306 3291 1799 0,'0'0'55'0,"0"0"-25"15,0 0-10-15,0 0-15 16,0 0-5-16,114-32-31 16</inkml:trace>
  <inkml:trace contextRef="#ctx0" brushRef="#br0" timeOffset="39552.937">17981 3292 1786 0,'0'0'52'0,"0"0"-35"16,0 0 8-16,0 0-4 16,0 0-10-16,0 0-10 15,0 0 0-15,-21 27-1 16,21-5 0-16,0-3 0 16,4 1 0-16,18-2 0 15,9-4 0-15,6-6-4 16,8-6 0-16,0-2 1 0,-2 0 1 15,-8-16 1-15,-7-3 1 16,-9-4 1-16,-7 0 0 16,-8-5 1-16,-4 1 0 15,0 4 2-15,-3 1 1 16,-8 8-5-16,5 4 2 16,1 6-2-16,4 3 0 15,1 1-9-15,0 0-20 16,0 7-69-16,9 3-79 15</inkml:trace>
  <inkml:trace contextRef="#ctx0" brushRef="#br0" timeOffset="40018.7599">18645 3238 1762 0,'0'0'37'0,"0"0"-9"16,0 0 3-16,0 0-15 16,0 0-6-16,0 0-9 15,-74-25 0-15,71 25-1 16,0 0 0-16,-1 4-5 16,-2 9 5-16,2-1-3 15,0 2 2-15,2-2-2 16,2 0 0-16,0-3 2 15,0-1 0-15,0 0 1 16,4-1-1-16,4 2 1 0,3-3 1 16,2 1 0-16,2 2 2 15,4-2-2-15,1 4 1 16,2-1-1-16,-3-1-1 16,-2-1 1-16,-4-2-1 15,-5-2 1-15,-5-3-2 16,-2-1 0-16,-1 2 0 15,0 3-2-15,-19 1 3 16,-12-1 1-16,-7 1-1 16,-2-2-1-16,2 0-2 15,7 1 3-15,12-2-3 16,8 0-10-16,11-3 0 0,0 0-25 16,21 0-70-16</inkml:trace>
  <inkml:trace contextRef="#ctx0" brushRef="#br0" timeOffset="40244.1112">18945 3266 1818 0,'0'0'42'16,"0"0"-22"-16,0 0 0 0,0 0-9 15,0 0-10-15,0 0-1 16,-6 6-3-16,6 10 2 16,6 3-2-16,1-1-16 15,5-2-28-15,-2-9-166 16</inkml:trace>
  <inkml:trace contextRef="#ctx0" brushRef="#br0" timeOffset="40401.1369">18991 3135 1815 0,'0'0'41'0,"0"0"-30"0,0 0-2 16,0 0-9 0,0 0-1-16,0 0-61 0,-3 30-4 15</inkml:trace>
  <inkml:trace contextRef="#ctx0" brushRef="#br0" timeOffset="41271.7676">19201 3271 1808 0,'0'0'52'0,"0"0"-35"0,0 0 2 16,0 0-10-1,0 0-9-15,0 0 0 0,-6 23 0 16,6-8 0 0,3-1 0-16,3 1 0 0,2-3-1 15,1-2-5-15,-2-6-9 16,4-1-1-16,2-3-5 16,4 0 2-16,3-10 15 15,1-9 3-15,2-5 1 16,-2 2 3-16,-4 2 8 15,-3 4 8-15,-7 6-2 16,1 5-6-16,-5 2-2 16,-2 3-2-16,1 0-7 15,7 0-1-15,2 8-2 16,6 2 3-16,2 2 0 16,1-3-1-16,4 2-6 15,9-5-6-15,7-3-9 0,8-3 4 16,2 0-10-1,-2-3 17-15,-5-11-4 0,-10 0 8 16,-12-4 7-16,-9 4 0 16,-9-1 15-16,-3 5 24 15,0-1-10-15,0 1-12 16,-9 5 0-16,2 2 0 16,1 3-6-16,1 0-9 15,-1 2-2-15,-2 11-1 16,-1 4 1-16,7 1 0 15,2 1-1-15,0 0-4 16,0-3-4-16,13-6-5 0,6 0-2 16,8-5-5-16,5-5 16 15,-2 0 5-15,-8 0 0 16,-7-5 1-16,-9-5 11 16,-3 2 10-16,-2 4-1 15,-1 2-4-15,0 2-1 16,0 0-6-16,0 0-8 15,0 14-2-15,0 16-1 16,-6 13 1-16,0 15 1 16,5 15 0-16,1 14-1 15,0 10 1-15,9 2 0 16,6-2-1-16,-6-16 2 16,-3-12-2-16,-6-18 0 0,0-21-4 15,-11-19 1-15,-14-11 2 16,-5-20 1-16,-9-25 1 15,-1-17 2-15,-2-11-1 16,6-9-1-16,7-1 5 16,10 4 1-16,11 12 1 15,8 9-4-15,0 17-4 16,14 14-5-16,19 6-18 16,16 8-8-16,7 3-59 15</inkml:trace>
  <inkml:trace contextRef="#ctx0" brushRef="#br0" timeOffset="41996.9908">20930 3229 1662 0,'0'0'126'16,"0"0"-106"-16,0 0 5 16,0 0 8-16,0 0-13 15,-85 22-8-15,70-10-5 16,2 5-4-16,4-1-1 15,3 2-1-15,6 3-2 16,0 1 1-16,19-2 0 16,11-1 0-16,11-6-3 15,6-6 0-15,4-6-2 16,-1-1 2-16,-5-3-4 16,-12-13 5-16,-11-7-2 0,-11-2 4 15,-9 0 0-15,-2-1 2 16,-13-1 0-16,-14 3-2 15,-3 5 3-15,2 7-3 16,5 8 1-16,4 4-1 16,5 4-4-16,5 16-13 15,6 6-28-15,3-3-14 16,0 1-303-16</inkml:trace>
  <inkml:trace contextRef="#ctx0" brushRef="#br0" timeOffset="42427.2152">21360 3314 232 0,'0'0'1600'16,"0"0"-1580"-16,0 0 1 15,0 0-1-15,0 0-15 16,0 0-5-16,0-4-2 15,0 15 2-15,4 6 0 16,5-5-1-16,-1 2-5 16,-1 0-1-16,1-3-6 15,0-4-9-15,1-2-10 16,0-5-3-16,3 0 24 0,0-3 4 16,2-11 7-16,2 1 2 15,-1-3 15-15,0 2 8 16,-1 0 1-1,-3 6-2-15,-2 1-2 0,-3 4-8 16,-3 1-4-16,0 2-4 16,0 0-6-16,3 0 0 15,3 0 0-15,2 2 0 16,5 6-2-16,-1-1 1 16,4 0-7-16,8 0-11 15,4-7-10-15,8 0-9 16,6-5-73-16,-3-14-1313 0</inkml:trace>
  <inkml:trace contextRef="#ctx0" brushRef="#br0" timeOffset="43057.8986">21965 3077 1783 0,'0'0'44'0,"0"0"-2"16,0 0-6-16,0 0-9 15,0 0-16-15,0 0-10 16,-40-17-1-16,31 44 0 15,2 6 0-15,1 6 1 16,3 0-1-16,3 0 0 16,0-2 0-16,0-1-4 15,10-5-6-15,11-8 0 16,0-3 0-16,1-10-2 0,0-10-2 16,-1 0 9-16,-2-3 4 15,1-11 1-15,-2-2 0 16,-4 2 0-16,-1 2 6 15,-7 2 2-15,3 4 4 16,-3 1-4-16,0 3-2 16,3 0-5-16,0 2 0 15,4 0-2-15,2 0 1 16,4 6-2-16,3-1-3 16,6 1-1-16,5-2 3 15,3-4-4-15,-1 0-3 16,-2 0 6-16,-6-10 4 15,-8-2 0-15,-4-1 2 16,-8 3 11-16,-5 1 2 16,0 7 3-16,-2 1 3 0,0 1-9 15,0 0-5-15,0 15-7 16,-4 17-1-16,-6 14 1 16,-3 17 0-16,2 12 0 15,0 16 1-15,3 6 0 16,5 4-1-16,-2-8 2 15,-1-9-2-15,-5-16-1 16,-6-12 0-16,-7-19 0 16,-4-19-2-16,0-17-1 15,1-1 4-15,3-25 2 16,3-10 0-16,3-9-1 16,11-4 0-16,7-1 0 0,0 1-1 15,6 4-5-15,16 3-18 16,6 1-16-1,5-3-198-15</inkml:trace>
  <inkml:trace contextRef="#ctx0" brushRef="#br0" timeOffset="44096.5748">23361 3344 1608 0,'0'0'121'15,"0"0"-115"-15,0 0-2 16,0 0 22-16,0 0-7 15,0 0-7-15,-1 0-3 16,1 0 6-16,0 0 4 16,0 0-2-16,0 0 0 15,-2 0-4-15,-4-9 1 16,0-7-5-16,-2-7-7 0,-1-5-1 16,1-5 0-16,2 0-1 15,2 2 1-15,2 6 0 16,2 7 0-1,0 7 0-15,0 4 7 0,0 3-2 16,0 4-2-16,0 0-1 16,0 0-3-16,13 0-2 15,9 12 1-15,10 8 1 16,7 5 0-16,3 4 0 16,1 1-2-16,-1 3 2 15,7 3 0-15,-4-3-2 16,2-5 1-16,-7-5-2 0,-5-10 0 15,-6-6 1 1,-10-7 0-16,-6 0 2 0,-5-4 0 16,-2-13 1-16,-6-9 1 15,0-3 0-15,0-6 2 16,-12-3-3-16,-5 5-1 16,0 2 4-16,1 4-1 15,2 9 2-15,5 5 1 16,4 5-6-16,2 5 2 15,3 3-2-15,0 0-12 16,0 0-9-16,3 8-18 16,15 3-26-16,6 2-51 15</inkml:trace>
  <inkml:trace contextRef="#ctx0" brushRef="#br0" timeOffset="44474.3243">24058 3156 357 0,'0'0'1438'15,"0"0"-1410"-15,0 0-1 16,0 0 0-16,0 0-19 16,0 0-7-16,-28 19-1 15,22 2-1-15,6 0 1 16,0 1 0-16,3-1-4 15,17-1-9-15,5 1-3 16,4-8 3-16,5-4-3 16,-2-7 7-16,-5-2 1 0,-6 0 4 15,-2-12 4-15,-10-5 5 16,-3-4 6-16,-6 0 12 16,0-3-5-16,-6-1-5 15,-19 2-3-15,-8 1-4 16,-5 6-4-16,3 7-2 15,5 8 1-15,8 1-1 16,7 3-7-16,9 14-29 16,6-3-33-16,0-2-343 15</inkml:trace>
  <inkml:trace contextRef="#ctx0" brushRef="#br0" timeOffset="44787.67">24534 3128 1874 0,'0'0'34'16,"0"0"-22"-16,0 0 12 16,0 0-6-16,0 0-18 15,0 0-1-15,0 0 1 16,-8 77 1-16,8-41 0 15,0 0 0-15,0 0-1 0,5-4-2 16,-1-2-1-16,-3-6-4 16,-1-7-7-16,0-8 1 15,0-4-3-15,0-5-2 16,0 0-3-16,0-20-4 16,0-9-53-16,-5-7-16 15,-4-5 3-15,0-7-651 16</inkml:trace>
  <inkml:trace contextRef="#ctx0" brushRef="#br0" timeOffset="45064.6556">24534 3128 1192 0,'-42'-41'361'16,"41"10"-235"-16,1 8-45 16,0 4-29-16,0 5-13 15,4 3-11-15,6 5-8 16,6 3-11-16,3 3-6 0,9 0-2 16,3 3-1-16,5 15 0 15,3 7 1-15,0 2-1 16,-5 4 0-16,-4-2 0 15,-10-1-2-15,-6 0-1 16,-14-2-2-16,0-2-4 16,-24-4 6-16,-16-1 3 15,-8-3 0-15,-2-5 2 16,6-2-1-16,15-1 2 16,13 0 6-16,16 3-5 15,0 1-3-15,20 5 5 16,25 3 2-16,17-1-6 15,13-2-2-15,4-6-37 0</inkml:trace>
  <inkml:trace contextRef="#ctx0" brushRef="#br0" timeOffset="52763.428">1129 6395 1647 0,'0'0'85'16,"0"0"-76"-16,0 0 2 15,0 0 16-15,0 0-7 16,0 0-5-16,0 0-5 15,11 2-2-15,-5-2-1 16,3-6-1-16,1-4-3 16,-4-1-1-16,0-1 0 0,-3-2-1 15,-1-2 0-15,-2 4-1 16,0 0 1-16,0 1 0 16,-11 3 3-16,-5 1-1 15,-1 1-1-15,-3 5 4 16,3-1-4-16,4 2 0 15,4 0 2-15,0 6-2 16,-3 11 2-16,3 7-4 16,0 6 2-16,0 1 2 15,5 3-3-15,1 2-1 16,3 1 1-16,0 2-1 16,0 1 1-16,3 1-1 15,7 0 0-15,-3-2 0 0,1 0 0 16,1-2 0-16,-2-3 2 15,-4-3-1 1,-1-4-1-16,-2-6 1 0,0-5-1 16,0-3-1-16,0-6-1 15,-3 3 2-15,-6-8-4 16,-5-2-14-16,1 0-33 16,-8-14-379-16</inkml:trace>
  <inkml:trace contextRef="#ctx0" brushRef="#br0" timeOffset="52939.8209">862 6624 1803 0,'0'0'41'16,"0"0"-31"-16,0 0-4 15,0 0-5-15,82-49 1 16,-28 39-2-16,9 4-21 15,5-4-92-15</inkml:trace>
  <inkml:trace contextRef="#ctx0" brushRef="#br0" timeOffset="53213.7045">1620 6437 1879 0,'0'0'30'15,"0"0"-30"-15,0 0 0 16,0 0-1-16,0 0-1 15,0 0-1-15,133-14-15 0,-70 8-27 16,-8 2-53-16,-9 2-488 16</inkml:trace>
  <inkml:trace contextRef="#ctx0" brushRef="#br0" timeOffset="53359.5988">1642 6574 1778 0,'0'0'56'15,"0"0"-50"-15,0 0-6 16,0 0 0-16,0 0 0 16,108 1-5-16,-17-18-16 15,6-9-298-15</inkml:trace>
  <inkml:trace contextRef="#ctx0" brushRef="#br0" timeOffset="54129.242">3154 6503 1865 0,'0'0'25'15,"0"0"-12"-15,0 0 8 16,0 0-6-16,0 0-13 16,0 0-2-16,0 0 0 15,52 71 0-15,-18-36 2 16,2 1 1-16,-1 1-3 15,-2-3 2-15,-6 0-2 16,0-4-3-16,-6-5-7 16,-2-5-3-16,-7-7-1 15,-4-2-6-15,-2-11-8 16,-6 0-42-16,0-3-231 16</inkml:trace>
  <inkml:trace contextRef="#ctx0" brushRef="#br0" timeOffset="54372.8319">3444 6505 1795 0,'0'0'72'16,"0"0"-61"-16,0 0-5 15,-91 34 14-15,63-6-7 16,4 4-9-16,3 7-1 15,2-1-3-15,3 4 1 16,4-1-1-16,4-3-4 16,5-6-9-16,3-6-9 15,0-8-12-15,1-8-32 0,9-8-135 16</inkml:trace>
  <inkml:trace contextRef="#ctx0" brushRef="#br0" timeOffset="54609.8738">2986 6331 1675 0,'0'0'190'16,"0"0"-176"-16,0 0-13 0,0 0 4 15,0 0-1-15,108-49-3 16,-32 45-1-16,9 4-6 16,1 0-35-16,1 0-30 15,-5 0-726-15</inkml:trace>
  <inkml:trace contextRef="#ctx0" brushRef="#br0" timeOffset="55364.4748">4056 6539 1818 0,'0'0'57'15,"0"0"-49"-15,0 0 4 16,0 0 7-16,0 0-14 16,0 0-5-16,-49 31-1 15,49-19-1-15,4 1 1 16,19-4-2-16,5-1-1 15,13-8-2-15,0 0-6 16,1 0-6-16,-4-15-5 16,-5-3-1-16,-10-1 10 15,-10 0 14-15,-5 0 5 0,-8 3 11 16,0 2 11-16,0 5-3 16,-2 1-5-16,-4 5 1 15,3 2-5-15,0 1-2 16,3 0-8-16,-3 4-5 15,-1 19-3-15,-1 7 3 16,4 6 0-16,1 4-2 16,0 5 2-16,3 2 0 15,10 0 0-15,2-2-1 16,1 1-4-16,-4-5-5 0,-4-2 4 16,-4-6 4-16,-4-8-3 15,0-6 2-15,-19-11 3 16,-5-5 1-16,-6-3 0 15,-1 0-1-15,4-8-1 16,7-7-3-16,9 0-8 16,11-2-14-16,0-3-11 15,19-1-70-15,20-5-1409 16</inkml:trace>
  <inkml:trace contextRef="#ctx0" brushRef="#br0" timeOffset="55651.7809">4909 6581 1869 0,'0'0'42'0,"0"0"-37"16,0 0 6-16,0 0 6 15,0 0-11-15,0 0-4 16,79-7-2-16,-28 3-2 16,7 1-3-16,-1 0-6 15,-4 0-5-15,-4-2 1 16,-5-2-16-16,-8 0-5 16,-9-3-25-16,-10 0-80 15,-12-1-1471-15</inkml:trace>
  <inkml:trace contextRef="#ctx0" brushRef="#br0" timeOffset="55899.8907">5127 6406 1867 0,'0'0'34'0,"0"0"-16"15,0 0 19-15,0 0-11 16,0 0-17-16,0 0-9 16,-12 60-3-16,10-21 3 15,2 3 0-15,0 1 0 0,0 3-7 16,11 0-13-16,8-5-11 16,2-10-19-16,-1-14-709 15</inkml:trace>
  <inkml:trace contextRef="#ctx0" brushRef="#br0" timeOffset="57180.9391">5973 6447 1805 0,'0'0'34'0,"0"0"-10"16,0 0 3-16,0 0-11 15,0 0-12-15,0 0-4 0,-14 12-1 16,14 5 1-16,0 5 0 15,0 0 0-15,0-3 0 16,12 0-1-16,9-6 1 16,7-5-6-16,10-5-2 15,4-3-1-15,7 0-7 16,1-12-12-16,-6-5-2 16,-7-4-6-16,-6 1 4 15,-8-1 26-15,-10 2 6 16,-10 1 15-16,-3 3 12 15,0 1 12-15,-3 3-8 16,-4 5-1-16,1 2-14 0,4 4 3 16,1 0-3-16,-1 0-9 15,-4 7-7-15,-3 15 0 16,2 6 0-16,1 6 1 16,3 3-1-16,3 2 0 15,0 4 1-15,0 1-1 16,10 3 1-16,5-2-1 15,-3-1 0-15,0-6 0 16,-9-4 0-16,-3-5 0 16,0-3 0-16,-6-6-1 15,-15-4 2-15,-3-9 0 16,-3-4-1-16,-4-3 0 16,1 0-1-16,2-5-6 0,4-7-4 15,9 1-9 1,9-1-6-16,6-3-32 0,9-2-647 15</inkml:trace>
  <inkml:trace contextRef="#ctx0" brushRef="#br0" timeOffset="58035.7283">6662 6467 1273 0,'0'0'504'0,"0"0"-469"15,0 0 6-15,0 0-4 16,0 0-16-16,0 0-6 16,-23 0-4-16,23 0-6 15,0 0-1-15,0 0-2 16,0 0-1-16,7 0 0 15,13 0 1-15,5-3-1 16,1 1 0-16,-1 1-1 16,-4 1 0-16,0 0 0 15,-6 0-1-15,-2 0 0 0,-5 5 0 16,-2 4-1 0,-3 4 0-16,-3 2 0 0,0 7 2 15,-5 2 0-15,-13 6 0 16,-6 3 1-16,-2 3 0 15,2-2-1-15,3-5 2 16,6-2-1-16,6-8-1 16,7-6-1-16,2-3 0 15,0-4-1-15,8-2 2 16,23-3 1-16,20-1 0 16,15-3-1-16,10-15-9 15,3-6-32-15,-12-4-331 16</inkml:trace>
  <inkml:trace contextRef="#ctx0" brushRef="#br0" timeOffset="59392.425">2624 6020 1738 0,'0'0'20'0,"0"0"-11"16,0 0 8-1,0 0 13-15,0 0-8 0,0 0-4 16,-22-14-9-16,22 14-5 16,0-2-4-16,0 2-1 15,0 0 0-15,0 0-1 16,19 0 2-16,11 0 6 15,16 0-3-15,15 0 0 16,17 0-2-16,17-3 0 16,17-6 0-16,15-2-1 15,6 0 1-15,7-1-1 16,2-1 0-16,7-1 1 0,9 0 0 16,6 0-1-16,12 2 1 15,0-5-1-15,10 4 0 16,-1 2 0-16,0 0 0 15,-4 0 1-15,-5 1-1 16,-8 0 0-16,-8 3 0 16,-12 2 0-16,-13 3 1 15,-14-1-1-15,-13 0-1 16,-14-1 1-16,-6-1 0 16,-6-3 0-16,-12 2 1 15,-5-1-1-15,-15-1 0 16,-9 3 0-16,-5 1 0 15,-6 1 1-15,0 0 1 16,-4 0-2-16,-3 0 1 16,-4 1-1-16,-4 1 0 0,-1-1 2 15,-4 2 2-15,0 0-4 16,-2-3 1-16,1 3 0 16,4-2 0-16,-1 0-1 15,-1 2 0-15,-4 0 0 16,1 0 1-16,-4 0-1 15,-3 0 0-15,-1 0 0 16,2 0 0-16,0 0 1 16,2 0 0-16,6 0-1 15,1 0 0-15,0 0-2 16,5 0-5-16,-3 0-8 16,-3 0-65-16,-8 0-412 0</inkml:trace>
  <inkml:trace contextRef="#ctx0" brushRef="#br0" timeOffset="60922.176">2591 5624 1357 0,'0'0'199'0,"0"0"-155"16,0 0-7-16,0 0 12 16,0 0-7-16,0 0-18 15,-19-4-8-15,16 4-7 16,0 0 7-16,3 0-3 16,-3 0-2-16,3 0-3 15,0 0-2-15,0 0 1 16,0 0 2-16,0 0-2 15,0 0-3-15,0 0 0 16,0 0 1-16,0 0-3 0,0 0-1 16,0 0-1-1,0 0-1-15,12 0 1 0,18 0 4 16,14-3-1-16,17-1 0 16,16-3-2-16,17-1 1 15,22-6-2-15,20 0 0 16,19-4 0-16,6 1 2 15,10 2-1-15,7-1-1 16,4 3 1-16,10-3-2 16,9 0 2-16,1 2-1 15,-2 0 1-15,-8 2-1 16,-10-1 0-16,-10-1 0 16,-8 2 0-16,-15 0 1 0,-18-1-1 15,-14 4 0-15,-16 1 0 16,-22-1 2-16,-15 4-2 15,-13 1 0-15,-14 0 0 16,-10 1 0-16,-5 0 1 16,-5 0-1-16,-4 1 1 15,-2 0 0-15,-2-1 0 16,1 2 2-16,5-1-1 16,7 1-1-16,5-2 0 15,6 3 1-15,9-2-1 16,2 2-1-16,6 0 0 15,5 0-1-15,2 0 2 0,2 0-1 16,-2-3 0 0,-2 3 0-16,-7-4 0 0,-5 1 0 15,-7 2 0-15,-8-2 0 16,-7 2 0-16,-9-1 1 16,-6 2-1-16,-4 0 1 15,-2 0-1-15,0 0 1 16,0-3-1-16,0 3 0 15,3 0 1-15,0 0 0 16,4-2 0-16,0 0 0 16,1 1 0-16,1 1 0 15,0 0-1-15,-3 0 2 16,-2-2-2-16,-2 2 0 16,-1-1 0-16,-1 1 0 0,0 0 0 15,0 0-4-15,-7-2-23 16,-20-9-168-16</inkml:trace>
  <inkml:trace contextRef="#ctx0" brushRef="#br0" timeOffset="67089.8765">1860 9503 1785 0,'0'0'36'16,"0"0"-13"-16,0 0 2 15,0 0-6-15,0 0-8 16,0 0-5-16,0 0-4 16,8-8-2-16,14 4 0 15,14-1 1-15,4 3-1 16,8-1 0-16,0 3-2 15,-1 0-14-15,-3 0-13 16,-4 0-27-16,-10 0-66 16,-12 3-1561-16</inkml:trace>
  <inkml:trace contextRef="#ctx0" brushRef="#br0" timeOffset="67286.8859">1877 9726 1773 0,'0'0'26'15,"0"0"-21"-15,0 0 7 16,0 0-9-16,86 2 0 16,-26-4-3-16,10-9-7 15,0 3-60-15,-1-3-117 16</inkml:trace>
  <inkml:trace contextRef="#ctx0" brushRef="#br0" timeOffset="69270.7156">3658 9618 1815 0,'0'0'45'0,"0"0"-38"15,0 0 4-15,0 0 10 16,0 0-11-16,0 0-8 16,0 0-2-16,19 31 0 15,9-9 0-15,8 6 1 0,3 4 0 16,4-1 0-16,0 0 0 15,-5 0-1-15,-4-3 0 16,-4-2 0-16,-5-7 0 16,-2-4 0-16,-5-3-5 15,-4-5-2-15,-3-2-5 16,-5-5-6-16,3 0-14 16,-5 0-15-16,-2-6-29 15</inkml:trace>
  <inkml:trace contextRef="#ctx0" brushRef="#br0" timeOffset="69570.9401">4103 9604 1815 0,'0'0'42'0,"0"0"-36"15,0 0 9-15,0 0-8 16,0 0-6-16,-55 75 3 16,23-31-1-16,2 0-1 15,-2 4-1-15,1-7 0 16,1 0 0-16,3-7-1 16,5-4 0-16,3-8 0 15,8-6 0-15,5-6-4 16,3-3-6-16,0-6-7 0,3-1-13 15,0 0-11-15,0-13-161 16</inkml:trace>
  <inkml:trace contextRef="#ctx0" brushRef="#br0" timeOffset="69939.9614">3601 9503 1779 0,'0'0'44'15,"0"0"-44"-15,0 0 9 16,0 0-6-16,0 0 1 15,0 0-3-15,128-53-1 16,-72 46 0-16,8 0 1 16,-3 2-1-16,-6-3 0 15,-9 3 0-15,-11 1 0 16,-9-1 1-16,-12 1-2 16,-7 1 2-16,-2 0-2 15,-1 3 2-15,-1 0-2 0,0 0-2 16,3 0-13-1,3 4 0-15,4 7-76 0</inkml:trace>
  <inkml:trace contextRef="#ctx0" brushRef="#br0" timeOffset="70638.3671">4545 9585 1786 0,'0'0'81'0,"0"0"-67"16,0 0-3-16,0 0 9 15,0 0-7-15,0 0-7 16,-25-4-5-16,25 4-1 16,0 7-1-16,0 9 0 0,0 2 0 15,13-3-7 1,9 1-3-16,6-4 0 0,7-7 0 15,4-2-1-15,-2-3-14 16,-2 0-3-16,-7-5 1 16,-6-6 4-16,-8 2 21 15,-7-2 3-15,-7 1 20 16,0 1 17-16,0 1-3 16,0 2-5-16,0 0-9 15,0 5-1-15,-4-1-1 16,4 2-5-16,0 0-3 15,0 0-9-15,-2 0-1 16,-1 17-4-16,0 8 2 16,-3 9 2-16,2 6 0 0,2-1 0 15,2 2-2-15,0 3-3 16,0-1-3-16,5-2 5 16,1 0-2-16,0-4-1 15,-3-3 1-15,-3-8 2 16,0-2 0-16,0-7 2 15,-9-6 1-15,-2-5 0 16,-3-6 0-16,-2 0 2 16,-1-3 0-16,-3-8 0 15,7-3-2-15,4 1-4 16,4-1-8-16,5-3-17 16,0 0-54-16</inkml:trace>
  <inkml:trace contextRef="#ctx0" brushRef="#br0" timeOffset="75142.1554">3473 9117 741 0,'0'0'912'0,"0"0"-890"0,0 0-5 15,0 0 16-15,0 0 0 16,0 0-16-16,0 0-10 16,-5-20 2-16,5 19 1 15,0-1-4-15,0 1-1 16,0 0-2-16,0 1-1 15,5 0 0-15,2-2-1 16,4 2 2-16,2 0-3 16,4 0 0-16,3 0 0 15,3 0 3-15,6 0-2 16,4 0-1-16,3 0 1 16,7-3 1-16,-1-2-2 0,0 3 0 15,7-2 0-15,-2 3 2 16,2-2-2-16,-3 0 0 15,-1 2 0-15,1-2 1 16,2 1-1-16,2-2 0 16,0 1 0-16,2-4 1 15,0 0-1-15,-2 4 0 16,0-2 0-16,-5 2 1 16,-1 0 0-16,-3 0-1 15,-5 2 1-15,-1-2 2 16,-1 1-1-16,-4 0 5 15,-1 2-1-15,-3-2 0 16,-4 1-2-16,-2-1 1 16,-2 0 0-16,-3 0-1 0,0 1-3 15,-5 0 2-15,-2 1 0 16,4 0 1-16,-6 0-3 16,1-2 2-16,-1 2-3 15,1 0 0-15,-6 0 2 16,3 0-2-16,-4-1 0 15,0 1 0-15,0 0 0 16,3 0 0-16,-3 0 0 16,0 0 1-16,0 0-1 15,0 0 0-15,0 0 0 16,0 0-3-16,5 0-3 16,-1 0-13-16,-2 0-58 15</inkml:trace>
  <inkml:trace contextRef="#ctx0" brushRef="#br0" timeOffset="75730.5738">5876 9498 1880 0,'0'0'34'15,"0"0"-23"-15,0 0 7 16,0 0 9-16,0 0-13 15,0 0-9-15,-14-9-5 16,14 9-4-16,0 0-15 16,3 0-16-16,9 0-15 0,5 0-187 15</inkml:trace>
  <inkml:trace contextRef="#ctx0" brushRef="#br0" timeOffset="76456.7845">6505 9336 1867 0,'0'0'23'0,"0"0"-20"16,0 0 1-16,0 0 7 15,0 0-10-15,0 0-1 16,-5 13-3-16,7 2 2 0,10 1 1 16,9-2-3-16,4-5-3 15,6-1-3-15,4-8-11 16,2 0-5-16,-4 0 4 16,0-11-17-16,-11-4-2 15,-5-1 30-15,-6-2 10 16,-9 0 26-16,-2 1 13 15,0 0-2-15,0 4-2 16,0 5-11-16,0 1-3 16,0 4-4-16,0 1-2 15,0 2-6-15,0 0-7 16,0 0-2-16,0 10-3 16,-2 14 2-16,0 9 0 15,2 4 2-15,0 7-1 16,0-1 0-16,0 3 0 0,10 4 0 15,5-2-1-15,-2-1-3 16,1-8 1-16,-2-5-1 16,-6-8 1-16,0-6 2 15,-6-5 0-15,0-3-2 16,-2-3-1-16,-16-4 3 16,-4-2 1-16,-7-3-4 15,1 0 0-15,3 0 4 16,4-1-3-16,4-8-3 15,4 1-9-15,9 1-8 16,2 0-9-16,2 0-50 16</inkml:trace>
  <inkml:trace contextRef="#ctx0" brushRef="#br0" timeOffset="77401.8394">7120 9414 1679 0,'0'0'67'16,"0"0"-31"-16,0 0 8 15,0 0-14-15,0 0-14 16,0 0-7-16,-13-8-3 0,13 8-1 15,0 0-1-15,0 0-3 16,0-1 3-16,13-1 0 16,7 2-2-16,9-4-1 15,0 2-1-15,0-1 1 16,-2 3-1-16,-2 0 1 16,-2 0-1-16,-7 0-2 15,-6 0 2-15,-2 0 0 16,-5 0 0-16,-3 0 0 15,0 0-2-15,0 5 0 16,0 10 1-16,0 4 0 16,0 6 1-16,-14 3 0 0,-5 4 2 15,1 6-2-15,-3-4 0 16,2 0 1-16,4-5-1 16,0-5 0-16,3-4 0 15,3-3 0-15,0-5 0 16,5-2 1-16,1-3-1 15,3-5 0-15,0-1 0 16,0 0 1-16,0 2-1 16,3 0 0-16,16 1 4 15,6-4-1-15,6 0-1 16,4 0-1-16,4 0-1 16,3 0-3-16,-1-11-26 15,-2-3-119-15</inkml:trace>
  <inkml:trace contextRef="#ctx0" brushRef="#br0" timeOffset="78309.045">6448 9008 1456 0,'0'0'105'16,"0"0"-37"-16,0 0-1 16,0 0-29-16,0 0-17 0,0 0-3 15,-7-1 3-15,7 1-6 16,0 0-1-16,0 0-6 16,0 0-2-16,0 0 1 15,0 0-4-15,0 0-3 16,3 0 0-16,13 0 0 15,16 0 13-15,15 1-3 16,10 2-6-16,15-3-3 16,10 0 4-16,4 0-5 15,5 0 1-15,-3-3-1 16,-7 1 1-16,-8-1-1 16,-5 2 0-16,-8-1 1 15,-9 2-1-15,-11-3 0 16,-6 1 0-16,-5 0 1 0,-6 1 0 15,-6-1-1-15,-2 2 0 16,-6 0 0-16,-2 0 0 16,-2 0 1-16,2 0-1 15,-2 0 1-15,-2 0-1 16,-2 0 0-16,-1 0 1 16,0 0-1-16,0 0 1 15,0 0-1-15,0 0 0 16,0 0-7-16,-1 0-30 15,-14 0-98-15</inkml:trace>
  <inkml:trace contextRef="#ctx0" brushRef="#br0" timeOffset="81106.0045">3325 8715 135 0,'0'0'1516'15,"0"0"-1468"-15,0 0-23 16,0 0 1-16,0 0 1 16,0 0-9-16,0 0-13 15,-3 0-2-15,3 0 0 16,0 0-1-16,0 0-1 16,11 0 1-16,6 0-2 15,-4-2 2-15,12 2 2 16,0-1-2-16,3-1-1 15,7-1 4-15,2 3-2 16,5-5 0-16,4 2 3 16,3 0-1-16,2 0-2 0,3 0 0 15,4-1 1-15,1 0-2 16,4 1-1-16,1-2 0 16,-1-3 2-16,0 1-3 15,-2-3 0-15,0 3 1 16,-1-3 1-16,-4 1-2 15,-4 1 1-15,0 3-1 16,-1 1 0-16,-1 1 0 16,3 1 0-16,-6 0 0 15,2 1 0-15,-7 1 1 16,7-2 0-16,-9 0 1 16,2 2-2-16,1-2-1 15,-3 2 1-15,6-3 1 16,2 2-1-16,5-2 1 0,3 0 0 15,-2 2-1-15,-3-3 0 16,-2 2 1-16,0-2-2 16,0 0 2-16,5-1-2 15,1 0 2-15,3-1-1 16,2 2 0-16,-2 0 0 16,2-1-1-16,0 4 2 15,-5 0-1-15,0 1 0 16,-4 0 0-16,-4 0 0 15,-2 0 2-15,-8 0-2 16,-1 0 0-16,0-2 0 0,-1 1 0 16,6-1 0-16,2-1 1 15,6-1 0-15,2 1-1 16,-3 0-1-16,1 1 1 16,0 0-1-16,-7-1 2 15,0 0-2 1,-1 2 2-16,0-2-1 0,-1 0 0 15,-1 1 0-15,-3-2 0 16,-5 1 0-16,-4 0 0 16,-2 1 0-16,-2 0 1 15,-3 0-1-15,3 1 0 16,-4 0 0-16,7-1 0 0,-1 2 0 16,2-1 0-1,1 1-1-15,-1-1 2 0,4-1 0 16,-1 2-1-16,1 0 0 15,1 0-1-15,-1 0 1 16,-3 0 0-16,1 0 0 16,-4 0 0-16,-2 0 0 15,-3 0 0-15,0 0 1 16,-5 0-2-16,-2 0 2 16,-1 0-1-16,-1 0 0 15,2 0-1-15,0 0 1 16,2 0 1-16,0 0-1 15,3 0 0-15,-1 0 0 16,-1 0 2-16,-3 0-1 16,-1 0 1-16,2 0-2 0,-3 0 1 15,3 0-1-15,-2 0 0 16,1 0 1-16,-2 0 0 16,2-2-1-16,-5-1 0 15,-1 3-1-15,-1 0 2 16,-3 0-2-16,-1-2 2 15,-2 2-1-15,0 0 0 16,0 0 0-16,0 0-1 16,0 0-2-16,-18 0-41 15,-12 0-203-15</inkml:trace>
  <inkml:trace contextRef="#ctx0" brushRef="#br0" timeOffset="83944.8033">1914 12137 1731 0,'0'0'61'16,"0"0"-32"-16,0 0 9 15,0 0-11-15,0 0-11 16,0 0-5-16,0 0-2 16,-3-11-6-16,3 11-2 0,0-3-1 15,4 2 0 1,11-1 0-16,11-1 0 0,5 0 0 16,2 1-1-16,3 2-6 15,0 0-1-15,-5 0-10 16,3 0-10-16,-8 0-34 15,-6 0-65-15,-5 0-1206 16</inkml:trace>
  <inkml:trace contextRef="#ctx0" brushRef="#br0" timeOffset="84135.5557">1984 12279 1772 0,'0'0'44'0,"0"0"-15"16,0 0 2-16,0 0-17 16,0 0-13-16,0 0-1 15,113-24 0-15,-65 20-2 16,6 0-34-16,-1 0-74 16</inkml:trace>
  <inkml:trace contextRef="#ctx0" brushRef="#br0" timeOffset="86359.4544">3880 12261 1803 0,'0'0'32'0,"0"0"-15"16,0 0 7-16,0 0-9 15,0 0-11-15,0 0-4 16,0 10 0-16,13 5 0 16,7 9 1-16,2 1 1 15,3 3-2-15,1-2 2 16,-5 2-1-16,4-1 1 16,-1-1-2-16,1-1 1 15,-1-4-1-15,-6-4 0 16,-2-3 0-16,-5-4 0 15,-5-5 0-15,1-3 0 0,-4-2-4 16,-3 0-4-16,0 0-5 16,0 0-8-16,0-2-7 15,0-10-29-15</inkml:trace>
  <inkml:trace contextRef="#ctx0" brushRef="#br0" timeOffset="86727.875">4166 12285 1768 0,'0'0'53'16,"0"0"-33"-16,0 0 8 15,0 0-11-15,0 0-12 16,0 0-5-16,-46 20 3 16,22 10-3-16,-1 4 2 15,-2 2-1-15,-3 0 0 16,6-2 0-16,-1-5 1 16,5-1-1-16,4-1-1 15,2-6 0-15,6-5 0 16,2-8-1-16,4-4 1 15,2-4 0-15,0 0 0 16,0 0 0-16,0 0-3 0,0 0-5 16,0-5-10-16,8-10-55 15</inkml:trace>
  <inkml:trace contextRef="#ctx0" brushRef="#br0" timeOffset="89426.9421">3768 12087 1544 0,'0'0'74'0,"0"0"-39"0,0 0 8 16,0 0-3-16,0 0-20 16,0 0-3-16,0 0 9 15,-24-2-17-15,21 2 8 16,3 0 0-16,0 0-5 15,0 0-5-15,0 0-2 16,0 0-1-16,0 0-1 16,0 0-3-16,0-2-3 15,12-1-2-15,13 2 5 16,11-2 6-16,9-2-5 16,4-1 5-16,6 0-6 15,2-2 0-15,0 1 2 16,-2-2-1-16,-6 0-1 15,-3 2 0-15,-10 0 0 0,-6 2 0 16,-8-1 1-16,-8 1-1 16,-8 2 0-16,-4-1 1 15,2 2 2-15,-4-1-2 16,0 2 0-16,0-1-1 16,4 0-1-16,-2 2 0 15,1 0-9-15,1 0-43 16,4 1-33-16,-1 3-1138 15</inkml:trace>
  <inkml:trace contextRef="#ctx0" brushRef="#br0" timeOffset="90334.7619">4641 12189 1801 0,'0'0'37'0,"0"0"-13"0,0 0 2 16,0 0-11-16,0 0-2 16,0 0-8-16,-13-10-4 15,13 10-1-15,0 0-1 16,0 3-3-16,0 11 4 15,0 3 0-15,7 0-1 16,7 0 0-16,5-2-1 16,6-4-4-16,3-2-5 15,-1-6-3-15,1-3 5 16,-4 0 2-16,0 0 1 16,-3-12 5-16,-6 0 1 15,-6-2 4-15,-5 0-2 16,-1-1 3-16,-3 4 6 0,0 1-1 15,0 2 3-15,0 4-4 16,0 3 2-16,0 1-2 16,0 0-5-16,0 0-3 15,0 0-1-15,0 0-2 16,0 7-2-16,2 12 4 16,-1 4 0-16,1 4 0 15,1 4 0-15,0 3 0 16,0-3 0-16,4 4 0 15,2-1 0-15,-3-1 0 16,2 1-1-16,-3-1 1 16,-3-1 0-16,-2-2-2 15,0-2 1-15,-2-3-2 0,-14-1 3 16,-4-5-2-16,-6-4 2 16,-3-1-1-16,1-11 1 15,3-2 1-15,7-1-1 16,3 0 0-16,6-4 0 15,-1-8-2-15,4-4-8 16,4-2-11-16,2-5-63 16</inkml:trace>
  <inkml:trace contextRef="#ctx0" brushRef="#br0" timeOffset="91788.7209">3585 11851 1326 0,'0'0'213'15,"0"0"-176"-15,0 0-11 16,0 0 20-16,0 0-6 16,0 0-8-16,-1 0-15 15,1 0-7-15,0 0-2 16,0 0 1-16,0 0-2 0,0 0-3 15,8 0 0-15,1 0 3 16,4 0-4-16,2 0 1 16,3 0 2-16,5 0-4 15,2 0 2-15,5 0-2 16,4 0 0-16,3-1 0 16,2-2-2-16,3-1 1 15,1 1 2-15,-1 2-3 16,-3-2 0-16,1 1 1 15,-1-1-2-15,-3 1 1 16,-2-1 0-16,2 0 1 16,-3 1 0-16,-2-2-1 15,4 1 1-15,-5-1-1 16,2 1 0-16,-3 0 0 0,3 1 0 16,-2 0 0-16,-1-1 0 15,-3 0 1-15,-2 1-1 16,0 2 0-16,-2-1 0 15,-2 1 1-15,0-1-2 16,1 1 0-16,-3 0 1 16,3 0 2-16,0 0-2 15,-2 0 0-15,4 0 0 16,0 0-1-16,1 0 1 16,-1 0 2-16,-1 0-2 15,-1 0 0-15,-3 0 0 16,0 0-1-16,-6 0 1 15,1 0 0-15,-2 0 0 0,-2-2 0 16,-2 2 0-16,-1 0 1 16,0-1-1-16,-3 1-1 15,3 0 1-15,1 0 0 16,-4 0 1-16,2 0-2 16,-1 0 1-16,-1 0 0 15,2-2 1-15,0 2-1 16,-3 0 0-16,1 0 0 15,-3 0 0-15,3 0 0 16,-3 0 0-16,0 0 0 0,0 0 0 16,0 0 0-1,0 0-1-15,2 0 1 0,-2 0 0 16,0 0 0-16,0 0-1 16,0 0 1-16,0 0-1 15,0 0-27-15,-2 0-47 16</inkml:trace>
  <inkml:trace contextRef="#ctx0" brushRef="#br0" timeOffset="92975.5221">3598 11553 1533 0,'0'0'102'0,"0"0"-69"15,0 0 14-15,0 0-12 0,0 0-17 16,0 0-5-16,-4-3-2 16,4 3-1-16,0 0-2 15,0 0 1-15,0 0-1 16,0 0 0-16,0 0-1 15,0 0-1-15,0 0-5 16,0-2 0-16,0 1 0 16,15-3 3-16,8 1-3 15,7 2 2-15,8-4 0 16,9 2-3-16,10-2 1 16,5 2-1-16,6 0 1 15,0 2-1-15,1-1 0 0,1-4 1 16,2 1-1-1,2-4 0-15,5 1-1 0,-3-1 1 16,-6 2 0-16,-5 2 1 16,-7-2-1-16,-6 1 0 15,-7 4 0-15,-4-1 0 16,-8 1 1-16,-3 1-1 16,-6-2 0-16,-2-2 0 15,1 5 1-15,0-4-1 16,-1 0 0-16,1 3 0 15,1-2 0-15,-2 1 1 16,1-1-1-16,-5-1 0 16,-2 3 0-16,1-1 0 0,-4 1 1 15,-3 1-1-15,-6 0 0 16,3-1 1-16,-4-1 2 16,-3 2 1-16,0 0 0 15,0 0 1-15,0-1-1 16,0 1 0-16,0 0-2 15,0-2 0-15,0 2-2 16,0 0 0-16,0 0-3 16,-3 0-19-16,-11 5-48 15</inkml:trace>
  <inkml:trace contextRef="#ctx0" brushRef="#br0" timeOffset="94889.6146">5786 12279 1586 0,'0'0'221'0,"0"0"-191"16,0 0-8-16,0 0 1 15,0 0-11-15,0 0-9 16,0 0-2-16,27-22 3 16,6 17-4-16,4 4 1 15,4 1 0-15,2 0-1 0,-3 0 1 16,-3 0-1-16,-4 0 1 15,-6 0 0-15,-9 0 0 16,-5-1-1-16,-7-2 0 16,0 3-1-16,-4-1 1 15,-1-1-3-15,1 1-6 16,-1-2-19-16,-1-2-38 16,0 0-155-16</inkml:trace>
  <inkml:trace contextRef="#ctx0" brushRef="#br0" timeOffset="95184.7457">5986 12100 1771 0,'0'0'49'0,"0"0"-16"15,0 0-4-15,0 0-15 16,0 0-14-16,0 0-1 16,-7 47 1-16,7-14 4 15,0 5-2-15,0-2-1 16,7 1 1-16,-3-6-2 16,2 0 0-16,-1-6 0 15,3-6-2-15,-3-2-6 0,0-1-10 16,-2-7-33-16,-1-4-109 15</inkml:trace>
  <inkml:trace contextRef="#ctx0" brushRef="#br0" timeOffset="96373.3596">6998 12100 1710 0,'0'0'58'0,"0"0"-28"0,0 0 4 16,0 0-7-16,0 0-10 15,0 0-11-15,-21-6-5 16,21 6-1-16,0 6 0 16,0 6-2-16,4 2 1 15,12-2 1-15,5-2 0 16,6-1-1-16,4-4-5 16,1-4 2-16,6-1-3 15,-3 0-7-15,-5-3 5 16,-7-10 5-16,-6-2 4 15,-4 3 2-15,-8-4 0 16,-2 2 1-16,-3 3 2 0,0 0 10 16,0 4-1-1,0 2-1-15,0 3-1 0,0 2-3 16,0 0 0-16,0 0-4 16,-3 0-4-16,-2 8-1 15,0 9 0-15,0 6-2 16,-1 6 2-16,6 2 0 15,0 1-1-15,0 4 2 16,6 1-1-16,7 1 1 16,1-2-2-16,2-2-1 15,-2-4-3-15,-3-5 5 16,-4-2-1-16,-5-4-1 16,-2-4 2-16,0-4 0 0,-4-4-1 15,-11 0 1 1,-5-4 0-16,-3-3 1 0,-3 0-1 15,1 0 3-15,4-1-3 16,2-8 1-16,8-1-2 16,6 4 0-16,5-1-3 15,0 2-13-15,0-4-21 16,16 1-134-16</inkml:trace>
  <inkml:trace contextRef="#ctx0" brushRef="#br0" timeOffset="98166.978">7452 12182 1172 0,'0'0'487'0,"0"0"-431"16,0 0-19-16,0 0 10 16,0 0-19-16,0 0-5 15,0 0-9-15,0 0-3 16,0 0-7-16,0 0 0 0,0 0 1 15,9 0-3-15,9 0 0 16,6-3-1-16,0 0-1 16,3-1 0-16,-3 2 1 15,-4 0 0-15,-3 1-1 16,-4 1 0-16,-5 0 0 16,-5 0-1-16,-3 0 1 15,0 0 0-15,0 0 0 16,0 0-3-16,0 3 3 15,0 7 0-15,0 4 0 0,0 3 0 16,0 2 0 0,-6 2 0-16,-5 1 0 0,-1 1 1 15,2 1-1-15,-3-3 1 16,2-1-1-16,0-1 0 16,1-4 0-16,1-1 1 15,2-1 0-15,2-4-1 16,1-2 0-16,1-4 1 15,3-3-1-15,0 0 1 16,0 0 0-16,0 0 0 16,0 2 2-16,0-2-3 15,7 0 2-15,8 0 1 16,9 0-2-16,10 0 2 16,5 0-3-16,6 0-3 15,1-7-21-15,-3 0-52 0,-8-1-1732 16</inkml:trace>
  <inkml:trace contextRef="#ctx0" brushRef="#br0" timeOffset="98952.6288">6890 11841 1606 0,'0'0'103'0,"0"0"-69"15,0 0 7-15,0 0-10 16,0 0-16-16,0 0-4 16,0 0-7-16,-21 0 0 15,21 0-4-15,7 0 0 0,14 0 0 16,14 0 7-16,10 0-1 16,17 0-3-16,11 0-1 15,8 0-2-15,4 0 2 16,-6 0-2-16,-8 0 2 15,-6 0-2-15,-8-2 1 16,-4-1-2-16,-10 0 2 16,-10 1 0-16,-12 1-1 15,-12 0 0-15,-5 1 2 16,-4 0 0-16,0-1 0 16,0 1 7-16,0 0-5 15,0 0-1-15,0 0-2 0,0 0-1 16,0 0 0-16,0 0-3 15,0 0-16-15,0 0-80 16,0 0-1355-16</inkml:trace>
  <inkml:trace contextRef="#ctx0" brushRef="#br0" timeOffset="100477.3845">6793 11519 1522 0,'0'0'79'15,"0"0"-30"-15,0 0 6 16,0 0-17-16,0 0-12 15,0 0-2-15,-12-22-6 0,10 22-3 16,2 0 1 0,0 0 0-16,0 0-9 0,0 0 1 15,0 0-6-15,0-3-2 16,0 2 2-16,14-2-1 16,16 0 1-16,16 1-2 15,9 0 0-15,11-1 0 16,5 3 0-16,7-2 0 15,1 0 1-15,-3-1 0 16,-4 1-1-16,-10-1 1 16,-8 0-1-16,-9-1 1 15,-5 1-1-15,-9 0 0 16,-5 3 1-16,-11-1-1 16,-5 1 0-16,-4 0 1 15,-5 0 0-15,-1 0 1 0,0-1 1 16,0 1-1-16,0-2-1 15,0 1 1-15,0 1-2 16,0 0 0-16,0 0 0 16,0 0-9-16,0 0-96 15</inkml:trace>
  <inkml:trace contextRef="#ctx0" brushRef="#br0" timeOffset="101489.1945">1898 14643 1729 0,'0'0'54'16,"0"0"-15"-16,0 0-5 0,0 0-11 15,0 0-4-15,0 0-7 16,0 0-2-16,-21-14-2 16,21 13-2-16,0-1 2 15,0 2-3-15,10-5-2 16,8 2-3-16,12-3 5 15,6 1-5-15,2-1-3 16,3 4-11-16,-3 2-6 16,-3 0-1-16,1 0-12 15,-7 0-53-15,-9 2-222 16</inkml:trace>
  <inkml:trace contextRef="#ctx0" brushRef="#br0" timeOffset="101680.1852">1928 14821 1788 0,'0'0'59'0,"0"0"-41"16,0 0-4-16,0 0-2 16,0 0-3-16,104-14-5 15,-55 12-4-15,5 2-9 16,-1 0-39-16,-2 0-83 15</inkml:trace>
  <inkml:trace contextRef="#ctx0" brushRef="#br0" timeOffset="111113.3157">3780 14693 1658 0,'0'0'137'0,"0"0"-109"16,0 0-3-1,0 0-3-15,0 0-9 0,0 0-7 16,0 0-3-16,0 0-3 15,3 6 1-15,15 8 1 16,6 3 0-16,6 7 0 16,0 0-1-16,0 3-1 15,-1 0 1-15,-5-1 0 16,1-1-1-16,-4-1 0 16,-4-6 0-16,-3-2 0 15,-3-5 0-15,1-4 0 16,-3-1 0-16,-5-2-1 15,1-2-4-15,-5-1 3 16,6-1-8-16,-5 0-3 0,2 0-8 16,3 0-7-16,-3 0-42 15,3-6-194-15</inkml:trace>
  <inkml:trace contextRef="#ctx0" brushRef="#br0" timeOffset="111552.3552">4084 14659 1755 0,'0'0'39'0,"0"0"-5"16,0 0 0-16,0 0-12 15,0 0-11-15,0 0-9 16,-22 0-2-16,11 23 0 16,-6 12 0-16,-6 5 2 15,1 3 0-15,-2 7-1 16,2-1-1-16,-1-5 1 15,5-4 0-15,1-9-1 16,1-5 0-16,2-8 0 16,8-5 1-16,0-4-1 15,3-5-1-15,3-1 1 0,0-3 0 16,0 0 1-16,0 0-1 16,0 0 0-16,0 0-2 15,0 0-6-15,1-4-12 16,13-8-57-16,3 0-364 15</inkml:trace>
  <inkml:trace contextRef="#ctx0" brushRef="#br0" timeOffset="112980.3834">4518 14833 1772 0,'0'0'42'0,"0"0"-9"0,0 0-1 15,0 0-15-15,0 0-9 16,0 0-6-16,-10-11-2 15,14 10 2-15,14 1-2 16,7 0 5-16,4 0-4 16,1 0 0-16,5 0 0 15,-2 0-1-15,0 0 1 16,-5 3 0-16,-2-3-1 16,-7 0 0-16,-4 0 0 15,-3 0 0-15,-3 0 0 16,-3 0 1-16,0 0-2 15,-5 0 1-15,1 0 0 0,-2 0-5 16,3 0-7 0,-3 0-6-16,0 0-29 0,0-3-39 15</inkml:trace>
  <inkml:trace contextRef="#ctx0" brushRef="#br0" timeOffset="113347.8038">4687 14682 1772 0,'0'0'53'0,"0"0"-17"15,0 0-8-15,0 0-13 16,0 0-13-16,0 0-2 16,-2 13-1-16,2 12 1 15,0 5 2-15,3 3-2 16,2 3 0-16,-1 0 0 16,1-3 1-16,-2-5 0 15,1-6 0-15,-1-7-1 16,2-2 0-16,-3-4 0 15,2-5 0-15,-1-1-1 16,-2-2-4-16,4-1-4 0,2 0-15 16,3 0-52-16</inkml:trace>
  <inkml:trace contextRef="#ctx0" brushRef="#br0" timeOffset="114217.6907">5096 14693 1768 0,'0'0'44'16,"0"0"-10"-16,0 0-5 15,0 0-8-15,0 0-8 0,0 0-4 16,-20-14-5-16,20 14-4 16,0 0 0-16,0 0-3 15,0 10 1-15,0 6 1 16,0 1 1-16,6 0-1 15,5 1 0-15,5-5-2 16,2 0 0-16,9-3-2 16,-1-6 0-16,3-4-3 15,-1 0-3-15,-4-2 0 0,1-10-2 16,-7-5 4 0,-3 5 9-16,-6-5 2 0,-3 3-1 15,-4 2 9-15,-2-1 3 16,0 3 2-1,0 4-1-15,0 3-3 0,0 0 1 16,0 2-2-16,0 1-2 16,0 0-3-16,0 0-5 15,0 0 0-15,0 9-4 16,0 11 4-16,0 6 0 16,0 7 0-16,0 4 1 15,1 0 0-15,2 3-1 16,3-4 0-16,-2 1 0 15,1-5 0-15,4-2 0 16,-3 2 0-16,0-5 0 0,-3 0 0 16,-3-4 0-16,0-3-1 15,0-6 0-15,-6 1 1 16,-6-6 0-16,-6-1 0 16,0-3 0-16,-3-5 0 15,2 0 2-15,-2 0-2 16,7-2 0-16,7-9-3 15,5 2-2-15,2-3-7 16,0-2-11-16,11 2-43 16,4-4-319-16</inkml:trace>
  <inkml:trace contextRef="#ctx0" brushRef="#br0" timeOffset="115078.9227">4988 14516 1652 0,'0'0'71'15,"0"0"-44"-15,0 0 9 0,0 0-6 16,0 0-11-16,0 0-1 16,-33-10-8-16,33 10-4 15,0 0 0-15,0-1-4 16,3-1 2-16,15-1-2 15,9 0-1-15,6-1 0 16,7 1-1-16,2 0 2 16,4 1-1-16,-3 0-1 15,-2-1 0-15,-4 1 0 16,-11-1 0-16,-1 0 0 16,-10-1 0-16,-8 2 0 15,-2 0 1-15,-2 1-1 16,-3 1 1-16,1-2-1 0,1 2 0 15,-1 0-3-15,-1 0-37 16,0 0-92-16</inkml:trace>
  <inkml:trace contextRef="#ctx0" brushRef="#br0" timeOffset="117171.4683">3589 14096 1559 0,'0'0'78'16,"0"0"-15"-16,0 0-17 15,0 0-14-15,0 0-7 16,0 0-4-16,0 0-3 16,-19-10-5-16,19 10-4 0,0 0-2 15,0 0-4-15,0 0-3 16,0 0 1-16,7 0 0 16,14 0 0-16,12 0 1 15,11 0 0-15,6 0-2 16,10 0 2-16,15 0-2 15,3 0 0-15,4 0 0 16,3-7 0-16,-1-2 0 16,2-2 1-16,4-1-1 15,-2 4 0-15,-5-1 0 0,-5 2 0 16,-4 3 0 0,-5-1 0-16,-8 2 1 0,-6-2-1 15,-4 0 0-15,-8 2 1 16,-4-3-1-16,1 1 0 15,-4-1 0-15,0 2 0 16,-2-2 1-16,-6 2-1 16,-4-1 0-16,-3 1 0 15,-7 1 0-15,-3 1 0 16,-3 2 0-16,-5 0 1 16,0 0-1-16,0 0 0 15,-3 0 1-15,0 0-1 16,0 0 0-16,0 0-1 15,0 0 2-15,0 0-1 16,0 0 2-16,0-2-2 0,0 2 0 16,0 0 1-16,3 0-1 15,-3 0 0-15,0 0 0 16,0 0 0-16,0 0-1 16,0 0 1-16,1 0-7 15,4 0-25-15,-3 0-35 16,-2 0-110-16</inkml:trace>
  <inkml:trace contextRef="#ctx0" brushRef="#br0" timeOffset="118747.39">3162 14483 1632 0,'0'0'67'0,"0"0"-23"16,0 0-9-16,0 0-2 16,0 0-9-16,0 0-5 0,0 0-4 15,-37-19-3-15,27 19-3 16,-7 2-5-16,-5 15-3 16,-8 12 1-16,-1 12-2 15,-4 10 2-15,2 7-1 16,5 14 0-16,7 10-2 15,15 3 2 1,6-2-2-16,5-6 1 0,26-9-1 16,11-7-1-16,13-3-5 15,14-4-1-15,13-12-37 16,5-11-50-16</inkml:trace>
  <inkml:trace contextRef="#ctx0" brushRef="#br0" timeOffset="119505.9181">5783 14248 1641 0,'0'0'72'15,"0"0"-29"-15,0 0-5 16,0 0-9-16,0 0-4 15,0 0-9-15,-10-22-6 16,10 22-5-16,7 0-3 16,15 6 0-16,11 17-2 0,5 8 2 15,5 13-1 1,0 9 1-16,2 12 1 0,1 10-3 16,-6 6 0-16,-2 6 1 15,-10 5-2-15,-10 0 1 16,-9-2-1-16,-9-11-1 15,0-8-3-15,-12-10 1 16,-15-5-4-16,0-9-5 16,-4-8 8-16,3-12 1 15,2-9-2-15,10-7-8 16,4-8-13-16,12-3-86 16</inkml:trace>
  <inkml:trace contextRef="#ctx0" brushRef="#br0" timeOffset="120127.3048">6820 14682 1812 0,'0'0'43'0,"0"0"-18"16,0 0 1-16,0 0-4 16,0 0-11-16,0 0-11 15,0-12 0-15,21 7 3 16,10-1-3-16,8 2 0 15,5 0 1-15,-1 1-2 16,0 0-2-16,-2 0-4 16,-2-1-4-16,-6 2-6 15,0-2-10-15,-6 0-25 16,-8-3-22-16,-7 2-518 0</inkml:trace>
  <inkml:trace contextRef="#ctx0" brushRef="#br0" timeOffset="120404.7245">7066 14480 1811 0,'0'0'38'16,"0"0"-12"-16,0 0 3 0,0 0-3 15,0 0-12-15,0 0-11 16,-18-22-3-16,18 36-3 16,0 14 1-16,0 12 2 15,4 7 0-15,5-1 0 16,1 0-6-16,1 2-11 16,3 2-6-16,-2-6-19 15,6-7-93-15</inkml:trace>
  <inkml:trace contextRef="#ctx0" brushRef="#br0" timeOffset="122030.7386">8356 14687 1456 0,'0'0'128'0,"0"0"-52"16,0 0-4-16,0 0-32 15,0 0-14-15,0 0-4 16,3-23-3-16,-3 18 1 16,0 3-5-16,0-3 1 15,0 1-2-15,0 1-3 16,0 1 2-16,0 1-2 15,0-1-3-15,0 2-2 16,0 0-4-16,0 0-2 16,0 0 0-16,0 0-2 0,0 3-2 15,0 8 3-15,0 5 1 16,9-1-2-16,6-1-3 16,4-2 1-16,4-3-3 15,2-3 5-15,5-3-3 16,1-3-2-1,2 0 1-15,-3-6-1 0,-3-6 0 16,-9-3 2-16,-4 1 5 16,-6-1 0-16,-3-1 2 15,-5 3 0-15,0 4 6 16,0 0 1-16,0 5 0 16,0 3 2-16,0 1-2 15,0 0-2-15,0 0-3 16,-2 0-4-16,-1 1-1 0,-4 15 0 15,5 6 1 1,0 6 0-16,2 3 0 0,0 5 0 16,0 3 0-16,0 2 1 15,0 2-1-15,4-3 0 16,6-2-1-16,0-2-2 16,-2-4-1-16,-2-2 2 15,-2-5 0-15,-4-3-3 16,0 0 4-16,0-2-1 15,0-4 0-15,-10-4 0 16,-3-4 2-16,-2-2 0 16,1-3 0-16,-2-3 0 15,-2 0 0-15,1-3 0 0,0-10-4 16,-1-2-6-16,4-4-11 16,2-1-19-16,2-5-56 15,10-1-1623-15</inkml:trace>
  <inkml:trace contextRef="#ctx0" brushRef="#br0" timeOffset="122347.7919">8376 14473 1788 0,'0'0'23'0,"0"0"-2"16,0 0 3-16,0 0-6 15,0 0-8-15,0 0-10 16,-3-23 0-16,41 19 5 15,7-3-3-15,9 5-2 16,2 2-8-16,2 0-15 16,-2-1-46-16,1-2-225 15</inkml:trace>
  <inkml:trace contextRef="#ctx0" brushRef="#br0" timeOffset="122767.6176">9074 14734 1792 0,'0'0'36'16,"0"0"-26"-16,0 0 18 15,0 0-5-15,0 0-18 16,0 0-2-16,14-5-1 15,13 3 5-15,6 1-5 16,3 1-1-16,1-1-1 16,3-1-1-16,-2-1-5 15,-1 1-5-15,-6-3-7 0,-5 0-22 16,-10 2-25 0,-8-3-50-16,-4 0-1067 0</inkml:trace>
  <inkml:trace contextRef="#ctx0" brushRef="#br0" timeOffset="123038.5315">9250 14570 135 0,'0'0'1721'0,"0"0"-1689"0,0 0-10 16,0 0-3-16,0 0-12 15,0 0-7-15,-20 0-3 16,20 28 1-16,0 7 1 16,0 6 2-16,0 2-2 15,0 3 1-15,9-1-4 16,2-3-7-16,0-4-3 16,0-8-1-16,-2-7-18 15,1-9-30-15,2-10-115 16</inkml:trace>
  <inkml:trace contextRef="#ctx0" brushRef="#br0" timeOffset="123681.5572">9775 14633 1748 0,'0'0'70'15,"0"0"-49"1,0 0 13-16,0 0-15 0,0 0-5 16,0 0 0-16,-26-15-7 15,26 15-4-15,0 0-2 16,0 0 0-16,0 0-1 16,0 0-1-16,2 0 0 15,7 0 1-15,10 0 2 16,2 0 0-16,4-2-1 15,1 2 0-15,-4 0 0 16,-4 0-1-16,0 0 1 16,-5 0-1-16,-2 0 0 15,-5 0-1-15,-3 0 0 0,0 2-3 16,-2 10 2 0,-1 3-1-16,0 2 0 0,-1 5 3 15,-16 5 1-15,-5 2-1 16,-2 4-1-16,-1-1 1 15,1-1 0-15,7-4 1 16,4-6-1-16,4-5 0 16,4-7-1-16,5-2 1 15,0-2-1-15,0-3 1 16,5 1-1-16,16-3 1 16,9 0 2-16,4 0-1 15,6 0-1-15,1-7 0 0,-3-3-20 16,-2-2-34-1,-6-2-59-15</inkml:trace>
  <inkml:trace contextRef="#ctx0" brushRef="#br0" timeOffset="123998.465">9734 14413 1810 0,'0'0'30'15,"0"0"-5"-15,0 0 0 16,0 0-7-16,0 0-17 16,0 0 1-16,109-13-2 15,-37 13-1-15,14 0-16 16,2 0-62-16</inkml:trace>
  <inkml:trace contextRef="#ctx0" brushRef="#br0" timeOffset="124860.8907">8205 14215 1553 0,'0'0'176'0,"0"0"-146"15,0 0-4-15,0 0 2 16,0 0-6-16,0 0-12 16,-7-3-3-16,-9 3-4 15,-2 13 1-15,-4 7 3 16,-8 7 4-16,-2 11 1 16,-2 7-6-16,-3 8-1 15,2 7-1-15,4 4-1 16,13 0-1-16,6 4-2 0,10 5 0 15,2-2 0-15,15 0 0 16,18-7 0-16,11-7-2 16,12-9-6-16,10-6-18 15,14-12-57-15</inkml:trace>
  <inkml:trace contextRef="#ctx0" brushRef="#br0" timeOffset="125685.7179">10271 14109 1674 0,'0'0'63'0,"0"0"-34"16,0 0 10-16,0 0-8 15,0 0-1-15,0 0-19 16,-11-9-8-16,11 9 0 16,14 5-3-16,10 15 2 15,9 6 0-15,4 10 1 16,5 9-1-16,3 9-2 15,1 10 0-15,0 11 1 16,-7 6 0-16,-9 4-1 0,-12 3 0 16,-11-1 0-16,-7-1-1 15,0-5 1-15,-17-13-1 16,-6-6 1-16,-6-7-2 16,-1-8-2-16,-1-8 1 15,3-10 3-15,1-7-4 16,5-8-3-16,4-8-22 15,5-6-102-15</inkml:trace>
  <inkml:trace contextRef="#ctx0" brushRef="#br0" timeOffset="126614.4857">7879 13713 1527 0,'0'0'119'0,"0"0"-72"0,0 0-3 15,0 0-10-15,0 0-9 16,0 0-9-16,-39-4-7 16,39 4-9-16,11 0-8 15,24 0 8-15,30 0 7 16,33 0-5-16,27 0-1 16,29-10 1-16,13-2-1 15,12 1 0-15,4 2 0 16,-2-5-1-16,-4 1 0 15,-10-3 0-15,-19 4 0 16,-18 0 0-16,-26 0 2 16,-25 4-2-16,-28 3 3 0,-17 1 2 15,-19 1 2-15,-9 3 1 16,-3 0 1-16,-1 0 1 16,-1-2-2-1,3 2-1-15,1 0-4 0,0 0 2 16,2 0-2-16,-4 0 0 15,-1 0 0-15,-1 0-3 16,-1 0 3-16,0 0-3 16,0 0 0-16,0 0-1 15,0 0-9-15,0 0-65 16</inkml:trace>
  <inkml:trace contextRef="#ctx0" brushRef="#br0" timeOffset="160343.3199">11937 6400 1658 0,'0'0'98'0,"0"0"-58"0,0 0-7 16,0 0-9-16,0 0-10 16,0 0-4-16,0 0-4 15,0-1-4-15,0 1 1 16,2 0-1-16,10 3-2 15,6 11 4-15,3 4 2 16,6 5-2-16,1 6-2 16,3 2-1-16,0 3 1 15,2-1-1-15,-4-2-1 16,-2-3 0-16,-2-3 0 16,-4-2 0-16,-3-1 0 15,-4-7 0-15,-5-1-2 0,-1-6 2 16,-2-1-6-16,-5-4-3 15,-1-3 1-15,0 0-6 16,0 0-1-16,0 0-31 16,-10 0-52-16</inkml:trace>
  <inkml:trace contextRef="#ctx0" brushRef="#br0" timeOffset="160695.7908">12260 6391 1400 0,'0'0'358'0,"0"0"-307"16,0 0-18-16,0 0-10 15,0 0-11-15,0 0-10 16,-64 39 3-16,41-7-1 16,1 6-1-16,1 1-2 15,0 1-1-15,3 2 1 16,-1-6-1-16,0-2-1 16,3-7-1-16,3-5-2 15,3-8-2-15,3-5 0 16,6-3-2-16,-1-5-7 0,2 0-19 15,0-1-30-15,0 0-144 16</inkml:trace>
  <inkml:trace contextRef="#ctx0" brushRef="#br0" timeOffset="162413.1519">12017 7721 1706 0,'0'0'60'0,"0"0"-17"16,0 0-1-16,0 0-16 16,0 0-9-16,0 0-4 15,-10-19-3-15,7 19-5 16,-3 2-5-16,-2 14 1 16,2 4 0-16,3 1-2 15,3 1 1-15,0 2 0 16,0-4-1-16,14-4 1 15,6-2-6-15,4-6 1 16,1-6-3-16,-1-2-2 16,3 0 2-16,-6-10 0 15,0-6 2-15,-6-1 4 16,-2-3 2-16,-6 4 0 16,-3 2 1-16,-3 1 4 15,-1 1 3-15,0 5 5 16,0 3-1-16,0 1-1 0,0 3-1 15,0 0 0-15,0 0-10 16,0 0 0-16,0 20-4 16,0 8 4-16,0 10 1 15,3 5-1-15,5 4 0 16,2 0 1-16,0 6-1 16,4 1 2-16,-1 3-2 15,0-2 0-15,-3-6 0 16,-5-9 0-16,-5-7-1 15,0-9 1-15,-3-3-1 0,-17-7 0 16,-5-3 0 0,-7-7 1-16,-2-4-1 15,-1 0 0-15,3-8-4 0,5-10 2 16,9-6-7-16,4 0-2 16,10-6-5-16,4-3-7 15,0-4-36-15,6-5-63 16</inkml:trace>
  <inkml:trace contextRef="#ctx0" brushRef="#br0" timeOffset="162676.3729">11951 7386 1823 0,'0'0'38'0,"0"0"-33"16,0 0-4-16,0 0-1 15,128-5 0-15,-41 2-1 16,8-1-42-16,2 0-513 15</inkml:trace>
  <inkml:trace contextRef="#ctx0" brushRef="#br0" timeOffset="163403.5453">12709 6537 1713 0,'0'0'35'16,"0"0"-11"-16,0 0 10 16,0 0-2-16,0 0-18 15,0 0-3-15,-45-5-8 16,45 5-3-16,18 0 0 16,16 0 1-16,20 0 2 0,14 0 0 15,14-4-1-15,5-1-2 16,-2 2 1-16,-7 0-2 15,-7 1 1-15,-12 2 0 16,-14-2-1-16,-13 2 0 16,-13 0 1-16,-12-1 1 15,-3 1-1-15,-4 0 0 16,0 0-1-16,0 0-11 16,0 8-39-16,-6 9 7 15,-9 5-464-15</inkml:trace>
  <inkml:trace contextRef="#ctx0" brushRef="#br0" timeOffset="164267.3272">12655 7497 1664 0,'0'0'51'15,"0"0"-38"-15,0 0-2 16,0 0 9-16,0 0-14 16,103-10 8-16,-38 4-8 15,12-1 1-15,8-1-6 16,4-1 2-16,4 1 0 16,-4 1-3-16,-3 0 1 15,-12 1 0-15,-13 2 0 16,-17-1-1-16,-18 2 2 15,-16 1-1-15,-8 1 18 16,-2-2 9-16,0 2-11 0,0-1-5 16,-2 1-4-16,-5-3-6 15,2 4-2-15,2-3-9 16,3 1-8-16,0-5-27 16,0-4-255-16</inkml:trace>
  <inkml:trace contextRef="#ctx0" brushRef="#br0" timeOffset="165684.6065">13371 6232 492 0,'0'0'991'0,"0"0"-912"0,0 0-16 16,0 0 4-16,0 0-24 15,0 0-15-15,0 0-5 16,-9-15-4-16,9 15-4 16,0 0-5-16,0 0-7 15,0 0-1-15,0 0 3 16,0 0-5-16,9 5 0 15,13 11 3-15,5 7 1 16,6 8 0-16,1 7 2 16,0 9-4-16,2 9 1 15,0 9-1-15,-4 8 2 16,-4 10-4-16,-4 6 0 0,-8 9 0 16,-5 6 0-16,-6-1 0 15,-5 1 0-15,0-8-1 16,-3-9 1-16,-14-5-7 15,-6-4 2-15,-5-8 4 16,-7-6 1-16,-3-7-1 16,0-8 1-16,3-6 1 15,3-8-1-15,7-8 0 16,4-6 0-16,6-7 0 16,3-7 0-16,3-6-1 15,5-1-1-15,1 0-5 16,3 0-5-16,0-13-20 15,0-1-49-15</inkml:trace>
  <inkml:trace contextRef="#ctx0" brushRef="#br0" timeOffset="166604.4069">13412 6235 1641 0,'0'0'49'0,"0"0"-19"16,0 0-11-16,0 0 8 15,0 0-5-15,0 0-8 16,54-57-4-16,-22 50 5 16,7 7-4-16,5 0-5 15,7 3-1-15,4 16-2 16,9 9 1-16,11 10-1 15,4 7-2-15,4 8 0 0,-1 1-1 16,-7 4 0-16,-5-2 0 16,-7-2-1-16,-7 1-3 15,-6-5 4-15,-7-1-1 16,-6-2-3-16,-6-3 3 16,-5-7 0-16,-8-3 0 15,-2-5 1-15,-7-8 0 16,0-8 0-16,-5-4 1 15,-2-9 0-15,-1 0 0 16,-1 0 0-16,0 0 0 16,0 0-2-16,0-10-5 15,0-2-97-15</inkml:trace>
  <inkml:trace contextRef="#ctx0" brushRef="#br0" timeOffset="167505.1049">13384 7953 1536 0,'0'0'176'16,"0"0"-158"-16,0 0-7 16,0 0 13-16,0 0 2 15,0 0-12-15,89-18 1 16,-47 11 3-16,8-4-8 15,5-3-2-15,3-3-3 0,0-4-1 16,3-4 0-16,5-5-1 16,1-3-2-16,0-7 1 15,-4-6-2-15,-5-5 1 16,-3-4-1-16,1-5 1 16,-4 2-1-16,-7 2 0 15,-2 3 0-15,-9 6 0 16,-3 4 0-16,-1 5 2 15,-3 4 0-15,-1 1 1 16,1 4-2-16,-2-2 1 16,0 2-2-16,-3 0 1 15,-1 2-1-15,-3 3 1 16,-2 0-1-16,-5 7-1 16,-2 2 1-16,-5 5 0 15,-2 3 1-15,-2 2-1 0,0 0-2 16,0 3 0-16,0 2 2 15,0 0 0-15,0 0 0 16,0 0-1-16,0 0-1 16,0 0-1-16,-6 3-1 15,0 7-3-15,-2 4-17 16,1-2-26-16,-2 1-68 16</inkml:trace>
  <inkml:trace contextRef="#ctx0" brushRef="#br0" timeOffset="167935.1823">14654 6992 1797 0,'0'0'35'0,"0"0"-22"16,0 0 6-16,0 0-3 15,0 0-12-15,0 0-1 16,-60 53-2-16,60-30 0 16,0 1 0-16,16-3 0 0,8-2-1 15,6-5-1-15,3-4-1 16,3-5 0-16,-2-5-1 15,-1 0-2-15,-8-4 0 16,-10-10 4-16,-6-6 1 16,-9-4 2-16,0-4 1 15,-11-5-2-15,-14-1 1 16,-2 5 1-16,-1 7 2 16,10 8-2-16,6 11-3 15,0 3-4-15,4 0-8 16,3 17-8-16,2 7-42 15,3-1-64-15</inkml:trace>
  <inkml:trace contextRef="#ctx0" brushRef="#br0" timeOffset="168277.3645">14963 7048 1769 0,'0'0'51'16,"0"0"-46"-16,0 0 6 15,0 0 3-15,101-17-7 16,-21 14-4-16,23-2-3 16,9 0 1-16,9 2-1 0,4 1 0 15,-4 0 1-15,-9-1 0 16,-16-2 0-16,-28 4-1 15,-25-2-1-15,-19 1 1 16,-16 1 1-16,-7 0 6 16,-1 1 6-16,0-1 4 15,0-2-3-15,-3 1-6 16,-9 0-8-16,2 2-7 16,-4 0-15-16,1 0-31 15,4-5-1431-15</inkml:trace>
  <inkml:trace contextRef="#ctx0" brushRef="#br0" timeOffset="169997.7767">12221 10233 1747 0,'0'0'56'16,"0"0"-37"-16,0 0 3 16,0 0-7-16,0 0-4 15,0 0-6-15,0 0-3 16,-60 23-2-16,59-2 0 16,1-1 2-16,0 1-2 15,16 0 0-15,6-5 3 0,10-2-3 16,5-11-1-1,3-3-2-15,4 0-2 0,-1-17-2 16,-3-7 3-16,-6-2 0 16,-8-1 3-16,-7 2 1 15,-11 4 0-15,-5 2 1 16,-3 5 4-16,0 3 7 16,0 2 1-16,-2 6-3 15,-1 0 2-15,0 3-4 16,3 0-5-16,-2 0-3 15,1 3-3-15,-2 22 2 16,0 11 1-16,3 12 0 16,0 7 0-16,0 5 0 0,0-1 0 15,3 1 0-15,6-6 0 16,1-1 0-16,1-5-2 16,-2-2 1-16,-9-2-3 15,0-5 2-15,-2-8 2 16,-16-10 1-16,-1-8-1 15,-2-8 1-15,0-5-1 16,2 0 0-16,3-4-1 16,-1-12 0-16,5-8-9 15,6-8-17 1,6-1-53-16,0-4-1064 16</inkml:trace>
  <inkml:trace contextRef="#ctx0" brushRef="#br0" timeOffset="170450.7769">12227 9869 1105 0,'0'0'656'15,"0"0"-629"-15,0 0 4 16,0 0 6-16,0 0-16 16,0 0-12-16,-27-15-5 15,52 15-2-15,23-2 0 0,22 2-1 16,23-1-1-1,14 1-10-15,2-2-40 0,-3 0-155 16</inkml:trace>
  <inkml:trace contextRef="#ctx0" brushRef="#br0" timeOffset="171872.6743">12235 11834 1571 0,'0'0'132'15,"0"0"-99"-15,0 0-4 16,0 0 7-16,0 0-9 0,0 0-6 16,0 0-7-16,-23-6-9 15,23 6-3-15,0 0 1 16,0-2-3-16,0 2 0 15,0 0 2-15,6 0 0 16,11-1 1-16,6-1-1 16,4 1 2-16,0 0-3 15,0-1 0-15,-7 2-1 16,-5 0 1-16,-4 0-1 16,-4 0 1-16,-2 0-1 15,-3 3-2-15,0 5 0 16,0 6 2-16,-2 2 0 15,0 5-1-15,0 2 2 16,-11 3-1-16,-5 0 2 16,-2 2-1-16,-3 0 0 0,0 1-1 15,3-4 0-15,0-3 0 16,5-3 1-16,1-4-1 16,5-3 0-16,5-3 1 15,1-5-1-15,1-1 0 16,0-2 0-16,0 2 0 15,16-2 2-15,14-1 2 16,10 0-2-16,3-1-2 16,5-12-5-16,-2 2-22 15,-1-4-36-15,-9 2-23 0,-3 1-1574 16</inkml:trace>
  <inkml:trace contextRef="#ctx0" brushRef="#br0" timeOffset="172261.5486">12170 11562 1730 0,'0'0'55'0,"0"0"-24"16,0 0-1-16,0 0-19 16,0 0-6-16,0 0-4 15,106-25 0-15,-37 22-1 16,11 2-21-16,5-3-56 16,7-2-1457-16</inkml:trace>
  <inkml:trace contextRef="#ctx0" brushRef="#br0" timeOffset="173027.7176">12911 10415 1694 0,'0'0'52'16,"0"0"-27"-16,0 0 13 16,0 0-7-16,0 0-10 15,0 0-14-15,0 0-2 0,45-18-4 16,13 7-1 0,17 2 0-16,9-1 1 0,4 3 0 15,-2 4-1-15,-4 1 1 16,-8 2 0-16,-5 0-1 15,-16 0 0-15,-14 0 0 16,-17 0 0-16,-11 0 1 16,-8 0 0-16,-3 0-1 15,0 0 0-15,0 0-1 16,0 0 1-16,0 0-4 16,0 5-11-16,0 4-27 15,0-1-80-15</inkml:trace>
  <inkml:trace contextRef="#ctx0" brushRef="#br0" timeOffset="173694.5876">12905 11381 1728 0,'0'0'33'0,"0"0"-18"15,0 0 17-15,0 0-7 16,0 0-9-16,0 0-16 16,-5-2 3-16,31-1-2 15,19 0 3-15,15-2-2 16,10-2-1-16,9 1-1 15,-7 2 1-15,-2 0-1 16,-5 1 0-16,-8 3 1 16,-8 0 0-16,-12 0-1 15,-7 0 2-15,-9 0-1 16,-12 0-1-16,-4 0 2 0,-4 0 0 16,-1 0 1-16,0 0 0 15,0 0-2-15,0 0-1 16,0 0-4-1,0-3-15-15,-1-6-36 0,-8-4-1058 16</inkml:trace>
  <inkml:trace contextRef="#ctx0" brushRef="#br0" timeOffset="174542.6174">13563 10016 835 0,'0'0'852'16,"0"0"-801"-16,0 0-18 16,0 0-4-16,0 0-1 0,0 0-6 15,-18-15-13-15,18 15-5 16,0 2-4-16,6 12 1 16,15 12 0-16,5 8 2 15,4 11 2-15,5 11-3 16,-2 15 2-16,3 13-4 15,3 10 4-15,-2 5-3 16,0 1-1-16,-1-2 1 16,-6-3-1-16,-6-3 1 0,-8-2-1 15,-10-3 0-15,-6-2 0 16,-3-5 2 0,-21-3-2-16,-6-2-1 0,-6-5 1 15,-4-2-1-15,0-7 1 16,-3-6-1-16,2-9 1 15,4-4 0-15,3-6 0 16,9-8 0-16,8-8 0 16,8-7 0-16,3-4 0 15,3-4 0-15,3-3-4 16,0-2 2-16,0 1 0 16,0-1 0-16,0 0-12 15,3 0-23-15,8-14-56 16,-1-7-1556-16</inkml:trace>
  <inkml:trace contextRef="#ctx0" brushRef="#br0" timeOffset="175361.6058">13641 10031 1467 0,'0'0'137'16,"0"0"-86"-16,0 0 7 0,0 0-16 15,0 0-14 1,0 0-11-16,92-37-2 16,-51 37-5-16,9 0 1 0,11 5-1 15,9 15-1-15,9 8-3 16,-1 9-3-16,4 9-1 15,-1 14-1-15,-4 13 1 16,-2 6-2-16,-13 4 0 16,-8-1 0-16,-11-4 0 15,-4-3 0-15,-3-5 0 16,0-6 0-16,-7-8 0 16,-4-9-1-16,-3-6 1 15,-4-10 0-15,-6-5 0 16,-5-7-1-16,-1-8 1 15,-3-6 0-15,-2-2 1 0,-1-3 0 16,0 0 0-16,0 0-1 16,0-3-10-16,0-6-45 15,-7 0-259-15</inkml:trace>
  <inkml:trace contextRef="#ctx0" brushRef="#br0" timeOffset="176184.637">13609 11883 1711 0,'0'0'22'0,"0"0"-17"15,0 0 4 1,0 0 9-16,0 0-2 0,0 0-1 16,93 4 1-16,-45-14-9 15,8-7-1-15,9-5 0 16,4-6-2-16,3-8-1 15,0-4-2-15,-5-9-1 16,-3-6 1-16,-6-8 1 16,-7-4-2-16,-2-3 2 15,-8 4-2-15,-7 6 1 16,-3 6 0-16,-4 8 0 16,-3 4-1-16,-2 5 1 15,-1 5 0-15,-5 6-1 16,-1 3 0-16,-6 8 2 15,-1 3 0-15,-4 4 1 0,-2 5 1 16,2 0-4-16,-4 3 1 16,0 0-1-16,0 0 0 15,0 0 0-15,0 0-2 16,0 0 0-16,3 0-1 16,-3 0-1-16,1 0-2 15,2 0-10-15,2 0-3 16,3 0-16-16,-2 0-76 15,-2 0-329-15</inkml:trace>
  <inkml:trace contextRef="#ctx0" brushRef="#br0" timeOffset="176612.5023">14713 10919 1747 0,'0'0'42'0,"0"0"-20"15,0 0-1-15,0 0-4 16,0 0-12-16,0 0-3 15,-42 45 1-15,42-23 0 16,0 1 0-16,12-2-2 0,11 0-1 16,5-4 2-16,6-4 1 15,4-4-2-15,2-9 0 16,-3 0 1-16,-4-2 0 16,-6-13-2-16,-11-8 1 15,-4-4 0-15,-9-2 2 16,-3-3 0-16,-10 0 7 15,-20 3-2-15,-12 5-5 16,-8 10-2-16,-1 9 0 16,8 5-1-16,11 10-3 0,17 11-14 15,15 0-74 1</inkml:trace>
  <inkml:trace contextRef="#ctx0" brushRef="#br0" timeOffset="177339.7365">15055 10938 857 0,'0'0'832'16,"0"0"-801"-16,0 0-25 16,0 0 6-16,0 0 3 15,82-2-1-15,0-3 4 16,18-1-6-16,16-1-8 0,3-1-3 15,4 3 1 1,1 1-2-16,-1 0 0 16,-4 4 1-16,-5 0 0 0,-12 0-1 15,-15 0 2-15,-19 0-2 16,-12 2 0-16,-21 1 0 16,-16-2 4-16,-10 1 6 15,-9-2 6-15,0 0 1 16,0 0-3-16,0 0-4 15,0 0-6-15,0 0-3 16,0 0-1-16,0 0-19 16,0-14-105-16</inkml:trace>
  <inkml:trace contextRef="#ctx0" brushRef="#br0" timeOffset="180372.9333">16083 7002 1467 0,'0'0'104'0,"0"0"-61"16,0 0-3-16,0 0-14 15,0 0-13-15,0 0-4 16,0 0 0-16,0 0 3 16,6-3-3-16,2 0 0 15,1 1-2-15,0-1-2 0,2 1-1 16,-1-1-3 0,-3 1 1-16,1 2 0 0,-2 0-1 15,-3 0-1-15,-2 0 1 16,1 0-1-16,-2 0 0 15,2 0 2-15,-1 2 2 16,2 6 1-16,-1 1 3 16,0 5-1-16,-2 2 2 15,2 4-1-15,0-1-6 16,-2 5 0-16,1 2 2 16,1 4-1-16,-2 1-1 15,0 5 0-15,0 3-1 16,0 5-1-16,0-1 6 15,0 2-5-15,2-2-1 0,0-1 2 16,-2 2-2-16,4-5 1 16,-2-1-1-16,-1 0 1 15,2-1 0-15,0-2 0 16,-1-1-1-16,1 1 0 16,0 0 0-16,0-2 0 15,1-1 0-15,-2-1 1 16,1-1-1-16,-2-2 0 15,1-1 0-15,-1-3 0 16,2-3 1-16,-1-3-1 16,-1-2 0-16,-1-4 0 15,0 1 1-15,0-6-1 16,0 2 0-16,0-3 0 0,0-1 0 16,0 1 0-16,0-1 0 15,0 0 0-15,0-2 0 16,0 2 0-16,0 0 0 15,0-2 0-15,0 0 0 16,0 1 1-16,0-2-1 16,0 0 0-16,0 1 0 15,0 0 1-15,0-1-1 16,0-1 0-16,0-1 0 16,0 0 0-16,0 0 0 15,0 2 0-15,0-1 0 16,0 0 0-16,0 3 0 15,0-4 0-15,0 3 0 16,0-3 1-16,0 0-1 0,0 0 0 16,0 0 0-1,0 0 0-15,0 0 1 0,0 0 0 16,0 0 0-16,0 0 1 16,0 0 3-16,0 0-3 15,0 0 1-15,0 0-1 16,0 0-1-16,0 0 0 15,0 1-1-15,0-1 1 16,0 0-1-16,0 0 1 16,0 0-1-16,0 0 0 15,0 0 1-15,0 0-1 16,0 0 0-16,0 0 0 16,0 0 0-16,0 0 0 0,0 0 0 15,0 0 1-15,0 0-1 16,0 0 0-16,0 0 0 15,0 0 0-15,0 0-1 16,0 0 1-16,0 0 1 16,0 0-1-16,0 0-1 15,0 0 1-15,0 0 0 16,0 0 0-16,0 1 0 16,0 0 0-16,0 1 0 15,0 1 0-15,0 1-1 16,0 2 1-16,0 1 0 15,0-1 0-15,0 4 0 0,0-1 0 16,0 2 0-16,0 3 0 16,0-2 0-16,0 1 0 15,0-2 0-15,0 1 0 16,0 1 0-16,0-1 0 16,0 2 2-16,3-3-2 15,-1-1 0-15,-1 0-2 16,1 0 3-16,-1-3-1 15,1 1 0-15,-1 0 1 16,2-2-1-16,-2 1 0 16,-1 0 0-16,0 1 0 15,1-3 0-15,-1 2 0 16,2-2 0-16,-2-2 0 0,2 2-1 16,-2-4 1-16,0 1 1 15,0-2 0-15,0 0-1 16,0 0-1-16,0 1 1 15,0-1 0-15,0 0 1 16,0 0-1-16,0 0 1 16,0 0-1-16,1 0 0 15,6 0-6-15,0 0-54 16,1 0-301-16</inkml:trace>
  <inkml:trace contextRef="#ctx0" brushRef="#br0" timeOffset="182218.3529">16495 10836 112 0,'0'0'1178'0,"0"0"-1028"0,0 0-71 0,0 0-6 16,0 0-37-16,0 0-11 15,-7 0-1-15,7 0-6 16,0 0-3-16,0 0 5 0,0 0-8 15,0 0-1 1,0 0 0-16,0-2-2 0,0-3 3 16,-3-2 1-16,-1 1-6 15,1 0 1-15,0-5 0 16,1 1-2-16,-1-4-1 16,-2-1-1-16,3-4-1 15,-3-2-2-15,2-5 4 16,-1-3-3-16,1-4 1 15,-1-3 0-15,-1-4 0 16,1-2 2-16,3-2-5 16,-2-1 4-16,-1 0 1 15,-2 1-2-15,-1 2-1 16,4 1 0-16,-2 0 0 16,2 2 0-16,2-2 0 0,1 2-1 15,0 3-1-15,0 0 1 16,-3 2-1-16,-1 3 0 15,-1-1 0 1,3 1 1-16,-2-1 0 0,1 1 0 16,-2-2-1-16,2 2 0 15,-1 1 1-15,2 3-1 16,0 0 1-16,2 5-1 16,0 1 0-16,0 4 0 15,0 0 1-15,-1 5-1 0,-1-3 0 16,2 4 0-1,0 1 0-15,0 2 0 0,0 3 0 16,0 3 0-16,-2 2 0 16,2-2 0-16,0 2 0 15,0 0 0-15,0 0 0 16,0 0 1-16,0 0-1 16,0 0 0-16,0 0 0 15,0 0 0-15,0 0 0 16,0 0 0-16,0 0 0 15,0 0 0-15,0 0 0 16,0 0 1-16,0 0-1 16,0 0 0-16,0 0 0 15,0 0 0-15,0 0 1 16,-1 0-1-16,1 0 0 0,0 0 0 16,-2 0 0-16,2 0 1 15,0 0-1-15,0 0 0 16,0 0 0-16,0 0 0 15,0 0 0-15,0 0 0 16,0 0 0-16,0 0 0 16,0 0 0-16,0 0 0 15,0 0 1-15,0 0 0 16,0-3-1-16,-1-1 0 16,-1 0 0-16,1-2 0 15,-1 1 0-15,1-2 0 16,-1-1 0-16,0-4 0 0,0 0 1 15,2 2-1 1,-2 1 0-16,0 1 0 16,-1 0 0-16,2 2 0 0,1-1 0 15,-2 4 0-15,2-3 0 16,0 0 0-16,0 1 0 16,0 0 0-16,-1-1 0 15,1 5 0-15,0-4 0 16,-3 5 1-16,3-2-2 15,0 2 1-15,0 0 0 16,0 0 0-16,0 0 0 16,0 0 0-16,0 0 0 15,0 0-1-15,0 0 0 0,0 0 0 16,3 0-1 0,17 0 0-16,14 0 2 0,12 0 0 15,9 2 0-15,8-2 0 16,5 0 0-16,13 0 0 15,8-12-1-15,4-1-7 16,-1 0-18-16,-12 4-27 16,-17-2-121-16</inkml:trace>
  <inkml:trace contextRef="#ctx0" brushRef="#br0" timeOffset="183034.5613">16254 8431 1645 0,'0'0'33'15,"0"0"-22"-15,0 0 4 16,0 0 10-16,0 0-6 15,0 0-19-15,0 0 5 16,2 8-2-16,15-6 2 16,13 2 7-16,11 2-3 15,17-4 4-15,12 1-6 16,12-3-1-16,9 0-3 16,7 0-1-16,8 0 0 0,-1 0-1 15,-4-3-1 1,-10-2 1-16,-9 1 0 0,-12-1 0 15,-15 2-1-15,-12-1 0 16,-17 2 1-16,-11-1-1 16,-9 1 0-16,-6 2 1 15,0 0 1-15,0 0 4 16,0 0-5-16,0 0-1 16,0 0-8-16,0 0-31 15,-9 6-11-15,-3 4-192 0</inkml:trace>
  <inkml:trace contextRef="#ctx0" brushRef="#br0" timeOffset="183806.8039">17055 9368 1398 0,'0'0'242'0,"0"0"-205"16,0 0-8-16,0 0-3 15,0 0-11-15,0 0-12 0,37-32 5 16,-17 29-5 0,5 0 0-16,5 2-2 0,3 1 2 15,3 0 0-15,0 0-2 16,2 0 1-16,-1 0-1 15,-2 0 0-15,-4 0 1 16,-6 0 0-16,-2 0 3 16,-7 0-4-16,-4 0 5 15,-5 0 1-15,-4 0-3 16,-1 0 2-16,-2 0-3 16,0 0-3-16,0 0 2 15,0 0-2-15,0 0-8 16,0 0-15-16,0 0-33 15,-3-3-157-15</inkml:trace>
  <inkml:trace contextRef="#ctx0" brushRef="#br0" timeOffset="184700.7129">17322 8115 1479 0,'0'0'167'0,"0"0"-114"0,0 0-11 16,0 0-16-16,0 0-8 16,0 0-11-16,-6-4-6 15,6 8-1-15,14 14 0 16,8 6 6-16,6 9-2 15,4 6 6-15,3 6-8 16,5 9-1-16,1 8 2 16,2 6 1-16,2 7-1 15,-5 2 0-15,-5 3-2 16,-7 2-1-16,-9 3 2 16,-8-2-2-16,-7 2 0 15,-4 1 1-15,0-4 0 16,-9-1-1-16,-12-8 1 15,-3-9-1-15,-6-6 0 0,-4-5 0 16,3-4 0-16,-2-5 0 16,3-8 2-16,2-10-1 15,4-6-1-15,3-6 1 16,6-6-1-16,5-4 3 16,1-3-2-16,3-1 2 15,0 0-2-15,5 0-1 16,1 0-3-16,0-3-9 15,0-7-14-15,0-2-50 16,7-5-549-16</inkml:trace>
  <inkml:trace contextRef="#ctx0" brushRef="#br0" timeOffset="185517.0803">17378 8084 1253 0,'0'0'337'15,"0"0"-256"-15,0 0-39 16,0 0-12-16,0 0-2 16,0 0-10-16,0 0-9 15,21-38-4-15,4 29 4 16,9 4 0-16,7 1 4 15,13 4-3-15,12 0-5 0,10 14 3 16,11 8-2-16,1 4-2 16,9 8-4-16,2 0 2 15,1 7-1-15,3 3 0 16,-5-1 0-16,-7 6-1 16,-8 2 1-16,-9 2-1 15,-10-3-1-15,-4-2 1 16,-9-3 0-16,-5-7 1 15,-6-6-1-15,-7-3 1 16,-8-9-1-16,-5-6 0 16,-10-5-1-16,-4-4 1 15,-4-4-1-15,-2 1 0 16,0-1-2-16,0 1-8 0,0-2-25 16,0 1-81-1</inkml:trace>
  <inkml:trace contextRef="#ctx0" brushRef="#br0" timeOffset="186583.2251">17448 9799 1199 0,'0'0'392'0,"0"0"-368"16,0 0 9-16,0 0 18 16,0 0-20-16,0 0-19 15,-8 0-4-15,8 0-3 16,6 0 0-16,12 0-1 16,5 0 8-16,9-6-4 15,11-1 0-15,8-3-2 16,11-3 0-16,7-5-1 15,4-3-2-15,5-9 4 16,1-4-2-16,-2-4 3 16,1-3 0-16,-3-5-4 15,-3-3-1-15,-4-6-1 16,-3 1-2-16,-4-4 0 0,-5 3 1 16,-10 9-1-1,-6 2 1-15,-9 10 0 0,-5 4-1 16,-5 2 1-16,-3 4 0 15,-5 2 1-15,-4 0 1 16,1 2 1-16,-4 4 0 16,1-1-1-16,-4 3-2 15,4 0-1-15,-3 0 0 16,2 3 1-16,0 1-2 16,-2 2 1-16,1 2 0 15,-3 0 0-15,0 2 1 16,-2-1 0-16,0 2-1 15,0 0 0-15,0-2 1 0,0 2 0 16,2-4-1 0,1 3 0-16,-1 0 0 15,-1 3 0-15,-1 0 1 0,0 1 0 16,0 0-1-16,0 0 2 16,0 0-1-16,0 0-1 15,0 0 0-15,0 0 0 16,0 0-5-16,0 0-6 15,2 0-26-15,-1 1-15 16,-1 4-47-16,1-1-1148 16</inkml:trace>
  <inkml:trace contextRef="#ctx0" brushRef="#br0" timeOffset="187078.8736">18960 8726 1730 0,'0'0'48'16,"0"0"-21"-16,0 0-1 16,0 0-1-16,0 0-16 15,-84-2-2-15,71 17-7 16,1 4 3-16,2 8-3 16,5-1 1-16,5 1 1 15,0 1-2-15,8-5-1 16,20-1 1-16,9-6 1 15,8-6 1-15,4-5-2 16,0-5-5-16,-3 0 2 16,-7-15 0-16,-6-9 1 15,-9-1 1-15,-11-3 1 16,-6-4 1-16,-7-1 1 16,-2-3-1-16,-22 3 3 0,-9 5-1 15,-1 8-3-15,-2 11 2 16,5 7-2-16,7 2-1 15,6 9-15-15,9 11-31 16,6 1-75-16</inkml:trace>
  <inkml:trace contextRef="#ctx0" brushRef="#br0" timeOffset="196530.408">19373 8746 415 0,'0'0'1170'0,"0"0"-1135"16,0 0-10-16,0 0 32 16,0 0-17-16,0 0-19 15,0 0 0-15,0 0-1 16,-10-3-4-16,10 3 1 16,-2 0-1-16,1 0-2 15,-1 0-3-15,2 0-4 0,0 0-1 16,0 0 0-16,0 0-2 15,0 0-3-15,0 0 0 16,0-2-1-16,21 1-5 16,16-1 4-16,20-1 1 15,13-3 3-15,12 1-1 16,1 2-2-16,4 1-1 16,-5 1-2-16,-4 1-1 15,-10 0 1-15,-12 0-1 16,-12 0 3-16,-12 0 1 15,-15 0 1-15,-10 0 0 16,-3 0-1-16,-4 0 3 16,0 0 4-16,0 0-1 0,0 0-2 15,0 0-1-15,0 0-1 16,0 0-2-16,0 0-2 16,0 0-12-16,0-2-16 15,0-4-84-15</inkml:trace>
  <inkml:trace contextRef="#ctx0" brushRef="#br0" timeOffset="197484.4793">20168 8378 641 0,'0'0'1101'0,"0"0"-1072"16,0 0 2-16,0 0 4 16,0 0-13-16,0 0-14 15,-6-6-8-15,6 17 0 16,0 17-1-16,0 14 1 15,0 9 2-15,0 7 0 16,0 2-1-16,0 0 1 16,0-3-1-16,0-4 0 15,3-3-1-15,3-3 0 16,-3-8 1-16,1-6 0 16,0-7 0-16,-3-6-1 15,1-8 0-15,-2-6 0 0,0-3 0 16,0-3 1-1,0 0-2-15,0 0 1 0,0 0-2 16,0 0-4-16,0 0-5 16,0 0-10-16,0-7-66 15,0-7-1293-15</inkml:trace>
  <inkml:trace contextRef="#ctx0" brushRef="#br0" timeOffset="197888.5043">20149 8358 1723 0,'0'0'50'15,"0"0"-30"-15,0 0 5 16,0 0 0-16,0 0-18 16,0 0-4-16,43-9-3 15,2 2 8-15,13 1-6 0,4-1 0 16,6 3-2-16,0-1 1 15,-2-1 0-15,-5 0-1 16,-6 1 2-16,-12 3-2 16,-10 0-1-16,-9 2-5 15,-10 0-8-15,-3 0-14 16,-6 0-24-16,-4 11-21 16,-1 4-347-16</inkml:trace>
  <inkml:trace contextRef="#ctx0" brushRef="#br0" timeOffset="198354.6263">20169 9079 1724 0,'0'0'24'0,"0"0"-22"16,0 0 6-1,0 0 17-15,0 0-23 0,0 0 13 16,136-11-12-16,-72 1-2 16,7-2 1-16,-1 2-2 15,0-2 0-15,-5 3 1 16,-9 1 0-16,-7 3-1 16,-15 1 0-16,-13 0 5 15,-12 3 0-15,-6 0-3 16,-3 1 7-16,0 0 0 15,0 0-2-15,0 0-7 16,0 0 0-16,0-2-6 0,0-4-11 16,-8-2-29-16,-1-9-466 15</inkml:trace>
  <inkml:trace contextRef="#ctx0" brushRef="#br0" timeOffset="198953.5233">20666 8012 1584 0,'0'0'137'0,"0"0"-101"16,0 0 5-16,0 0-7 16,0 0-10-16,0 0-21 0,-1-13-2 15,23 20 2-15,9 13-1 16,5 11 2-16,6 12-1 16,-2 10-1-16,1 12 1 15,2 8-3-15,-6 12 0 16,-6 7 0-16,-9 4 0 15,-10-1 0-15,-8-5 0 16,-4-4-2-16,-5-3 2 16,-16-4 0-16,-7-6-1 15,-3-3 1-15,-4-9 0 16,-2-13 0-16,0-7 0 16,2-12 0-16,4-9 0 0,7-6 3 15,8-9-3-15,10-3 0 16,6-2-2-16,0 0 1 15,0-4-12-15,11-11-61 16,11-7-307-16</inkml:trace>
  <inkml:trace contextRef="#ctx0" brushRef="#br0" timeOffset="199718.4786">20712 7996 1617 0,'0'0'96'16,"0"0"-65"-16,0 0 1 0,0 0-6 15,0 0 1-15,0 0-12 16,36-59-11-16,3 50 1 16,9 3 1-16,5 3 0 15,7 3-1-15,7 1-2 16,6 18-2-16,8 7 3 15,4 9-3-15,3 11-1 16,-1 3 0-16,-3-1 1 16,-3 0-1-16,-11-7 1 15,-9-6-2-15,-7-3 0 16,-9-9 1-16,-7-1 0 16,-8-5 1-16,-9-6-2 0,-5-5 2 15,-6-2-1-15,-4-3 0 16,-5-1 0-16,-1 0 0 15,0 0 1-15,0 0-1 16,0 0-7-16,0 0-30 16,-1 0-182-16</inkml:trace>
  <inkml:trace contextRef="#ctx0" brushRef="#br0" timeOffset="200558.7704">20906 9375 1550 0,'0'0'116'0,"0"0"-96"15,0 0 7 1,0 0 18-16,0 0-17 0,0 0-11 16,-1 0-13-16,1 0 1 15,13 0-2-15,13 0 0 16,17-8 6-16,10-8 2 15,8-5-4-15,4-7-3 16,0-10-2-16,4-3 0 16,4-8 1-16,-2 1-3 15,-2-5 1-15,-6-1-1 16,-9-1 0-16,-7-3 0 16,-9 5 0-16,-6 5 0 0,-6 6 0 15,-5 8 0-15,-3 4 0 16,-5 4 2-16,-2 4-2 15,-2 3 1-15,-3 0-1 16,-2 4 1-16,2 1-1 16,-3 4 1-16,-2 1-1 15,2 5 1-15,-3 0-1 16,2 4 0-16,-2-1 0 16,1-1-1-16,-1 2-2 15,0 0-9-15,2 0-16 16,-2 0-47-16,0 0-15 15,1 2-432-15</inkml:trace>
  <inkml:trace contextRef="#ctx0" brushRef="#br0" timeOffset="201023.4803">21934 8447 1772 0,'0'0'31'16,"0"0"-19"-16,0 0-4 15,0 0 2-15,0 0-2 16,0 0-3-16,-69 79 0 16,69-48-4-16,0 1-1 15,6-3 1-15,17-4-1 16,6-5 0-16,4-7 2 16,3-6-2-16,0-4-7 15,-2-3 6-15,-2 0-3 16,-5-13 3-16,-7-8 1 15,-8-4 2-15,-6-3-1 16,-6-4 2-16,0-2-1 16,-9-2 7-16,-15 3-2 0,-4 2 1 15,3 9-8-15,-2 8 0 16,3 12 0-16,3 2-18 16,5 11-25-16,4 11-158 15</inkml:trace>
  <inkml:trace contextRef="#ctx0" brushRef="#br0" timeOffset="201473.7356">22277 8545 1781 0,'0'0'24'16,"0"0"-23"-16,0 0-1 15,0 0 14-15,90 0-11 16,-37 0 0-16,5-2-1 0,2-1 0 16,0 0-1-1,1 0 0-15,2 2 0 0,-4 1-1 16,-7-2 1-16,-10 2 0 16,-15 0 1-16,-15 0 3 15,-7 0 0-15,-5 0 3 16,0 0 4-16,0 0-5 15,0 0 2-15,0 0 0 16,0 0-9-16,0-3 0 16,0-5-23-16,0-5-110 15</inkml:trace>
  <inkml:trace contextRef="#ctx0" brushRef="#br0" timeOffset="202438.735">23693 8464 1113 0,'0'0'625'15,"0"0"-606"-15,0 0 1 16,0 0 17-16,0 0-6 16,0 0-14-16,0 0-5 15,-35-62-4-15,28 58-2 16,-2 1 1-16,0 3-3 15,-2 0 0-15,1 0-1 16,0 0-2-16,-4 7 0 0,-2 8-1 16,-2 7 1-1,1 3 0-15,2 5 0 0,4 4 0 16,2 2 2-16,5 3-3 16,3 2 0-16,1 1 2 15,0 1-1 1,5-1-2-16,8 1 2 0,2 0-1 15,-3-6 0-15,-2 0 0 16,-2-4 0-16,-5-4 0 16,-3-3 0-16,0-5 1 15,0-2-1-15,-11-5 1 16,1-2-1-16,2-3 0 16,-5-4 2-16,3 0-2 15,-4-3 0-15,-1-2-3 0,0 0-3 16,0-13-11-1,2-8-27-15,1-5-72 0</inkml:trace>
  <inkml:trace contextRef="#ctx0" brushRef="#br0" timeOffset="202606.5243">23333 8819 1837 0,'0'0'27'15,"0"0"-21"-15,0 0-3 16,0 0-3-16,149-47 0 16,-50 40-1-16,20 2-29 0,10 1-223 15</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1-15T05:32:18.312"/>
    </inkml:context>
    <inkml:brush xml:id="br0">
      <inkml:brushProperty name="width" value="0.05292" units="cm"/>
      <inkml:brushProperty name="height" value="0.05292" units="cm"/>
      <inkml:brushProperty name="color" value="#FF0000"/>
    </inkml:brush>
  </inkml:definitions>
  <inkml:trace contextRef="#ctx0" brushRef="#br0">910 3055 1759 0,'0'0'94'0,"0"0"-80"15,0 0-7-15,0 0 1 16,0 0-8-16,0 0 1 16,6 82 2-16,2-36 1 15,5 6-2-15,-4 1-1 16,-3-3 0-16,-4-8 0 15,0-8-1-15,0-3 2 16,-2-9-2-16,0-8 0 16,0-4-3-16,0-8-7 15,0-2-8-15,0-4 1 16,0-21-16-16,0-12-208 16</inkml:trace>
  <inkml:trace contextRef="#ctx0" brushRef="#br0" timeOffset="306.0175">933 3171 1369 0,'0'0'347'0,"0"0"-278"16,0 0-29-16,0 0-11 16,0 0-13-16,0 0-8 15,17-11-8-15,10 22 2 16,6 9 0-16,1 3-1 16,2 5 1-16,5 2-2 15,3-1 0-15,0-5 1 16,-3-4-1-16,-5-7-1 15,-12-4 0-15,-12-9 1 16,-9 0 0-16,-3-12 2 16,0-20 0-16,-12-9-1 0,-9-7 0 15,0-1 2-15,0 8 3 16,5 10-1-16,5 11 0 16,5 14-3-16,2 3-2 15,4 3-1-15,0 0-13 16,7 5-37-16,13 10-30 15,8 1-191-15</inkml:trace>
  <inkml:trace contextRef="#ctx0" brushRef="#br0" timeOffset="674.9575">1677 3014 1795 0,'0'0'38'16,"0"0"-23"-16,0 0-1 16,0 0 1-16,0 0-9 15,0 0-3-15,-63 102-2 16,63-73 1-16,17-1-2 16,8-5-3-16,5-6 2 15,4-8 0-15,-1-4-6 16,1-5-2-16,-5-1 3 15,-4-18 6-15,-6-3 0 16,-10-4 5-16,-7-5-3 0,-2 4 3 16,-15-1 0-16,-15 3-1 15,-7 3 2-15,1 9-3 16,9 3 3-16,12 7-1 16,6 1-4-16,9 2-1 15,0 0-6-15,3 0-15 16,14 2-14-16,5-2-45 15</inkml:trace>
  <inkml:trace contextRef="#ctx0" brushRef="#br0" timeOffset="906.66">2012 2743 1803 0,'0'0'63'15,"0"0"-36"1,0 0 1-16,0 0 1 0,0 0-10 15,0 0-15-15,0-11-4 16,0 26-7-16,16 10 5 16,10 12 2-16,4 7 0 15,3 3-4-15,4 8-8 16,2-4-1-16,-3-1-7 16,-8-6-9-16,-13-10-17 15,-15-9-43-15,-3-8-195 0</inkml:trace>
  <inkml:trace contextRef="#ctx0" brushRef="#br0" timeOffset="1190.6409">2066 3139 1737 0,'0'0'74'16,"0"0"-48"-16,0 0-11 15,15-84-6-15,19 57-6 16,9 0-2-16,5-1 1 16,0 0-2-16,-5 2 0 15,-8 2 0-15,-10 2 0 16,-4 2 0-16,-11 0 0 15,-7 0 0-15,-3-2 2 16,-3 0-2-16,-17 2 1 16,-8 3 7-16,0 8-2 15,5 5-1-15,9 4 4 16,8 0-1-16,6 5-8 0,0 17-3 16,2 9 1-1,15 5 1-15,4 4-8 0,5 5-3 16,2 5-11-16,-6 7-26 15,-11 0-41-15,-11 2-88 16</inkml:trace>
  <inkml:trace contextRef="#ctx0" brushRef="#br0" timeOffset="1415.42">1617 3693 1674 0,'-146'73'57'16,"39"-22"-35"-16,43-22 31 15,42-23-12-15,30-6-41 16,47-21 2-16,39-29-2 15,36-18 4-15,24-13-3 0,11 0 0 16,-7 6-1 0,-20 11 1-16,-21 7-1 0,-23 11 1 15,-19 11-1-15,-23 10 0 16,-20 13 0-16,-18 6 2 16,-14 6-2-16,-1 0-5 15,-32 8-10-15,-12 19-42 16,-22 8-419-16</inkml:trace>
  <inkml:trace contextRef="#ctx0" brushRef="#br0" timeOffset="1544.0853">1790 3842 1808 0,'84'-34'7'16,"29"-20"-7"-16,15-13 0 0,-5 1-21 15,-18 9-85 1,-25 18-199-16,-31 10-809 0</inkml:trace>
  <inkml:trace contextRef="#ctx0" brushRef="#br0" timeOffset="5464.4165">4497 2958 661 0,'0'0'965'0,"0"0"-868"16,0 0-43-16,0 0-5 15,0 0-20-15,-85-3-17 16,79 13-4-16,1 6-4 15,0 7 1-15,2 7-2 16,3 3 1-16,0 9 0 16,0 1-1-16,3 5-1 15,9 1 0-15,0 7-2 16,-3 0 2-16,4-1-1 16,-8 0 1-16,-2-6-1 15,-3-6-1-15,0-1 1 16,0-2-1-16,0-8 1 15,-5-5-1-15,1-10-1 0,-5-8-2 16,0-9-8-16,-3 0-12 16,-4-12-34-16</inkml:trace>
  <inkml:trace contextRef="#ctx0" brushRef="#br0" timeOffset="5629.3411">4153 3433 1406 0,'0'0'434'0,"0"0"-410"16,0 0-8-16,0 0-6 15,0 0-7-15,0 0-3 0,137-61-6 16,-64 53-18 0,0-4-87-16</inkml:trace>
  <inkml:trace contextRef="#ctx0" brushRef="#br0" timeOffset="5872.7297">4942 3213 1885 0,'0'0'9'0,"0"0"-5"0,0 0-4 16,0 0 1-16,0 0-2 15,121-14-8-15,-60 6-40 16,-1-1-87-16</inkml:trace>
  <inkml:trace contextRef="#ctx0" brushRef="#br0" timeOffset="6012.4464">4957 3338 1669 0,'0'0'161'0,"0"0"-156"0,0 0 1 15,0 0 9 1,79 3-9-16,0-11-6 16,15-12-16-16,3-4-222 0</inkml:trace>
  <inkml:trace contextRef="#ctx0" brushRef="#br0" timeOffset="6620.0868">4454 3374 1765 0,'0'0'46'0,"0"0"-22"16,0 0 5-16,0 0-10 0,0 0-13 16,0 0-5-16,51 0-1 15,1-7 0-15,5-3-16 16,11-6-183-16</inkml:trace>
  <inkml:trace contextRef="#ctx0" brushRef="#br0" timeOffset="8263.4072">6842 3179 1630 0,'0'0'202'0,"0"0"-161"15,0 0-11-15,0 0 2 16,0 0-9-16,0 0-13 16,0 0-10-16,-12 0 0 15,24 20 0-15,12 8 0 16,6 5 1-16,1 4 0 15,3 0-1-15,-2 0 0 16,-4-2 0-16,-4-7-10 16,-6-3-5-16,-3-9-1 15,-6-4-2-15,-3-6 0 16,-5-3-3-16,-1-3-16 16,0 0-44-16,0-1-94 15</inkml:trace>
  <inkml:trace contextRef="#ctx0" brushRef="#br0" timeOffset="8549.422">7081 3155 1799 0,'0'0'55'16,"0"0"-45"-16,0 0 0 15,0 0 9-15,0 0-2 16,-84 103-7-16,56-62-4 0,1 1-3 16,-1 1-2-1,1-4 0-15,4-3 0 0,1-3-1 16,6-8 0-16,5-5-3 16,5-11-3-16,4-2-5 15,2-4-5-15,0-3-11 16,0 0-42-16,7-8-36 15</inkml:trace>
  <inkml:trace contextRef="#ctx0" brushRef="#br0" timeOffset="9095.5427">7328 3235 1836 0,'0'0'36'0,"0"0"-28"16,0 0 12-16,0 0-7 16,0 0-12-16,0 0 1 15,-29 61 0-15,45-47-2 16,8-3 1-16,12-7-2 15,5-4-4-15,4 0-6 16,4-6-4-16,-2-14-13 16,-4-4 9-16,-6 3 9 0,-15-1 9 15,-8 7 1-15,-14 0 6 16,0 6 11-16,0 1 10 16,-9 2-9-16,3 3-1 15,-2 3-3-15,6 0-3 16,-3 0-9-16,-1 12-2 15,-3 12 2-15,-1 6-2 16,2 5 1-16,5 5-1 16,3 3 1-16,0-2 0 15,5 3-1-15,8-6 0 16,-4-4 0-16,-1-5-2 16,-7-5 2-16,-1-6-2 15,0-5 1-15,0-5 0 0,0-3 0 16,-13-5 1-16,-7 0 0 15,-1 0-1-15,2-8-6 16,8 0-7-16,7-2-4 16,4-3-25-16,10-2-198 15</inkml:trace>
  <inkml:trace contextRef="#ctx0" brushRef="#br0" timeOffset="9412.1072">8228 3260 1885 0,'0'0'30'0,"0"0"-27"16,0 0 11-16,0 0 0 15,0 0-11-15,84-12-2 16,-31 10-1-16,-2 0-1 16,-5 0 1-16,-4 1-3 15,-5-1-4-15,-4 1-3 16,-6 0-4-16,-11-1 0 0,-7-1-5 16,-8 0 0-16,-1-4 4 15,0-2-79-15,-17-2-1210 16</inkml:trace>
  <inkml:trace contextRef="#ctx0" brushRef="#br0" timeOffset="9674.8057">8413 3073 1862 0,'0'0'40'0,"0"0"-22"15,0 0 8-15,0 0-14 16,0 0-11-16,0 0-1 16,-10 75 2-16,10-40 0 0,10 1-1 15,-3 0-1-15,2 0 1 16,3-4-2-16,-5-3-2 16,1-6-6-16,-2-3-7 15,-3-7-6-15,0-5 3 16,1-7-35-16,-2-1-404 15</inkml:trace>
  <inkml:trace contextRef="#ctx0" brushRef="#br0" timeOffset="11208.6737">9337 3132 1846 0,'0'0'40'16,"0"0"-27"-16,0 0 6 16,0 0-6-16,0 0-12 15,0 0 5-15,0 0 2 16,108 73-2-16,-75-48-2 16,1 0-3-16,0 0 0 15,-2 1-1-15,-4-2 0 16,-1-4-4-16,-12 0-8 15,1-6-10-15,-8-3-5 0,-8-6-11 16,0-5-73 0,0 0-1162-16</inkml:trace>
  <inkml:trace contextRef="#ctx0" brushRef="#br0" timeOffset="11487.9684">9617 3123 1823 0,'0'0'48'0,"0"0"-40"0,0 0 5 16,0 0 3-16,0 0-6 16,0 0-5-16,-71 93-1 15,59-63-3-15,-1-1 1 16,0 2-2-16,1-2 1 15,-2 0-1-15,-2-4-2 16,1-2-5-16,0-4-6 16,0-3-7-16,7-7-19 15,2-3-75-15,5-6-862 16</inkml:trace>
  <inkml:trace contextRef="#ctx0" brushRef="#br0" timeOffset="12087.2773">9904 3135 1848 0,'0'0'38'15,"0"0"-25"-15,0 0 13 16,0 0-10-16,0 0-8 16,0 0-7-16,-15 40-1 0,15-23 3 15,0 1-2 1,7-1-1-16,13-5-2 16,9-5-2-16,5-2-3 0,9-5-4 15,2 0-5-15,7-13 8 16,-8-6-5-1,-9-1-5-15,-11-1 5 0,-11 2 11 16,-11 1 2-16,-2 2 3 16,0 1 11-16,-7 5 3 15,4 1-3-15,-2 5 5 16,2 1-2-16,2 3-2 16,-1 0-4-16,2 0-10 15,0 5-1-15,0 13-3 16,-3 9 3-16,3 4 0 15,0 3 2-15,0 1-2 0,3 5 0 16,9-1 0 0,0-2 0-16,-3-6-2 0,-6-3 0 15,-3-7-1-15,0-4 1 16,0-5 0-16,-12-3 0 16,-8-4 2-16,-3-2-1 15,-3-3 0-15,-1 0 0 16,5 0-1-16,7-3-3 15,11-8-3-15,4-4-8 16,3-1-9-16,24-5-20 16,13-2-92-16</inkml:trace>
  <inkml:trace contextRef="#ctx0" brushRef="#br0" timeOffset="12459.6465">10666 3089 1538 0,'0'0'346'16,"0"0"-324"-16,0 0 2 16,0 0 1-16,0 0-11 15,0 0-13-15,14-19-1 16,16 16 0-16,4 3 1 15,2 0-1-15,-9 0 0 16,-6 7-4-16,-7 8-5 0,-6 3 4 16,-7 5 1-16,-1 6 3 15,-12 5 1-15,-17 2 0 16,-10-2 0-16,2-5 1 16,7-7 0-16,8-3 0 15,17-7 0-15,5-2-1 16,0-3 0-16,8-2 0 15,23-5 0-15,21 0 0 16,21-7-4-16,16-12-27 16,13-8-53-16</inkml:trace>
  <inkml:trace contextRef="#ctx0" brushRef="#br0" timeOffset="14379.8664">11650 3213 1812 0,'0'0'48'16,"0"0"-30"-16,0 0 10 15,0 0-6-15,0 0-13 16,0 0-8-16,44 0 0 16,7-6 0-16,10 1 0 15,8 3-1-15,-5 0 2 16,-5-1-2-16,-6 3-1 15,-10-2-3-15,-12 2 1 16,-14 0-4-16,-11 0 0 0,-3 0-1 16,-3 0 3-1,0 0-1-15,0-1-6 0,0-3-6 16,-11-2-31 0,-2-3-397-16</inkml:trace>
  <inkml:trace contextRef="#ctx0" brushRef="#br0" timeOffset="14638.6677">11940 3071 1869 0,'0'0'15'16,"0"0"-10"-16,0 0 16 15,0 0-9-15,0 0-9 16,0 0 2-16,-3 94 0 15,3-64-4-15,8 1 0 16,1-1 0-16,-1 0 1 0,0-3-2 16,-2-5-1-16,0-2-6 15,-1-8-7-15,5-1-8 16,2-8-20-16,7-3-44 16,8 0-1311-16</inkml:trace>
  <inkml:trace contextRef="#ctx0" brushRef="#br0" timeOffset="14972.2586">12758 3110 1912 0,'0'0'21'16,"0"0"-9"-16,0 0 16 16,0 0-14-16,0 0-10 15,0 0-4-15,12 25 1 16,15-1-1-16,5 5 1 16,4-1-1-16,3-2 1 0,-3 1-1 15,-1-2 0 1,0-3-4-16,-4-4-7 0,-4-5-3 15,-5-5-6-15,-7-3-2 16,-1-5-3-16,-5 0-12 16,-2-5-46-16,-2-15-1426 15</inkml:trace>
  <inkml:trace contextRef="#ctx0" brushRef="#br0" timeOffset="15227.402">13092 3048 1440 0,'0'0'435'15,"0"0"-417"-15,0 0-5 0,0 0 8 16,0 0-4 0,-93 58-7-16,68-23-5 0,0 6-1 15,-1 1-3-15,0 2 0 16,-1-2 0-16,6-4-1 15,2-5-1-15,11-6-6 16,5-10-8-16,3 0-7 16,0-9-7-16,7-8-45 15,13 0-387-15</inkml:trace>
  <inkml:trace contextRef="#ctx0" brushRef="#br0" timeOffset="17222.2601">13618 3113 1792 0,'0'0'43'0,"0"0"-15"16,0 0 0-16,0 0-6 15,0 0-8-15,0 0-8 16,-19-4-4-16,18 11-2 16,-1 5 2-16,2 4-2 15,0 0-1-15,3 0 0 16,15-4-1-16,7-1-4 16,5-8-5-16,2-3 2 15,5 0-2-15,-1-6 0 16,-2-10 2-16,-4-2 3 15,-8 0 6-15,-7 1 0 16,-9 3 1-16,-3 2 6 16,-3 4 2-16,0 2 5 0,0 3 5 15,0 3-4 1,0 0-8-16,0 0-2 0,0 0-2 16,-3 10-3-16,-6 12 0 15,0 7 0-15,-1 6 1 16,2 4 0-1,2 0 0-15,6 5-1 0,0-2 0 16,0 5 0-16,15-4 0 16,-3-4-1-16,-2-9 0 15,-5-6-3-15,-5-6 0 16,0-7 2-16,-2-3 0 16,-16-4 1-16,-1-4 1 15,-6 0 1-15,-1-1 1 16,4-11-2-16,4-4 0 0,3 0-3 15,8-1-7-15,5 3-8 16,2 2-2-16,6 0-21 16,22 0-48-16,7-2-502 15</inkml:trace>
  <inkml:trace contextRef="#ctx0" brushRef="#br0" timeOffset="17657.4443">14239 3163 1856 0,'0'0'31'16,"0"0"-23"-16,0 0 12 15,0 0-5-15,0 0-9 16,0 0-6-16,61 0 0 16,-24-3 1-16,-2 3 0 15,-10 0-1-15,-4 0-1 16,-9 8-3-16,-6 6 1 16,-6 6 3-16,0 4-1 15,-12 5 1-15,-17 2 1 0,-2-1 0 16,-2-3 0-1,5-3 0-15,6-4-1 16,7-4 0-16,7-5 0 0,5-2 0 16,3-2 1-16,0-4-1 15,5 1-1-15,16-2 1 16,11-2 0-16,10 0-1 16,7-2-8-16,4-10-15 15,-5-7-34-15,-6 0-288 16</inkml:trace>
  <inkml:trace contextRef="#ctx0" brushRef="#br0" timeOffset="17905.569">14170 2911 1860 0,'0'0'18'16,"0"0"-17"-16,0 0 5 16,0 0-3-16,120-31-3 0,-52 26-9 15,11 0-103 1</inkml:trace>
  <inkml:trace contextRef="#ctx0" brushRef="#br0" timeOffset="19075.0659">15410 3185 1702 0,'0'0'98'16,"0"0"-80"-16,0 0 14 16,0 0 3-16,0 0-18 15,0 0-10-15,-6 0-3 16,6 0-1-16,12 0-3 15,16 0 3-15,12 0-3 16,5 0 0-16,6-6 1 16,0 2 1-16,2 0-2 15,-2-2 0-15,-8 3 1 16,-10 0-1-16,-12 0 0 16,-7 2-1-16,-6 0 0 15,-6-1-1-15,-2 2-3 0,0-1-1 16,0 1-3-16,0 0-6 15,0 0-18-15,-5-3-41 16,-11-3-1239 0</inkml:trace>
  <inkml:trace contextRef="#ctx0" brushRef="#br0" timeOffset="19317.2268">15672 2970 1840 0,'0'0'35'0,"0"0"-30"16,0 0 2-16,0 0 10 0,-27 75-6 15,23-41-6-15,4 3-2 16,0-2-3-16,0-1 2 16,3 0-1-16,3-2 1 15,0-6-2 1,2-2-3-16,0-8-6 0,0-3-5 15,2-5-27-15,2-8-53 16</inkml:trace>
  <inkml:trace contextRef="#ctx0" brushRef="#br0" timeOffset="19697.4954">16514 3127 1874 0,'0'0'43'15,"0"0"-36"-15,0 0 0 16,0 0 4-16,0 0-10 16,0 0 1-16,27 44-1 15,1-15 1-15,3 1 0 0,-1 0-1 16,1 4-1-16,-1-1 0 16,2-2 1-16,-1-2-1 15,-3-10-7-15,-4-3-6 16,-2-7-4-16,-7-6-8 15,0-3-13-15,-7 0-57 16,1-15-1468-16</inkml:trace>
  <inkml:trace contextRef="#ctx0" brushRef="#br0" timeOffset="19925.013">16755 3141 1834 0,'0'0'30'16,"0"0"-21"-16,0 0 10 16,-97 76-2-16,72-42-9 15,5 3-4-15,4 0-3 16,4 2 0-16,3-3-1 16,0 0 0-16,3-5-5 15,0-5-9-15,0-6-14 16,5-10-60-16,1-10-843 15</inkml:trace>
  <inkml:trace contextRef="#ctx0" brushRef="#br0" timeOffset="20200.4892">16354 2931 1839 0,'0'0'11'15,"0"0"-7"-15,103-10 2 16,-49 6 1-16,4 1-4 16,-3 3-3-16,-4 0 1 15,-10 0 1-15,-6 0-2 16,-10 0 0-16,-7 0-1 0,-9 0-8 15,-6 3-6-15,-3 2-19 16,0-2-105-16</inkml:trace>
  <inkml:trace contextRef="#ctx0" brushRef="#br0" timeOffset="20858.1313">17278 3121 1862 0,'0'0'21'16,"0"0"-11"-16,0 0 6 16,0 0-6-16,0 0-7 15,0 0-1-15,-36 52 0 0,41-34 0 16,15-4-2-1,13-2 0-15,8-3-1 0,4-6-6 16,4-3-1-16,-4 0 1 16,-8-13-1-16,-8-4 4 15,-8-3 3-15,-12 1 1 16,-6 1 6-16,-3 1 3 16,0 2 5-16,-1 1-2 15,-4 7 8-15,0 2-3 16,5 5-1-16,-1 0-5 15,1 0-10-15,-3 0-1 16,-2 16-5-16,1 9 4 16,-2 9 1-16,1-1 0 0,4 2-1 15,1 1 0 1,0-3-2-16,0-1-2 0,0-3 2 16,0-5-5-16,0-2 2 15,0-6 0-15,-3-4 1 16,-11-1 3-16,-8-4 1 15,-5-2 1-15,-10-5 0 16,-2 0-2-16,0 0-5 16,8-3-12-16,14-9-3 15,14-2-23-15,3-3-146 16</inkml:trace>
  <inkml:trace contextRef="#ctx0" brushRef="#br0" timeOffset="21257.8141">17884 3080 1853 0,'0'0'40'15,"0"0"-29"-15,0 0 6 16,0 0-4-16,0 0-12 16,0 0-1-16,80-9 1 15,-46 9-2-15,-3 0 0 0,-4 5 0 16,-5 6-2-16,-8 3 1 16,-9 6-3-16,-5 7 1 15,-7 5 1-15,-25 9 3 16,-10 1 0-16,-4 4 1 15,5-7 0-15,12-6 0 16,13-9-1-16,11-7 0 16,5-6 2-16,5-5 0 15,34-6 2-15,28 0 5 16,27-14-9-16,17-15-16 16,-1-7-123-16</inkml:trace>
  <inkml:trace contextRef="#ctx0" brushRef="#br0" timeOffset="29320.3228">3954 5574 1454 0,'0'0'96'0,"0"0"-46"16,0 0 4-16,0 0-19 0,0 0-17 16,0 0-4-16,0 0 2 15,-3 17 7-15,3-8-5 16,0-3-4-16,0 1 1 16,0 0-4-16,-1 0 0 15,1-5-5-15,0-2 3 16,-2 0-2-16,2 0 5 15,-3 0 4-15,-1 0-1 16,0-17-2-16,-7-9-12 16,5-9 2-16,6-5-3 15,0-7-4-15,0-6-2 16,0 0 4-16,9 0-3 0,2 8 3 16,2 9 2-16,-4 8 0 15,-3 11 2-15,0 5-2 16,3 5 1-16,-3 4 0 15,3 1-1-15,4 2 0 16,7 0 0-16,2 15 0 16,3 6 2-16,0 8-2 15,4 1 1-15,1 8 0 16,-1 1 0-16,1-3 0 16,-4 0 0-16,-4-1-1 15,-4-2 0-15,-4-2 0 16,-8-6 0-16,-6-3-6 15,0-3-20-15,0-9-20 16,-11-5-196-16</inkml:trace>
  <inkml:trace contextRef="#ctx0" brushRef="#br0" timeOffset="29455.4157">4081 5484 1710 0,'0'0'29'15,"0"0"-22"-15,0 0-7 16,82-56-2-16,-43 37-116 16</inkml:trace>
  <inkml:trace contextRef="#ctx0" brushRef="#br0" timeOffset="29828.8575">4505 5213 1773 0,'0'0'59'15,"0"0"-30"-15,0 0-6 16,0 0-5-16,0 0-9 0,0 0-6 16,0 53 6-16,1-11 0 15,4 9-5-15,4 9-2 16,4 7-1-16,2 6-1 16,0 0 1-16,-1-1-1 15,2-8 0-15,-3-7 0 16,2-11-3-16,0-14-4 15,-2-15-5-15,-4-12 3 16,-1-5 2-16,-2 0 4 0,-3-22-1 16,-3-4 4-1,0-9-1-15,-12-2 0 0,-16 2 2 16,-5 3-1-16,-3 6 2 16,3 7 1-16,5 6 1 15,7 6-2-15,9 2 0 16,6 3-2-16,6-3 0 15,0-2 0-15,12-7-11 16,18-6-54-16,6-7-111 16</inkml:trace>
  <inkml:trace contextRef="#ctx0" brushRef="#br0" timeOffset="30084.3394">4851 5179 1713 0,'0'0'106'0,"0"0"-76"16,0 0 2-16,0 0-9 16,0 0-16-16,0 0-5 15,-12 37-2-15,18 4 5 16,5 5-4-16,-1 1 2 16,0 3-3-16,-1-2 0 15,0 2 0-15,2-3 0 16,-5-1 0-16,-3-5-6 15,-3-12-10-15,0-11-17 16,0-10-2-16,-9-8-70 16,-11-4-152-16</inkml:trace>
  <inkml:trace contextRef="#ctx0" brushRef="#br0" timeOffset="30417.7118">4757 5559 1649 0,'0'0'103'0,"0"0"-53"15,0 0-27-15,0 0-10 16,0 0 0-16,77-72-8 15,-42 64 0-15,7 3-4 16,-1 1-1-16,0-1 0 16,2 2 1-16,0-3-1 15,-6 0 0-15,-4-2 0 0,-15 0-3 16,-7-1 2-16,-9 0 0 16,-2-4 0-16,-7-3 0 15,-17 4 1-15,-5-2 6 16,2 3 2-16,7 7 4 15,5-1-4-15,11 3 1 16,0 2-6-16,3 2-2 16,0 15 0-16,1 8-2 15,0 4 1-15,0 3 0 16,12-1 0-16,4-3-1 16,5-3-4-16,2-6-9 15,6-5-13-15,2-10-40 16,-1-4-227-16</inkml:trace>
  <inkml:trace contextRef="#ctx0" brushRef="#br0" timeOffset="30669.0803">5355 5386 615 0,'0'0'1165'16,"0"0"-1115"-16,0 0-26 16,0 0-9-16,0 0-15 15,0 0 1-15,42 35 1 16,-27-8 1-16,4 4-3 15,-1 1 2-15,0 2-1 16,-3-5 0-16,-6-5 0 16,1-12-1-16,-7-9 0 15,-3-3-8-15,0-11 8 16,-2-20 6-16,1-6-3 16,1-11 5-16,8 1 1 15,18 3-9-15,13 7 0 0,6 8-6 16,-2 8-49-16</inkml:trace>
  <inkml:trace contextRef="#ctx0" brushRef="#br0" timeOffset="31418.3613">7513 5146 1702 0,'0'0'100'16,"0"0"-83"-16,0 0 4 15,0 0 7-15,0 0-14 16,0 0-8-16,-34-18-3 16,13 14-2-16,-4 4 0 15,-5 0 0-15,0 0-1 16,2 2 0-16,10 7 0 15,3-1 0-15,9 3 0 16,3 3-1-16,2 5 0 0,1 1 1 16,0 1 0-1,0-2 0-15,10 3 2 0,7 0-2 16,3 0 0-16,0-1-1 16,5 1 1-16,0 0 0 15,-2-3 1-15,-6 1-1 16,-2-1 0-16,-7-2 0 15,-3-3-1-15,-5 3 1 16,0-3 0-16,-11-4 0 16,-14-2 0-16,-8-4 0 15,-13-4-2-15,-1 0 1 16,3 0-4-16,9-6 3 16,17-5 1-16,14-1 0 15,4-3-17-15,22 0-33 0,16-4-9 16,5 0-394-16</inkml:trace>
  <inkml:trace contextRef="#ctx0" brushRef="#br0" timeOffset="31617.1452">7744 5300 1856 0,'0'0'23'0,"0"0"-15"16,0 0 16-16,0 0-4 15,0 0-15-15,0 0-5 16,0 24 1-16,0-6-1 16,0 3 0-16,2 1-7 15,1-3-10-15,1-4-20 0,-2-11-57 16</inkml:trace>
  <inkml:trace contextRef="#ctx0" brushRef="#br0" timeOffset="31755.1294">7773 5058 1799 0,'0'0'11'15,"0"0"-10"-15,0 0-1 16,0 0-18-16,0 0-78 16,0 0-422-16</inkml:trace>
  <inkml:trace contextRef="#ctx0" brushRef="#br0" timeOffset="32281.062">8094 5233 1789 0,'0'0'36'16,"0"0"-22"-16,0 0 7 15,0 0-7-15,0 0-10 16,0 0-3-16,-23 61 0 15,23-41 1-15,0-3-2 16,11 1-1-16,4-8-5 0,0-1-10 16,-2-5-1-16,2-4-22 15,-3 0-6-15,0-2 37 16,-2-12 8-16,-2-6 2 16,1 0 19-16,-1-5 7 15,-2 5-4-15,0 1-5 16,0 8 5-16,-4 3-8 15,1 5-4-15,3 3-7 16,1 0-5-16,7 0 0 16,2 8 0-16,4 3 0 15,0 0 0-15,4 0-5 16,0-1 1-16,4 0 0 0,-2-4-3 16,-1-3-7-1,-4-3-5-15,-2 0-1 0,-5 0-5 16,-5-4 20-16,3-1 5 15,-8-2 10-15,-1 4 14 16,-1 3 0-16,-1 0 2 16,-1 0-14-16,3 0-5 15,3 0-4-15,6 0-3 16,2 0 0-16,3 0 0 16,1 3 0-16,6-1-14 15,6-2-34-15,1 0-117 16</inkml:trace>
  <inkml:trace contextRef="#ctx0" brushRef="#br0" timeOffset="32506.5429">8892 5191 1825 0,'0'0'47'0,"0"0"-33"16,0 0 1-16,0 0-8 15,0 0-4-15,-3 83 3 16,3-35-3-16,0 8-2 15,1 5-1-15,9 8 1 16,1-3-1-16,3 0 0 16,0-9 0-16,-8-9-5 15,-6-11-1-15,0-14-12 16,0-12-14-16,-10-11-20 16,-8-3-71-16</inkml:trace>
  <inkml:trace contextRef="#ctx0" brushRef="#br0" timeOffset="32768.7615">8805 5314 1620 0,'0'0'185'16,"15"-73"-152"-16,3 45-9 15,-5 9-1-15,-1 9-4 16,2 1-3-16,5 9-7 16,10 0-7-16,1 15-2 15,9 11 0-15,-7 4 0 16,-4 4 1-16,-7 0-1 0,-5-2 0 15,-5-6 0 1,-6-3-4-16,-5-6-1 0,0-5-1 16,-14-7-3-16,-11-5 4 15,-4-3-1-15,1-21-4 16,10-12-21-16,8-14 8 16,10-12-54-16,5-7-322 15</inkml:trace>
  <inkml:trace contextRef="#ctx0" brushRef="#br0" timeOffset="32952.8461">9142 4966 1677 0,'0'0'70'16,"0"0"-35"-16,0 0 8 0,0 0-16 15,0 0-3 1,53 102-10-16,-43-63 0 16,-3-1-6-16,2 1 0 15,-4-3-3-15,3-4-3 0,-1-1-1 16,-3-6-1-16,2-2-4 15,3-5-16-15,0-12-30 16,1-6-664-16</inkml:trace>
  <inkml:trace contextRef="#ctx0" brushRef="#br0" timeOffset="33101.0698">9421 5193 1845 0,'0'0'15'15,"0"0"-15"-15,0 0 0 16,0 0 0-16,0 0 1 16,0 0-1-16,20 53-13 0,-13-45-212 15</inkml:trace>
  <inkml:trace contextRef="#ctx0" brushRef="#br0" timeOffset="33252.2988">9517 4906 1827 0,'0'0'10'0,"0"0"-7"15,0 0-3-15,0 0 0 0,0 0-77 16,0 0-226 0</inkml:trace>
  <inkml:trace contextRef="#ctx0" brushRef="#br0" timeOffset="33653.7892">9921 4896 1523 0,'0'0'292'0,"0"0"-286"16,0 0 9-16,-15 99 14 15,12-41-9-15,-1 10-9 16,4 12-5-16,0 2-1 15,0 1-2-15,0 1-2 16,2-6 0-16,10-8-1 16,6-19 0-16,3-15-2 0,3-17-1 15,3-16-2-15,3-3-7 16,-1-11-2-16,-2-15-8 16,-6-8-1-16,-13-6-5 15,-8-4 22-15,-8-2 6 16,-29-1 5-16,-16 0 6 15,-13 4-4-15,-3 5-5 16,9 10 2-16,20 9 16 16,19 9 10-16,15 3-20 15,6 3-7-15,0 0-3 16,9-3 0-16,18 0-27 16,10 0 0-16,8-1-32 0,-2 5-147 15,0 1-816-15</inkml:trace>
  <inkml:trace contextRef="#ctx0" brushRef="#br0" timeOffset="33760.3468">10080 5225 1541 0,'0'0'137'16,"0"0"-64"-16,0 0-21 16,0 0-29-16,0 0-8 15,0 0-9-15,45 38-4 16,-40-30-2-16,-5-5-4 16,0-3-120-16</inkml:trace>
  <inkml:trace contextRef="#ctx0" brushRef="#br0" timeOffset="33911.6726">10183 4930 1823 0,'0'0'12'16,"0"0"-2"-16,0 0-1 16,0 0-9-16,0 0-1 15,0 0-8-15,54 37-64 16</inkml:trace>
  <inkml:trace contextRef="#ctx0" brushRef="#br0" timeOffset="34133.5018">10495 5034 1733 0,'0'0'81'15,"0"0"-53"-15,0 0 4 16,-88 29-14-16,78-10-9 15,4 6-5 1,6 2-4-16,0-1 3 0,10 1-3 16,10-1 0-16,6-7-1 15,5-2-10-15,7-7-15 16,7-6-40-16,13-4-76 16,3 0-180-16</inkml:trace>
  <inkml:trace contextRef="#ctx0" brushRef="#br0" timeOffset="34470.7146">10939 5054 1735 0,'0'0'64'15,"0"0"-31"-15,-104-12-2 0,74 12-9 16,6 7-11-16,7 10-6 16,4 2 0-16,4 5-5 15,7-2 1-15,2 0 0 16,0-1-1-16,10-2-1 15,5-5-5-15,3-5-3 16,3-4-1-16,1-3-5 16,-1-2 0-16,-3 0 6 15,0-12 8-15,-5-3 1 16,2 3 0-16,-4-4 8 16,0 5 9-16,-2 4 1 15,4 0-6-15,0 5-5 0,0 2-7 16,5 0 0-16,-1 0 0 15,2 7 0-15,0 3-1 16,2 3-5-16,6-2-15 16,5-6-12-16,5-4-66 15</inkml:trace>
  <inkml:trace contextRef="#ctx0" brushRef="#br0" timeOffset="34703.1156">11413 4821 1753 0,'0'0'95'16,"0"0"-62"-16,0 0-3 15,0 0-2-15,0 0-17 16,0 0-11-16,-13-11-2 0,13 37 2 16,0 5 0-16,3 5 1 15,4 1-1-15,-3 2 0 16,3 4-6-16,4 2-10 15,3-3-4-15,-1-2 10 16,-12-14-47-16,-1-10-740 16</inkml:trace>
  <inkml:trace contextRef="#ctx0" brushRef="#br0" timeOffset="34905.6683">11348 5056 1773 0,'0'0'26'15,"0"0"-14"-15,37-77 0 16,-9 62 12-16,-3 5-11 15,2 5-10-15,1 5 1 16,-6 0-1-16,5 8-2 16,-4 10 1-16,-6 5 0 15,-4 1-2-15,-5 0 1 16,-2-2 0-16,-4-3-1 16,-2-4-1-16,0-5-20 15,0-7-56-15,0-3-833 16</inkml:trace>
  <inkml:trace contextRef="#ctx0" brushRef="#br0" timeOffset="35054.3013">11672 4850 1789 0,'0'0'36'0,"0"0"-23"0,0 0-6 15,0 0-7-15,0 0-4 16,0 0-6-16,19 59-64 15,-4-38-843-15</inkml:trace>
  <inkml:trace contextRef="#ctx0" brushRef="#br0" timeOffset="35354.6353">11805 5006 1507 0,'0'0'302'15,"0"0"-265"-15,0 0-11 0,0 0-5 16,0 0-12-16,0 0-7 15,-33 39 1-15,33-20-3 16,0 2 1-16,12-2-1 16,3-2 0-16,-1-4-6 15,2-9-2-15,-2-4-2 16,0 0-4-16,-2-7 5 16,0-13 2-16,-6-6 5 15,-6 0 2-15,0-4 0 16,-5 6 3-16,-16 2 3 15,-1 5-2-15,-1 7-1 16,3 10-1-16,8 0-2 16,1 8-4-16,4 12-8 15,7 1-27-15,0-1-133 16</inkml:trace>
  <inkml:trace contextRef="#ctx0" brushRef="#br0" timeOffset="35693.1703">12136 5025 1689 0,'0'0'156'0,"0"0"-138"16,0 0-7-16,0 0-4 16,0 0-6-16,0 0 1 0,19 46-1 15,-10-29 1-15,3-4-2 16,0-5 0-16,0-3-4 15,4-5-2-15,3 0 6 16,1-10-1-16,2-10 1 16,2-4 1-16,-3-2 1 15,0 2 0-15,-3 9 4 16,-8 6 0-16,-4 7 3 16,1 2-1-16,4 0-8 15,-2 16-1-15,6 9 1 16,0 4 0-16,3 5 0 15,10 4-6-15,10-2-4 16,7-4-27-16</inkml:trace>
  <inkml:trace contextRef="#ctx0" brushRef="#br0" timeOffset="36569.104">4942 7071 1765 0,'0'0'56'0,"0"0"-30"15,0 0 5-15,0 0-9 16,0 0-11-16,0 0-4 15,0 0 1-15,-3-3-3 16,6-6-4-16,5-2 0 16,-1 0 0-16,-4-1 1 15,-3 0-2-15,0 2 3 16,0 2-3-16,0 4 0 16,-5 0 0-16,-8 4 1 15,-2 0-1-15,-1 2 0 16,2 15-1-16,1 8 0 15,2 11 0-15,1 9 1 0,3 6 0 16,2 10 0 0,5 1 0-16,0 5 0 0,0 2 1 15,0-1-1-15,0-2 0 16,0-7-2-16,0-3-3 16,0-9-1-16,0-8 1 15,-3-8 0-15,-9-6 3 16,-6-8-3-16,-4-6-2 15,-1-8-2-15,-4-3-11 16,0-11-66-16</inkml:trace>
  <inkml:trace contextRef="#ctx0" brushRef="#br0" timeOffset="36751.4942">4520 7524 1832 0,'0'0'24'0,"0"0"-5"16,0 0-6-16,0 0-6 16,128-43-5-16,-64 33-2 15,9 5-5-15,5 0-14 16,-5 0-48-16,4-1-992 16</inkml:trace>
  <inkml:trace contextRef="#ctx0" brushRef="#br0" timeOffset="36937.2148">5395 7343 1824 0,'0'0'31'15,"0"0"-29"-15,0 0 1 16,103-24-3-16,-49 13-6 15,0 5-54-15,-7 3-511 16</inkml:trace>
  <inkml:trace contextRef="#ctx0" brushRef="#br0" timeOffset="37067.5896">5470 7562 1589 0,'0'0'0'0,"140"-43"-654"16</inkml:trace>
  <inkml:trace contextRef="#ctx0" brushRef="#br0" timeOffset="38941.3462">6850 6967 1747 0,'0'0'97'0,"0"0"-64"16,0 0-8-16,0 0 5 15,0 0-13-15,0 0-11 16,0 0-6-16,-5 7 0 15,23 19 0-15,8 9 1 16,5 8 0-16,4-1 0 16,-2-1-1-16,-3-3 0 15,0-5 0-15,-3-5 0 16,-5-6 0-16,-4-5-4 16,-5-3-3-16,-4-8-3 15,-3-3-2-15,-4-3-2 0,-1 0-3 16,-1 0 6-16,0 0-8 15,0-11-50-15,-4-5-674 16</inkml:trace>
  <inkml:trace contextRef="#ctx0" brushRef="#br0" timeOffset="39242.8152">7118 6909 1815 0,'0'0'33'15,"0"0"-22"-15,0 0 1 0,0 0 9 16,-86 83-9-16,60-37-5 16,1 4-2-16,2 1-2 15,2-2-1-15,1-4-1 16,3-8-1-16,4-8 1 15,3-7-1-15,6-10-4 16,3-5 0-16,1-4-8 16,0-3-1-16,0 0-7 15,0-1-5-15,9-13-17 0,7-1-142 16</inkml:trace>
  <inkml:trace contextRef="#ctx0" brushRef="#br0" timeOffset="39802.9222">7409 7037 120 0,'0'0'1733'15,"0"0"-1708"-15,0 0-9 0,0 0 3 16,0 0-12-16,0 0-5 16,-24 11-2-16,24 3 1 15,14 1-1-15,11-3 0 16,9-3-1-16,8-8-2 16,1-1-2-16,1 0-4 15,-4-11-4-15,-11-6 2 16,-9 0 6-16,-7 1 5 15,-11 1 3-15,-2 0-1 16,0 1 8-16,-2 2 3 16,-4 0-2-16,-1 7 2 15,4 1 0-15,2 4 0 16,-1 0-6-16,-1 0-7 16,0 13 0-16,-1 15-3 15,0 10 2-15,3 10 1 0,1 4 0 16,0 1 0-16,0 2-1 15,7-8 1-15,4-2-2 16,1-4 1-16,-5-8 0 16,-4-6 1-16,-3-10-3 15,0-6 1-15,0-6 0 16,-4-5-1-16,-12 0 3 16,-4 0 0-16,-8-10-1 15,-1-5-7-15,4-2-8 16,10 0-2-16,9 2-27 0,6-2-55 15</inkml:trace>
  <inkml:trace contextRef="#ctx0" brushRef="#br0" timeOffset="40150.6786">8101 7115 1898 0,'0'0'22'16,"0"0"-10"-16,0 0 12 16,0 0-10-16,0 0-11 0,0 0-2 15,81-31-1-15,-32 28 0 16,-1 1 0-16,-1 2 0 15,-3-1-3-15,-5 1-1 16,-7-4 1-16,-8 4-4 16,-9 0 0-16,-9-2 2 15,-5 1 0-15,-1 1 2 16,0-4-1-16,0-1-7 16,0 2-15-16,0-3-9 15,-7 1-54-15</inkml:trace>
  <inkml:trace contextRef="#ctx0" brushRef="#br0" timeOffset="40455.8764">8276 6929 1694 0,'0'0'184'16,"0"0"-165"-16,0 0-1 15,0 0 4-15,0 0-14 16,0 0-8-16,-8 36 0 16,8 5 3-16,0 3-1 15,0-1 0-15,2 1-2 16,4-4 1-16,-2-7 0 0,1-5-1 16,-1-8 0-1,-3-6-1-15,-1-4-1 0,0-7-1 16,2-3-1-16,-2 0-1 15,1 0-5-15,-1 0 0 16,0-8-13-16,0-7-90 16</inkml:trace>
  <inkml:trace contextRef="#ctx0" brushRef="#br0" timeOffset="42355.1288">9072 6906 1764 0,'0'0'66'0,"0"0"-48"16,0 0 4-16,0 0-3 16,0 0-4-16,0 0-9 15,0 0-6-15,-16 18 0 16,16 2 1-16,0 1 0 16,12-2-1-16,10-1 0 15,6-6-2-15,7-6-4 16,7-6 2-16,5 0-3 15,2-14 3-15,-1-8-2 16,-7-5 0-16,-14-1-1 16,-7 3 7-16,-12 3 0 15,-7 1 2-15,-1 2 3 16,0 5 3-16,0 3 4 16,-1 6-2-16,-2 0 1 15,3 5-2-15,-3 0-5 0,-2 6-4 16,-3 17 0-16,-1 11 3 15,2 10-1-15,1 7-2 16,2 5 1-16,1 2-1 16,3 0 0-16,0-5 0 15,0-3 2-15,0-5-2 16,0-12 0-16,0-6 0 16,0-9 0-16,0-7 0 15,-2-8 0-15,-8-3 0 16,2 0 2-16,-4 0-1 15,-6-8 1-15,-1-5-2 16,4-3 0-16,3-3-5 0,2 0-12 16,8-5-5-16,2 3-26 15,5 0-105-15</inkml:trace>
  <inkml:trace contextRef="#ctx0" brushRef="#br0" timeOffset="42731.6447">9670 6953 1812 0,'0'0'84'15,"0"0"-79"-15,0 0-4 16,0 0 8-16,0 0-5 15,0 0-2-15,88-12-2 16,-60 12 0-16,-5 0 0 16,-7 9-1-16,-4 11 0 15,-10 6 1-15,-2 12-1 16,-6 9 1-16,-22 6 0 16,-11 3 1-16,-5-3 2 15,4-11 2-15,9-14 0 16,17-10 1-16,13-10-1 15,1-2-5-15,15-6 1 0,31 0 1 16,25-7 2 0,32-20-4-16,24-7-17 0,12-7-30 15,0-5-703-15</inkml:trace>
  <inkml:trace contextRef="#ctx0" brushRef="#br0" timeOffset="45965.1268">18704 3130 1723 0,'0'0'55'15,"0"0"-40"-15,0 0 3 16,0 0-1-16,0 0-6 0,0 0-9 16,0 0 0-1,0 0-2-15,5 15 0 0,0 0 5 16,-1 1-1-16,1 3-3 16,-2-2 1-16,1 0 0 15,2-4 0-15,-3-1 1 16,0-3-2-16,1-4-1 15,3-4 2-15,7-1 1 16,13 0 6-16,20-11 1 16,15-13-5-16,14-8-2 15,2-7-3-15,0-1 0 16,-1 1 0-16,-7 2 2 0,-12 8-2 16,-18 6 1-1,-16 9-1-15,-10 6 1 0,-8 2 1 16,-5 4 3-16,-1 1-2 15,1 0-3-15,-1 1-2 16,0 0-4-16,0 2-16 16,0 10-73-16</inkml:trace>
  <inkml:trace contextRef="#ctx0" brushRef="#br0" timeOffset="47248.2587">11223 7238 1677 0,'0'0'31'16,"0"0"-3"-16,0 0-14 15,0 0 11-15,0 0 8 16,0 0-13-16,0 0 4 15,-14-31-4-15,14 31-7 16,0 0-4-16,0 0-4 16,-1 0-5-16,1 0-2 15,0 6-1-15,0 11 0 16,0 9 3-16,4 3 3 0,8 1-2 16,2-3 1-1,-2-3 1-15,5-4-3 0,-1-8 0 16,4-2 0-16,6-8 0 15,5-2 0-15,11-16 0 16,11-18 4-16,6-8-3 16,5-6 1-16,3-2-1 15,-1 1-1-15,-4 4 1 16,-6 4-1-16,-16 9 1 16,-10 7 0-16,-12 10 0 15,-8 5 3-15,-7 6 2 16,0 2 0-16,-3 2 0 15,0 0-3-15,0 0-2 16,0 0 1-16,0 0-2 16,0 0-1-16,0 0 1 0,0 0-3 15,0 0-14-15,0 0-24 16,-7 0-59-16</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1-15T05:34:51.854"/>
    </inkml:context>
    <inkml:brush xml:id="br0">
      <inkml:brushProperty name="width" value="0.05292" units="cm"/>
      <inkml:brushProperty name="height" value="0.05292" units="cm"/>
      <inkml:brushProperty name="color" value="#FF0000"/>
    </inkml:brush>
  </inkml:definitions>
  <inkml:trace contextRef="#ctx0" brushRef="#br0">2793 9414 1624 0,'0'0'84'0,"0"0"-73"15,0 0-2-15,0 0 23 16,0 0-15-16,-57 72-2 16,36-40-5-16,-1 4-2 0,-1 0-3 15,4 0 0 1,1-2-5-16,4-5 4 0,3-6-3 15,0-4-1-15,2-5 2 16,1-2-1-16,1-3-1 16,1-3 2-16,2 1-1 15,1-4-1-15,1-2 2 16,1-1-2-16,1 0 0 16,0 0 0-16,0 0-5 15,0 0-18-15,0-4-72 16,9-10-935-16</inkml:trace>
  <inkml:trace contextRef="#ctx0" brushRef="#br0" timeOffset="1169.9317">2450 9475 1447 0,'0'0'113'0,"0"0"-36"16,0 0-18-16,0 0-29 15,0 0 0-15,0 0-5 16,-14-18-4-16,14 18 1 16,0 0-11-16,0 0-4 15,0 0-2-15,0 0-5 16,1 8 0-16,12 11 1 16,7 6 1-16,4 5 1 15,3 4 1-15,2 3-2 0,1-3 1 16,6 4-2-1,-4-5 0-15,-4-2 0 0,-2-5-1 16,-7-5-1-16,1-6 1 16,-7-2 0-16,-6-4 1 15,-1-3-1-15,-6-3 0 16,3-1 0-16,-3-1 2 16,0-1-2-16,0 0 0 15,0 0 2-15,0 0-2 16,0 0 1-16,0 0 2 15,0 0-3-15,3 0-3 16,-3 0-10-16,5 0-32 16,1 0-52-16</inkml:trace>
  <inkml:trace contextRef="#ctx0" brushRef="#br0" timeOffset="3761.4273">2608 9818 464 0,'0'0'859'16,"0"0"-719"-1,0 0-68-15,0 0-22 0,0 0-8 16,0 0-6-16,0 0-10 16,-20-8-9-16,17 6-4 15,-2 2 0-15,3 0-1 16,2-2 4-16,-2 2-9 15,1 0-1-15,-2 0 0 16,0 0 1-16,-2 0-1 16,1 0-3-16,-1 0 1 15,-2 0-1-15,1 0 0 16,0 7 0-16,-3 1-1 16,-3 3-1-16,-1 4 2 15,-4 2-1-15,2 0-2 16,-5 0 2-16,7 2 0 0,-4-2-2 15,0-1 0-15,3-1 1 16,3-2 1-16,1-4-1 16,4-2-1-16,1-4 0 15,2-1 0-15,3-2 1 16,0 0 1-16,0 0-2 16,0 0 2-16,0 0-2 15,0 0 3-15,0 0-3 16,0 0-4-16,3 0-27 15,8-7-106-15</inkml:trace>
  <inkml:trace contextRef="#ctx0" brushRef="#br0" timeOffset="5954.0346">4621 9414 1510 0,'0'0'88'16,"0"0"-25"-16,0 0-21 16,0 0 0-16,0 0-13 15,0 0-6-15,-3-15-2 0,3 15-9 16,-4 0 0-16,1 0-6 15,0 1-5-15,0 13 0 16,-2 3 1-16,3 0-3 16,2 2 2-16,0 0-1 15,2-2 1-15,12-2 0 16,5-1 0-16,6-6-2 16,4-4 1-16,3-4 0 15,3 0-2-15,-2-9 2 16,-3-8-4-16,-8 2 3 15,-1-6-2-15,-9 3 3 16,-5 2 0-16,-2 1 0 0,-5 2 1 16,0 2-1-1,0 1 7-15,0 1 0 0,0 5 1 16,0 1 3-16,0 2-4 16,0 1-3-16,0 0-4 15,0 0 0-15,0 10-3 16,0 16 3-16,0 8 0 15,0 8 1-15,0 6-1 16,0 3 0-16,0 5 0 16,6-3 1-16,1-2-1 15,5-1 0-15,-1-6 0 16,2-5 0-16,-4-3-1 16,-1-5 1-16,-4-3 0 15,-4-8 0-15,0-1 0 16,-6-5 0-16,-12-3 0 0,-6 0 1 15,-7-7 0 1,-5 0 0-16,3-4-1 0,8 0 0 16,7 0-1-1,12 0-1-15,6-4-8 0,8-8-47 16,16-5-361-16</inkml:trace>
  <inkml:trace contextRef="#ctx0" brushRef="#br0" timeOffset="8741.7577">6444 9457 1554 0,'0'0'152'0,"0"0"-129"16,0 0 8-16,0 0 8 15,0 0-8-15,0 0-9 16,-49-5-11-16,49 5-4 16,0 0-4-16,0 0-1 15,0 0-2-15,0 0 0 16,7 0 0-16,8 0-1 16,12 0 1-16,4 0 0 15,2 0 0-15,1 0 1 0,-1 0-1 16,-3 0 0-16,-2 0 1 15,-2 0 0-15,-7 0-1 16,-4-4 0-16,-4 3 0 16,-4 1 1-16,-6 0-2 15,-1-2 1-15,0 2 0 16,0 0-1-16,0 2-3 16,-7 15 4-16,-8 8 0 15,-9 4 1-15,-4 9-1 16,-8 4 3-16,2 0-2 15,-2 0 1-15,6-6-2 16,6-5 0-16,6-8 0 0,11-6 0 16,4-6 0-16,3-3-1 15,0-1 1 1,21-5 1-16,16-2 3 0,21 0 2 16,15-7-4-16,14-10-2 15,2-4-15-15,-7-4-83 16</inkml:trace>
  <inkml:trace contextRef="#ctx0" brushRef="#br0" timeOffset="10621.1597">2697 10674 1583 0,'0'0'62'15,"0"0"-35"-15,0 0 2 0,0 0-1 16,0 0-9-16,0 0-11 16,0 0-7-16,0 12 0 15,0 10 1-15,0 8 1 16,0 6-1-16,0 4 2 16,0 2-1-16,0 5 1 15,0 2-3-15,0 0 1 16,0 1 1-16,0 4 2 15,0 3-1-15,7 2 0 16,-1 2-2-16,2-2 0 16,1 3-1-16,1 4 1 15,-2 1-1-15,-2 3-2 0,0 0 2 16,-2-3 0-16,-1-2 0 16,-3-1-1-16,0 1 1 15,0-2 0-15,0-2 0 16,0-2-1-16,0-3 0 15,0 3 0-15,0-3 1 16,-3 3 1-16,-1 0-2 16,-2 2 2-16,3 2-1 15,-4 4 3-15,3 1-4 16,-3 3 2-16,1-3 3 16,3-6-3-16,0-3-2 15,-2 0 2-15,2 0 0 16,-1 3 0-16,-2-1 0 0,5 0-2 15,-2-1 3-15,1 0 0 16,1-1-3-16,1 1 1 16,0 2 0-16,0-1-1 15,0 1 0-15,0-2 1 16,0 5-3-16,0-2 3 16,0 3-2-16,0 1 2 15,0-6-1-15,0 3 0 16,0-1 2-16,0 3-2 15,0 1 0-15,0-1 1 16,0 0 0-16,0-2-1 16,0-2 1-16,0-1-2 0,1 0 1 15,1 3 0 1,-1 0 0-16,-1 2 0 0,0 3 2 16,0 0-2-16,2 1 0 15,-2-4 1-15,0-1-1 16,1 0 0-16,-1 2 0 15,2 0 0-15,0 0 1 16,0-5 1-16,-1-3-2 16,2-3 0-16,0-3 0 15,0-3 1-15,-1-5-1 16,1-4 2-16,0-8-2 16,0-8 0-16,2-5-3 15,2-8-11-15,0-7-28 16,4-5-221-16</inkml:trace>
  <inkml:trace contextRef="#ctx0" brushRef="#br0" timeOffset="11911.1978">4960 10674 890 0,'0'0'487'0,"0"0"-445"16,-5 115-8-16,5-62 23 16,0 2-11-16,0 5-5 15,0 1 1-15,5 5-13 16,5-2 3-16,5 2-17 16,0 0 0-16,1 1-3 15,1 8 5-15,0 4-5 16,-1 4-2-16,0 0 4 15,-5 1-5-15,-4-2-2 0,3 3-1 16,-2 0 1-16,-2-3 0 16,4 0-2-16,-7-5-1 15,0 1-2-15,-1-3 3 16,-2-5-1-16,0 1-2 16,0 3 0-16,0-1 1 15,1 2-2-15,-1-1 2 16,0-5-3-16,2 0 3 15,-1 0 2-15,-1 0-3 16,0 0-1-16,0-4 0 16,0 0 0-16,0 1 1 15,0-5-1-15,0 3 0 0,0 0-1 16,2-2 0-16,-2-1 1 16,2 2 0-16,2 4-1 15,-1-4 0-15,-2 1 0 16,-1-4 0-16,0 0 0 15,0 3 0-15,0 3 1 16,-4-1-1-16,-2 4 1 16,1-3-1-16,-1 2 0 15,-1-3 1-15,-3-2-1 16,5-1 0-16,-3-5 0 16,5 1 1-16,-1-5-1 15,1 0 0-15,-4-2-1 16,4 5 2-16,-2-3-1 0,2-2 0 15,0-1 0-15,1-4 0 16,1-1 0-16,-1 0 1 16,2-2-1-16,-2-4 0 15,2-1 0-15,0-2 0 16,-3-3 0-16,3-1 0 16,0-6 0-16,0-5 0 15,0-5 0-15,0-3 0 16,0-2 1-16,0-2-2 15,0-2-3-15,0-5-9 16,7-2-38-16,-1-8-176 16</inkml:trace>
  <inkml:trace contextRef="#ctx0" brushRef="#br0" timeOffset="13387.5282">6646 10492 1592 0,'0'0'51'0,"0"0"-48"0,0 0 0 15,0 0 20-15,0 0 3 16,0 76-11-16,0-38-6 16,0 8 3-16,5 8 1 15,1 8-7-15,2 6 4 16,-1 2-1-16,5 1-2 15,0 1-1-15,0 1 0 16,4 1-4-16,-2-1 5 16,5 5-4-16,1 3 3 15,-1 2-1-15,2 1-1 16,-5 0-2-16,2-3 0 16,-2 0 0-16,-2 3-1 15,-1-2 1-15,-2-4 0 16,1-1-1-16,-2-6 1 0,0-1-1 15,0-5-1-15,0 0 2 16,-1-1-2 0,0-1 0-16,1 4 1 0,-1 3-1 15,-1-1 0-15,-4 0 0 16,-1-1 1-16,-3 2-1 16,0 0 1-16,0 2 0 15,0-2 0-15,3-4-1 16,1 0 0-16,1 1 4 15,0 1-2-15,1 2-1 16,-2 0 3-16,1-2-3 16,0 5 3-16,-3-1-1 15,4-5-3-15,-2 2 0 0,4-9 1 16,1 1 0-16,0 3-1 16,-2 3 0-16,0 2-1 15,1-1 1-15,-2-2 0 16,2-4 3-16,-4-3-3 15,2-4 0-15,0-1 0 16,-2-5 1-16,-1-2-1 16,0-3 0-16,-1-5 0 15,-2-3 0-15,0-2 0 16,0 2 0-16,3 3-1 16,-3-2 2-16,1 1-1 15,-1 0 0-15,0-4 0 0,0-2 0 16,2-3-1-16,-2 0-6 15,0 0 6-15,0 2 0 16,0 1 1-16,0 1 0 16,0-1 0-16,0-4 0 15,3 0 0-15,0-6 0 16,0-3-1-16,1-5-2 16,-2-2 0-16,1-4 0 15,-2-5-6-15,1-3-4 16,-1 0-10-16,1-3-5 15,-2-19-102-15</inkml:trace>
  <inkml:trace contextRef="#ctx0" brushRef="#br0" timeOffset="14968.1104">2424 11272 1677 0,'0'0'56'0,"0"0"-48"16,0 0-4-16,0 0 6 0,0 0-2 15,0 0 0-15,0 0 6 16,103 15-6-16,-76 1-2 16,-1 2-1-16,7 5-1 15,-3 1-4-15,0 1 3 16,-4 0-2-16,-4 0-1 15,2-4 1-15,-5-5 0 16,-2-3 0-16,-7-3-1 16,0-3 0-16,-5-3 0 15,-2-1-3-15,-3-3-5 16,0 0-16-16,0 0-24 16,0 0-106-16</inkml:trace>
  <inkml:trace contextRef="#ctx0" brushRef="#br0" timeOffset="15257.8682">2818 11238 1705 0,'0'0'48'0,"0"0"-35"15,0 0-9-15,0 0 11 16,0 0-3-16,0 0-2 0,-82 104-4 16,53-60-1-1,1 4-3-15,-3 4 0 16,1-1-1-16,3-4 1 16,5-9-2-16,7-10 0 0,6-9-4 15,6-6-12-15,3-9-6 16,0-4-25-16,0 0-254 15</inkml:trace>
  <inkml:trace contextRef="#ctx0" brushRef="#br0" timeOffset="16166.454">2746 11378 1425 0,'0'0'283'16,"0"0"-261"-16,0 0-11 15,0 0 10-15,0 0 2 16,0 0-9-16,-6 0-9 15,6 0-2-15,0 1-2 16,0 0 3-16,11 0-3 16,16 1 3-16,4-2 1 15,11 0-1-15,13 0-3 16,6 0-1-16,12 0 1 16,12 0-1-16,10-4 0 15,10-2 2-15,13 0-2 0,3-2 2 16,15 1 0-16,7-1-2 15,10 1 1-15,13-3-1 16,4 1-1-16,9-2 0 16,3 2 2-16,6 0 0 15,7 0-1-15,4-2 0 16,8 2 0-16,3-2 0 16,-6 1 0-16,-11 3 0 15,-10 1 2-15,-14-2-2 16,-14 2 0-16,-4 0 0 15,-14-2-1-15,-3 3 1 16,-7 1 0-16,-9 0 1 0,-8 4 0 16,-4 0-1-16,-5 0 0 15,-5 0 1-15,-6 0-2 16,-10 0 1 0,-15 0 0-16,-5 0 0 0,-6 0 2 15,-6-6 5-15,-5 0 0 16,-7 1-2-16,-8 0-1 15,-3-1-1-15,-2 2 2 16,-2-2-2-16,3 3 0 16,-1 1-3-16,1-1 0 15,-1 0 1-15,1 1 0 16,1 0-1-16,-3-1 0 16,-1 1 0-16,0 1 0 0,0 0 1 15,-6 1-1 1,0 0 0-16,-3 0 0 0,-6 0 0 15,1 0-2-15,-6 0-10 16,-1 0-30-16,0-4-146 16</inkml:trace>
  <inkml:trace contextRef="#ctx0" brushRef="#br0" timeOffset="17124.9652">4958 11576 1491 0,'0'0'131'16,"0"0"-84"-16,0 0-1 0,0 0-9 15,0 0-11-15,0 0-1 16,0-9-3-16,0 9-5 16,0 0-2-16,0 0-5 15,0 0 0-15,0 0-7 16,0 0 0-16,0 0-3 16,0 0-1-16,0 0 0 15,5 5 1-15,8 8 1 16,5 3-1-16,3 5 1 15,3 0 0-15,4 0-1 16,4 1 0-16,2 0 1 16,-3-3-1-16,-1-2 0 0,-6-1 0 15,-1-5-1-15,-5-2 1 16,-6-1-8-16,-4-5-2 16,-5 0-9-16,-3-3-14 15,0 0-3-15,0 0-4 16,-4-6-673-16</inkml:trace>
  <inkml:trace contextRef="#ctx0" brushRef="#br0" timeOffset="17388.2549">5270 11582 1720 0,'0'0'36'0,"0"0"-28"0,0 0-5 16,0 0 3-16,0 0 4 16,0 0 1-16,-83 82-8 15,46-45 2-15,-3-1-3 16,-1 0 1-16,5-4-2 16,8-3 0-16,8-3-1 15,11-9 0-15,5-5-3 16,4-3-11-16,0-7-13 15,18-2-109-15</inkml:trace>
  <inkml:trace contextRef="#ctx0" brushRef="#br0" timeOffset="18309.5241">5294 11693 1637 0,'0'0'75'0,"0"0"-72"16,0 0-1-16,0 0 10 15,0 0 1-15,0 0-4 16,12 0-2-16,15 3 6 16,10-3 2-16,12 0-9 15,11 0-3-15,9 0-3 16,9 0 1-16,7 0 0 15,5 0 0-15,5 0 0 16,5-3-1-16,9 0 1 16,6 1 1-16,12-4-2 0,2 0 0 15,8-3 0-15,0-3 0 16,-3 1 1-16,0 2-1 16,-10 0 1-16,-9 1-1 15,-14 3 0-15,-11 1 0 16,-11 0 0-16,-3 0 1 15,-6 1-1-15,-10 1-1 16,-8-1 1-16,-16 2 1 16,-11-1-1-16,-10 1 0 15,-6-2 0-15,-6 3 1 16,-2-1 4-16,-1 1 1 16,0-1-3-16,0 1-1 15,2 0 1-15,2 0-2 16,1 0 1-16,5-4 2 15,1 2 2-15,2 0-5 0,3-1 1 16,4 2 0-16,2-2-1 16,4 2-1-16,-1 0 0 15,2-2 1-15,-4 1-1 16,2 0 1-16,0-1-1 16,2 0 0-16,-2 2 1 15,0-2-1-15,-2 1 0 16,-2 1 0-16,0 0 0 15,-1-2 0-15,-3 3 1 16,1 0-1-16,-3 0 0 0,1 0 0 16,4 0 1-1,2-3 3-15,3 3 1 16,-1-1-2-16,1-1 0 16,-4 1-1-16,-3-1-2 0,-4 2 1 15,-6 0-1-15,-5 0 1 16,-1 0-1-16,-2 0 1 15,0-1 0-15,0 1 1 16,0-2-2-16,0 1-1 16,-9 0-12-16,-6-2-22 15,-1 0-109-15</inkml:trace>
  <inkml:trace contextRef="#ctx0" brushRef="#br0" timeOffset="19196.6652">8538 10886 1495 0,'0'0'146'16,"0"0"-94"-16,0 0-22 15,0 0 10-15,0 0-7 16,0 0-14-16,-4-26-1 0,4 26-8 16,-1 0-6-1,1 0-4-15,0 7-1 0,0 17 0 16,0 10 1-16,0 8 2 16,3 8 1-16,5 4 0 15,1 6 1-15,1-1-4 16,1 1 1-16,-1 1 1 15,0 0 0-15,0 0-2 16,-4-1 1-16,1-5-1 16,0-5 0-16,-2-9 1 15,-1-7-2-15,-3-2 1 16,3-7 0-16,-2-1 2 16,-2-7-2-16,0-5 0 0,0-3 0 15,0-1 0 1,0-4 0-16,0-3 0 0,0-1 2 15,0 2-2-15,0-2-1 16,0 0-1-16,0 0-2 16,0 0-10-16,0 0-17 15,0 0-18-15,0-6-456 16</inkml:trace>
  <inkml:trace contextRef="#ctx0" brushRef="#br0" timeOffset="19937.6119">8552 10894 1527 0,'0'0'126'0,"0"0"-79"16,0 0-4-16,0 0-23 15,0 0 6-15,0 0-14 16,28-21-9-16,3 17 1 15,7 3 5-15,9 1 1 16,4 0 3-16,0 0-2 0,4 10-6 16,1 6-2-16,1 9-2 15,-2 6 1-15,-2 8-1 16,-7 7-1-16,-7 7 0 16,-8 5 1-16,-6 5-1 15,-9 0 0-15,-8 4-1 16,-8 2 1-16,0-4-2 15,-19-2 1-15,-11-7 1 16,-4-8 0-16,-4-4 0 16,-2-6 0-16,-6-5 1 15,-5 0 0-15,-1-7-1 16,-2-4 1-16,4-5-1 16,5-6 0-16,10-3 0 0,10 0 0 15,7-4 2 1,8 1-1-16,2-3-1 0,-2 0 0 15,5-1-1-15,-1 1-2 16,-1-1-9-16,0 0-4 16,4-1-10-16,1 0-14 15,2 0-159-15</inkml:trace>
  <inkml:trace contextRef="#ctx0" brushRef="#br0" timeOffset="21854.7055">4942 12839 1711 0,'0'0'47'15,"0"0"-13"-15,0 0 6 16,0 0-7-16,0 0-18 0,0 0-11 16,0 0-3-16,28 2-1 15,1 15 1-15,5 4 0 16,4 8 1-16,0 2-2 15,1 2 1-15,-5 1-1 16,-4-1 0-16,-2-4 0 16,-7-4-2-16,0-3-1 15,-5-5-2-15,-5-6-5 16,-4-4-6-16,-2-5-9 16,-5-2-9-16,0 0-4 15,0-4-139-15</inkml:trace>
  <inkml:trace contextRef="#ctx0" brushRef="#br0" timeOffset="22075.1089">5324 12920 1417 0,'0'0'322'0,"0"0"-287"15,0 0-32-15,0 0 4 16,0 0 4-16,0 0-3 15,-100 103-5-15,70-67-1 16,1 0 0-16,3-2-2 0,0-1 1 16,7-2-1-1,4-3-9-15,3-6-30 0,8-10-369 16</inkml:trace>
  <inkml:trace contextRef="#ctx0" brushRef="#br0" timeOffset="22703.1832">5309 13063 1655 0,'0'0'57'0,"0"0"-49"16,0 0 1-16,0 0 4 15,0 0-4-15,80-5 5 16,-27-2-5-16,17-1-2 15,16-1-2-15,14 1-5 16,18 2 0-16,15 2 2 16,19 0 2-16,18 1-2 0,4-2-1 15,4-2-1 1,1 0 0-16,-9 0 0 16,0-1 1-16,-15 1-1 15,-12 0 0-15,-15 0 0 0,-17-2 1 16,-14 1-2-16,-18-4 2 15,-16 3-1-15,-16-2 1 16,-9 3 0-16,-10 2 3 16,-7-1-2-16,-5 2 0 15,-2 1 1-15,2 1-1 16,0-2 2-16,2 2 0 16,2 0 0-16,5-1 0 15,1-3 1-15,2 4-3 0,3 0-2 16,-1 0 2-1,0 1-2-15,-1 0 1 0,-7 0-1 16,-3 2 4-16,-9-1-4 16,-3 1 1-16,-5 0-1 15,0 0-3-15,-2 0-17 16,0 0-74-16</inkml:trace>
  <inkml:trace contextRef="#ctx0" brushRef="#br0" timeOffset="23535.1068">6977 13479 1477 0,'0'0'244'0,"0"0"-217"15,0 0-10-15,0 0 18 0,0 0-11 16,0 0-10-16,0-4-6 16,0 4-6-16,17 11 0 15,7 4 5-15,4 4 1 16,1-2-6-16,-2 4-1 16,3 0-1-16,-5-2 2 15,3 1-2-15,-1 0 0 16,-5-1 0-16,-5-4-5 15,-4 0-17-15,-5-8-25 16,-4-2-42-16,-4-5-907 16</inkml:trace>
  <inkml:trace contextRef="#ctx0" brushRef="#br0" timeOffset="23755.0291">7237 13477 1756 0,'0'0'28'0,"0"0"-6"16,0 0-14-16,0 0 1 15,0 0-5-15,-113 48 2 16,74-15-4-16,-1 5-1 16,-2 3 0-16,8 2-1 15,9 3 0-15,8-6-8 16,17-7-29-16,0-13-363 15</inkml:trace>
  <inkml:trace contextRef="#ctx0" brushRef="#br0" timeOffset="24576.9414">7396 13544 1402 0,'0'0'115'16,"0"0"-58"-16,0 0-4 15,0 0 6-15,0 0-16 16,0 0-22-16,-21 0-8 15,21 0-1-15,0 0-2 16,0 0-4-16,11 0-2 16,8 0 0-16,7 0 2 15,9 0-2-15,6 0-1 0,7 0-1 16,9-2 2 0,7-1-2-16,9-2 1 0,5 2-1 15,4-3 0-15,-2-1-2 16,-2 1 1-16,-7-1 1 15,-8-2-2-15,-12 2 0 16,-5-1 0-16,-9 4 2 16,-5 2-1-16,-6-1-1 15,0 1 1-15,-4 1-1 16,-2 1 5-16,-3-2-4 16,0 2 1-16,-2 0-1 15,0 0-1-15,-2 0 2 16,-2 0 0-16,-2 0 0 15,-4 0-1-15,-4 0 0 0,-1 0 0 16,0 0-1-16,0 0 1 16,0 0-1-16,0 0-3 15,0 0-15-15,-8-5-22 16,-4-4-173-16</inkml:trace>
  <inkml:trace contextRef="#ctx0" brushRef="#br0" timeOffset="25164.3807">8614 12559 1708 0,'0'0'35'0,"0"0"-11"16,0 0 4-16,0 0-5 15,0 0-8-15,0 0-10 16,-18 5-5-16,18 24 0 16,0 12 4-16,0 10 2 15,0 10 2-15,2 11-4 16,4 3 4-16,3 7-2 15,-2 2-1-15,0 0-3 16,0-4-2-16,0-3 0 16,-2-2 1-16,-1-7-1 15,-1-6 0-15,-2-8 1 0,-1-8-1 16,0-3 0-16,0-7 0 16,0-11 0-16,0-7 0 15,0-8 0-15,0-7 0 16,0-2-4-16,0-1 0 15,0-3-1-15,0-14-36 16,0-11-55-16,0 0-207 16</inkml:trace>
  <inkml:trace contextRef="#ctx0" brushRef="#br0" timeOffset="25681.5204">8558 12685 1763 0,'0'0'10'0,"0"0"6"16,0 0-4-16,0 0 3 0,0 0-4 15,0 0-4-15,110-60-2 16,-68 60 2-16,8 12 0 16,5 13-1-1,5 7-1-15,0 7-2 0,-2 8-1 16,-9 10-1-16,-6 3-1 15,-12 6 0-15,-5 2 2 16,-12-1-2-16,-4 0 0 16,-10-2 0-16,0 0-1 15,-10 2-2-15,-17-1 1 16,-11-3-1-16,-4-3 2 16,-11-4-1-16,-2-6 1 15,-3-6 2-15,4-5-2 16,9-8 2-16,12-11-2 15,8-3 2-15,9-8-1 0,10-4 0 16,4-2 0-16,2-3-16 16,0 0-20-16,9-17-131 15</inkml:trace>
  <inkml:trace contextRef="#ctx0" brushRef="#br0" timeOffset="27878.9677">9208 11283 1261 0,'0'0'219'0,"0"0"-153"16,0 0-11-16,0 0 15 15,0 0-18-15,0 0-32 16,-3 0-3-16,3 0-7 16,0 0-1-16,0 0 1 15,0 0-4-15,0 0-2 16,0 0-3-16,0 0 3 0,0 0-2 15,0 0 0-15,0 0-1 16,0 0 3-16,0 0-2 16,0 0 1-16,0 0-2 15,0 0 1-15,0 0-2 16,0 0 2-16,0 0-1 16,0 0-1-16,0 0 1 15,3 0 0-15,1-1 0 16,-1-1-1-16,2 1 0 15,1 1 0-15,1-2 0 16,1 1 1-16,-3 0-1 16,-1-2 0-16,-1 0 0 0,-2 3 0 15,-1 0 0 1,2 0 0-16,-2 0 1 0,0 0-1 16,0 0 0-16,0 0 0 15,0 0 0-15,0 0 0 16,0 0 1-16,0 0-1 15,0 0 0-15,0 0 0 16,0 0 0-16,0 0 0 16,0 0 0-16,0 0 0 15,0 0 0-15,0 0 0 16,0 0 0-16,0 0 0 16,0 0 0-16,0 0 1 15,4 0 0-15,-1 0-1 16,0 0 0-16,-2 0 0 0,1 0 0 15,-1 0 0-15,1 0 0 16,-1 0 0-16,1 0 0 16,-1 0 0-16,-1 0 1 15,0 0-1-15,3 0 0 16,-1 0 1-16,3 0 0 16,2 0 0-16,2-1 0 15,3-1-1-15,6-1 0 16,4 2 0-16,4-1 1 15,6 2-1-15,2-3 1 16,5 1-1-16,2 2 0 16,5-2-1-16,3 2 2 15,3 0-1-15,3 0 0 0,-4 0 0 16,-5 0 0-16,-7 0 0 16,-5 0 0-16,-11 0 0 15,-2 0 0-15,-3 0 0 16,-5 2 0-16,-2-2 0 15,-1 0 0-15,-6 2 0 16,1 1 1-16,-2-3-1 16,-2 0-1-16,1 0 1 15,-2 0 0-15,0 0 0 16,0 2 0-16,0-2 0 16,0 0-1-16,0 0-1 15,0 0 2-15,0 3 0 16,0 0 1-16,0 1-1 15,0 1 0-15,3 1 0 0,-3 0 0 16,0 2 0-16,0 0 1 16,0 1-1-16,1 2 1 15,1 6-1-15,-2 0 0 16,1 7 0-16,-1 4 1 16,0 5 1-16,0 3-2 15,0 3 1-15,0 2 0 16,0-3-1-16,0 4 1 15,0-1-2-15,0 1 2 16,0 0-1-16,0 1 0 16,0-4 0-16,0-2 0 0,0-3 1 15,3-2-2 1,-3-6 2-16,1-2-1 0,1-2 0 16,1-3 0-1,2-1 0-15,-5-1 0 0,3-3 0 16,-2-3 0-16,-1 2 1 15,0-4-1-15,0 0 0 16,0-1 0-16,2-2 0 16,-2-2 0-16,1-2 0 15,5 1 0-15,4-1 0 16,12-2 0-16,16 0 2 16,16 0 0-16,19 0-2 0,12 0 0 15,10-5-1-15,4 0-5 16,-2-1-47-16</inkml:trace>
  <inkml:trace contextRef="#ctx0" brushRef="#br0" timeOffset="28949.9382">9421 13054 393 0,'0'0'955'0,"0"0"-920"16,0 0 7-16,0 0 60 15,0 0-39-15,0 0-22 16,-37 9-16-16,37-9-1 16,-2 0 2-16,2 2-4 0,0-2-8 15,0 0-7 1,0 0 1-16,0 0 0 0,0 0-4 16,0 0 3-16,0 0-2 15,0 0 0-15,5 0 1 16,10 0 2-16,9 0 3 15,7 0-5-15,5 0 2 16,7 0-3-16,3 0-2 16,3 0 1-16,5 0-3 15,-2-2 0-15,5 1-1 16,-2 1 0-16,-1 0 1 16,-6 0-1-16,-4 0 1 15,-2 0 0-15,-3 0-1 16,-2 0 0-16,-11 0 0 0,1 0 0 15,-10 0 1-15,-6 0-2 16,-5 0 1-16,-1 0 0 16,-5 0 2-16,0-1 1 15,0-2 10-15,0-2 2 16,0-7-6-16,0-5-9 16,0-4 2-16,0-6-2 15,-5-5 1-15,-3-4 1 16,-1 0-2-16,0-1 0 15,1 2 0-15,1 3 0 16,4 2 1-16,-1 4-1 16,2 4 0-16,-1 3 0 15,3-1 0-15,0 6 0 0,0 2 0 16,0 0 0-16,0 4 0 16,0 3 1-16,0 1-1 15,0 1 0-15,0 3 0 16,0 0 0-16,0 0 0 15,0 0 0-15,11 0-1 16,17 0-1-16,16 0 2 16,19 0 0-16,14 0 0 15,11 0 0-15,5 0-10 16,2-2-53-16</inkml:trace>
  <inkml:trace contextRef="#ctx0" brushRef="#br0" timeOffset="31329.9485">10610 11826 1615 0,'0'0'52'16,"0"0"-6"-16,0 0-26 16,0 0 13-16,0 0-3 15,0 0-9-15,0 0-13 0,-8-21-7 16,8 21 0-16,12 5 2 16,14 14-2-16,5 7 0 15,6 8 3-15,5 5-1 16,0 9-2-16,0 7-1 15,-3 7 2-15,-5 5-1 16,-9 3-1-16,-10 2 0 16,-7 2 1-16,-8 8 1 15,-3 3-2-15,-23 4-1 16,-8-6 1-16,-5-9 0 16,-3-8 2-16,-1-8-1 15,6-8-1-15,4-13 1 0,7-8-1 16,6-8 1-1,6-8 0-15,7-4 1 0,1-6-1 16,6-3-1-16,0 0 3 16,0 0-1-16,0 0-2 15,0 0 0-15,4 0-15 16,7-8-66-16</inkml:trace>
  <inkml:trace contextRef="#ctx0" brushRef="#br0" timeOffset="32039.3241">10602 11747 1585 0,'0'0'50'0,"0"0"-14"16,0 0 6-16,0 0-19 16,0 0-13-16,0 0 0 15,110-29-2-15,-54 29 4 16,11 0 3-16,11 0-4 15,8 17-4-15,4 8-5 16,1 9 2-16,-4 8-3 16,1 6 0-16,-4 4 0 15,-3 2-1-15,-10 0 1 16,-9-2-2-16,-12-2 0 16,-11-7-3-16,-9-2 0 15,-8-7-1-15,-6-7 3 0,-5-8 2 16,-3-7 0-1,-4-4 0-15,-2-5-1 0,-1-3-14 16,-1 0-28-16,2-7-286 16</inkml:trace>
  <inkml:trace contextRef="#ctx0" brushRef="#br0" timeOffset="32887.2808">10591 13089 1597 0,'0'0'56'16,"0"0"-15"0,0 0-5-16,0 0-15 0,0 0-8 15,0 0-7-15,34 4 8 16,3-1-3-16,11-3-5 15,10 0 1-15,9-1-2 16,8-16 2-16,1-7 0 16,3-7 3-16,0-8-7 15,-6-4 1-15,2-7-2 16,1-2 0-16,-3-4-2 16,-2-5 0-16,-10-2 0 15,-10 0 0-15,-9 5 0 16,-6 7 0-16,-12 8 1 15,-2 5 0-15,-6 7-1 0,-5 4 3 16,-2 5-3-16,-6 4 4 16,1 6 1-16,-2 1-1 15,-1 5-4-15,-1 3 0 16,0 3 0-16,0 0 0 16,0-3 0-16,0 3-2 15,0-1-2-15,2 1-7 16,5 0-16-16,2 4-5 15,0-1-76-15</inkml:trace>
  <inkml:trace contextRef="#ctx0" brushRef="#br0" timeOffset="33653.6">11812 12300 1472 0,'0'0'183'16,"0"0"-174"-16,0 0-8 16,0 0 16-16,109-3 20 15,-49-1-13-15,8-4-10 16,11 1-7-16,5 1-1 15,1 0-3-15,-6 1-1 0,-6-1 1 16,-12 2 3-16,-8 0-2 16,-11 4 2-16,-9-1-1 15,-9 1 4-15,-12 0 0 16,-6 0 1-16,-4 0-3 16,-2 0 4-16,0 0 0 15,0 0-7-15,0 0-2 16,0 0-1-16,0 0-1 15,7 0-9-15,10 0-29 16,5 0-91-16</inkml:trace>
  <inkml:trace contextRef="#ctx0" brushRef="#br0" timeOffset="34102.9087">13258 12221 1777 0,'0'0'6'16,"0"0"-4"-16,0 0-1 16,0 0 3-16,58-83-3 15,-52 66-1-15,-6 1 3 16,0 3-2-16,0 1 6 0,-15 4 1 15,-6 1-4-15,-4 1 2 16,3 3-4-16,5 3 4 16,5 0 8-16,1 2-9 15,2 12-5-15,1 8 0 16,-1 6 1-16,1 5 0 16,3 6 2-16,1 4-3 15,4 2 1-15,0 0 1 16,0 1-2-16,0 3 0 15,0-1 0-15,0 0 0 16,0-2-1-16,0-6 0 16,0-7 0-16,0-6-1 15,0-4 0-15,0-6-6 0,0-6 1 16,-2-4-4-16,-2-5-9 16,-2-2-54-16,0-2-876 15</inkml:trace>
  <inkml:trace contextRef="#ctx0" brushRef="#br0" timeOffset="34254.7129">13031 12521 1839 0,'0'0'21'16,"0"0"-18"-16,103-41-2 15,-32 26-1-15,16 1-2 0,11-1-25 16,2 1-275-1</inkml:trace>
  <inkml:trace contextRef="#ctx0" brushRef="#br0" timeOffset="36355.0909">16856 11526 1697 0,'0'0'45'0,"0"0"-37"15,0 0 7-15,0 0 18 16,0 0-16-16,0 0-9 16,0 0-4-16,-39 0-1 15,26-6 8-15,3 0-3 16,1-7 5-16,3 1-2 16,5-2 0-16,1-3-6 15,0 3-1-15,0 0-1 16,0 1 3-16,4 3-2 15,1 3-1-15,0 5-1 16,1 2-2-16,2 0-1 0,5 0 0 16,2 17 0-16,1 10 1 15,-3 4 0-15,-3 5 0 16,-1 1-4-16,-5-1 2 16,-4 0-2-16,0 1-1 15,-1-2 0-15,-18-2-2 16,-11-2 3-16,-3-8-2 15,-6-3 0-15,-4-7 3 16,4-6 3-16,3-6 1 16,8-1-1-16,7 0 0 0,9-1 4 15,6-5 1 1,4 0 1-16,2 2 4 16,0 0-4-16,0 1 0 0,2 0-6 15,13-1 1-15,6 0-2 16,4 4 1-16,3 0 0 15,-1 4-1-15,2 11 1 16,1 4 0-16,-2 1 0 16,1 2-1-16,-4 1-2 15,0-4-1-15,-3-2-2 16,0-4 0-16,-2-4-13 16,4-3-1-16,3-6-37 15,1 0-188-15</inkml:trace>
  <inkml:trace contextRef="#ctx0" brushRef="#br0" timeOffset="36903.4667">17519 11757 1635 0,'0'0'133'16,"0"0"-120"-16,0 0 17 15,0 0 9-15,0 0-15 16,0 0-10-16,-7 3-3 15,3-6-4-15,0-11-5 16,1-4 1-16,1-6 0 16,2-6-1-16,0-4 0 15,0 1 0-15,0 1 0 16,7 6 1-16,2 1-1 16,2 5 1-16,-2 2 0 15,0 3-1-15,2 5 2 16,-2 3-2-16,1 3-2 0,3 4 0 15,4 0-2 1,2 3 1-16,1 14 0 0,-1 2 0 16,0 6 0-16,-1 1 0 15,-3 4-2-15,-1-1 2 16,-2 0-4-16,-3-3 1 16,-2-1-1-16,-1-3 1 15,-5-2-5-15,-1-3-1 16,0-4-5-16,0 0-6 15,-11-3-11-15,-1-7-48 16,-2-3-803-16</inkml:trace>
  <inkml:trace contextRef="#ctx0" brushRef="#br0" timeOffset="37095.3092">17528 11688 1814 0,'0'0'33'16,"0"0"-14"-16,0 0-7 16,0 0-9-16,0 0-3 15,80-34 0-15,-39 31-2 16,9 3-24-16,-2-1-42 16,3-1-194-16</inkml:trace>
  <inkml:trace contextRef="#ctx0" brushRef="#br0" timeOffset="37579.7483">18036 11567 1788 0,'0'0'47'15,"0"0"-25"-15,0 0-3 16,0 0-2-16,0 0-11 16,0 0-6-16,0 4 0 15,-1 14 0-15,-1 5 0 16,-1-2 1-16,2 0 0 15,0-3-1-15,-1-4-7 16,1-2-5-16,-1-5-10 16,1-7 4-16,-1 0-13 15,2 0 5-15,0-12 13 16,0-12-51-16,5-3 64 16,8-2 9-16,-1 2 24 15,-2 5-2-15,1 1 0 0,-2 9-9 16,-2 4 0-16,2 2-12 15,3 6-7-15,7 0-3 16,4 0 0-16,2 6-1 16,4 10 0-16,0-1-3 15,1 0-2-15,3 1-7 16,-3-3-3-16,0-3-1 16,-5-5 12-16,-4-3-2 15,-9-2 5-15,-6 0 2 16,-4-7 11-16,-2-11 11 15,0-3 0-15,-1-2-4 16,-8-3-11-16,-1 0 2 0,3 4-3 16,4 5-5-16,3 6-1 15,0 6-12-15,0 0-24 16,0 4-158-16</inkml:trace>
  <inkml:trace contextRef="#ctx0" brushRef="#br0" timeOffset="37850.3578">18794 11451 1863 0,'0'0'14'16,"0"0"-9"-16,0 0-1 0,0 0 4 15,0 0-8 1,0 0-1-16,-2 56 1 0,10-23 0 16,0 0 1-16,-1-1-1 15,-2-2 0-15,-1-4-8 16,-4-3-5-16,0-5-28 16,0-6-26-16,-4-8-451 15</inkml:trace>
  <inkml:trace contextRef="#ctx0" brushRef="#br0" timeOffset="38171.6078">18726 11417 1813 0,'0'0'40'0,"0"0"-33"15,0 0 12-15,0 0-4 16,89-31-9-16,-60 31-2 15,1 15-1-15,4 9-3 16,-1 4 1-16,1 2-1 16,-2 1 0-16,-9 1 0 15,-8-3-1-15,-6 0-2 16,-9-3 1-16,0-1-3 0,-24-1 1 16,-12 1 2-16,-6-6 2 15,-6-2 0-15,4-6 0 16,4-5 1-16,10-2-1 15,7-4 1-15,9 0 0 16,6 0-1-16,5 0-14 16,3-3-69-16</inkml:trace>
  <inkml:trace contextRef="#ctx0" brushRef="#br0" timeOffset="39284.8881">19986 11543 1558 0,'0'0'247'0,"0"0"-228"16,0 0-4-16,0 0 8 16,0 0-2-16,0 0-10 15,-60-51-6-15,40 48 0 0,0 3 0 16,-1 0-2-16,2 0-2 16,4 4 0-16,-1 12-1 15,2 4-1-15,4 4-1 16,4-1 2-16,6 2-4 15,0 0-3-15,4-4-3 16,15-3-1-16,4-4 4 16,2-9-3-16,-1-5 3 15,0 0 2-15,-3-8 0 16,-5-8 4-16,-2-2 1 16,-7-1 0-16,-2 2 3 15,-4 3 10-15,1 2 4 16,-2 7-3-16,0 2 0 0,1 2-9 15,-1 1-5 1,2 0-3-16,4 21 1 16,1 12 2-16,4 9 0 0,-1 9 0 15,0 4 1-15,1 5-1 16,-4 4 0-16,4-4 0 16,-4-3-3-16,-4-3-4 15,-3-10 4-15,0-5 0 16,0-10 0-16,-7-8-2 15,-7-12 0-15,1-5 5 16,-5-4 1-16,-3-3 1 16,-6-18 2-16,-1-9-2 15,6-7 0-15,3-3 1 0,6-4 0 16,9 5-1-16,4 3 2 16,0 8 2-16,8 5-6 15,18 3-1-15,4 4-10 16,7 2-7-16,5 4-20 15,0 0-59-15,1 0-1360 16</inkml:trace>
  <inkml:trace contextRef="#ctx0" brushRef="#br0" timeOffset="39700.367">20469 11639 1345 0,'0'0'462'0,"0"0"-437"16,0 0-10-16,-86-41 15 16,62 36-6-16,5 2-15 15,4 3-1-15,2 0-5 16,3 0-2-16,1 5-1 16,3 8-1-16,-1 2 0 15,4 4-4-15,3 0 0 16,0-1-2-16,0 2-3 15,7-4-6-15,5-4 5 16,2-3-4-16,1-5-6 16,0-4 8-16,-5 0 4 15,2-3 9-15,-2-9 0 0,-4-1 3 16,-1 2 11-16,-1 0 8 16,-4 5 0-16,2 1-4 15,-2 5-6-15,1 0-3 16,1 0-6-16,2 0-3 15,5 0-2-15,3 0 1 16,6 7 1-16,-3 3-1 16,4-4-6-16,-1 0-5 15,5-4-13-15,2-2-26 16,0 0-50-16</inkml:trace>
  <inkml:trace contextRef="#ctx0" brushRef="#br0" timeOffset="39972.2849">20742 11355 1802 0,'0'0'31'0,"0"0"-6"15,0 0 6-15,0 0-5 16,0 0-7-16,0 0-10 16,-1-37-9-16,1 37 0 15,0 7-2-15,0 22-1 16,3 11 2-16,4 10 2 15,-1-1-2-15,0 1 1 16,-2-7 0-16,1-3-4 16,-5-5-4-16,3-6 2 0,-2-3-2 15,1-6-5 1,-2-5-6-16,0-5-35 0,0-7-75 16,0-3-286-16</inkml:trace>
  <inkml:trace contextRef="#ctx0" brushRef="#br0" timeOffset="40645.3362">20635 11612 1121 0,'0'0'700'16,"0"0"-676"-16,0 0-17 16,0 0 16-16,0 0-17 15,0 0-6-15,77-19 1 0,-42 19-1 16,5 0 0-1,5 0 0-15,3 0-1 0,1-4-5 16,-6-3-12-16,-3-3-4 16,-10 0 12-16,-10 1 6 15,-10-1 4-15,-7 1 2 16,-3-2 9-16,0-1 6 16,-13 2-10-16,-4 2 6 15,1 4-5-15,2 4-2 16,-1 0-1-16,5 0-5 15,-2 12 0-15,2 8-1 16,3 2 1-16,4 4-2 16,3 0 0-16,0-3-4 15,2-2-5-15,16-5-6 0,9-4 1 16,8-7 0-16,6-5 3 16,4 0-12-16,-2-10-20 15,-4-10 4-15,-2-7-25 16,-4-3-3-16,-2-5 50 15,-4-5 19-15,-6-3 44 16,-8-2 23-16,-6 3-7 16,-7 6-15-16,0 11-10 15,0 7-16-15,-1 9-10 16,-5 4 4-16,2 5-6 16,-2 0-7-16,0 2 0 15,-2 16 0-15,1-1-2 16,6 6 1-16,1-2 1 0,0 1 0 15,1 2 0 1,14 1 5-16,1-1 6 16,4-4-1-16,2 1-2 0,-1-4-3 15,-3 2-1-15,1-2 0 16,-7-1-2-16,0 0 3 16,-8-4-1-16,-4 2-3 15,0 1 1-15,-14 1-1 16,-10 2-1-16,-10 2 0 15,-8-5-34-15,-6-2-596 16</inkml:trace>
  <inkml:trace contextRef="#ctx0" brushRef="#br0" timeOffset="41412.4645">16949 12680 1795 0,'0'0'55'0,"0"0"-29"16,0 0-19-16,0 0 1 0,0 0-6 15,0 0-2 1,-3 34 0-16,8 5 2 0,2 8-1 16,1 3 2-16,3-2-3 15,-3 2 2-15,-1-9 0 16,0-4-2-16,-2-9 0 16,-3-6 0-16,-2-6 0 15,0-4 2-15,0-7-2 16,0-2-1-16,0-3 0 15,0 0 0-15,0 0-8 16,0 0-17-16,1-8-113 16</inkml:trace>
  <inkml:trace contextRef="#ctx0" brushRef="#br0" timeOffset="41894.4062">17828 12797 1828 0,'0'0'25'16,"0"0"-17"-16,0 0 13 16,0 0-7-16,0 0-13 15,0 0 1-15,-75 83-2 16,75-47 0-16,0 1-1 16,9-3 0-16,11-2 1 15,6-8-1-15,6-4-4 16,5-7 3-16,3-7 2 15,-1-6 0-15,-5-1-2 16,-4-18 1-16,-9-6 1 16,-6-5 0-16,-9-4 2 15,-6-2-1-15,0 0-1 0,-14 2 2 16,-12 8 0 0,-4 6-2-16,-2 7 0 0,6 10 0 15,2 3-1-15,9 0-3 16,10 16-26-16,5 2-32 15,2 1-134-15</inkml:trace>
  <inkml:trace contextRef="#ctx0" brushRef="#br0" timeOffset="42534.6208">18322 12775 1704 0,'0'0'170'0,"0"0"-148"16,0 0 0 0,0 0-1-16,0 0-10 0,0 0-11 15,0-7-1-15,0 29-3 16,0 12 4-16,0 6 1 16,0 4 0-16,0-2 0 15,0-3-1-15,0-5-1 16,0-4-4-16,0-8-2 15,0-5-5-15,0-5 2 16,0-7 2-16,0-5-5 16,-4 0 0-16,-9-1-7 0,-2-18 9 15,-4-7 0-15,4-8 6 16,2-6-7-16,5-7 1 16,6 2 0-16,2 2 8 15,0 7 3-15,18 4 7 16,0 5 2-16,5 3 8 15,-1 1-4-15,-1 5 2 16,1 3 1-16,-3 4-4 16,4 2-3-16,-4 4-6 15,5 5-1-15,-3 0-2 16,0 0 0-16,-2 9 0 16,-2 7-1-16,-5-1 1 15,-6 3-2-15,-3-1 0 16,-3 0-1-16,0-3 1 15,-5 1 1-15,-10 1 1 0,-3-2 0 16,-1 2 2 0,1-3-1-16,3-2 1 0,5 1-1 15,5 0-1-15,5 0 0 16,0 4-1-16,0 0 1 16,5-1 1-16,12 2-1 15,5 1 1-15,4-1 0 16,7 0-1-16,2 0 0 15,3-2 0-15,1 2-17 16,0-5-43-16,4-3-350 16</inkml:trace>
  <inkml:trace contextRef="#ctx0" brushRef="#br0" timeOffset="43105.34">19727 12733 1792 0,'0'0'33'0,"0"0"-19"16,0 0 12-16,0 0-5 0,0 0-11 15,-93-48-2-15,63 48-4 16,2 0-3-16,1 0 0 16,5 12 0-16,4 5 0 15,3 1-2-15,3 3 1 16,6 1-1-16,4 0 0 15,2-1-3-15,0-2-2 16,12-6-3-16,8-4 4 16,6-6-1-16,4-3-9 0,2 0-5 15,-3-15 3 1,-2 1 4-16,-4-1 7 0,-9 2 6 16,-4 2 1-16,-2 4 8 15,-5 3 7-15,-3 3-1 16,0 1 4-16,2 0-8 15,-1 0-10-15,5 0-1 16,2 0-3-16,5 8 2 16,2 5 0-16,3 2-1 15,-2-3-9-15,2 0-2 16,5 0-4-16,7-5-5 16,0-4-17-16,4-3-101 15,-3 0-780-15</inkml:trace>
  <inkml:trace contextRef="#ctx0" brushRef="#br0" timeOffset="43346.016">20072 12769 1348 0,'0'0'289'0,"0"0"-202"16,0 0-37-16,0 0-7 15,0 0-20-15,-3-77-10 16,-8 72 1-16,-1 3-3 16,-2 2-7-16,4 0-4 15,-1 7-1-15,3 6 1 16,2 4-2-16,-1 2 2 15,3-1 0-15,2 0 0 16,1-3 0-16,1-2-5 0,0-4-2 16,0-4-4-1,0-2 3-15,0-3-1 0,0 0 5 16,0 0-2-16,0-9-34 16,1-4-172-16</inkml:trace>
  <inkml:trace contextRef="#ctx0" brushRef="#br0" timeOffset="44014.2648">19750 12775 1772 0,'0'0'36'15,"0"0"6"-15,0 0-8 16,0 0-12-16,0 0-15 15,0 0-7-15,-7 2-2 16,5 24 0-16,-1 13 2 16,2 8 1-16,-1 5 0 15,2 4 0-15,0 1-1 16,-4 4 1-16,3-2-1 16,-5 1 0-16,-2-4 0 15,-4-7 1-15,-3-9-1 16,-4-14 0-16,1-8-1 15,-4-11 1-15,-2-7 1 0,1-5 2 16,-1-19 0-16,4-11-2 16,7-10 1-16,9-8-2 15,4-5-1-15,5 5 1 16,20 4 1-16,5 9-1 16,1 8 0-16,0 5-7 15,2 8-7-15,-2 7-10 16,2 2-36-16,-3 1-35 15,-3 4-967-15</inkml:trace>
  <inkml:trace contextRef="#ctx0" brushRef="#br0" timeOffset="44532.2223">20065 12822 1357 0,'0'0'354'16,"0"0"-311"-16,0 0-11 16,0 0 3-16,0 0-12 15,0 0-12-15,-1-22 6 16,-2 19-9-16,-2 2 2 16,1-1-4-16,-2 0 2 15,-2 2-5-15,-4 0-3 16,2 0 0-16,-5 5 0 0,0 7 0 15,0 4 0 1,2 1 0-16,4 0-1 0,4-2 1 16,4-1-2-16,1-2-1 15,0-4-4-15,4 0-1 16,10-6 6-16,4-2 0 16,3 0-6-16,-2-5-7 15,-3-10 10-15,-2-3 3 16,-5 0 2-16,2 1 2 15,-6 2 0-15,-2 6 14 16,-2 1 1-16,0 4-3 16,-1 3-5-16,0 1-4 0,2 0-3 15,1 0-2-15,4 0-3 16,4 6 2-16,1 4 1 16,3 1 0-16,-1-1 0 15,5-3-3-15,4-2-4 16,8-5-6-16,3 0-2 15,0-3-35-15,-3-13-41 16,-2-6-201-16</inkml:trace>
  <inkml:trace contextRef="#ctx0" brushRef="#br0" timeOffset="44744.4574">20450 12620 1691 0,'0'0'75'0,"0"0"-24"15,0 0-9-15,0 0-11 0,0 0-11 16,0 0-8-1,0-54-7-15,0 54-5 0,0 5-3 16,0 17 1-16,6 8 2 16,-4 6 0-16,-2 3 0 15,0 1 0-15,0-1-4 16,0 2-4-16,0-4-2 16,0-1-7-16,0-5-5 15,0-9-31-15,0-7-60 16</inkml:trace>
  <inkml:trace contextRef="#ctx0" brushRef="#br0" timeOffset="45123.369">20338 12821 471 0,'0'0'1322'0,"0"0"-1295"15,0 0-15-15,0 0-8 16,0 0 1-16,98-25-5 15,-51 20 3-15,3 0-3 16,2-1 0-16,-1-3 0 16,-3-2 0-16,-5 0 0 15,-4-3 1-15,-8 0-1 16,-8-2 1-16,-5 1 1 16,-11-1 12-16,-5 1 9 15,-2-2-8-15,0 0-4 16,-18 4-8-16,-9 6-2 0,-3 7 0 15,2 0-2 1,-1 18 1-16,9 13-1 16,6 5 1-16,11 3-1 15,3 0 1-15,0-3 0 0,12-5-1 16,7-4 0-16,2-6 1 16,0-6-3-16,0-3-2 15,3-8-7-15,-5-4-19 16,4 0-53-16</inkml:trace>
  <inkml:trace contextRef="#ctx0" brushRef="#br0" timeOffset="60427.3176">10282 8135 1638 0,'0'0'17'0,"0"0"19"0,0 0-17 16,0 0 1-16,-64-74-1 16,58 64 5-16,3 5 0 15,1 1-11-15,2 1-3 16,0 1-2-16,0 2-2 16,0 0-3-16,0 0-3 15,15 13 0-15,13 12 0 16,11 17 0-16,7 9 2 15,6 19-2-15,-2 10 1 16,-1 17 0-16,-10 16 1 16,-9 6-1-16,-11 5 0 15,-11-4 0-15,-8-9-1 0,-2-11 1 16,-19-6-1 0,-3-11 0-16,-3-11 1 0,-1-12-1 15,3-15 0-15,1-10-1 16,3-12 0-16,9-9 1 15,3-7 0-15,2-3-1 16,5-4-2-16,-1 0-11 16,0-6-55-16,0-9-79 15</inkml:trace>
  <inkml:trace contextRef="#ctx0" brushRef="#br0" timeOffset="60758.477">10280 9275 1760 0,'0'0'23'0,"0"0"-22"15,0 90 1-15,0-33-1 16,0 5 2-16,0 7-1 16,0 2 5-16,-1-1-1 0,-1-11-2 15,2-16-3-15,0-15 2 16,12-17 4-16,17-11 5 16,23-11 9-16,27-28-1 15,27-20-17-15,21-16-3 16,14-8-7-16,-2-16-59 15</inkml:trace>
  <inkml:trace contextRef="#ctx0" brushRef="#br0" timeOffset="61883.8938">15875 4299 1817 0,'0'0'11'16,"0"0"-9"-16,0 0-2 15,0 0 0-15,0 0 0 16,6 92 2-16,34-42 1 16,22 5 0-16,27 4-1 15,29 2 0-15,32-2-2 16,35 0 3-16,30-2-3 16,14-7 2-16,2-2-1 15,-9-7 0-15,-13-5 0 0,-23-6 1 16,-17-3-2-16,-28-2 0 15,-29-7 1-15,-27-6-1 16,-27-2 1-16,-20-3-1 16,-16-6 0-16,-13 2 1 15,-6-3 1-15,-3 0-2 16,0 0 3-16,0 0-2 16,0 0-1-16,-7 0 0 15,-10-4-25-15,-5-7-87 16,0-3-783-16</inkml:trace>
  <inkml:trace contextRef="#ctx0" brushRef="#br0" timeOffset="62213.6083">18171 4724 1144 0,'0'0'684'16,"0"0"-668"-16,0 0-10 15,0 0-6-15,0 0 0 16,0 0 0-16,0 0 7 16,80 89 2-16,-27-45 0 15,5 1-3-15,9 2-4 16,-3-1-1-16,-4 4 0 0,-8 4-1 15,-17 1 0-15,-20 2 0 16,-15 3-1-16,-32 0 1 16,-40 4 2-16,-29 2 1 15,-23-2-3-15,-11-10-10 16,6-13-22-16,23-20-754 16</inkml:trace>
  <inkml:trace contextRef="#ctx0" brushRef="#br0" timeOffset="64148.8922">19465 5335 1501 0,'0'0'138'0,"0"0"-120"0,0 0-3 16,0 0 17-16,0 0-13 15,0 0-2-15,0 0-4 16,2 20-2-16,-2-17 2 16,0-2 2-16,0-1-5 15,0 0-3-15,0 0-1 16,0 0 0-16,0 0-2 16,0 0 6-16,0 0 3 15,0-7 2-15,0-13-6 16,0-7-9-16,0-4 1 15,0-10 0-15,3-4-1 16,3-2-1-16,6 2 0 16,3 5-1-16,0 7 1 0,1 8 1 15,-2 3 0 1,-1 8 1-16,-3 3-1 0,-2 2 0 16,0 6 0-16,-1 0 0 15,-1 1 1-15,1 2-1 16,5 0 0-1,-1 0-3-15,5 8 2 0,-1 11 1 16,3 4 0-16,-2 3 0 16,2 4 0-16,-1 5 1 15,0-1-1-15,-3 2 1 16,-1 1-1-16,-2-3 0 16,0-3 0-16,-2-2 0 15,-2-5 0-15,-4-4-3 16,-2-4-5-16,-1-3-2 0,0-3-18 15,-3-6-55-15,-12-4-111 16</inkml:trace>
  <inkml:trace contextRef="#ctx0" brushRef="#br0" timeOffset="64811.5715">19557 5177 1706 0,'0'0'30'16,"0"0"-26"-16,0 0 0 16,0 0-4-16,116-56 1 15,-73 46-1-15,6 1-8 16,2 2-36-16,1-1-23 0,-4 5-28 16,-8 0-61-16,-8 0 7 15,-11 3 149-15,-10 0 102 16,-6 0 77-16,-5 0-53 15,0 0-52-15,0 0-40 16,0 0-16-16,0 6 0 16,0 6 9-16,0 6-11 15,0 4-9-15,0 2-3 16,3 3 1-16,0-1-3 16,1-1-2-16,2-4 1 15,-3-4 0-15,0-7-1 0,-1-5 0 16,1-3-3-16,0-2-7 15,-3-5 6-15,0-14 2 16,0-10-13-16,0-4 15 16,0-1 1-16,3 4 1 15,-3 8 0-15,4 8 6 16,-1 6 1-16,-3 5 5 16,3 3-7-16,3 0-7 15,4 0-2-15,10 15 2 16,5 0 0-16,6 4 0 15,2-1 0-15,2-2 2 16,0-2-2-16,-2-4 0 16,0-5-1-16,-5-2 1 0,-7-3 0 15,-4 0-2-15,-4-7 2 16,-5-12 1-16,-2-3 0 16,-5-5 1-16,-1-5-1 15,0 6-1-15,0 2 2 16,0 9 1-16,-4 5 3 15,2 6-1-15,2 2 0 16,0 2-5-16,0 0-3 16,0 3-19-16,0 11-18 15,9 4-61-15</inkml:trace>
  <inkml:trace contextRef="#ctx0" brushRef="#br0" timeOffset="65077.3113">20724 5043 1809 0,'0'0'30'16,"0"0"-22"-16,0 0-2 15,0 0-2-15,0 0-1 16,0 0-2-16,-7 56 4 15,7-23-4-15,0 0 0 16,0 1 0-16,0-4-1 16,4-2-3-16,1-5-8 15,-1-4-21-15,-4-7-58 0,0-6-243 16</inkml:trace>
  <inkml:trace contextRef="#ctx0" brushRef="#br0" timeOffset="65375.2448">20596 4984 1711 0,'0'0'67'0,"0"0"-35"16,0 0-21-16,0 0 3 16,0 0-4-16,0 0-6 15,105-6-1-15,-64 28-2 0,-3 7-1 16,-1 6 1-1,-4 3-1-15,-6 3 0 0,-8 0-1 16,-6-2 0-16,-7-5 1 16,-6 2 1-16,0-5-1 15,-10-2-4-15,-18-2 2 16,-13-4 0-16,-11-2-1 16,-9-6-7-16,-3-1-7 15,1-2-23-15,6-3-36 16,14-2-400-16</inkml:trace>
  <inkml:trace contextRef="#ctx0" brushRef="#br0" timeOffset="66005.7916">19576 6131 1788 0,'0'0'19'0,"0"0"-6"16,0 0-2-16,-102 68 2 15,82-38-5-15,6 4-6 0,6 3-1 16,8-1 1 0,0 2-2-16,14-4 3 0,14-5-3 15,8-7 0-15,9-9-1 16,3-9 0-16,1-4-7 15,-4-5 0-15,-5-16-7 16,-12-9 15-16,-13-6 0 16,-10-5 1-16,-5-6 2 15,-11 0-1-15,-17 0-1 16,-8 4 0-16,0 12-1 0,2 12 0 16,11 9 0-1,7 10 0-15,9 4-8 0,5 17-64 16,2 3-80-1</inkml:trace>
  <inkml:trace contextRef="#ctx0" brushRef="#br0" timeOffset="66307.0324">20053 6157 1833 0,'0'0'11'0,"0"0"-10"16,0 0-1-16,0 0 4 0,-18 89-1 16,18-50 0-16,0 0-2 15,0 3 2-15,9-6-2 16,0-1-1-16,0-6 0 15,0-7-1-15,-5-5-3 16,-2-9-16-16,-2-6-47 16,0-2-41-16,-5-9-27 15</inkml:trace>
  <inkml:trace contextRef="#ctx0" brushRef="#br0" timeOffset="66595.3656">20028 6203 180 0,'0'0'1400'16,"0"0"-1312"-16,46-94-27 0,-28 74-29 15,1 3-4-15,5 4-6 16,3 7-12-16,4 3-10 16,4 3 2-16,-3 3-2 15,-3 14 0-15,-4 3 1 16,-10 1-1-16,-6 1 0 16,-7-1 0-16,-2 1 0 15,-6 1-1-15,-14-2-2 16,-11 0 3-16,-5-1 1 15,0-1-1-15,7-4 2 16,12-6-2-16,8 0 2 16,9 2 0-16,3-1-1 15,20 3 1-15,11 1-1 0,13-1 0 16,13-1-1 0,3-1-48-16,-2-2-976 0</inkml:trace>
  <inkml:trace contextRef="#ctx0" brushRef="#br0" timeOffset="67498.0219">19270 7793 1630 0,'0'0'23'0,"0"0"-18"0,0 0 4 15,0 0 10-15,0 0 8 16,0 0 2-16,13 17 2 16,-13-17-4-16,0 0-13 15,0-7 1-15,0-11-1 16,0-9-12-16,0-9 0 16,0-3-2-16,2 1 1 15,7 0-1-15,2 10 0 16,2 9 0-16,-5 8-1 15,-1 7 1-15,0 4-1 16,4 0 0-16,2 11 0 16,6 9 0-16,4 3 1 15,-3-1 1-15,6 2-1 0,1-1 0 16,0-3 0-16,-1-5 0 16,-1-3-2-16,0-3 0 15,-4-6-4-15,-2-3-5 16,-2 0-2-16,-4-9 12 15,-4-11 1-15,-3-4 2 16,-6-5-1-16,0 0 3 16,0 3-2-16,0 1 3 15,-3 5 1-15,-5 2 2 16,1 2-3-16,1 5-3 16,2 3-2-16,4 5-4 15,0 1-25-15,5 2-127 16,13 0-1499-16</inkml:trace>
  <inkml:trace contextRef="#ctx0" brushRef="#br0" timeOffset="67855.6323">19922 7540 1711 0,'0'0'35'0,"0"0"-13"15,0 0 10-15,0 0-9 16,0 0-10-16,-82 81-8 16,82-59-2-16,0 0-2 0,9 1 1 15,13-5-2 1,3-3-2-16,5-4-5 0,0-8-8 16,1-3 0-16,-1 0-3 15,-3-8 18-15,-6-9-1 16,-7-3 1-16,-9-1 2 15,-5-3 3-15,0-1 4 16,-19 1 4-16,-7 0-4 16,-4 5 0-16,-1 2-6 15,6 9-2-15,7 7 0 16,9 1-1-16,8 0-1 16,1 12-18-16,0 2-31 0,13-2-53 15</inkml:trace>
  <inkml:trace contextRef="#ctx0" brushRef="#br0" timeOffset="68132.9731">20507 7486 1788 0,'0'0'44'15,"0"0"-23"-15,0 0 4 16,0 0-9-16,0 0-6 15,0 0-6-15,0 9-4 16,0 13 1-16,0 9 0 16,0 0 0-16,6 5 0 15,1 1-1-15,2 1 0 0,0-1 0 16,-2 0 0-16,2-5 0 16,-3-8-7-16,-1-5-2 15,-2-8-10-15,-2-8-11 16,-1-3-52-16,0-3-108 15</inkml:trace>
  <inkml:trace contextRef="#ctx0" brushRef="#br0" timeOffset="68284.0898">20314 7540 1510 0,'0'0'309'15,"0"0"-289"-15,0 0-13 0,0 0-3 16,88-43-1-16,-32 33-1 15,12 1-2-15,4-3-12 16,-1-4-151-16</inkml:trace>
  <inkml:trace contextRef="#ctx0" brushRef="#br0" timeOffset="69592.3413">21248 5269 1730 0,'0'0'43'0,"0"0"-37"16,0 0-2-16,0 0-2 16,0 0 5-16,0 0-1 15,122 0 2-15,-68-5-2 16,1 0-3-16,0 0 2 15,-4 0 4-15,-8-1-3 16,-11 3-4-16,-10 0 0 16,-12 1-1-16,-5 2 0 15,-4 0-1-15,-1 0 0 16,2 0 0-16,-2 0-18 16,0 3-134-16</inkml:trace>
  <inkml:trace contextRef="#ctx0" brushRef="#br0" timeOffset="70141.7457">21191 6489 1777 0,'0'0'31'0,"0"0"-26"15,0 0-2-15,0 0 5 16,0 0 0-16,0 0-3 0,14 6 0 15,24-6 0-15,16-7-3 16,9-2-2-16,6 0 2 16,-3 1-1-16,-6 3-1 15,-12 1 0-15,-11 1 0 16,-13 2 1-16,-11-1-1 16,-8 2 0-16,-5 0-1 15,0 0 1-15,0 0-1 16,0 0-17-16,0 12-25 15,0 4-47-15</inkml:trace>
  <inkml:trace contextRef="#ctx0" brushRef="#br0" timeOffset="70613.6164">21270 7599 1798 0,'0'0'0'16,"0"0"-31"-16,0 0 25 16,96-9 6-16,-43-2 5 15,6 4 0-15,2 0-2 16,-3 0 1-16,-3-1-4 15,-7 3 1-15,-7-1 0 16,-8 0-1-16,-9 4-1 0,-9-1 1 16,-9 2 3-1,-4-1 5-15,-2 1 0 0,0-1 5 16,0 1 1-16,0-1-4 16,0-3-10-16,-9-3-3 15,0-8-78 1</inkml:trace>
  <inkml:trace contextRef="#ctx0" brushRef="#br0" timeOffset="79624.2711">22532 7560 1726 0,'0'0'31'0,"0"0"-18"16,0 0 20-16,0 0-11 16,0 0-11-16,0 0-4 15,0 0-1-15,-5 7-1 16,0-4-2-16,-4-3-2 15,-2 2 2-15,0-2-1 16,-2 0-1-16,1 0 3 0,-1 0-1 16,4-2 2-1,-3-8 0-15,5-1 1 0,2 1-3 16,1-1 2-16,1 2-2 16,3 0 1-16,0 2-1 15,0 1-1-15,0 4 2 16,0 2-3-16,0 0 0 15,0 0-1-15,1 0-2 16,11 0 1-16,5 9 0 16,5 11 0-16,-1 4 1 15,-2 7 1-15,-4 4-1 16,-6 5 0-16,-3 6 0 16,-6 3-2-16,0 4 1 15,-17 2 0-15,-13-4-1 0,-6 2-1 16,-8-6 2-1,-3-9 1-15,0-9-2 0,0-9-1 16,11-14 2-16,2-6 1 16,7-3 0-16,6-17 3 15,9-7-2-15,7-1-1 16,5 0-1-16,0 5 1 16,9 3 0-16,6 4-1 15,3 5 2-15,3 3-1 16,0 6 0-16,3 2 0 15,1 0-1-15,3 7 1 16,1 11 0-16,1 6 0 16,1 4 0-16,0 0 0 0,2 3 0 15,-2-1 0-15,1-7 0 16,-2-1 1-16,-1-8-1 16,-2-5 2-16,1-9-2 15,1 0-1-15,-1-14-23 16,-5-14-191-1</inkml:trace>
  <inkml:trace contextRef="#ctx0" brushRef="#br0" timeOffset="110526.7879">22344 6242 415 0,'0'0'545'16,"0"0"-404"-16,0 0-46 15,0 0 32-15,0 0-38 16,0 0-12-16,0 0-15 16,0 0-12-16,0 0-19 15,0 0-2-15,0 0-6 16,0 0-10-16,0 0 1 16,0 0-6-16,0 0 0 15,0 0-1-15,0 0-3 16,0 0 4-16,0 0-2 0,0 0 2 15,0 0-2 1,0 0-2-16,0 0-2 0,0 0 3 16,0 0-2-16,0 0 0 15,0 0 0-15,0 0 1 16,0 0-1-16,0 0 1 16,0 0-2-16,0 0 0 15,0 0-1-15,0 0 0 16,0 0 0-16,0 0-1 15,0 0 1-15,0 0 0 16,0 0 0-16,0 0 0 16,0 0 0-16,0 0-1 15,0 0 1-15,0 0-1 16,0 0 0-16,0 0 0 16,0 0 1-16,0 0 0 0,0 0 0 15,0 0 1-15,-3 0 2 16,-1 0-1-1,-1 0-2-15,-2-5 1 0,0-3-1 16,3 0 1-16,-1-1-1 16,0-1 0-16,4 1 4 15,-1-1-1-15,2 1-2 16,0 1 2-16,0 1-3 16,0 2 0-16,0 2 1 15,0 0-2-15,3 1 0 16,5 2 0-16,-2 0-2 15,4 0 1-15,-1 0 1 0,2 11 2 16,2 3-2-16,0 6 1 16,-3 4 0-16,-2 1 0 15,-2 1 0-15,-6 3 0 16,0 0-1-16,0-3 1 16,-3 3-1-16,-12 0 1 15,-7-3 0-15,-5-1-1 16,-3-6 0-16,0-4 0 15,0-5 0-15,2-2 1 16,4-7 0-16,5-1-1 16,2 0 1-16,7 0-1 15,4-9 1-15,1-2 0 16,5 2-1-16,0-3-1 16,0 2 1-16,0 2 0 0,8 0 0 15,1 2 0-15,4 1 0 16,-1 4 1-16,1 1-1 15,1 0 0-15,-2 0 0 16,2 7 0-16,0 6 0 16,3 1 0-16,-4 2 2 15,3-1-2-15,-4-2 0 16,1 1 1-16,0-2 0 16,-3 0-2-16,2-1 2 15,-1-3-1-15,-2-1 0 16,2-3 0-16,1-1-1 0,1-1-10 15,0-2-54-15,-1 0-637 16</inkml:trace>
  <inkml:trace contextRef="#ctx0" brushRef="#br0" timeOffset="111127.1966">22799 6232 1724 0,'0'0'98'16,"0"0"-74"-16,0 0-1 16,0 0-1-16,0 0-10 15,0 0-5-15,-6 9-3 16,6-4-4-16,2 6 0 15,14 4 0-15,5 2 0 16,0 1 0-16,3 1 1 16,-1-1-1-16,3-1 0 15,-3-1 1-15,-2-2-1 16,2-2-1-16,-6-2-4 0,-3-1-4 16,-3-3-6-16,-1-1-9 15,-5-2-10-15,-2-3-46 16,-2 0-133-16</inkml:trace>
  <inkml:trace contextRef="#ctx0" brushRef="#br0" timeOffset="111420.2607">23048 6208 1733 0,'0'0'63'15,"0"0"-52"-15,0 0 1 16,0 0 11-16,0 0-4 16,-101 83-6-16,73-53-9 15,3 2-3-15,1-3 0 16,7-2 0-16,4-4-1 15,5-3-2-15,4-3-13 16,4-5-9-16,0-7-71 16,4-5-1621-16</inkml:trace>
  <inkml:trace contextRef="#ctx0" brushRef="#br0" timeOffset="112235.2284">23751 6174 1375 0,'0'0'371'16,"0"0"-346"-16,0 0-16 15,0 0 25-15,0 0-13 16,0 0-7-16,-76 4-3 16,64-11-1-16,4-1-2 15,4-1 0-15,2 1-3 16,0 2 3-16,2 1-4 16,0 1 3-16,0 2-4 0,0 2-1 15,0 0 0-15,0 0-2 16,0 0 0-16,0 0-1 15,11 3 0-15,3 10 0 16,2 3 1-16,-4 2 1 16,-2 2 0-16,-2 2-1 15,-3-1 0-15,-3 0-2 16,-2 4 0-16,0-2-1 16,-10 2 3-16,-12-1-2 15,-8-6 1-15,-3-4-3 16,-4-4 0-16,5-8-1 15,5-2 1-15,8 0 3 16,9 0 1-16,5-1 1 0,5-5 1 16,0 1 1-16,0-3 1 15,0-1-1-15,8 1-2 16,4 1 0-16,5 0 0 16,2 4-1-16,-3 0 1 15,4 3-1-15,-1 0 1 16,0 0-2-16,2 3 1 15,-2 8 0-15,1 2 0 16,-4 0 1-16,1 2-1 16,-4-3 0-16,-1-1 0 15,-2-2 1-15,-2-1-2 16,0 0 1-16,0-2-4 16,0-3-6-16,1-3-21 0,1 0-37 15,0 0-291-15</inkml:trace>
  <inkml:trace contextRef="#ctx0" brushRef="#br0" timeOffset="112493.0991">24119 6217 1812 0,'0'0'30'0,"0"0"-20"16,0 0-4-16,0 0 3 15,0 0-6-15,0 0 3 16,-4 68-6-16,4-49 4 16,0-4-4-16,0-1-10 15,0-6-24-15,0-8-125 16</inkml:trace>
  <inkml:trace contextRef="#ctx0" brushRef="#br0" timeOffset="112656.2045">24130 6050 1681 0,'0'0'136'0,"0"0"-116"0,0 0-15 16,0 0-5-16,0 0-9 15,0 0-17-15,-6 49-51 16,6-27-846-16</inkml:trace>
  <inkml:trace contextRef="#ctx0" brushRef="#br0" timeOffset="113091.3541">24349 6238 1763 0,'0'0'80'16,"0"0"-65"-16,0 0-1 15,0 0-1-15,0 0-8 16,0 0-1-16,-4 37-4 16,4-21 4-16,0-3-4 15,0 0 1-15,4-2 0 16,2-3-1-16,-2-3-2 15,1-2-2-15,-2-3-3 16,1 0 0-16,7-3 6 16,-2-12 1-16,3-4 0 15,-1-3 1-15,0-2-1 16,2 3 1-16,-2 2-1 16,-4 6 1-16,-1 7 0 0,-1 3 2 15,-1 3-1 1,1 0-2-16,5 0-1 0,1 9 0 15,2 4 1-15,-2 3 1 16,-1-1 0-16,0-1 0 16,-1 0-1-16,3-3 0 15,-1-2-4-15,1-2-15 16,-1-7-26-16,1 0-67 16,3 0-1182-16</inkml:trace>
  <inkml:trace contextRef="#ctx0" brushRef="#br0" timeOffset="113314.1333">24725 6227 1776 0,'0'0'57'0,"0"0"-38"15,0 0-1-15,0 0-4 16,0 0-5-16,0 0-1 16,6 64-5-16,-3-36-2 15,1 3 0-15,0 3 0 16,1-1 0-16,1-1-1 15,0-3-1-15,-1-4-3 16,-2-3-6-16,2-5-14 16,-3-8 5-16,-2-6-85 15,0-3-1178-15</inkml:trace>
  <inkml:trace contextRef="#ctx0" brushRef="#br0" timeOffset="113602.8109">24767 6171 1813 0,'0'0'32'0,"0"0"-16"16,0 0 3-16,0 0-3 16,0 0-12-16,0 0-4 15,64-6 1-15,-49 19 0 16,0 2-1-16,-4 2 0 15,0 0 2-15,-3-2-2 16,-3 0 0-16,-3-3 0 0,-2-3-7 16,0 1 1-16,0-3-4 15,-2-2-5-15,-11-1 1 16,1-4-2-16,-2 0-22 16,4 0-33-16,4 0-328 15</inkml:trace>
  <inkml:trace contextRef="#ctx0" brushRef="#br0" timeOffset="114004.9181">25096 6186 1780 0,'0'0'47'16,"0"0"-32"-16,0 0-3 15,0 0-1-15,0 0-4 16,0 0-3-16,-8 56 0 16,8-39 0-16,0-1-4 15,5 0 1-15,11-5 0 0,3-4 0 16,2-5-1-1,1-2 2-15,-1 0-2 0,-2-7 0 16,-1-9 1 0,-5 0-1-16,-4-2 0 0,-1-1 1 15,-8 1-1-15,0 1 0 16,0 2 0-16,0 1-1 16,0 4 1-16,0 3-8 15,-10 4-12-15,6 3-15 16,0 0-107-16</inkml:trace>
  <inkml:trace contextRef="#ctx0" brushRef="#br0" timeOffset="114662.5145">25188 6065 1803 0,'0'0'14'15,"0"0"-12"-15,120-15-2 0,-66 11-2 16,-4 0-171-16</inkml:trace>
  <inkml:trace contextRef="#ctx0" brushRef="#br0" timeOffset="115927.061">23705 6814 1785 0,'0'0'36'15,"0"0"-20"-15,0 0 8 16,0 0-5-16,0 0-10 16,0 0-4-16,-54 35-4 15,50-14 2-15,4 1-2 16,0 2 1-16,10-1-2 0,9 2 1 15,8-7-2-15,3-4 1 16,3-7-2-16,2-7 1 16,-3 0-1-16,-7-8 2 15,-5-10 0-15,-11-6 0 16,-6 0 1-16,-3-2 0 16,-5 1-1-16,-13-3 1 15,-7 6 0-15,-2 2-1 16,3 8 0-16,4 6 0 15,4 6 0-15,7 0-7 16,3 12-22-16,4 6-15 16,2 0-68-16,4-3-1327 15</inkml:trace>
  <inkml:trace contextRef="#ctx0" brushRef="#br0" timeOffset="116502.4912">24155 6812 1770 0,'0'0'81'0,"0"0"-72"16,0 0-6-16,0 0 8 16,0 0 4-16,-11 74-9 15,11-48-2-15,0 6 1 16,0 1-4-16,0-1 0 15,0-4-1-15,0-4 0 0,1-7 0 16,-1-7-5-16,0-6-1 16,0-4-8-16,0 0 0 15,-4-11 3-15,-7-17-33 16,0-11 14-16,4-5 23 16,2-5-15-16,1 3 2 15,4 5 20-15,0 7 9 16,0 8 12-16,7 6 3 15,2 6-10-15,3 6 1 16,1 5 0-16,3 3-7 16,3 0-5-16,3 6-2 15,-1 6 0-15,2 3-1 16,-4 0 1-16,-6-1-1 0,-5 0 0 16,1-1 1-1,-9-2-1-15,0-1 0 0,0 1 1 16,-14 0-2-16,-7-2 2 15,-4 3-1-15,1-4 1 16,5 1-1-16,8-1 2 16,8 1 0-16,3-1-2 15,0 4 0-15,0 5 2 16,11-3-1-16,6 3-1 16,6-4 2-16,7 1-2 15,6-5-7-15,5-4 1 16,7-2-45-16,-5-3-120 15</inkml:trace>
  <inkml:trace contextRef="#ctx0" brushRef="#br0" timeOffset="117471.3037">24676 6902 1451 0,'0'0'279'16,"0"0"-237"-16,0 0-6 16,0 0-6-16,0 0-10 0,-88-39-2 15,74 39-10 1,2 0-1-16,2 0-3 0,1 0-2 15,0 10-1-15,0 3-1 16,3 4 0-16,1-1 1 16,4 1-1-16,1 0 0 15,0-3-1-15,0-3-2 16,0-3-2-16,8-2-3 16,3-2 0-16,3-4 0 15,0 0 3-15,2 0-6 16,4-14-2-16,-4-1 1 15,-2-3 6-15,-2 3 6 0,-4 3 0 16,0 1 2-16,-3 6 0 16,-2 1 2-16,-1 2 0 15,-1 2-4-15,-1 0 1 16,2 0-1-16,-2 0-5 16,6 6 3-16,0 7 2 15,-1-3 0-15,1 2 0 16,-1-4 1-16,-1 0-1 15,3-3 1-15,-4-2 0 16,1-3-1-16,-1 0 0 16,0 0 2-16,0 0 0 15,0-6-1-15,-1-4-1 16,0-1 2-16,-2 2-1 0,0 1 0 16,0-1-1-16,0 3 2 15,0 0 0-15,0 1-1 16,0 5 4-16,0-3 1 15,0 3-1-15,0 0-3 16,0 0-1-16,0 0 1 16,0 0-2-16,0 0 0 15,0 0 1-15,0 0 0 16,0 0-1-16,0 0 0 16,0 0 0-16,0 0 1 15,0 0-1-15,0 0 1 16,0 0 1-16,0 0-2 15,0 0 2-15,0 0 0 16,0 0 1-16,0 0 0 0,0-3 0 16,0 2-3-16,0 1 1 15,0 0-1-15,0 0 0 16,0 0-1-16,0 0 1 16,0 0-1-16,0 0 2 15,0 0-2-15,0 0 1 16,0 0 0-16,0 0 0 15,0 0 0-15,0 0-1 16,0 0 2-16,0 0-1 16,0 0 0-16,0 0 0 15,0 0 0-15,0 0-2 0,0 0-7 16,0 0-21 0,0 0-47-16,-4 4-313 0</inkml:trace>
  <inkml:trace contextRef="#ctx0" brushRef="#br0" timeOffset="118049.2007">24665 6895 1373 0,'0'0'289'15,"0"0"-262"-15,0 0 5 0,0 0 9 16,0 0-28-1,0 0-3-15,-47 41-2 0,47-28-2 16,0 0-4-16,0-3 1 16,0-1-1-16,7-4 0 15,3-2 1-15,1-3-2 16,2 0 2-16,-1 0-1 16,1-5 0-16,-1-4-1 15,1-1 0-15,-3 2 1 16,-3 0 10-16,-2 4 0 15,-4 1 1-15,1 2 0 16,-2 1-3-16,0 0-4 16,0 0-4-16,1 12-2 15,4 7 3-15,-3 6 3 16,1 6-2-16,2 3-2 0,0 4-1 16,-1 5 0-16,1 2 0 15,-2 5-1-15,2 1 1 16,0-1-1-16,-1-6 0 15,-4-12 0-15,0-8 0 16,0-10-2-16,-6-6 1 16,-8-8-1-16,0 0 2 15,-1-9 0-15,3-12 0 16,2-10 0-16,9-3-1 16,1-7 1-16,0-2-4 15,11 4-1-15,11 3-6 16,1 7-6-16,2 3 2 15,1 3-6-15,-1 3-5 16,0 3-15-16,0 2-65 0,-5-1-146 16,-3 3-382-16</inkml:trace>
  <inkml:trace contextRef="#ctx0" brushRef="#br0" timeOffset="118397.1408">24965 7018 1162 0,'0'0'398'0,"0"0"-304"16,0 0-31-16,0 0-14 15,0 0-9-15,0 0-12 16,18-34-2-16,-18 29-9 15,0 1-6-15,0-1 2 16,-8 2-7-16,1 3-1 16,-1-2-2-16,4 2-2 15,0 0-1-15,1 0 0 0,0 10-1 16,0 1 1-16,0 0 0 16,3 0-1-16,0-5 0 15,0 1-2-15,0-3-2 16,0-1 0-16,0-3-3 15,4 0-1-15,2 0 3 16,2 0 6-16,-1-3 0 16,-4 1 1-16,0 2-1 15,0 0 1-15,3 0-1 16,2 0 0-16,0 5 0 16,3 2 1-16,-1 3 0 15,-1-4-1-15,0-3 0 16,3-3 0-16,1 0-14 15,5-9-48-15,2-13-173 0</inkml:trace>
  <inkml:trace contextRef="#ctx0" brushRef="#br0" timeOffset="118873.2644">25223 6757 1811 0,'0'0'39'0,"0"0"-10"16,0 0-10-16,0 0-11 15,0 0-6-15,0 0 0 16,-10 57 2-16,10-26-1 16,0 4-2-16,0 4-1 15,0 0 0-15,0 2 0 16,0-5-3-16,0-3-4 16,-2-9-8-16,-12-10-21 0,-4-10-23 15,1-4-14-15,-1-1-132 16,2-16-893-16,11-4 1098 15,5-3 999-15,0-2-780 16,2 1-142-16,11 3-25 16,6 1-29-16,3 4-14 15,5 2-2-15,0 3-2 16,-1-2-5-16,-1 2 2 16,-1-2-2-16,-6 3 1 15,-2-3 0-15,-1-2-1 16,-4 0 1-16,-5-5 0 15,-3 4 2-15,-3 5 1 16,0 2 5-16,-6 8-7 0,-8 2-1 16,-1 7 2-16,2 13 5 15,7 3-3-15,3 2-2 16,3 2 3-16,0-4-3 16,16 2 0-16,5-5-3 15,7-4 0-15,5-10-16 16,5-6-52-16</inkml:trace>
  <inkml:trace contextRef="#ctx0" brushRef="#br0" timeOffset="128215.1009">22355 4942 1732 0,'0'0'48'15,"0"0"-14"-15,0 0 2 16,0 0-7-16,0 0-13 0,0 0-3 16,0 0 0-16,-7 0-3 15,6 0 0-15,-1 0-4 16,1 0-3-16,-2 0-2 15,3 0 1-15,-4 3-2 16,-1 11 0-16,-7 5 1 16,-2 8-1-16,-4 4 2 15,4 4-2-15,2-2 0 16,0 1 1-16,6-2-1 16,3-6 0-16,3-4 0 15,0-5-1-15,0-5-2 16,6-2-4-16,9-4 3 15,7-3-1-15,10-3 1 0,5 0-1 16,3 0-4-16,2-9 1 16,-5 1 3-16,-7 1 0 15,-5-3 3-15,-5 1 0 16,-5-1 1-16,-6 0 1 16,-3 0 0-16,-3 1 2 15,-3 0 0-15,0 0 0 16,0 1 0-16,-3 3 6 15,-2 2-5-15,1 2 6 16,2 1-3-16,2 0 1 16,-1 0-7-16,-1 5 0 15,-2 15-1-15,1 9 0 0,3 3 1 16,0 4 0-16,0 0 1 16,0-1-1-16,0-2 1 15,3-2-1-15,3-4 0 16,-5-7 1-16,2-3-1 15,0-5 1-15,-3-7-1 16,0 0-2-16,0-5 2 16,0 0 0-16,2 0 0 15,-1 0-5-15,1 0-10 16,3 0-5-16,2-3-30 16,0-16-785-16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1-15T04:44:31.572"/>
    </inkml:context>
    <inkml:brush xml:id="br0">
      <inkml:brushProperty name="width" value="0.05292" units="cm"/>
      <inkml:brushProperty name="height" value="0.05292" units="cm"/>
      <inkml:brushProperty name="color" value="#FF0000"/>
    </inkml:brush>
  </inkml:definitions>
  <inkml:trace contextRef="#ctx0" brushRef="#br0">1761 3406 1544 0,'0'0'200'16,"0"0"-161"-16,0 0-5 0,0 0 1 15,0 0-14-15,0 0-10 16,0 0-4-16,0 0-3 16,0-1-2-16,0 4-1 15,0 11 0-15,0 10 1 16,0 3 1-16,0 6-1 16,0 1 1-16,0 1 0 15,0-5-1-15,0-1-2 16,0-6 1-16,0-1-1 15,0-5 0-15,0-5 0 16,0-3 1-16,0-5-1 16,0-3 1-16,0-1-1 0,0 0-2 15,0 0-3-15,0 0-3 16,0-9-12-16,0-2-68 16,0-4-866-16</inkml:trace>
  <inkml:trace contextRef="#ctx0" brushRef="#br0" timeOffset="600.8308">1737 3414 1760 0,'0'0'49'0,"0"0"-25"15,0 0 5-15,0 0-11 16,0 0-12-16,0 0-1 344,0 0-3-344,2 6-2 0,12 8 3 0,7 6 3 15,3 4-1-15,6 3-2 0,4 5-2 0,0-1 0 0,2-1 0 0,-3-2-1 0,0-5 1 0,-5-5-1 0,2-4 0 0,-8-5 0 0,-1-3 1 0,-3-6-2 0,-8 0 2 0,1 0-1 16,-5 0 0-16,-2-6 1 0,2-10 4 0,-1-3 1 0,-3-5-2 0,-2-3 2 0,0-2 0 0,0 0-1 0,-10 3 3 0,0 1 0 0,-2 3-1 0,3 3-3 0,1 4 1 0,1 1-3 0,1 2-2 0,4 7 0 0,0 2-6 0,2 3-10 0,0 0-13 0,4 0-35 0,9 8-1490 0</inkml:trace>
  <inkml:trace contextRef="#ctx0" brushRef="#br0" timeOffset="1650.9327">2530 3666 1505 0,'0'0'84'16,"0"0"-58"-16,0 0 24 16,0 0-11-16,0 0-11 15,0 0-7-15,0 13-5 0,0-13 4 16,0 0 0-1,0 0 0-15,0 0-1 0,0 0-1 16,-3 0-2-16,1 0 0 16,-5-11-5-16,-1-5-8 15,3-5 0-15,-3-1 0 16,5-3-1-16,0 3 0 16,3-3-1-16,0 5 0 15,0 3 0-15,0 2 0 16,0 3 0-16,6 3 1 15,-1 1-2-15,-1 3 4 16,2 0-4-16,6 1 1 16,3 1 0-16,1 1-1 0,4 2-1 15,1 0 1-15,-2 0-1 16,-1 0 0-16,0 9 1 16,-2-1 0-16,-2 4-1 15,4 2 1-15,-6-1-1 16,-2 3 1-16,1 0 0 15,-2-1 0-15,-1 2-1 16,0 1 1-16,-1-4 1 16,-1 1-1-16,0-1-1 15,-3 0 0-15,-1-3-1 16,1 1-2-16,-3-1-1 16,0-5-3-16,0 2-9 0,0-4-13 15,0-4-35 1,0 0-215-16</inkml:trace>
  <inkml:trace contextRef="#ctx0" brushRef="#br0" timeOffset="1831.5922">2514 3609 1757 0,'0'0'50'15,"0"0"-44"-15,0 0-4 16,0 0 1-16,107-21-3 16,-64 17-33-16,3-2-327 15</inkml:trace>
  <inkml:trace contextRef="#ctx0" brushRef="#br0" timeOffset="2484.1775">3091 3509 1830 0,'0'0'33'0,"0"0"-10"16,0 0-4-16,0 0-7 0,0 0-12 15,0 0 1-15,0 25-1 16,7-6 1-16,-2 3 0 16,-1-1-1-16,-2-1 2 15,-1-4-2-15,1-3 0 16,-2-3-4-16,0-5-1 16,0-3-2-16,0-2-5 15,0 0-3-15,-2-5 6 16,-5-11-2-16,2-7 0 15,1 0 5-15,1-2 6 16,3 1 0-16,0 5 3 16,0 5 9-16,0 6-1 0,0 3 5 15,0 5-1-15,0 0-2 16,0 0-7-16,0 0-1 16,3 0-5-16,12 3 0 15,3 11 0-15,6-1-1 16,2 5 1-16,0 1 0 15,-1 1 0-15,0 2 0 16,-2-6-1-16,1-3 1 16,-2-3-1-16,-1-8 1 15,-6-2 0-15,-2 0 0 16,-2 0 1-16,-4-15-1 16,-1-2 2-16,-1-3-1 0,-3-3 1 15,-2-2-2-15,0 0 1 16,0 0 2-16,-9 5-1 15,2 4 3-15,0 3-4 16,2 7 2-16,2 3-3 16,-1 3-2-16,4 0-4 15,0 0-10-15,0 0-60 16,0 9-444-16</inkml:trace>
  <inkml:trace contextRef="#ctx0" brushRef="#br0" timeOffset="3057.0755">3741 3410 1728 0,'0'0'109'16,"0"0"-87"-16,0 0 2 15,0 0-4-15,0 0-12 16,0 0-8-16,-3 10 1 16,3 9-1-16,0 8 2 0,0-1 0 15,3 2-1-15,3 0 0 16,-1-1-1-16,1-7 0 16,-2-3-1-16,0-8 1 15,-2 4-9-15,-2-9-6 16,0 3-19-16,0-6-21 15,0-1-48-15,-6 0-1023 16</inkml:trace>
  <inkml:trace contextRef="#ctx0" brushRef="#br0" timeOffset="3427.9389">3628 3405 1729 0,'0'0'57'0,"0"0"-30"16,0 0 0-16,0 0 2 16,0 0-11-16,0 0-8 15,91-38-2-15,-61 38-1 16,1 0-4-16,4 10 0 16,2 5-2-16,-4 1 0 15,0 3-1-15,-8 3 0 16,-5 0-1-16,-3 2 0 15,-7 1 0-15,-5 0 1 16,-5-3-2-16,0-2 1 16,-15-1-1-16,-12-1 2 0,-11-4 1 15,0 3 0-15,-4-8-1 16,11-1 0 0,7-4 0-16,8-4 1 0,7 0-1 15,4 0 0-15,4 0 1 16,1 0-1-16,0 0-1 15,0-4-24-15,10-2-123 16</inkml:trace>
  <inkml:trace contextRef="#ctx0" brushRef="#br0" timeOffset="4758.0531">5585 3555 1793 0,'0'0'31'15,"0"0"-13"-15,0 0 6 16,0 0-8-16,0 0-10 15,0 0-5-15,-53 23-1 16,53-6 1-16,0 0-1 16,0 2-1-16,14-1 1 15,10-1-2-15,4-3-1 16,5-4-4-16,3-4-4 16,-3-6 1-16,-5 0-1 0,-6 0 7 15,-7-12 2 1,-1-2 2-16,-8-4 1 0,-6-3 2 15,0-1 2-15,-2 0 4 16,-17 1-5-16,-4 1 0 16,-5 5-1-16,4 4-2 15,0 8 0-15,5 3-1 16,7 0-3-16,4 8-19 16,7 4-83-16,1-3-1129 15</inkml:trace>
  <inkml:trace contextRef="#ctx0" brushRef="#br0" timeOffset="5109.0401">6031 3487 1835 0,'0'0'46'16,"0"0"-39"-16,0 0 2 16,0 0 4-16,0 0-10 15,0 0 1-15,-8 100 0 16,8-52-1-16,3 5-1 16,9 8-2-16,-3 3 1 15,2-5-1-15,-2-6 1 0,-2-11-1 16,-1-6 0-16,-3-7-2 15,0-7 0-15,-3-8-1 16,0-7-4-16,0-7-1 16,0 0-1-16,0-1-5 15,0-16 9-15,0-8-52 16,0-6-153-16</inkml:trace>
  <inkml:trace contextRef="#ctx0" brushRef="#br0" timeOffset="5442.0924">6031 3459 1785 0,'0'0'37'0,"0"0"-23"16,0 0 3-16,0 0-4 15,0 0-8-15,98 5 2 16,-75 15-7-16,0 2 0 16,0 2 0-16,-7 1 1 15,0-2-1-15,-11-2 0 16,-5-2-1-16,0 1-3 16,0-3 0-16,-19-2 4 0,-2-3-2 15,-2-3 2 1,4-7-2-16,4 1-1 0,1-3-3 15,7 0-14-15,6-8-22 16,1-3-123-16</inkml:trace>
  <inkml:trace contextRef="#ctx0" brushRef="#br0" timeOffset="5865.5513">6457 3567 1808 0,'0'0'45'0,"0"0"-38"16,0 0 0 0,0 0 1-16,0 0-6 0,0 0-2 15,72-19 0-15,-55 16-2 16,0-2-1-16,-6 2-3 15,-5 0 2-15,-3-4 1 16,-3 0 2-16,0-1 1 16,-5-4-5-16,-13 4 5 15,-6 1 3-15,-4 3 0 16,1 3 2-16,0 1 3 0,7 0-4 16,1 8-3-1,3 9-1-15,4 5 0 0,-1 2 0 16,10 3 0-16,3-1 0 15,0-4-1-15,14 0 1 16,10-4 1 0,6-3 0-16,3-6 0 0,3-7-1 15,4-2-1-15,3-2-20 16,2-16-35-16,4-4-223 16</inkml:trace>
  <inkml:trace contextRef="#ctx0" brushRef="#br0" timeOffset="6235.1119">6844 3451 1801 0,'0'0'72'0,"0"0"-49"16,0 0-4-16,0 0-4 15,0 0-7-15,0 0-8 16,45-4 0-16,-17 16 0 16,5 4-1-16,-3 2 1 15,-4 3-2-15,-5 4-1 16,-3-5-4-16,-9-2 2 16,-6-3-3-16,-3-8-4 0,0-4 1 15,-11-3 4 1,-2 0 6-16,1-10 1 0,3-9 4 15,3-6 2-15,6-1 1 16,0-1-2-16,0 3-4 16,12 3-1-16,9 5-3 15,3 7-19-15,6 1-42 16,1 5-213-16</inkml:trace>
  <inkml:trace contextRef="#ctx0" brushRef="#br0" timeOffset="6707.8083">7510 3454 1795 0,'0'0'25'0,"0"0"4"16,0 0-2-16,0 0-7 15,0 0-8-15,-95-12-5 16,77 12-4-16,1 4-3 16,3 12 0-16,2 0 0 15,0 2 0-15,3 3 0 16,4-1-1-16,5-1-2 0,0-4-5 16,0-1-6-1,9-4-3-15,9-4-5 0,0-2-6 16,6-4 7-16,0 0-5 15,-2-7-16-15,-4-7 22 16,-3-2 20 0,-6 1 20-16,-1-1 16 0,-1 1-10 15,-4 3 2-15,-2 4-1 16,1 4-6-16,-1 1-5 16,-1 3-9-16,3 0-7 15,2 0 0-15,2 5 0 16,7 5 0-16,-2 5 0 15,2-1 0-15,3-2-2 16,2 1-9-16,1-2-24 16,11-4-22-16,3-5-66 0</inkml:trace>
  <inkml:trace contextRef="#ctx0" brushRef="#br0" timeOffset="7014.095">7898 3282 1746 0,'0'0'110'16,"0"0"-82"-16,0 0-11 15,0 0-1-15,0 0-9 0,0 0-7 16,-7 23-1-16,7 0 1 15,0 7 0-15,0 6 2 16,4 0-2-16,2 4 0 16,0-1 0-16,2-2 0 15,-2-5 0-15,4-4 0 16,-3-2-5-16,-2-6-1 16,1-1-18-16,-4-6-18 15,-2-7-62-15</inkml:trace>
  <inkml:trace contextRef="#ctx0" brushRef="#br0" timeOffset="7314.9139">7821 3500 1729 0,'0'0'44'0,"0"0"-29"16,0 0 18-16,0 0-11 15,0 0-11-15,0 0 0 16,98-32 4-16,-74 32-8 16,3 0 0-16,0 2-2 15,-2 8-1-15,3 2-2 16,-5 2 2-16,1 3-4 16,-4-1 1-16,-3 0 0 15,-1-1-1-15,-4-3 0 0,-2-2 0 16,-5-1 0-1,-3-4-4-15,-2-2-18 0,0-3-25 16,-5 0-67-16</inkml:trace>
  <inkml:trace contextRef="#ctx0" brushRef="#br0" timeOffset="7459.5107">8152 3325 1665 0,'0'0'135'16,"0"0"-135"-16,0 0-28 16,0 0-56-16,0 0-247 15</inkml:trace>
  <inkml:trace contextRef="#ctx0" brushRef="#br0" timeOffset="7830.6399">8305 3463 1785 0,'0'0'71'16,"0"0"-52"-16,0 0 5 16,0 0-13-16,0 0-6 15,0 0-5-15,-28 43 0 0,28-24 0 16,0-2 0-16,16-3 0 15,1-2 0-15,8-5-2 16,-1-2-5-16,0-5-3 16,0 0 0-16,-5-5 1 15,-4-7 3-15,-6-5 5 16,-6-2 1-16,-3 1 1 16,0-3 2-16,-18 0 4 15,-4 1-2-15,-4 3-4 16,7 4 7-16,4 6 0 15,9 7-6-15,2 0-2 16,1 3-5-16,1 15-23 16,1 2-33-16,1 0-183 15</inkml:trace>
  <inkml:trace contextRef="#ctx0" brushRef="#br0" timeOffset="8257.6577">8701 3507 1172 0,'0'0'691'16,"0"0"-660"-16,0 0-11 16,0 0-8-16,0 0-11 15,0 0-1-15,-7 19 0 16,7-3 0-16,0-2 0 0,10-3 0 15,0-1-3-15,0-3-1 16,0-4-5-16,1-3 2 16,1 0 3-16,2-2 3 15,2-10 1-15,2-6 0 16,0-3 1-16,1-1 2 16,-1 1 2-16,0 1 1 15,-3 5-2-15,-3 8 3 16,-6 3-4-16,2 4 0 15,-5 0-2-15,7 0-1 16,3 11-4-16,2 8 4 16,2 2 0-16,-3 0 0 0,0-4 0 15,4-8 1 1,3-4-2-16,9-5-5 0,12 0-8 16,15-6-53-16,11-13-819 15</inkml:trace>
  <inkml:trace contextRef="#ctx0" brushRef="#br0" timeOffset="9474.2813">17782 3537 1841 0,'0'0'61'16,"0"0"-54"-16,0 0 2 0,0 0 7 15,0 0-8-15,0 0-8 16,0 0 2-16,0 51-2 16,-7-18 2-16,2 5 0 15,0 4-1-15,-5 0-1 16,4-5 1-16,-3-9-1 15,3-6 0-15,-2-13-2 16,1-2-4-16,4-5-6 16,0-2-1-16,0 0-6 15,1-14-16-15,2-10-65 16</inkml:trace>
  <inkml:trace contextRef="#ctx0" brushRef="#br0" timeOffset="9892.8077">17769 3526 1762 0,'0'0'95'0,"0"0"-78"16,0 0-10-16,0 0 5 15,0 0-5-15,0 0-5 16,44 27 2-16,-22-7-1 15,3 2 0-15,4 4-2 16,5 5 0-16,3-2 1 0,3 0-2 16,5-1 0-16,-3-10 0 15,-2-7 1-15,-5-7 0 16,-9-4-1-16,-7 0 1 16,-6-5-1-16,-7-6 3 15,-3-5 0-15,0-3 4 16,-2-9-2-16,-1 0-1 15,0 2-2-15,0 0 4 16,0 2-2-16,-3 3 2 16,-1 0 0-16,-1 2-2 15,2 2 1-15,0 3-3 16,3 3-2-16,0 6-2 16,0 1-9-16,0 4-9 15,2 0-11-15,10 4-106 16</inkml:trace>
  <inkml:trace contextRef="#ctx0" brushRef="#br0" timeOffset="10360.4382">18551 3567 1821 0,'0'0'32'15,"0"0"-22"1,0 0 17-16,0 0-5 0,0 0-13 16,0 0-6-16,-13 1-2 15,5 13 0-15,1 3-1 16,-1 2 1-16,7 5-2 15,1 0 1-15,0 1-2 16,13 0-1-16,7-4-1 16,5-4-1-16,2-9 0 15,4-6-1-15,-1-2 4 16,-2-1 1-16,-5-12 1 16,-8-5 0-16,-5-1 4 15,-6-6-2-15,-4-1 1 0,0-1 2 16,-4 1-1-1,-15-1-2-15,-8 5 0 0,-3 7-2 16,0 7 0-16,5 5-1 16,7 3 0-16,3 3-5 15,6 11-22-15,3 6-36 16,6 1-142-16</inkml:trace>
  <inkml:trace contextRef="#ctx0" brushRef="#br0" timeOffset="10696.6829">19097 3537 1893 0,'0'0'26'0,"0"0"-11"15,0 0 6-15,0 0-4 16,0 0-16-16,0 0-1 16,-10 26-3-16,10 6 3 15,0 1 1-15,0 2-1 16,0 3 0-16,3-1 0 16,5-4-1-16,-5-7-5 15,0-6-4-15,-2-9-4 0,-1-4 4 16,0-5-5-16,0-2-2 15,0 0-4-15,-1-13 6 16,-9-9-64-16,0-6-381 16</inkml:trace>
  <inkml:trace contextRef="#ctx0" brushRef="#br0" timeOffset="11124.2295">19098 3462 1778 0,'0'0'32'0,"0"0"-8"0,0 0 7 16,0 0-7-16,93-23-14 16,-70 23-2-16,2 0-5 15,-3 8-1 1,0 4-2-16,-5 2-1 0,-2 4 1 16,-8-2-1-16,-3 2 0 15,-4-3-2-15,0 0-3 16,-10 0 1-16,-12-1-2 15,-5 0 5-15,-5 0 1 16,2-2-2-16,6-4-1 16,4-2 2-16,10-3 2 15,4-3 0-15,6 0 0 16,0 0-1-16,0 0-2 16,13 0 1-16,4 1 2 15,3 7 0-15,-1 4 3 0,1 0 0 16,1 4 0-16,3 2 4 15,-3 1-1-15,0-1-3 16,-2-6-2-16,-5-2 0 16,-2-3 0-16,-4-2-1 15,-2-1 0-15,-1-4-4 16,1 0-15-16,-1 0-45 16,5-4-812-16</inkml:trace>
  <inkml:trace contextRef="#ctx0" brushRef="#br0" timeOffset="11684.2731">20538 3520 1859 0,'0'0'19'0,"0"0"-15"15,0 0 9-15,0 0-2 16,-82 9-6-16,64 8-4 16,3 4 2-16,5 4-2 15,3-1-1-15,7 2 0 16,0-1 0-16,10 0 0 15,13 0 0-15,10-8-3 16,3-8 2-16,1-7 1 16,-2-2 0-16,-8-3-2 0,-5-14 2 15,-7-6 1-15,-5-3 3 16,-7-4-3-16,-3 0 1 16,0 1-2-16,-12 2 2 15,-6 6-2-15,-1 5 0 16,7 10 0-16,4 6-1 15,0 0-11-15,6 8-38 16,1 7-73-16</inkml:trace>
  <inkml:trace contextRef="#ctx0" brushRef="#br0" timeOffset="12013.7758">20894 3567 1794 0,'0'0'101'0,"0"0"-79"15,0 0-1-15,0 0 2 16,0 0-9-16,0 0-14 16,0 17-1-16,0 20 1 15,0 14 1-15,5 7-1 16,1 0 0-16,-2-4 0 15,-1-4-2-15,0-1-1 16,-3-9-6-16,0-4-1 0,0-8 4 16,0-11-4-16,0-12 2 15,0-4-4-15,0-1-3 16,-1-1 5-16,-1-15 9 16,1-5-30-16,1-6-43 15,0-5-148-15</inkml:trace>
  <inkml:trace contextRef="#ctx0" brushRef="#br0" timeOffset="12329.9291">20908 3488 1852 0,'0'0'33'15,"0"0"-23"-15,0 0 7 16,0 0-4-16,84-5-8 16,-58 11-3-16,1 10-2 15,-3 2-1-15,-5 5 1 16,-4 2-1-16,-7 2 0 16,-8 1-5-16,0-2-1 15,-15 2 1-15,-12-6-2 16,-6-2-1-16,-1-5 0 15,4-10-8-15,7-4-8 0,9-1 1 16,6 0 10-16,7-11-35 16,1-4-245-16</inkml:trace>
  <inkml:trace contextRef="#ctx0" brushRef="#br0" timeOffset="12744.0199">21272 3652 1840 0,'0'0'43'0,"0"0"-33"16,0 0-1-16,0 0-1 0,0 0-6 15,0 0-2-15,82-17 0 16,-63 17 1-16,-4-4-1 15,0-1-3-15,-5-3 2 16,-2 2 1-16,-7-4-1 16,-1 0 1-16,0-4-1 15,-9 0 1-15,-14 0 3 16,-10 3-3-16,-6 2 0 16,3 8 0-16,6 1-1 15,8 5 1-15,5 16-1 16,6 8 1-16,3 3-1 15,2 4 0-15,6 4 0 16,0-5 1-16,17-2 0 0,9-8-2 16,6-8 1-1,8-5-1-15,1-9-9 0,3-3-12 16,1 0-10-16,-2-12-90 16</inkml:trace>
  <inkml:trace contextRef="#ctx0" brushRef="#br0" timeOffset="13132.4725">21649 3513 1827 0,'0'0'88'15,"0"0"-74"-15,0 0 1 16,0 0 2-16,0 0-13 16,0 0-2-16,84 33-2 15,-59-2-2-15,0 6 2 16,-4 4-1-16,-6 8-2 16,-2-7-3-16,-7-9-1 15,-6-14 0-15,0-17-5 16,0-2-4-16,-16-7 15 15,3-19 0-15,2-6 1 0,7-7 0 16,4-2 2 0,7-2 1-16,13 4 2 0,8 6-2 15,-1 5-2 1,3 9-1-16,-2 7-1 0,0 4-14 16,-2 5-56-16,-3 3-893 15</inkml:trace>
  <inkml:trace contextRef="#ctx0" brushRef="#br0" timeOffset="13559.8106">22246 3564 667 0,'0'0'1164'15,"0"0"-1138"-15,0 0 2 16,0 0-8-16,0 0-8 15,-81-27-5 1,62 27-3-16,-1 6-3 0,1 7 2 16,1 4-2-16,3 5-1 15,2-2 1-15,7 3-1 16,4 2-2-16,2-3-4 16,0-2-2-16,12-3-3 15,8-9-3-15,2-4-10 16,2-4 2-16,-3-7 2 15,0-12 17-15,-2-4 3 16,-4 1 3-16,1 0 15 0,-4 2-7 16,-3 8 16-16,0 2-9 15,-4 7-8-15,-2 3-2 16,1 0-7-16,4 0-1 16,6 6 0-16,5 8 0 15,0 2 0-15,0 0 0 16,1-1 0-16,3 1-9 15,6-3-30-15,1-4-84 16,-1-5-860-16</inkml:trace>
  <inkml:trace contextRef="#ctx0" brushRef="#br0" timeOffset="13898.837">22657 3343 1333 0,'0'0'505'16,"0"0"-473"-16,0 0-6 15,0 0-4-15,0 0-10 16,0 0-5-16,0 17-7 15,0 1 1-15,0 10 0 16,0 5 2-16,0 4 0 16,0 4-2-16,0-3-1 0,0-1 0 15,0 0 0 1,0 0 0-16,0-2-2 0,0-2-5 16,0-10-6-16,-1-9-9 15,-1-9-20-15,1-5-112 16</inkml:trace>
  <inkml:trace contextRef="#ctx0" brushRef="#br0" timeOffset="14189.8677">22499 3539 1819 0,'0'0'20'0,"0"0"-7"16,0 0 4-16,0 0 1 15,84-29-11-15,-50 29-1 16,-3 0-2-16,-1 0 2 16,-3 0-2-16,0 7 0 15,-5 2-3-15,-1 2 1 16,-7 3-2-16,3 3 0 16,-4 2 2-16,-6-1-1 15,2 2 0-15,-5-2-1 16,-1 1 1-16,-1-5-1 15,-2 0-4-15,0-5-7 16,0-7-28-16,0-2-82 0</inkml:trace>
  <inkml:trace contextRef="#ctx0" brushRef="#br0" timeOffset="14349.532">22896 3380 1867 0,'0'0'14'16,"0"0"-12"-16,0 0-2 15,0 0-25-15,0 0-51 16</inkml:trace>
  <inkml:trace contextRef="#ctx0" brushRef="#br0" timeOffset="14760.1446">23054 3555 1824 0,'0'0'21'0,"0"0"-16"15,0 0 14-15,0 0-2 16,0 0-11-16,0 0-4 16,-40 80-2-16,40-63 0 0,3-1 3 15,18-3-1 1,7-6-2-16,5-5 0 0,4-2-5 16,-3 0-6-16,-4-14 0 15,-10-3 2-15,-9-4 9 16,-11-1 0-16,0-2 11 15,-13 0 5-15,-13 2-11 16,-2 3 0-16,0 6 3 16,3 8-1-16,4 5-4 15,1 0-3-15,7 3-2 16,1 11 0-16,5 6-9 0,5 1-21 16,2-1-40-16,3-3-273 15</inkml:trace>
  <inkml:trace contextRef="#ctx0" brushRef="#br0" timeOffset="15172.3244">23427 3534 1862 0,'0'0'35'16,"0"0"-13"-16,0 0-4 15,0 0-13-15,0 0-5 16,0 0-1-16,27 43 1 0,-12-21 0 16,-2 0 0-16,3-2-2 15,0-6-4-15,0-5-6 16,-1-7-4-16,3-2 1 16,1-2 5-16,2-13-3 15,1-5-2-15,0 0-1 16,0-2 16-16,0 1 0 15,-1 1 6-15,-3 4 1 16,0 6 1-16,-8 4 1 16,-2 6-4-16,-3 0-3 15,1 3-2-15,2 10 0 16,0 5-1-16,-2 2 1 16,2-1 1-16,-3-1-1 15,1-2 1-15,-1-2-1 0,5 0 0 16,0-4-3-16,4-3-16 15,7-7-222-15</inkml:trace>
  <inkml:trace contextRef="#ctx0" brushRef="#br0" timeOffset="17445.8551">1440 5338 1690 0,'0'0'151'0,"0"0"-129"16,0 0-7-16,0 0 5 15,0 0-7-15,0 0-9 16,0 0-4-16,-29 37 3 16,26-22-3-16,1 2 0 15,2 1 0-15,0 2 0 16,0 0-1-16,10-3-1 0,9-1-3 15,-1-5-2-15,3-3 0 16,6-7-2-16,1-1 2 16,2-1 4-16,-2-15 3 15,-4-1-4-15,-1-5 3 16,-4-1 1-16,-2 1 1 16,-3 0 0-16,-5 2-1 15,-3 4 1-15,-3 3 8 16,-3 5 3-16,3 2 1 15,-3 3 0-15,0 3 0 16,0 0-4-16,0 0-4 0,0 0 0 16,0 0-5-16,0 7-1 15,0 15-2-15,0 7 3 16,0 8 2-16,0 1-2 16,9 3 0-16,2 3 1 15,1 0 0-15,1 4-1 16,3-4 0-16,-1 0 1 15,-3-3-1-15,-7-1 0 16,-1-6 0-16,-4-1 0 16,0-5 0-16,-6-6 0 15,-13-3 0-15,-11-5 0 16,-1-6 2-16,-5-3-2 16,-2-3 1-16,2-2 2 15,6 0-3-15,8-5 1 16,3-2-2-16,4 2 1 0,9 0-5 15,3 3-5-15,3-1-7 16,0-2-15-16,21-4-118 16</inkml:trace>
  <inkml:trace contextRef="#ctx0" brushRef="#br0" timeOffset="17792.2056">2088 5448 1798 0,'0'0'94'15,"0"0"-77"-15,0 0-4 16,0 0 4-16,0 0-11 16,0 0-6-16,32 0 0 15,6 0-1-15,9-3-3 0,2 2-12 16,2-1-25-16,-8 1-58 15</inkml:trace>
  <inkml:trace contextRef="#ctx0" brushRef="#br0" timeOffset="17978.139">2105 5643 1875 0,'0'0'30'16,"0"0"-29"-16,0 0 3 0,0 0 4 16,0 0-8-16,128-16-2 15,-52 2-42-15,6-3-858 16</inkml:trace>
  <inkml:trace contextRef="#ctx0" brushRef="#br0" timeOffset="19778.2069">3216 5692 1669 0,'0'0'71'0,"0"0"-71"15,0 0 6-15,0 0 19 16,0 0-3-16,0 0-4 16,0 18-2-16,0-15-3 15,0-3-1-15,0 0-4 0,0 0 2 16,0 0-2-1,0 0-1-15,0 0-2 0,0 0 2 16,0 0-4-16,0 0 0 16,0 0-2-16,0 0 5 15,0-1 2-15,0-15 4 16,0-7-7-16,-3-11-5 16,-3-5 1-16,2-2-1 15,1 2 0-15,1 1 0 16,2 2 0-16,0 6 0 15,0 0 0-15,0 5 0 16,0 2-1-16,8 2 1 0,-1 1 0 16,5 2 0-16,-4 0 0 15,2 4 0-15,0 7 0 16,-2 0 0-16,-4 3 0 16,1 3 0-16,-2 1 1 15,0 0-1-15,4 0-1 16,1 0 1-16,2 0-1 15,6 7 0-15,0 7 1 16,3 3 0-16,-4 3 0 16,3 2 0-16,-5 2 0 15,2 2-1-15,-1 2 1 16,-3 2 0-16,0 0 2 16,-4 0-2-16,-2 2 0 15,5-5 0-15,-4 2 0 16,-1-4 1-16,-1-1-1 0,-1-3 0 15,-1-1 0-15,0-3 0 16,-1-3-1-16,-1-3 1 16,2-3-1-16,-2 0 1 15,0-5-1-15,2-2 1 16,-2 0-1-16,0-1-4 16,0 2 1-16,0-2-8 15,0 0-11-15,0 0-19 16,0 0-60-16</inkml:trace>
  <inkml:trace contextRef="#ctx0" brushRef="#br0" timeOffset="20041.1174">3292 5581 1693 0,'0'0'98'0,"0"0"-81"16,0 0-5-16,0 0-6 0,0 0-4 15,0 0-2-15,79-29-2 16,-42 27-8-16,-1-3-59 15</inkml:trace>
  <inkml:trace contextRef="#ctx0" brushRef="#br0" timeOffset="20980.447">3860 5550 1718 0,'0'0'119'0,"0"0"-97"16,0 0 2-16,0 0-5 15,0 0-11-15,0 0-5 16,-5-2-3-16,5 2 0 16,0 0-1-16,0-1 0 15,0 1 0-15,0 0 0 16,0 0 0-16,0-2 1 16,0 2 0-16,0 0 2 15,0 0 0-15,0 0-2 0,0 0-1 16,-2 0 1-16,2 0 0 15,-1 0 0-15,1 0 0 16,0 0 0-16,0 0 0 16,0 0 0-16,0 0-1 15,0 6 1-15,0-3-3 16,0 2-2-16,3-3-2 16,4-1 4-16,-4-1 1 15,-2 0 2-15,-1 0 2 16,0 0 1-16,0 0 3 0,0-5 2 15,0-1-5 1,0 0 0-16,-1 3-3 0,-4-2 2 16,4 2-2-1,1 1-5-15,0 0-22 0,0 0-86 16</inkml:trace>
  <inkml:trace contextRef="#ctx0" brushRef="#br0" timeOffset="21458.5855">4260 5284 1849 0,'0'0'35'15,"0"0"-9"-15,0 0-3 16,0 0-5-16,0 0-8 16,0 0-6-16,-6-3-2 15,6 3-2-15,0 7-2 16,0 10 1-16,0 9 1 15,0 4 1-15,0 1 0 16,5 3-2-16,1-1 3 0,0 0-2 16,0-4 0-16,-1 0 0 15,0-5-1-15,-2-3 0 16,0-4-3-16,0-6 1 16,-3-5-1-16,0-1 1 15,0-3-2-15,0-1 3 16,0-1 0-16,0 0-2 15,0 0 2-15,0 0-6 16,0 0-2-16,0 0-8 16,0 0-26-16,0 0-118 15</inkml:trace>
  <inkml:trace contextRef="#ctx0" brushRef="#br0" timeOffset="22158.1344">4214 5334 1788 0,'0'0'38'0,"0"0"3"16,0 0-12-16,0 0-10 0,0 0-11 16,0 0-6-16,22-48 0 15,2 41-2-15,1 2 1 16,2 2-1-16,-2 3 1 16,3 0-2-16,-3 0 1 15,-1 13 0-15,-6 3-3 16,-3 4 3-16,-8 4-2 15,-5 0-1-15,-2 0-3 16,0 3 3-16,-8-2 1 16,-8-2-2-16,-2-3 2 15,-1-3 1-15,2-4 1 16,5-5 0-16,6-2 0 16,5-5 0-16,1-1 1 15,0 0-1-15,0 0 0 16,0 0-3-16,12 0 3 0,4-2 1 15,-1 0 0-15,0 2 0 16,-3 0-2-16,3 0 1 16,-3 0 0-16,0 4 0 15,1 6 0-15,2 0-1 16,-3 3 1-16,0 1 0 16,-2 0 0-16,-4 2 0 15,-1-1 0-15,-4-2 0 16,-1-1-1-16,0-2 1 15,0-1 1-15,0 0-1 16,-9-1 2-16,-9 2-1 16,-4-1-1-16,-3-1 2 15,-2-3-1-15,-3-1 0 0,3-1-1 16,8-3-1-16,4 0 1 16,6 0 0-16,5-3-3 15,2-6-17-15,2-3-41 16,0 3-95-16</inkml:trace>
  <inkml:trace contextRef="#ctx0" brushRef="#br0" timeOffset="23639.8927">2891 5028 1724 0,'0'0'26'16,"0"0"-12"-16,0 0 9 15,0 0 1-15,0 0-9 0,0 0-2 16,-7 1-7-16,7-1 3 15,0 0-2-15,0 0 2 16,0 0-6-16,0 0-2 16,0 0-1-16,0 0 0 15,0 0 0-15,8 0 2 16,6 0 0-16,7 0 0 16,1 0-1-16,6 0 1 15,2 0-2-15,3-1 2 16,0-2-1-16,9-2-1 15,0 2 0-15,2-2 1 16,1 1-1-16,-2 1 0 0,-4 1-1 16,4-3 1-16,2 2 0 15,0 1 2-15,10-2-2 16,-1 3 0-16,-1-1 0 16,2-5 0-16,1 3 0 15,8 0 0-15,0-1 1 16,-3 0-1-16,-3 3 0 15,-7-3 0-15,-5 1 0 16,-5-1 1-16,-1-1-1 16,3 0 0-16,2 1 1 15,4-3 0-15,2 2-1 16,-5 0 0-16,-3 2 0 16,-7 0 0-16,-6 3 0 15,-9-2 0-15,-3 2 0 0,-8 0 1 16,0-1 0-16,-5 1 0 15,1-1 1-15,0 0 5 16,-3 1 0-16,4 1-1 16,-1 0-2-16,0-2 0 15,2 2-4-15,2 0 2 16,2-2 0-16,-1 1-2 16,2 0 1-16,-1-2 0 15,1 1 0-15,-1 1-1 16,0-1 1-16,0 1-1 15,-1 0 0-15,-4-2 0 0,-1 3 0 16,-3 0 0 0,-3 0 1-16,0 0-1 0,1 0 0 15,-1 0-2-15,0 0 2 16,0 0-2-16,0 0-3 16,0 0-8-16,-11 0-21 15,-9 4-67-15</inkml:trace>
  <inkml:trace contextRef="#ctx0" brushRef="#br0" timeOffset="27606.3421">18696 5699 1775 0,'0'0'58'0,"0"0"-38"16,0 0 11-16,0 0-5 15,0 0-12-15,0 0-7 16,0 0-2-16,-11-4-2 15,7 4-3-15,-4 12-1 16,-2 5 1-16,2 4 0 16,4 2 0-16,4 1-1 15,0 0 0-15,2-5-1 16,18-1-2-16,6-5 0 16,8-8 1-16,3-5-1 15,5 0-2-15,0-11-8 0,0-8-4 16,-8-4 16-1,-7-1-5-15,-12 0 6 0,-8 1 1 16,-5 3 2-16,-2 2 7 16,0 4 5-16,0 2 0 15,0 6-2-15,0 2-2 16,0 2 2-16,0 2-4 16,-2 0-6-16,2 0-2 15,-4 16-3-15,-1 9 1 16,1 12 1-16,-1 6 1 15,4 7 0-15,1 2 0 16,0 1 0-16,0 0 0 16,6-3 0-16,2-4 0 0,0 1 0 15,-6-4 0-15,-2-7 0 16,0-6-1-16,-14-5 1 16,-4-9 0-16,-10-5 0 15,0-6 1-15,-2-5-1 16,-2 0 2-16,4-2-1 15,3-9-1-15,7 0 0 16,5 0-1-16,6 0-2 16,4 2-3-16,3-4-9 15,2-1-5-15,20-3-42 16,10-2-143-16</inkml:trace>
  <inkml:trace contextRef="#ctx0" brushRef="#br0" timeOffset="27856.1544">19322 5782 1879 0,'0'0'19'0,"0"0"-17"16,0 0 1-16,0 0-2 16,0 0-1-16,123-19-2 15,-68 19-24-15,-2 0-50 0,-6 0-312 16</inkml:trace>
  <inkml:trace contextRef="#ctx0" brushRef="#br0" timeOffset="28010.7391">19270 5949 1806 0,'0'0'10'16,"0"0"-2"-16,81 0-8 16,-16 0 0-16,16-13-3 15,8 2-81-15</inkml:trace>
  <inkml:trace contextRef="#ctx0" brushRef="#br0" timeOffset="28787.1926">20312 6065 1790 0,'0'0'28'0,"0"0"-23"16,0 0 28-16,0 0-3 0,0 0-16 15,0 0-5-15,-4 0-1 16,3 0 3-16,-2-12-4 16,-2-3-7-16,2-5 1 15,0-6 0-15,2-5-1 16,1-8 1-16,0-3-1 16,0-3 0-16,9 4 0 15,0 9 2-15,1 3-3 16,-1 8 2-16,0 4 1 15,0 4-1-15,-2 5 4 16,-2 2 0-16,1 1 1 16,-3 3-1-16,3 1-5 15,-2 1 0-15,4 0-1 0,4 0-1 16,4 14 1 0,3 4 1-16,-2 5 0 0,5 0-1 15,-4 6 1 1,2 0 0-16,-6 0 1 0,0 3-2 15,-5-1 0-15,-2-2-3 16,-2-1-1-16,-4-3 2 16,-1-3-1-16,0-2 1 15,0-1 0-15,0-2 1 16,0-2-1-16,0-3-1 16,0-5 0-16,0-3-3 15,0-1-6-15,0-3-18 0,0 0-38 16,0 0-236-16</inkml:trace>
  <inkml:trace contextRef="#ctx0" brushRef="#br0" timeOffset="28979.1402">20396 5942 1832 0,'0'0'32'16,"0"0"-21"-16,0 0 6 16,0 0-11-16,0 0-6 15,98-8-5-15,-47 8-44 0,8 0-194 16</inkml:trace>
  <inkml:trace contextRef="#ctx0" brushRef="#br0" timeOffset="29291.7084">20954 5931 1835 0,'0'0'54'0,"0"0"-39"0,0 0-1 15,0 0-4-15,0 0-5 16,0 0-4-16,95-19-1 16,-57 19 0-16,-5 0-3 15,-3 0-1-15,-5 0-1 16,-8 0-6-16,-6 0 0 16,-5 0-2-16,-4 0-8 15,-2 0-4-15,0 0-10 16,0 0-41-16,0 0-421 15</inkml:trace>
  <inkml:trace contextRef="#ctx0" brushRef="#br0" timeOffset="29593.8572">21032 5768 1781 0,'0'0'82'16,"0"0"-49"-16,0 0-10 15,0 0-9-15,0 0-10 16,0 0-4-16,-5 11 0 16,5 15 0-16,5 7 0 15,6 0 1-15,-3 3-1 0,3-2 0 16,-3-4 1-16,0-1-1 15,-3-8-2-15,-1-4-4 16,-1-5-2-16,-2-7-6 16,0-3-14-16,-1-2-23 15,0 0-63-15</inkml:trace>
  <inkml:trace contextRef="#ctx0" brushRef="#br0" timeOffset="29961.6469">21540 5746 1840 0,'0'0'71'15,"0"0"-57"-15,0 0 4 16,0 0-1-16,0 0-11 16,0 0-6-16,-4 14-1 15,4 11 1-15,0 9 1 16,0 0-1-16,0 1 0 16,0-1 0-16,0-5 1 15,0 0-1-15,0-3-4 16,0-6-2-16,0-3 0 15,0-5-1-15,0-4 0 0,1-4-8 16,-1-4-8-16,0 0-18 16,2 0-6-16,-2-10-116 15</inkml:trace>
  <inkml:trace contextRef="#ctx0" brushRef="#br0" timeOffset="30622.0923">21514 5724 1740 0,'0'0'119'0,"0"0"-83"16,0 0-15-16,0 0-12 15,0 0-4-15,0 0-3 16,55-37-1-16,-29 37-1 16,4 0 1-16,0 0-3 15,-2 8 2-15,-5 4 0 16,-4 2 0-16,-4 1-2 16,-6 2-1-16,-4 0-2 15,-5 2 1-15,0 3-2 0,-2-1 0 16,-15-1 3-1,0-1 1-15,-4-4-1 0,1-1-3 16,3-3 2-16,4-5 1 16,6-1 2-16,6-2-4 15,1-3-4-15,0 0-3 16,0 0 11-16,1 0 1 16,11 0 2-16,0 0 2 15,0 0 0-15,-3 0-3 16,3 0 1-16,0 0 2 15,0 4 0-15,0 4 0 16,-2 1 2-16,2-1-2 16,-3 4 0-16,3 0-1 0,-3 2 3 15,-2-2-1-15,-4 1-4 16,0-2 0-16,-3 0 0 16,0 0-1-16,-3-1 0 15,-9 2 2-15,-1-2-2 16,-5-3 1-16,-4 0 1 15,-2-4-2-15,0 1 0 16,-3-1-2-16,3-3 2 16,5 0 0-16,5 0 0 15,4 0-1-15,3 0-4 16,2 0-13-16,2-3-25 16,3-4-299-16</inkml:trace>
  <inkml:trace contextRef="#ctx0" brushRef="#br0" timeOffset="31738.0041">20049 5378 1604 0,'0'0'27'0,"0"0"-16"16,0 0 27-16,0 0-6 16,0 0-12-16,0 0-8 0,-2 4 4 15,2-3-1 1,14 2 2-16,11-2 3 0,8 2-11 15,16-1-3-15,9 1-3 16,9-3-1-16,8 2-1 16,7-2 1-16,4 0-2 15,5 0 0-15,8-5 1 16,4-4 3-16,3 1 2 16,1-1-2-16,-4 2-1 15,-6 1-2-15,-8 3 1 16,-6 3-2-16,-9 0 0 15,-13 0 0-15,-12 0 1 16,-16 0-1-16,-11 0 0 0,-8 0 0 16,-5 0 1-1,-5 0 8-15,-1 0 11 0,-1 0-5 16,-2 0-3-16,0 0-4 16,0 0 0-16,0 0-1 15,0 0-3-15,0 0 1 16,0 0-4-16,0 0-1 15,0 0-1-15,4 0 1 16,1 0 1-16,1 0-1 16,-3-1 0-16,0 1 0 15,1 0-2-15,-1 0-8 16,2 0-21-16,-2-5-245 16</inkml:trace>
  <inkml:trace contextRef="#ctx0" brushRef="#br0" timeOffset="35852.593">1719 8846 1792 0,'0'0'10'15,"0"0"-8"-15,0 0-1 0,0 0 5 16,0 0 1-16,0 0 0 16,0 0-2-16,10 21 3 15,-10-21 4-15,3 0 3 16,-3 0 3-16,0-14 2 15,0-8-13-15,0-10-5 16,0-10-1-16,0-2-1 16,0-4 1-16,3 3 0 15,6 1 4-15,3 4-3 16,3 3-2-16,0 3 1 0,1 5 2 16,-2 4-3-1,2 7 4-15,-7 3-2 0,4 5 2 16,-7 3 1-16,-1 4 0 15,-4 1-2-15,1 2-1 16,2 0-1-16,8 0-2 16,2 12 1-16,9 9 0 15,3 5 0-15,-5 6 1 16,4 3-1-16,-3 1 0 16,-5 2 0-16,4-2-1 15,-7 1 1-15,-3-1 0 16,-3-3-1-16,-4-4 1 15,-1-5-6-15,-3-3 1 16,0-1 0-16,0-5 0 0,0-1-1 16,-3-4-5-1,-3 2-9-15,0-5-37 0,0-4-78 16</inkml:trace>
  <inkml:trace contextRef="#ctx0" brushRef="#br0" timeOffset="36055.6215">1793 8719 1815 0,'0'0'28'0,"0"0"-28"15,0 0-1-15,0 0-1 16,122-45 1-16,-59 37-2 15,10 3-50-15,3 0-483 16</inkml:trace>
  <inkml:trace contextRef="#ctx0" brushRef="#br0" timeOffset="36731.4881">3590 8430 1839 0,'0'0'39'16,"0"0"-13"-16,0 0 2 0,0 0-9 15,0 0-11-15,0 0-5 16,0-8-3-16,0 14-2 16,0 14-3-16,0 9 5 15,2 8 0-15,0 0 1 16,2 1-1-16,-4-1 1 16,3-3-1-16,3-1 0 15,-1-7 0-15,-3-2-1 16,1-7 0-16,-1-5-2 15,-2-4 0-15,1-3 0 16,-1-5-2-16,0 0-6 16,0 0 1-16,0 0-4 15,0 0-15-15,0-5-51 16,-3-7-263-16</inkml:trace>
  <inkml:trace contextRef="#ctx0" brushRef="#br0" timeOffset="37254.3084">3559 8403 1812 0,'0'0'42'16,"0"0"-22"-16,0 0-2 15,0 0-2-15,0 0-8 16,103-68-3-16,-73 68-3 15,3 0 0-15,1 9 0 16,-4 11-2-16,-5 5 0 16,-7 5 0-16,-9 4 0 0,-6 0-1 15,-3 0-3-15,-3-1 1 16,-15-3 1-16,-3-7 0 16,-3-3 1-16,4-5-2 15,3-6 3-15,10-3 0 16,5-2 0-16,2-2-1 15,0-1 0-15,0-1 0 16,2 1-1-16,11-1 2 16,4 3 2-16,2 0-2 15,3 2 0-15,2 2 0 16,0 3 2-16,0 2-2 16,1 2 1-16,-1 2-1 15,-5-1-1-15,-4 0 1 0,-10 2 0 16,-2-5-1-16,-3 2-1 15,0-1-3-15,-15-3 4 16,-15-1-4-16,-4-2-2 16,-11-4 4-16,0-1-4 15,1-2-3-15,12 0 4 16,10 0 5-16,13 0-7 16,9-4-31-16,0-4-1071 15</inkml:trace>
  <inkml:trace contextRef="#ctx0" brushRef="#br0" timeOffset="38837.3713">6701 8276 1745 0,'0'0'98'16,"0"0"-74"-16,0 0 9 15,0 0-12-15,0 0-4 16,0 0-6-16,-42-24-5 0,37 24-6 15,-3 14 0-15,3 6 0 16,2 7-1-16,3 1 1 16,0 2 0-16,6-3 0 15,15-1 0-15,5-6-7 16,10-5-1-16,9-7-1 16,3-8-1-16,-1 0 5 15,-5-3 0-15,-10-13-2 16,-10-1 2-16,-10-2 5 15,-6 0 0-15,-6 2 3 16,0-1 7-16,0 7 3 16,0 0-3-16,0 3 2 15,0 3 0-15,0 4 2 16,0 1-7-16,0 0-4 0,0 0-3 16,0 19-3-1,0 13 3-15,0 10-1 0,0 8 1 16,0 1 0-16,3 4 0 15,3-2 1-15,0 1 0 16,0 0-1-16,-3-4 0 16,-2-6-1-16,-1-1-1 15,0-6-2-15,-4-8 3 16,-13-7 0-16,-2-5 1 16,-3-7-1-16,-5-5 1 15,4-5 0-15,-5 0 1 16,1-6-1-16,0-11-1 0,5-2 1 15,5-3-1-15,6 0-1 16,8 0-9-16,3-1-7 16,9 1-11-16,19 0-56 15</inkml:trace>
  <inkml:trace contextRef="#ctx0" brushRef="#br0" timeOffset="39077.6965">7410 8383 1667 0,'0'0'236'16,"0"0"-230"-16,0 0-4 15,0 0-2-15,97-41 0 16,-46 34 0-16,4 4-26 16,-4 3-59-16</inkml:trace>
  <inkml:trace contextRef="#ctx0" brushRef="#br0" timeOffset="39221.7578">7458 8575 778 0,'0'0'1087'16,"0"0"-1085"-16,0 0-2 0,88-19-2 15,-24-6-116-15</inkml:trace>
  <inkml:trace contextRef="#ctx0" brushRef="#br0" timeOffset="39969.9666">8346 8735 1726 0,'0'0'43'0,"0"0"-32"15,0 0 29-15,0 0-9 16,0 0-7-16,0 0-8 15,0-11-6-15,0-6-9 16,-3-5 0-16,1-4-1 16,2-7 1-16,0-5-1 15,0-5 0-15,0 2 1 0,2 2-1 16,8 2 4 0,0 4-2-16,0 4 2 0,4 2 2 15,-2 5-1-15,3 4 1 16,-3 4-4-16,0 3 2 15,0 7-2-15,-4 1 1 16,1 3-3-16,1 0-1 16,2 3 0-16,3 13 0 15,3 1 1-15,1 8 1 16,-1 2-1-16,1 4 1 16,-3 5-1-16,0 0 0 15,-6 3-1-15,2 0 1 16,-3-3 0-16,-1-1 0 15,0-3-1-15,-2-5-1 16,0-3-2-16,-1-4-3 16,-2-6-4-16,-3-2-3 0,0-5-39 15,0-4-29-15</inkml:trace>
  <inkml:trace contextRef="#ctx0" brushRef="#br0" timeOffset="40153.3579">8417 8620 1797 0,'0'0'57'0,"0"0"-39"16,0 0-8-16,0 0-8 0,0 0-2 16,122-56-4-16,-72 52-26 15,4 1-50-15,-4 0-937 16</inkml:trace>
  <inkml:trace contextRef="#ctx0" brushRef="#br0" timeOffset="40307.013">8933 8554 1219 0,'0'0'651'16,"0"0"-622"-16,0 0-3 16,0 0 0-16,0 0-6 15,0 0-9-15,0-40-9 16,0 37-2-16,0 0-8 15,0 3-20-15,2 0-13 16,7 0-270-16</inkml:trace>
  <inkml:trace contextRef="#ctx0" brushRef="#br0" timeOffset="40576.2822">9190 8373 1871 0,'0'0'38'0,"0"0"-18"15,0 0-3-15,0 0-9 16,0 0-8-16,0 0-2 16,-2 59 2-16,2-21 2 0,7-2-1 15,-2-2-1-15,1 0 0 16,-1-4-1-16,0-4-3 15,0-5-6-15,-2-4-4 16,-1-7-11-16,-2-5-25 16,0-5-83-16</inkml:trace>
  <inkml:trace contextRef="#ctx0" brushRef="#br0" timeOffset="41171.0623">9214 8366 1567 0,'0'0'273'0,"0"0"-236"15,0 0-5-15,0 0-5 16,0 0-9-16,0 0-6 16,27-77-6-16,-8 71-4 15,2 5-1-15,5 1-1 16,-1 0 0-16,-3 0-2 15,-4 12 2-15,-3 2-5 16,-8 1-5-16,-2 3 0 16,-5 2 2-16,0 1 2 15,-12 2-2-15,-9-3 0 16,1 0-1-16,1-4 5 0,6-2 1 16,2-3 2-16,4-3 1 15,2-3 0-15,5-3 0 16,0-2-2-1,0 2 0-15,2-2 0 0,11 1 1 16,5 1 1-16,-1-1 1 16,-1 0 2-16,0 2 0 15,1 0 1-15,-4 0-1 16,0 1 0-16,0 3-2 16,-6 2 2-16,2 2-2 15,-2 2-1-15,-2 1 1 16,-1 1 0-16,-2 1-1 0,-2 0-1 15,0-2 1-15,0-1-1 16,-2-1 1-16,-8-2 0 16,-5 0-1-16,-5-3 1 15,-5-2 0-15,-5-3 0 16,-4-2-1-16,1 0-3 16,5 0 0-16,7 0 3 15,9-5 0-15,3-6-9 16,3 1-31-16,3 0-44 15,2-2-1341-15</inkml:trace>
  <inkml:trace contextRef="#ctx0" brushRef="#br0" timeOffset="41822.2389">8383 7977 1791 0,'0'0'21'0,"0"0"-7"16,0 0 19-16,0 0-22 15,0 0-8-15,0 0 0 16,100 0-3-16,-21 0 2 15,16 0-2-15,8 0 0 16,8 0 1-16,-4 1-1 16,-4 0 0-16,-12 1 0 15,-18-2 0-15,-19 0-1 16,-21 0 1-16,-19 0 1 16,-8 0 13-16,-6-2 2 15,0 0 0-15,0 0-4 16,0 1-6-16,0 1 1 0,0-2-5 15,0 2-2-15,0 0 0 16,0 0-16-16,0 0-42 16</inkml:trace>
  <inkml:trace contextRef="#ctx0" brushRef="#br0" timeOffset="43291.861">16625 8972 1659 0,'0'0'70'0,"0"0"-66"16,0 0 21-16,0 0 19 0,0 0-16 16,0 0-8-16,0 0-5 15,-4 0 7-15,2 0-8 16,-2 0 4-16,-1-6-3 16,-2-10-8-16,1-6-6 15,0-5 3-15,6-7-3 16,0-5 0-16,0-4-1 15,9-1 0-15,9 4 0 16,-1 2 0-16,2 4 0 16,0 6 0-16,-4 4 0 15,0 4 2-15,-3 6 0 16,-2 2 1-16,1 2 0 16,-5 5-1-16,1 0-1 0,2 5-1 15,2 0 0-15,5 0-1 16,5 9 0-16,3 11 1 15,-1 4 0-15,-1 2-1 16,-1 7 1-16,0 1 0 16,-4 2 0-16,1 0 0 15,-4-4 0-15,-3-2-1 16,-2-5-1-16,-4-3-2 16,-4-7 0-16,-1-4-5 15,0-1-1-15,0-4-7 16,0-2-7-16,-6-2-28 15,-9-2-193-15</inkml:trace>
  <inkml:trace contextRef="#ctx0" brushRef="#br0" timeOffset="43451.4324">16675 8760 1752 0,'0'0'22'0,"0"0"-22"16,91-17 0-16,-40 14 0 16,15 1-64-16</inkml:trace>
  <inkml:trace contextRef="#ctx0" brushRef="#br0" timeOffset="43960.2956">18753 8594 1616 0,'0'0'197'0,"0"0"-156"16,0 0-4-16,0 0-2 15,0 0-12-15,0 0-11 16,-7-2-6-16,7 2-6 16,0 0 0-16,0 1-2 15,0 15 0-15,0 7 2 16,2 4 1-16,3 4-1 0,-1 0 1 16,-1 2 0-16,1 0-1 15,-2-4-3-15,-1-2-4 16,-1-4-1-16,0-6 1 15,0-5-4 1,0-4-7-16,0-5-2 0,0-3-32 16,0 0 14-16,0-13-209 15</inkml:trace>
  <inkml:trace contextRef="#ctx0" brushRef="#br0" timeOffset="44451.8036">18715 8554 1560 0,'0'0'263'16,"0"0"-227"0,0 0-10-16,0 0-2 0,81-57-10 15,-59 54-4-15,4 1-3 16,2 2-4-16,3 0-1 16,-1 7-1-16,-3 8-1 15,-5 2 0-15,-8 3 0 16,-10 0-2-16,-4 2-1 15,0 0-1-15,-10-1 0 16,-13-1 2-16,1-3-1 16,-5-2 3-16,6-4-2 15,7-3-2-15,4-2 4 16,9 0-1-16,1-1-1 16,0-2-2-16,0 3 1 0,9 0 3 15,4-1 1-15,-1 2-1 16,3-1 1-16,2 5-1 15,5-1 1-15,2 4 0 16,-1 3-1-16,-3 2 0 16,-5 0 0-16,-5 1-2 15,-7-1 2-15,-3-2-2 16,0 0-4-16,-7-1-1 16,-15-3 2-16,-8-3 3 15,-6-5-1-15,-3-3-1 16,-1-2-1-16,1 0 1 15,8 0 2-15,8-7 1 16,13 2-6-16,10-2-25 16,1-3-100-16</inkml:trace>
  <inkml:trace contextRef="#ctx0" brushRef="#br0" timeOffset="45334.2229">20887 8545 1826 0,'0'0'53'0,"0"0"-39"15,0 0 8-15,0 0-1 16,0 0-14-16,0 0-7 16,-34 5 0-16,34 12 0 15,0 2 1-15,1 1 0 16,19 0-1-16,3-3 0 16,10-4-3-16,6-6-2 0,4-6-3 15,2-1 3-15,-5 0-4 16,-4-12 5-16,-9-4 3 15,-11 0 1-15,-4-5 0 16,-4 4 4-16,-5 0 8 16,-3 2 0-16,0 5 3 15,0 6 1-15,0 2 4 16,0 2-6-16,0 0-8 16,0 0-6-16,0 11-5 15,0 15 1-15,3 9 4 16,0 6 1-16,1 5 0 0,0 0 0 15,4 3-2 1,-2 3 1-16,3 2-3 16,-3-4-1-16,-1-4-4 15,-5-7-2-15,0-5 3 0,-8-8 2 16,-13-6 3-16,-3-8 0 16,-7-5 0-16,-6-7 1 15,-2 0 0-15,3-4-3 16,6-10 1-16,9 0 2 15,12-2 0-15,9-1-1 16,0 0-12-16,18-1-6 16,13-2-18-16,8-1-90 15</inkml:trace>
  <inkml:trace contextRef="#ctx0" brushRef="#br0" timeOffset="45588.5495">21688 8562 1862 0,'0'0'59'0,"0"0"-49"16,0 0-6-16,0 0 7 15,0 0-9-15,100-31-1 0,-60 31-1 16,-2 0-5-16,-3 0-11 16,-8 0-37-16,-12 0-340 15</inkml:trace>
  <inkml:trace contextRef="#ctx0" brushRef="#br0" timeOffset="45733.1648">21667 8679 1849 0,'0'0'16'0,"0"0"-15"15,91-5-1-15,-34-6-1 16,11-3-55-16</inkml:trace>
  <inkml:trace contextRef="#ctx0" brushRef="#br0" timeOffset="46466.3531">22637 8898 1704 0,'0'0'24'0,"0"0"19"16,0 0-14-16,0 0 1 0,0 0-12 16,0 0-1-16,0 5-1 15,0-5-4-15,0-5 2 16,0-12-8-16,0-7-4 15,0-5-2-15,0-5 1 16,0-4-1-16,10-6 1 16,2-3 0-16,2 2 1 15,2 4 3-15,-1 7-1 16,0 5 2-16,-2 8-1 16,-1 5 2-16,-3 5-2 15,0 4 0-15,-2 2 2 16,1 2-5-16,2 3-1 15,5 0-1-15,2 0 0 16,3 15-2-16,-1 6 2 0,1 4-1 16,1 6 1-16,-6 1-1 15,1 3 1-15,-6-1 0 16,1-1-3-16,-5 0 0 16,-3-1 1-16,-3-2-2 15,0 0 1-15,0-3-1 16,0-1-1-16,0-5 2 15,0-2-1-15,0-5-2 16,0-6-2-16,0-2-3 16,0-6-31-16,0 0-35 15,0 0-424-15</inkml:trace>
  <inkml:trace contextRef="#ctx0" brushRef="#br0" timeOffset="46653.618">22683 8722 1550 0,'0'0'333'0,"0"0"-322"16,0 0-3-16,0 0 2 16,0 0-8-16,110-15-1 15,-54 15-1-15,3 0-19 16,2-4-67-16</inkml:trace>
  <inkml:trace contextRef="#ctx0" brushRef="#br0" timeOffset="46908.5116">23274 8685 1842 0,'0'0'48'0,"0"0"-38"16,0 0-1-16,0 0 3 15,91 0-8-15,-53 0-4 16,1 0 2-16,3-2-2 0,-4 2 0 16,0-1-2-16,-7-2-9 15,-8 0-15-15,-6 0-42 16,-8-4-191-16</inkml:trace>
  <inkml:trace contextRef="#ctx0" brushRef="#br0" timeOffset="47167.1516">23420 8528 1793 0,'0'0'90'0,"0"0"-64"16,0 0-3-16,0 0-4 16,0 0-16-16,0 0-3 15,-6 34-1-15,6-2 1 16,0 4 2-16,1-1-2 16,4 1 0-16,1-4-1 15,-2-2-7-15,3-4-8 16,-2-4-14-16,2-9-64 15</inkml:trace>
  <inkml:trace contextRef="#ctx0" brushRef="#br0" timeOffset="47484.2944">23873 8538 1908 0,'0'0'29'15,"0"0"-18"-15,0 0 3 16,0 0-4-16,0 0-10 16,0 0 0-16,-3 68-1 15,3-32 2-15,1 1-1 16,1 0 1-16,-2-2-1 15,0-1 0-15,0-1-6 16,0-4-2-16,0-2 0 16,-2-6-2-16,-1-3 2 15,2-8-7-15,1-3-5 0,0-7-26 16,0 0-91-16</inkml:trace>
  <inkml:trace contextRef="#ctx0" brushRef="#br0" timeOffset="48053.7955">23892 8556 1816 0,'0'0'45'0,"0"0"-13"0,0 0-8 16,0 0-8-16,0 0-8 15,0 0-3-15,56-50-3 16,-32 50 0-16,-2 0-1 16,3 10-1-16,-4 5 0 15,-1 4 0-15,-6 1 0 16,-5 0-1-16,-6 2 0 16,-3 1-4-16,0-2-2 15,-14-1 3-15,-5-3-4 16,0 0 1-16,1-6 0 15,3-3 5-15,6-2 0 0,3-3 0 16,4-2 2 0,1 0 0-16,1-1 0 0,0 0 1 15,0 0 0-15,3 3 4 16,8 0-2-16,5 1-1 16,-1 3 0-16,-3 1-2 15,1 1 1-15,-3 2 2 16,-1-2-2-16,1 2 0 15,-7 2 0-15,0 0 0 16,-3 0 0-16,0 1-1 16,0 2 1-16,-5-4 0 15,-8 3-1-15,-1-3 0 16,-5-3 1-16,-3-1-1 16,-4-5-1-16,-5-3 1 0,0 0 0 15,1 0-2-15,3-8-5 16,8 1 1-16,5 0-4 15,4 2-22-15,5 0-59 16</inkml:trace>
  <inkml:trace contextRef="#ctx0" brushRef="#br0" timeOffset="48842.7581">22635 8151 1711 0,'0'0'43'16,"0"0"-11"-16,0 0 23 16,0 0-34-16,0 0-13 15,0 0-2-15,51 0 0 16,22 0-5-16,28 0 0 15,16 0-1-15,17 0 0 16,3 0 1-16,3 6-1 16,-8-2 1-16,-12 3-1 15,-17-2 1-15,-21-2-1 16,-19-2 1-16,-18-1 7 16,-17 0 4-16,-15 0 1 0,-4 0 1 15,-6 0 0-15,-3 0-2 16,0 0-5-16,0 0-1 15,0 0-4-15,0 0-2 16,0 0-3-16,0 0-9 16,0 8-12-16,0-2-34 15,-14-3-161-15</inkml:trace>
  <inkml:trace contextRef="#ctx0" brushRef="#br0" timeOffset="50228.0682">2032 10590 1369 0,'0'0'414'16,"0"0"-384"-16,0 0 0 16,0 0 1-16,0 0-9 15,0 0-9-15,-82-39-5 16,58 39-2-16,-1 0-1 16,-1 14-1-16,1 6-1 0,7 9-2 15,-3 6 0-15,3 8-1 16,5 3 0-16,7 2 0 15,6-2 1-15,3-7-1 16,25-4 0-16,14-8-2 16,7-8 2-16,12-11-2 15,5-8 0-15,4 0 0 16,-4-14 2-16,-14-10 0 16,-9-6 0-16,-15-2 0 15,-14-6 1-15,-13-1-1 16,-1-1 0-16,-25-2 1 15,-14 5-1-15,-11 4 0 16,-6 8 0-16,4 8 0 16,13 8-1-16,12 9 0 15,14 2-12-15,13 20-40 0,0 3-114 16</inkml:trace>
  <inkml:trace contextRef="#ctx0" brushRef="#br0" timeOffset="50843.8086">3629 10604 1783 0,'0'0'42'0,"0"0"-22"0,0 0 5 16,0 0-6-16,0 0-9 16,0 0-5-16,-65 10-1 15,47 13-2-15,4 4 1 16,5 5-1-16,4 2 0 15,5 3-2-15,0-4 1 16,22-1 0-16,9-8 0 16,8-2 0-16,6-9 1 15,7-10-2-15,0-3 0 16,0 0 2-16,-4-16-1 16,-11-4-1-16,-10-5 1 0,-9-3 3 15,-9-4 4-15,-9-6 1 16,-7 1-2-16,-26-4-2 15,-15 7-2-15,-7 5-2 16,0 11-1-16,6 12-1 16,8 6-6-16,7 22-23 15,4 9-78-15</inkml:trace>
  <inkml:trace contextRef="#ctx0" brushRef="#br0" timeOffset="51741.7919">2036 12518 1686 0,'0'0'80'16,"0"0"-51"-16,0 0-4 0,-83-3 3 15,58 13-10-15,4 7-4 16,1 8-7-16,5 6-1 15,8 5-6-15,5 4 1 16,2 1 0-16,6-3-1 16,18-4 0-16,11-5 1 15,12-10 0-15,6-7 0 16,7-9 0-16,3-3 0 16,-6-8 0-16,-6-16-1 15,-11-5 2-15,-13-8-2 16,-11-6 1-16,-10-3 0 15,-6-2 1-15,-9 1 3 16,-25 5 0-16,-8 10-5 16,-7 13 1-16,4 12-1 15,-1 7-1-15,18 7 0 0,11 19-10 16,17 5-32-16,0 5-190 16</inkml:trace>
  <inkml:trace contextRef="#ctx0" brushRef="#br0" timeOffset="52246.9466">3662 12337 562 0,'0'0'1261'15,"0"0"-1231"-15,0 0-4 16,0 0-3-16,0 0-7 15,0 0-10-15,0 2-5 16,0 18-1-16,0 12 3 16,0 7 0-16,0 8 1 15,0 4-3-15,0 8-1 16,0 1-1-16,9-2-19 16,4-4-94-16</inkml:trace>
  <inkml:trace contextRef="#ctx0" brushRef="#br0" timeOffset="53235.424">2093 14062 1770 0,'0'0'48'0,"0"0"1"15,0 0-17-15,0 0-13 16,0 0-4-16,0 0-11 16,0-11-4-16,0 30-1 15,0 16 1-15,0 14 0 16,0 6 1-16,0 4-1 16,0-3 0-16,6-5 1 15,0-6-1-15,-3-8 0 16,-2-8 1-16,1-8-1 15,-2-6 0-15,0-8 0 16,0-2 0-16,0-3 0 16,0-2-2-16,0 0 0 15,1 0-6-15,4-3-3 0,7-11-42 16,1-3-302-16</inkml:trace>
  <inkml:trace contextRef="#ctx0" brushRef="#br0" timeOffset="53866.2507">3744 14123 1780 0,'0'0'44'0,"0"0"-18"15,0 0 1-15,0 0-5 16,0 0-13-16,0 0-6 15,-85 67-1-15,81-33-1 16,4 0-1-16,0 4 1 16,6-1-1-16,14-4 0 15,9-2 0-15,8-3 1 16,8-7 1-16,6-8-1 16,2-8-1-16,-4-5 0 0,-8 0 0 15,-11-18-1-15,-5-6 2 16,-13-4-1-16,-6-4 1 15,-6-5 2-15,0-4 4 16,-18-2-3-16,-14 6-2 16,-9 3-1-16,-1 14-1 15,1 15 0-15,0 5-7 16,-1 12-34-16,2 15-1370 16</inkml:trace>
  <inkml:trace contextRef="#ctx0" brushRef="#br0" timeOffset="54691.3546">2183 15665 1717 0,'0'0'68'0,"0"0"-32"0,0 0 0 16,0 0-3-16,0 0-9 16,0 0-9-16,-11-28-1 15,8 28-5-15,3 0 0 16,0 0-8-16,-3 9-1 15,3 15-1-15,0 11 1 16,0 8 1-16,0 2-1 16,0-1 1-16,0-1-1 15,3 0 0-15,-3-7 1 16,0-5-1-16,0-6 0 16,0-9 0-16,0-4 1 15,0-6-1-15,0-2 0 16,0-4-3-16,0 0-7 15,0 0-5-15,9 0-7 16,6-8-34-16,3-12-386 0</inkml:trace>
  <inkml:trace contextRef="#ctx0" brushRef="#br0" timeOffset="55241.1869">4438 15484 1840 0,'0'0'34'0,"0"0"-12"16,0 0-7-16,0 0-11 15,0 0-4-15,0 0 0 16,-9 95 2-16,9-45-1 16,0 1-1-16,3 0 0 15,12-5 1-15,-3-3 0 16,1-6-1-16,-4-7 1 15,0-6-1-15,-2-8 0 16,-2-6 1-16,-4-7-1 16,1-3 0-16,-2 0 2 15,1 0-1-15,1-12-1 0,5-10-6 16,1-9-70 0</inkml:trace>
  <inkml:trace contextRef="#ctx0" brushRef="#br0" timeOffset="56594.2574">16629 10493 1373 0,'0'0'467'0,"0"0"-439"15,0 0-6-15,0 0-4 16,0 0-6-16,0 0-7 0,0 0-3 16,-85-13 0-16,65 31-1 15,-1 6-1-15,3 3 0 16,6 4 1-16,6 4 0 15,6 2 0-15,0 0-1 16,23-3 0-16,9-3 0 16,10-6-1-16,9-5 1 15,2-7-1-15,4-9 0 16,-1-4 1-16,-7-4-2 16,-13-15 1-16,-7-10 1 15,-9 0 1-15,-13-5-1 16,-7-3 1-16,-3-3 1 15,-24-2 1-15,-9 8-2 0,-3 5-1 16,0 10 1-16,6 14-1 16,8 5-13-16,11 12-32 15,12 9-112-15</inkml:trace>
  <inkml:trace contextRef="#ctx0" brushRef="#br0" timeOffset="57142.6161">18574 10430 1795 0,'0'0'40'16,"0"0"0"-16,0 0-9 15,0 0-11-15,0 0-7 16,0 0-4-16,-90-30-6 0,76 33-3 16,0 17 0-16,2 7 0 15,6 6 0-15,6 6 0 16,1 1 0 0,23 0-1-16,18-2-2 0,10-4-1 15,9-7-3-15,2-10 3 16,-1-11 3-16,-5-6 1 15,-13 0-1-15,-10-20 1 16,-12-5 1-16,-14-7 2 16,-8-5 2-16,-8-5 1 15,-25 3 1-15,-13 3-3 16,-6 7-3-16,-8 12 2 0,0 14-3 16,4 3-3-16,8 26-24 15,17 7-80-15</inkml:trace>
  <inkml:trace contextRef="#ctx0" brushRef="#br0" timeOffset="57926.4695">17128 12214 400 0,'0'0'1408'15,"0"0"-1373"-15,0 0-1 16,-88-27-9-16,60 25-7 16,-1 2-4-16,3 0-7 15,0 5-3-15,3 14-3 16,1 5-1-16,6 5 0 16,10 5 0-16,6 2-1 15,5 0 1-15,22 1 0 0,13-4 0 16,9-7-5-16,6-8 2 15,0-11-5-15,-5-7 2 16,-7 0-1-16,-6-22 5 16,-10-7 2-16,-7-6 0 15,-10-2 0-15,-10-4 1 16,0 1 3-16,-20 2 0 16,-11 5 0-16,-6 6-2 15,-1 13-2-15,7 11-1 16,7 3-2-16,17 12-8 15,7 13-36-15,12 3-84 16</inkml:trace>
  <inkml:trace contextRef="#ctx0" brushRef="#br0" timeOffset="58270.6058">18774 12107 1845 0,'0'0'38'0,"0"0"-14"0,0 0 0 15,0 0-2-15,0 0-5 16,0 0-8-16,2-14-7 16,-2 14-2-16,0 11-4 15,2 16 2-15,-2 10 1 16,0 9 2-16,0 2-2 16,0 5-2-16,-6 1-12 15,-6 6-10-15,-2 0-37 16</inkml:trace>
  <inkml:trace contextRef="#ctx0" brushRef="#br0" timeOffset="58930.7989">16912 13880 1802 0,'0'0'48'16,"0"0"-20"-16,0 0-1 15,0 0-10-15,0 0-10 16,0 0-7-16,0 12-1 16,0 25 1-16,-7 12 0 15,0 6 0-15,1 3 1 16,3-4-1-16,0-6 0 0,3-6 1 16,0-7 0-1,0-8-1-15,0-8-1 16,0-5 1-16,0-3-7 0,0-7-10 15,10-4-16-15,7 0-52 16</inkml:trace>
  <inkml:trace contextRef="#ctx0" brushRef="#br0" timeOffset="59530.6693">18660 13919 1808 0,'0'0'46'16,"0"0"-26"-16,0 0-1 16,0 0-6-16,0 0-6 15,-88 43-4-15,68-10-1 16,7 5-2-16,9 2 0 16,4 0 0-16,9 1 0 15,21-3 0-15,8-6 2 16,2-5-2-16,5-9 0 0,0-10 0 15,-5-8 0 1,-4 0 2-16,-6-12-2 0,-6-14 0 16,-6-6 2-1,-9-7-1-15,-9-3 0 0,0-3 2 16,-20 0 2-16,-11 4-3 16,-5 8-1-16,0 14-1 15,0 17-2-15,-5 2-19 16,2 19-87-16</inkml:trace>
  <inkml:trace contextRef="#ctx0" brushRef="#br0" timeOffset="60147.7119">17246 15461 1847 0,'0'0'40'16,"0"0"-19"-16,0 0-7 15,0 0-5-15,0 0-7 0,0 0-1 16,-76 82 0-16,64-41 1 15,7 3-2-15,3-3 1 16,2-3-1-16,0-7 1 16,0-4-1-16,0-10 1 15,0-5 0-15,0-2-1 16,4-7-2-16,-3-2 2 16,1 1-8-16,5-2-5 15,4 0-5-15,7-3-49 16</inkml:trace>
  <inkml:trace contextRef="#ctx0" brushRef="#br0" timeOffset="60806.3564">19022 15415 1825 0,'0'0'45'16,"0"0"-24"-16,0 0-4 15,0 0-5-15,0 0-10 16,0 0-2-16,-9 30-3 15,6 3 3-15,2 5 1 16,1 2-1-16,0-2 1 16,0 0-1-16,0-1 2 15,3-4-2-15,0-3 0 16,1-4 0-16,-1-9 0 16,1-4 0-16,-3-7 1 15,1-5-2-15,-2-1 1 16,0 0 0-16,1 0-1 0,2 0-2 15,1 0-10-15,1-12-60 16</inkml:trace>
  <inkml:trace contextRef="#ctx0" brushRef="#br0" timeOffset="65969.9314">8041 10534 1808 0,'0'0'36'0,"0"0"-14"15,0 0 2-15,0 0-6 16,0 0-6-16,0 0-5 16,0 0 1-16,-2-51-2 15,0 49-1-15,2-1 0 16,0 1 0-16,-3 2-1 16,3 0 0-16,0 0-2 15,0 0 0-15,0 0-2 0,0 0-2 16,0 8 1-16,0 11 1 15,0 6 0-15,0 8 0 16,0 6 0-16,0 8 0 16,0 2 1-16,5 2-1 15,2 1 1-15,-1-5-2 16,1-5 2-16,1-5-1 16,-2-7 0-16,-1-6 0 15,-3-5-1-15,-2-8 1 16,0-2 1-16,0-5-1 0,0-4 0 15,0 1 1 1,0-1-1-16,2 0 0 0,-2 0 0 16,0 0-12-16,7 0-16 15,2 0-98-15</inkml:trace>
  <inkml:trace contextRef="#ctx0" brushRef="#br0" timeOffset="66817.9371">8132 12317 1761 0,'0'0'53'0,"0"0"-14"15,0 0-4-15,0 0-15 16,0 0-5-16,0 0-3 16,-4-46-1-16,4 46-4 15,-3 0-1-15,3 0-4 16,0 0-2-16,-3 17-1 15,1 7 1-15,1 8 1 16,1 4 0-16,0 3-1 0,0 4 0 16,0 4 1-16,6-3-1 15,-3-4 0-15,1-7 0 16,-2-5 0 0,-2-8 0-16,0-7 0 0,0-7 1 15,0-5-2-15,0-1 1 16,0 0-1-16,0 0-2 15,0 0-5-15,4 0-10 16,-2 2-33-16,-1 4-618 16</inkml:trace>
  <inkml:trace contextRef="#ctx0" brushRef="#br0" timeOffset="67695.5235">8114 13950 1390 0,'0'0'370'0,"0"0"-339"15,0 0 6-15,0 0 0 16,0 0-13-16,0 0-5 15,0-74-4-15,0 73-5 16,0 0-1-16,0 1-7 0,0 0 0 16,0 6-2-16,0 11 0 15,0 8-1-15,2 4 2 16,2 4-1 0,1 2 2-16,-2 5-2 0,1 5 1 15,2 0-1-15,-2-2 1 16,1-6-1-16,0-3 0 15,-1-6 0-15,-1-6 1 16,2-7-1-16,-1-3 0 16,-3-7 0-16,1-3 0 15,-2-2 0-15,0 0 0 16,0 0 0-16,0 0 3 16,0 0-1-16,1 0 0 0,-1 0 0 15,0 0-2 1,0 0 0-16,0 0 0 0,2 3-7 15,3 2-10-15,2-1-17 16,2 1-33-16,4-3-1200 16</inkml:trace>
  <inkml:trace contextRef="#ctx0" brushRef="#br0" timeOffset="69031.1695">8165 15734 1229 0,'0'0'457'0,"0"0"-388"0,0 0-35 16,0 0-5-16,0 0-1 15,0 0-13-15,0-5 2 16,0 5-6-16,0 0-3 15,-3 0-2-15,-7 0-1 16,-2 0-2-16,-6 3 0 16,3 3 1-16,-3 4-1 15,0 0 0-15,-1 4 1 16,1 0-3-16,1 2 2 16,1-2-2-16,2 3 0 15,4 2-1-15,4 3 1 16,3 3-1-16,3 3 0 15,0 3 0-15,0 4 0 0,11 1 0 16,11 0 1-16,6-2-1 16,5-4 0-16,5-7 1 15,3-4-1-15,-3-5 0 16,-3-4 0-16,-3-7 0 16,-5-3 0-16,-4 0 0 15,0-7 1-15,-2-13 0 16,-2-6-1-16,2-6 1 15,-8-8 1-15,-3-10 1 16,-4-3 3-16,-6-1-1 0,0 1 2 16,-14 3-3-16,-10 6-1 15,-3 6 1-15,-1 7-3 16,2 9 1-16,1 6-1 16,3 8 0-16,-2 8-1 15,4 0-9-15,0 11-19 16,3 11-40-16</inkml:trace>
  <inkml:trace contextRef="#ctx0" brushRef="#br0" timeOffset="76377.4914">22387 10237 1695 0,'0'0'77'15,"0"0"-48"-15,0 0 0 16,0 0-2-16,0 0-3 0,0 0-9 16,0 0-2-16,0 0-5 15,0-19 0-15,0 19-4 16,0 0-1-16,0 0-1 15,0 0-2-15,0 6-2 16,0 14 2-16,0 8 0 16,0 7 1-16,0 0-1 15,0 3 1-15,0-3-1 16,0-1 1-16,0-5-1 16,0-2 0-16,0-3 0 15,0-5 0-15,0-4 0 16,0-3 0-16,0-5 0 15,0-4 0-15,0-3 0 16,0 0 0-16,0 0 1 16,0 0-1-16,0 0 1 0,0 0-1 15,0 0 1-15,0 0-1 16,0 2-11-16,0 0-37 16,0-1-293-16</inkml:trace>
  <inkml:trace contextRef="#ctx0" brushRef="#br0" timeOffset="81236.3323">22496 14118 1772 0,'0'0'39'0,"0"0"-14"15,0 0-2-15,0 0 2 16,-93-5-15-16,68 5-4 16,3 5-2-16,0 4-1 15,4 4-2-15,-3 3 2 16,3 4-2-16,0 1 0 16,2 1 1-16,2 2-2 15,4 1 1-15,4-1-1 16,6 2 0-16,0 1 1 0,2-1-1 15,15-3 1-15,7-1-1 16,7-2 0-16,4-4 1 16,4-2-1-16,0-7 0 15,-1-2 1-15,-1-5-1 16,-4 0 1-16,-3-6-1 16,-3-9 1-16,-3-5 0 15,-5-4 4-15,-4-5 1 16,-6-5 3-16,-6-2-3 15,-3-3-2-15,0-1 0 16,-12 3-2-16,-9 7 2 16,2 7-2-16,2 7-2 15,-1 7 0-15,3 9-10 0,-2 0-12 16,0 17-46-16</inkml:trace>
  <inkml:trace contextRef="#ctx0" brushRef="#br0" timeOffset="82284.2095">22565 15716 1717 0,'0'0'61'15,"0"0"-26"1,0 0-2-16,0 0-11 0,0 0-2 16,0 0-8-16,-91-36-3 15,65 35 1-15,1 1-1 16,-1 0-3-16,-1 4-2 15,1 11-3-15,0 2-1 16,4 6 0-16,2 5 1 16,6 5 0-16,5 1-1 15,9 7 0-15,0 1 0 16,12 0 1-16,16-2 0 16,8-6 0-16,9-5-1 15,-1-6 0-15,4-8 1 16,-3-7-1-16,0-6-1 15,-5-2 0-15,-4-7 1 0,-5-17-1 16,-7-6 2-16,-6-6-1 16,-4-13 1-16,-14-1 0 15,0-1 2-15,-10 5-2 16,-12 10 5-16,-2 10-1 16,2 6-3-16,2 8-2 15,3 9-9-15,2 3-22 16,3 0-127-16</inkml:trace>
  <inkml:trace contextRef="#ctx0" brushRef="#br0" timeOffset="83454.4292">22380 12087 1684 0,'0'0'82'15,"0"0"-43"-15,0 0-10 16,0 0-8-16,0 0-12 15,0 0 3-15,0 0-5 16,-68-19-2-16,48 19-1 16,-5 3 3-16,1 9-2 15,-2 2 0-15,2 3-3 0,2 1 0 16,3 2-1 0,7 4-1-16,4 1 0 0,4 2 1 15,4 2-1 1,0-3 0-16,13 1 0 0,9-2 1 15,8-2-1-15,3-1 0 16,3-7 0-16,-2-2 0 16,1-7 1-16,-5-6-1 15,-3 0 0-15,-2-2 1 16,-6-13 1-16,-3-7 0 16,-6-3 4-16,-3-6-1 15,-7-6-1-15,0-1 3 16,0-2-3-16,-12 7-2 15,-3 5-2-15,2 11 0 16,-2 8-2-16,-2 9-5 0,-2 0-15 16,-5 9-58-16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1-15T04:48:52.983"/>
    </inkml:context>
    <inkml:brush xml:id="br0">
      <inkml:brushProperty name="width" value="0.05292" units="cm"/>
      <inkml:brushProperty name="height" value="0.05292" units="cm"/>
      <inkml:brushProperty name="color" value="#FF0000"/>
    </inkml:brush>
  </inkml:definitions>
  <inkml:trace contextRef="#ctx0" brushRef="#br0">14877 4621 127 0,'0'0'1612'0,"0"0"-1575"0,0 0-18 15,0 0-3-15,0 0-2 16,0 0-10-16,0 0-1 16,-9 0 0-16,9 0-3 15,0 0 1-15,0 3-1 16,0 3 1-16,0-3-1 16,0 4 1-16,0-2-1 15,0 2 1-15,0 0-1 16,4-1 0-16,3 0 0 15,2-2 2-15,1-1-1 0,5-2 0 16,2-1 2 0,2 0-2-16,6 0 0 0,-1-8 0 15,-3-3-1-15,-3 0 1 16,-6 2-1-16,1-4 0 16,-4 2 1-16,-3 2 1 15,-1 1 0-15,-1 2 5 16,-4 3 3-16,0 0-1 15,0 2 1-15,0 1-2 16,0 0 0-16,0 0-5 16,0 0-1-16,0 0 1 15,0 1-3-15,0 15 1 16,0 8-1-16,4 9 2 16,2 7 0-16,5 2-1 15,-2 3 0-15,4-4-1 0,-1-4 3 16,3-2-3-1,-4-3 1-15,-2-5-1 0,-5 0 1 16,-4-7-2-16,0-1 2 16,0-4-1-16,-6-1 0 15,-15-2 0-15,-7-5 0 16,-7-5 2-16,3-2-2 16,3 0-1-16,8 0 1 15,11 0-3-15,6-8-8 16,4-3-11-16,11-5-108 15</inkml:trace>
  <inkml:trace contextRef="#ctx0" brushRef="#br0" timeOffset="938.4897">17298 4325 1463 0,'0'0'366'0,"0"0"-347"16,0 0-7-16,0 0 8 15,0 0-10-15,0 0-3 16,-43 58-6-16,43-38 1 16,0 1-1-16,9 0 0 15,12-2 0-15,4-3-1 16,6-8 0-16,2-4-5 0,-2-4-2 16,-1 0-1-1,-7-4 5-15,-8-9 1 0,-6-1 2 16,-2-1 0-16,-4-2 1 15,-3 2 5-15,0 1 3 16,0 2 1-16,0 2-3 16,0 5-2-16,0 2 4 15,0 3 1-15,0 0-4 16,0 0-3-16,0 0-3 16,-3 5-1-16,3 14-1 15,0 8 2-15,0 3 2 16,0 3-2-16,0 3 0 15,0 0 0-15,0 4 1 16,4 6-1-16,6-2 0 0,-3 0 0 16,0-6 1-16,-5-7-1 15,-2-5 0-15,0-6 0 16,0-5-1-16,-2-4 1 16,-11-4-1-16,-2-3 1 15,0-2 0-15,-1-2 0 16,-2 0 0-16,0-7 0 15,0-6 1-15,0 2-1 16,3-1-4-16,5-1-1 16,7 1-2-16,3-2-14 15,0-5-30-15,22-1-125 16</inkml:trace>
  <inkml:trace contextRef="#ctx0" brushRef="#br0" timeOffset="1170.8436">17984 4407 1780 0,'0'0'79'0,"0"0"-73"15,0 0-2-15,0 0-2 16,99-34-2-16,-51 28-10 16,-2 0-43-16,-2 4-267 15</inkml:trace>
  <inkml:trace contextRef="#ctx0" brushRef="#br0" timeOffset="1319.5012">18005 4504 1830 0,'0'0'20'0,"0"0"-13"16,0 0 22-16,0 0-20 15,0 0-8-15,92 0-1 16,-21-12-43-16</inkml:trace>
  <inkml:trace contextRef="#ctx0" brushRef="#br0" timeOffset="5857.2392">19239 4804 306 0,'0'0'1075'16,"0"0"-977"-16,0 0-23 16,0 0-31-16,0 0 4 15,0 0-16-15,0 0-8 16,0 12 2-16,0-11-4 15,0-1-6-15,0 0-3 16,0 0-2-16,0 0 5 16,0 0 2-16,0 0 2 15,0 0-1-15,0-1-2 16,0-11-7-16,0-7-8 0,0-5 1 16,0-5 0-16,0-4 0 15,1-3-3-15,1 3 2 16,-1 2-1-16,1 2-1 15,2 2 0-15,-3 7 2 16,2 0-1-16,0 0 2 16,2 1-3-16,1 3 1 15,0 2 0-15,1 2-1 16,-1 4 2-16,-3 3-1 16,-1 3 2-16,-2 0 1 15,0 2-3-15,0 0 0 16,1 0-1-16,4 0 0 15,3 0 0-15,5 0 0 0,0 6 1 16,5 4-1 0,-3 3 1-16,1 3-1 0,0 1 0 15,-3 2 1 1,-1 1 0-16,-1-1-1 0,-3 4 0 16,-2-1 0-16,-3 1 0 15,0 2 0-15,-3-1 0 16,0 2 0-16,0-3 0 15,0-1 0-15,0-3-1 16,0-5 1-16,0-1-1 16,0-3 0-16,0-2 0 15,-1-2-1-15,1 0 1 16,0-2-5-16,0 0-1 16,0 1-5-16,0-2-17 0,0-3-23 15,0 0-102-15</inkml:trace>
  <inkml:trace contextRef="#ctx0" brushRef="#br0" timeOffset="6075.5275">19233 4655 1785 0,'0'0'33'0,"0"0"-26"16,0 0-5-16,0 0 2 15,0 0-4-15,118-24-16 16,-73 18-101-16</inkml:trace>
  <inkml:trace contextRef="#ctx0" brushRef="#br0" timeOffset="6416.0558">19812 4660 1871 0,'0'0'29'0,"0"0"-7"16,0 0-4-16,0 0-6 15,0 0-11-15,0 0-1 16,-7-22-12-16,15 21-23 16,5-1-260-16</inkml:trace>
  <inkml:trace contextRef="#ctx0" brushRef="#br0" timeOffset="7273.5426">20138 4782 1632 0,'0'0'100'16,"0"0"-87"-1,0 0 14-15,0 0-1 0,0 0-13 16,0 0-6-16,0 1-2 16,0-1 6-16,0 0 2 15,0 0 2-15,0 0 3 16,-3-11-8-16,-3-6-9 15,-1-6 3-15,-1-4-1 16,2-2-2-16,3-4 0 16,3 3-1-16,0 4 1 15,0 2-1-15,0 3 0 16,8 3 1-16,-2-2-1 0,4 3 0 16,0 0 0-16,-2 0 0 15,1 0 3-15,1 5-1 16,-2 2 1-16,-3 4 2 15,1 3-1-15,-5 3 0 16,-1 0-1-16,6 0-2 16,1 0-1-16,7 0-1 15,4 4 1-15,1 9 1 16,0 2 0-16,-1 4-1 16,-3 0 0-16,0 3 0 15,-3 1 1-15,-3-1-1 16,1 3-1-16,-2 0 1 15,-2 1 0-15,-1 1 0 0,-4-1 0 16,0-1 0 0,2-3 0-16,-3-2 0 15,0 0 0-15,0-1-3 0,0-3 1 16,0 1 0-16,0-3-1 16,0-4 0-16,0 0 0 15,0-4-2-15,0 1-5 16,0-3 0-16,0-2-16 15,0-2-16-15,0 0-30 16,0 0-285-16</inkml:trace>
  <inkml:trace contextRef="#ctx0" brushRef="#br0" timeOffset="7481.7542">20152 4695 1782 0,'0'0'36'0,"0"0"-33"16,0 0 15-16,102-30-6 16,-67 24-12-16,-1-1-4 15,-1-2-106-15</inkml:trace>
  <inkml:trace contextRef="#ctx0" brushRef="#br0" timeOffset="8566.4312">19058 4138 1668 0,'0'0'46'0,"0"0"-27"16,0 0 20-16,0 0-15 15,0 0-11-15,0 0-6 16,-3 3-3-16,3-3 3 16,0 2 1-16,0-2-3 15,8 3 0-15,11 1 3 16,8-1-2-16,6 0 1 15,4-2-4-15,8 0-1 16,11-1 1-16,10 2-2 0,12-2 1 16,4 3-1-16,3-3 0 15,-6 0-1-15,1 0 1 16,-2 0-1-16,1 0 0 16,-3 0 0-16,-1 0 3 15,-4 0-1-15,-4 0-1 16,-6 0-1-16,-10 0 1 15,-6 0-2-15,-9 0 2 16,-8 0-1-16,-6 0 1 16,-11 0 2-16,-1 0 0 15,-2 0-2-15,-6 0 5 16,0 0-4-16,0 0 0 0,-1 0-1 16,1 0 1-1,1 0-1-15,3 0-1 0,1 0 2 16,-1 0 0-16,-1 0 0 15,-4 0-1-15,1 0 0 16,-2 0 0-16,0 0-1 16,0 0 0-16,0 0 0 15,0 0-11-15,-11 0-49 16</inkml:trace>
  <inkml:trace contextRef="#ctx0" brushRef="#br0" timeOffset="14262.4598">21507 4420 1672 0,'0'0'64'0,"0"0"-47"16,0 0 8-16,0 0 2 16,0 0-12-16,0 0-7 15,0 0 1-15,0 0 0 16,-3 1 1-16,3-1-1 16,0 1-4-16,14 1-2 15,11-1 0-15,8 1-1 16,6-2 0-16,3 0 0 0,1 0-1 15,0 0-1 1,-1-3 0-16,-2-4 1 0,-6 2 0 16,-10 0-1-1,-9 1 0-15,-9 1 1 0,-4 0-1 16,-2 1 0-16,0 2 1 16,0-1-1-16,0 1-2 15,0 0-10-15,0 0-8 16,-3 4-3-16,-5 3-59 15,-2-1-1390-15</inkml:trace>
  <inkml:trace contextRef="#ctx0" brushRef="#br0" timeOffset="14630.338">21533 4596 1684 0,'0'0'11'16,"0"0"-11"-16,0 0 0 15,0 0 22-15,82 0-11 16,-36 0-11-16,3 0 2 15,2-3 0-15,1-4 0 0,-1 1 3 16,-6-1 14-16,-11 1-4 16,-11 1-4-16,-9 2 2 15,-9 0 0-15,-5 2-5 16,0 1 1-16,0-2 1 16,0 2-2-16,0 0-4 15,0 0-4-15,0 0-1 16,0 0-34-16,0 0-115 15</inkml:trace>
  <inkml:trace contextRef="#ctx0" brushRef="#br0" timeOffset="15488.6153">22735 4693 1727 0,'0'0'21'15,"0"0"-8"-15,0 0 0 16,0 0 12-16,0 0-7 0,0 0-7 16,0 28-1-16,0-28 0 15,0 0 4-15,0 0 0 16,0 0-4-16,0-4 1 15,0-13-4-15,0-7-5 16,-3-6-1-16,0-3 0 16,2-4 1-16,1-1-2 15,0 0 3-15,0 4-2 16,4 4 1-16,9 8 0 16,-4 2-1-16,2 4 0 15,1 4 0-15,-3 1 1 16,4 1 0-16,-4 4 1 15,2 2-1-15,0 2-2 0,1 2 2 16,0 0-1-16,3 0-1 16,2 2 0-16,2 8 1 15,0 2-1-15,-3 2 1 16,1 3-1-16,-5 0 0 16,-3 0 0-16,1 3 1 15,0-1 0-15,-4 3-1 16,-2-2 0-16,2 2 0 15,-5 3 1-15,2-1 0 16,2-2-1-16,-1 2 1 16,-1-7-1-16,0-3-1 15,0-2 1-15,-1-4-2 16,-1-1-3-16,0-3-1 16,-1-4-5-16,4 0-5 0,-1 0-23 15,0 0-26-15,-2-11-946 16</inkml:trace>
  <inkml:trace contextRef="#ctx0" brushRef="#br0" timeOffset="15695.1484">22763 4538 1844 0,'0'0'17'0,"0"0"-16"0,0 0 0 16,91-31 0-16,-51 25-1 16,1 1 0-16,-1 1-24 15,-1-1-41-15,-6 1-1288 16</inkml:trace>
  <inkml:trace contextRef="#ctx0" brushRef="#br0" timeOffset="16187.4797">22552 4153 1732 0,'0'0'95'0,"0"0"-74"16,0 0 0-16,0 0 5 15,0 0-17-15,85-7-7 16,-14 4-2-16,5 0 1 16,3 3 0-16,-6-2-1 15,-7 1 1-15,-9 1-1 16,-11-3-1-16,-18 3 0 15,-13-2 0-15,-10 2 0 16,-5 0 1-16,0 0-2 16,0 0-10-16,-12 0-1 15,-6 6-3-15,-2-4-142 0</inkml:trace>
  <inkml:trace contextRef="#ctx0" brushRef="#br0" timeOffset="111248.6366">14285 10735 1513 0,'0'0'127'0,"0"0"-114"16,0 0-8-16,0 0 2 15,0 0 3-15,0 0-1 0,0 0-5 16,-10 54-3-1,21-46 2-15,6-3-2 0,0-2-2 16,2-3 1-16,-4 0-4 16,-2 0 0-16,-5-8 4 15,-5-1 8-15,-3-1 8 16,0-4 14-16,0 4 4 16,-3-1-17-16,-8 0-1 15,-2 3-8-15,2 2 3 16,1 3-1-16,0 3 1 15,2 0-4-15,0 0-4 16,4 0-3-16,-2 6 0 0,5 3 0 16,1 7 0-16,0-4 0 15,0-1 0-15,3-1 2 16,13-1 0-16,-2-4-2 16,3-5-2-16,-2 0 0 15,2 0-1-15,-7 0 2 16,-3-8 1-16,-4-3 1 15,-3-2 1-15,0-1 4 16,0-1 7-16,-11 3-5 16,-1 2-2-16,-2 3-2 15,1 3 0-15,1 4-2 16,0 0-2-16,3 0 0 16,3 5 0-16,4 11-1 0,2 5-2 15,2-1-12-15,18-2-39 16,6-3-850-16</inkml:trace>
  <inkml:trace contextRef="#ctx0" brushRef="#br0" timeOffset="112426.9097">14313 11344 1264 0,'0'0'321'16,"0"0"-309"-16,0 0-5 16,0 0 3-16,0 0-10 0,0 0-3 15,49-12-59 1,-42 4-33-16,-3-1 41 0,-4 2 54 15,0 0 150-15,0 2-38 16,-7-2-62-16,-5 4-9 16,-3-1-6-16,-1 1-5 15,-1 1-9-15,1 2-3 16,2 0-1-16,1 0-6 16,2 0-5-16,4 2-3 15,2 8-3-15,1 1 1 16,3 0-2-16,1 3 0 15,0 0 0-15,0-1 1 0,8-1-1 16,4-3 1-16,5-2-1 16,-1-6-1-16,0-1-1 15,0 0 1-15,-6-6 2 16,-3-5 3-16,-4-2 0 16,-3 0-2-16,0-1 1 15,0 0 2-15,-10 1 0 16,-2 2 1-16,0 4-1 15,2 3 2-15,4 1-3 16,1 3-1-16,2 0-2 16,-1 3-2-16,1 9 1 15,3 4-1-15,0 0-2 16,0 0 2-16,9-4 0 16,0-3 0-16,1-4 1 15,-4-2-1-15,-3 0 2 0,-2-3 1 16,-1 0 2-1,0 0 4-15,0-8-1 0,0-4-3 16,0 6 0-16,-1 3-3 16,1 2-6-16,0 1-32 15</inkml:trace>
  <inkml:trace contextRef="#ctx0" brushRef="#br0" timeOffset="129078.5729">14755 10068 1500 0,'0'0'61'16,"0"0"-19"-16,0 0 20 15,0 0-19-15,0 0-20 16,0 0-8-16,0 0-2 16,1 7-2-16,-1-5 2 15,0 0-3-15,0 1-1 16,0-1-1-16,0 1-2 15,0 0 1-15,2 0-1 16,-2 0 1-16,0 0-2 0,0 1-1 16,0-1 0-16,0 1 0 15,0-1-1-15,0-1 1 16,0-2-2-16,0 3 1 16,0-3-2-16,0 2 0 15,0-2 1-15,0 0 0 16,0 0 0-16,0 0 6 15,0 0 6-15,0-8 1 16,0-11-11-16,0-5-3 16,0-5 0-16,0-5-1 15,0 1 0-15,0 1 0 16,6 2 0-16,0 4-1 0,1 2 1 16,1 5 0-16,-1 2 0 15,1 3 0 1,-2 2 0-16,0 2 0 0,1 1 0 15,-3 1 0-15,1 5 1 16,-3 0-1-16,-1 2 1 16,1 1 1-16,-2 0-1 15,0 0-1-15,0 0 0 16,1 0 0-16,2 0-2 16,3 0 2-16,4 0 0 15,1 7 0-15,1 6 0 16,-2-2 0-16,1 1 0 15,1 2 0-15,0 0 1 16,-3 2 0-16,0-2-1 0,-2 1-1 16,-4 1 1-16,4-1 0 15,-4 3 0-15,1-1 0 16,0 0 0-16,-3 1 0 16,-1-3-1-16,0 2 2 15,0-5-2-15,0 0 2 16,0 0-1-16,0-5 0 15,0 3 0-15,0-3 0 16,0-4 0-16,0 2-1 16,1-1-1-16,-1-4-3 15,0 0-9-15,2 0-19 16,0 0-37-16,-2 0-834 0</inkml:trace>
  <inkml:trace contextRef="#ctx0" brushRef="#br0" timeOffset="129343.9599">14794 9968 1763 0,'0'0'45'16,"0"0"-21"-16,0 0 0 15,0 0-9-15,0 0-11 16,0 0-4-16,97-7-13 16,-60 2-56-16</inkml:trace>
  <inkml:trace contextRef="#ctx0" brushRef="#br0" timeOffset="131141.6649">14680 9621 1113 0,'0'0'397'0,"0"0"-286"15,0 0-39-15,0 0-21 16,0 0-21-16,0 0-10 15,-2 0-4-15,2 0 0 16,0 0-3-16,0 0-2 16,0 0 1-16,0 0-1 15,0 0-4-15,0 0-3 16,0 0-3-16,0 0 2 0,0 0-3 16,19 0 1-16,9 0-1 15,5 0 0-15,7 0 0 16,-1 1 1-16,1-1-1 15,-6 2 0-15,-2-2-1 16,-7 0-1-16,-8 0 2 16,-3 0 0-16,-9 0 1 15,-2 0-1-15,-3 0 0 16,0 0 2-16,0 0 2 16,0 0-1-16,0 0 4 15,0 0-3-15,0 0-3 16,0 0-1-16,2 0 0 15,5 0-6-15,-1 0-74 16</inkml:trace>
  <inkml:trace contextRef="#ctx0" brushRef="#br0" timeOffset="132467.815">14758 12395 1747 0,'0'0'77'0,"0"0"-52"15,0 0 10-15,0 0-12 16,0 0-9-16,0 0-4 0,0 0-5 16,0-12-3-16,0 12-2 15,0 0-1-15,0 5-1 16,0 9 1-16,0 6 1 16,0 1 1-16,0 3 0 15,0 3-1-15,0 0 1 16,0 0-1-16,0 1 0 15,0 0 0-15,0-6 0 16,0-3 0-16,0-7 0 16,0-3 0-16,0-4-5 15,0-2-1-15,0-1-3 16,0-2-4-16,0 0-3 16,0 0-24-16,0-5-31 15</inkml:trace>
  <inkml:trace contextRef="#ctx0" brushRef="#br0" timeOffset="133073.389">14708 12375 1793 0,'0'0'35'0,"0"0"-14"15,0 0-11-15,0 0-2 16,0 0-2-16,0 0-5 0,62-40 0 16,-40 40-1-16,2 0 0 15,-3 4 0-15,-2 8 0 16,-3 3-2-16,-5 2 1 16,-5 1 0-16,-4 2-7 15,-2-2 3-15,0-2-2 16,-5 1 4-16,-5-2 2 15,-4-2 2-15,1-1-1 16,2-3 0-16,3-1 0 16,0-2 1-16,2-3-1 15,2 4 0-15,2-4 0 16,2 3 0-16,0 4-2 16,0-4 1-16,0 4 1 15,0 1 0-15,7-1 0 0,3-1 2 16,0 3-2-16,5-2 3 15,0 0-1-15,0-1-2 16,0 2 0-16,-3 0 0 16,0 0 0-16,-3 2 0 15,-1-1 1-15,-5-3-1 16,0 2 0-16,-3-7 1 16,0 2-1-16,0-2-1 15,0-1 1-15,-14-1 2 16,-8 2 0-16,-4-1-1 15,-7 4-1-15,4-1 0 16,4-3 1-16,7-2-1 16,9 2 0-16,5-3-1 15,2 0-2-15,2 0-5 0,0 0-41 16,0-6-166-16</inkml:trace>
  <inkml:trace contextRef="#ctx0" brushRef="#br0" timeOffset="133497.9243">14634 12167 1781 0,'0'0'31'0,"0"0"-22"16,0 0 10-16,0 0-10 15,0 0-5-15,0 0-4 16,122-17 0-16,-74 17 0 15,-3 0 0-15,-3 0 0 16,-8 0 0-16,-7 0 0 16,-11 0 0-16,-7 0 0 0,-7 0 0 15,-2 0 0-15,0 0 2 16,0 0-1-16,0 0 4 16,0 0 0-16,0 0-4 15,0 0-1-15,0 0-11 16,0 5-41-16</inkml:trace>
  <inkml:trace contextRef="#ctx0" brushRef="#br0" timeOffset="135484.2466">20298 10202 1810 0,'0'0'32'0,"0"0"-12"16,0 0 8-16,0 0-9 15,0 0-9-15,0 0-6 16,0 0-4-16,-25 0 0 16,18 19-1-16,1 3 0 15,6 3 1-15,0 1-1 0,9-1 0 16,18-4 0-16,6-6-2 15,6-6-7-15,7-9-4 16,-1 0-8-16,0-4 2 16,-10-16-8-16,-5-4 0 15,-8-5 5-15,-8-1 23 16,-9 2 1-16,-1 5 21 16,-4 5 4-16,0 3 5 15,0 3-5-15,-4 7-5 16,1 0-4-16,1 3-4 15,2 2-5-15,0 0-7 16,-4 0-1-16,1 16-2 16,-2 9 1-16,-3 11 2 15,1 6-1-15,3 4 0 16,-1 3 0-16,5-2 0 0,0-2 0 16,0-3 1-16,0-4-2 15,5-5-1-15,-2-4 0 16,-3-7 0-16,0-3 2 15,0-5 0-15,-9-6-1 16,-2-1 2-16,-6-5-1 16,3 0 1-16,-5-2-1 15,2 0 2-15,4 0-1 16,2-3-1-16,4-5-1 16,4-4-4-16,3-1-17 0,0-4-34 15,12 0-120-15</inkml:trace>
  <inkml:trace contextRef="#ctx0" brushRef="#br0" timeOffset="135725.6583">20932 10244 1875 0,'0'0'22'0,"0"0"-17"0,0 0-5 15,0 0 1-15,85-26-1 16,-36 24 0-16,3 2-21 16,-4 0-36-16,-9 0-138 15</inkml:trace>
  <inkml:trace contextRef="#ctx0" brushRef="#br0" timeOffset="135880.7336">20954 10413 1726 0,'0'0'94'0,"0"0"-80"16,0 0-11-16,0 0-1 15,0 0 2-15,0 0 0 0,86 5-4 16,-25-5-15-1,1 0-99-15</inkml:trace>
  <inkml:trace contextRef="#ctx0" brushRef="#br0" timeOffset="136525.8476">21923 10512 1712 0,'0'0'61'16,"0"0"-56"-16,0 0 7 15,0 0 21-15,0 0-17 16,0 0-11-16,-1 2 1 16,1-2 1-16,0 0 0 15,0 0 2-15,0 0 2 16,-3 0-2-16,-3-4 4 16,-1-13-8-16,2-9-3 15,4-5-1-15,1-7 0 16,0-2-1-16,0-2 0 0,9 4 2 15,2 3-2-15,1 5 1 16,1 7 2-16,-2 4-3 16,-2 4 4-16,2 3-3 15,-2 3 2-15,-3 6 1 16,1 3-4-16,1 0 0 16,3 0 0-16,3 3-1 15,2 9 1-15,1 6 0 16,1 2-1-16,-4 2 2 15,4 2-1-15,-4 1 0 16,-2 0 0-16,-2-1-1 0,-4-1 1 16,0 1 0-16,-1-4 0 15,-5 1 0-15,4-4-1 16,-2-2 0-16,-1-3 0 16,2-2-2-16,-1 0 3 15,-1 0-4-15,-1-1-1 16,2-2-6-16,-2-1-6 15,0-2-22-15,0-2-21 16,0-2-304-16</inkml:trace>
  <inkml:trace contextRef="#ctx0" brushRef="#br0" timeOffset="136724.6586">21920 10377 1812 0,'0'0'33'0,"0"0"-30"0,0 0 9 15,0 0 1-15,0 0-9 16,86-13-4-16,-43 10 0 16,-4 2-24-16,-5-2-54 15</inkml:trace>
  <inkml:trace contextRef="#ctx0" brushRef="#br0" timeOffset="137190.3309">21782 9997 801 0,'0'0'993'16,"0"0"-976"-16,0 0-12 16,0 0 12-16,0 0-8 15,0 0-8-15,110-12-1 16,-66 12 0-16,-4 0 0 16,-3 0 1-16,-7 0-1 15,-12 0 0-15,-8 0 0 16,-7 0 1-16,-3 0-1 15,0 0 0-15,0 0 4 16,0 0 0-16,0 0-3 16,0 0-1-16,0 4-9 0,3 4-15 15,3-2-159-15</inkml:trace>
  <inkml:trace contextRef="#ctx0" brushRef="#br0" timeOffset="138970.7304">22533 10305 1365 0,'0'0'356'15,"0"0"-321"-15,0 0-12 16,0 0 9-16,0 0-11 15,0 0-11-15,-1-1-4 16,1 1-3-16,0 0-1 16,0 0 1-16,0 0-3 15,0 0 2-15,0 0-1 16,0-2-1-16,0 2 1 16,0-1 0-16,0 1 3 15,0-4 5-15,-3 1 0 0,-3-1-2 16,1-1-7-16,3 1 2 15,-1 1 2-15,1 2 0 16,2 1 0-16,0 0-1 16,0 0-3-16,0 0 1 15,0 0-1-15,0 0-2 16,0 0-5-16,2 0-31 16,14 4-18-16,2 0-146 15</inkml:trace>
  <inkml:trace contextRef="#ctx0" brushRef="#br0" timeOffset="139488.2507">22942 10162 1806 0,'0'0'40'0,"0"0"-17"16,0 0 6-16,0 0-12 15,0 0-8-15,0 0-6 16,-3-5-2-16,3 5-1 16,0 0-1-16,0 8-1 15,0 12 2-15,0 7 1 16,0 5 0-16,0 1-1 15,0 1 0-15,0-1 0 0,0-1 1 16,0-3 0 0,0-4-2-16,0-6-1 0,0-4-3 15,0-5 0-15,0-4-2 16,0 0-1-16,0-5-5 16,0-1-5-16,0 0-8 15,0 0-4-15,0-3-91 16</inkml:trace>
  <inkml:trace contextRef="#ctx0" brushRef="#br0" timeOffset="140120.4121">22929 10168 1645 0,'0'0'99'16,"0"0"-71"-16,0 0-1 16,0 0 9-16,0 0-18 15,0 0-11-15,41-41 0 16,-26 41-3-16,0 0-1 16,2 3-2-16,-2 10 0 15,0 1 0-15,-5 5-1 16,-4 1 0-16,-4 2 0 15,-2 1-2-15,0 1 2 16,-2 1-3-16,-10-4 0 16,-4-4 3-16,1-1 0 15,0-2 1-15,4-3 0 0,4-8-1 16,4 1 0-16,1-3 0 16,2-1 1-16,0 0-1 15,0 0 0-15,0 1 0 16,0 1 0-16,0-1-1 15,8 2 1-15,4-1 0 16,3 3 2-16,0 1-1 16,0-2 0-16,0 3-1 15,-1 0 0-15,0 1 1 16,-4 1-1-16,1 1 0 16,-1 0 0-16,-2 2-1 0,-1-2 2 15,-5 2-2 1,-2-1 1-16,0-1-1 0,0-2-4 15,-8 1 5-15,-5-2 0 16,-6-2 0-16,-3-2 0 16,0 0 0-16,0-3 0 15,5 0 0-15,2 0 2 16,5 0-2-16,4 0 0 16,0 0 0-16,3 0 0 15,2 0-14-15,1 0-27 16,0 0-71-16</inkml:trace>
  <inkml:trace contextRef="#ctx0" brushRef="#br0" timeOffset="140837.8155">22779 9964 1726 0,'0'0'50'0,"0"0"-30"15,0 0 5-15,0 0-2 16,0 0-14-16,0 0-4 16,2-2 2-16,16 2-6 15,8 0-1-15,11 0 0 16,5 0 0-16,5 0 0 16,4 0 0-16,-2 2 0 15,-1-1 0-15,-3 1 0 16,-14-2 0-16,-9 1 0 0,-11-1 0 15,-5 0 0-15,-5 0 0 16,1 0 1-16,-2 0-1 16,0 0 2-16,0 0 1 15,0 0-3-15,0 2-1 16,1 3-12-16,-1-3-89 16,0-2-853-16</inkml:trace>
  <inkml:trace contextRef="#ctx0" brushRef="#br0" timeOffset="141988.8435">21637 9656 1492 0,'0'0'137'0,"0"0"-97"16,0 0 6-16,0 0-4 15,0 0-21-15,0 0-13 16,-6-5 0-16,6 5-5 16,0 0 1-16,0 0-2 15,0 0 1-15,0 0-1 16,0 0-2-16,13 0 5 15,7 0 4-15,7 0-1 16,6 0 1-16,11 0-4 16,7 0-3-16,9 0 1 0,6 0-2 15,3 0 0-15,0 0 0 16,3 0-1-16,4 0 1 16,2 0-1-16,5 0 0 15,2 0 0-15,-3 0 0 16,0 0 1-16,-4 0 0 15,-8 0-1-15,-1-2 0 16,-11-1 0-16,-4 1-1 16,0 1 1-16,-2-1-1 15,-2 2 1-15,-5 0 0 16,-8 0 1-16,-9 0-1 16,-11 0 0-16,-6 0 0 15,-6 0 0-15,-5 0 0 0,0 0 0 16,0 0 0-1,0 0 0-15,1 0 1 0,-1 0 2 16,0 0 1-16,1 0 0 16,2 0 2-16,-3 0-2 15,1 0 1-15,1 0-2 16,-2 0-2-16,0 0 0 16,0 0-1-16,0 0-5 15,0 0-31-15,0 0-99 16</inkml:trace>
  <inkml:trace contextRef="#ctx0" brushRef="#br0" timeOffset="150187.0829">21012 11219 1680 0,'0'0'76'0,"0"0"-58"15,0 0 14-15,0 0-6 16,0 0-12-16,0 0-5 16,0 0 1-16,-2-4 1 15,2 4 0-15,0 0-4 0,0-1 2 16,0 1-2-16,0 0-1 16,0-2-1-16,0 2-1 15,0 0-1-15,0 0 0 16,0 0 0-16,0 0-2 15,0 0 2-15,0-1-2 16,16 1-1-16,4-1 0 16,9 0 0-16,-1 1 0 15,-1 0 0-15,-1-2 0 16,-4 2-1-16,-3-1 1 16,-4 1 0-16,-6-2 0 15,-3 2 0-15,-5 0-1 16,-1 0 1-16,0-2 0 15,0 2 0-15,0 0-3 0,0 0-2 16,0 0-6-16,0 0-16 16,0 0-39-16,0 5-4 15,0 3-295-15</inkml:trace>
  <inkml:trace contextRef="#ctx0" brushRef="#br0" timeOffset="150559.4503">21018 11356 1311 0,'0'0'480'16,"0"0"-452"-16,0 0-1 15,0 0-4-15,0 0-12 16,0 0-7-16,2 0-2 16,17 0-1-16,4 0 0 15,6 0 0-15,1 0-1 16,-1 0 1-16,-3-1-1 16,0 0 1-16,-6-1-1 15,-5 2 0-15,-4 0 2 16,-5 0 1-16,-2 0-1 15,-2 0 0-15,-2 0-1 0,0 0-1 16,0 0 0-16,0 0-1 16,1 0-6-16,-1 3-44 15,2 3-250-15</inkml:trace>
  <inkml:trace contextRef="#ctx0" brushRef="#br0" timeOffset="160308.3641">21945 11922 1536 0,'0'0'70'15,"0"0"-65"-15,0 0 9 16,0 0 41-16,0 0-11 16,0 0-15-16,0 0-7 15,0 0 4-15,0 8 2 16,0-8-4-16,0 0 0 16,0 0-9-16,0-8-5 15,0-8-9-15,0-1 0 0,0-5-1 16,0-2 1-1,0-1 0-15,0-2-1 0,1 0 0 16,6 3 1-16,-2 2 0 16,-1 2-1-16,2 3 2 15,-3 1 1-15,2 3 0 16,4 1 0-16,-3 0-1 16,1 2-1-16,-1 1 0 15,3 1 1-15,-3 5-1 16,-2 0-1-16,-2 1 1 0,-1 2 0 15,1 0 0 1,-2 0-1-16,3 0 0 0,2 0 0 16,2 0 1-16,3 0-1 15,1 0 0-15,2 5 0 16,-2 1 1 0,-1 0-1-16,-1 2 1 0,0 4-1 15,-1 0 0-15,0 0 0 16,0 2 0-16,-1 2 0 15,1 1 0-15,-1 4 0 16,-2 1 0-16,2 2 0 16,-2-2 0-16,-2-2 0 15,0 0 0-15,-2-1-1 16,0-1 1-16,-1-1-1 16,2-3 0-16,-2 2 1 0,0-5-2 15,0-1-1 1,3-3 0-16,-2-2-1 0,-1 1 1 15,2-3 0-15,-1 0 0 16,-1-2-2-16,1 1-7 16,3 0-18-16,-3-2-26 15,2 0-109-15</inkml:trace>
  <inkml:trace contextRef="#ctx0" brushRef="#br0" timeOffset="160602.1213">21953 11810 1820 0,'0'0'32'16,"0"0"-20"-16,0 0 14 16,0 0-13-16,0 0-10 15,0 0-2-15,20-3-1 16,7 3 0-16,6 1-3 16,2 5-20-16,4-2-35 15,-6-4-264-15</inkml:trace>
  <inkml:trace contextRef="#ctx0" brushRef="#br0" timeOffset="161192.1446">21880 11405 1708 0,'0'0'58'0,"0"0"-28"16,0 0 8-16,0 0-15 0,0 0-6 15,0 0-8-15,-1-9-6 16,1 9-1-16,1 0 0 16,17 0-1-16,9 0 1 15,4 0-1-15,4 0 0 16,0 0-1-16,0 1 1 16,-1-1-1-16,-5 0 0 15,-6 0 1-15,-7 0-1 16,-5 0 0-16,-6 0 0 15,-4 0 0-15,1 0 0 16,-2 0 1-16,0 0-1 16,0 0 0-16,0 0 0 0,1 3-11 15,1-3-47-15,-2 1-94 16</inkml:trace>
  <inkml:trace contextRef="#ctx0" brushRef="#br0" timeOffset="161712.7723">21813 11239 1585 0,'0'0'110'16,"0"0"-99"-1,0 0 0-15,0 0 1 0,0 0 1 16,93-6-10-16,-54 6-1 16,1 0 2-16,-5 0-3 15,-2 0 3-15,-4 0 3 16,-6 0 3-16,-7 0 7 15,-5 0-3-15,-6 0 4 16,-5-1-1-16,0 1-4 16,0 0-6-16,0 0-3 15,0 0-2-15,0 0-2 16,0 0-13-16,7 4-48 16,1 6-139-16</inkml:trace>
  <inkml:trace contextRef="#ctx0" brushRef="#br0" timeOffset="162992.8786">22610 11725 1508 0,'0'0'247'0,"0"0"-230"15,0 0 9-15,0 0 11 16,0 0-19-16,0 0-10 16,-3 0-2-16,4 0 0 15,15 0-2-15,8 0-2 0,4 0-1 16,5 0 0-1,-1 0-1-15,-4 0 0 0,-1 0 1 16,-6 0 0-16,-3 0-2 16,-8 0 0-16,-1 0 1 15,0 0 1-15,-4 0 0 16,1 0-1-16,-5 0 0 16,1 0 0-16,-1 0 0 15,2 0-16-15,-3 0-38 16,0 0-83-16</inkml:trace>
  <inkml:trace contextRef="#ctx0" brushRef="#br0" timeOffset="163405.7043">22753 11593 1162 0,'0'0'670'0,"0"0"-643"16,0 0 0-16,0 0-1 0,0 0-16 15,0 0-8 1,-4-9-2-16,4 14-2 0,0 10 2 15,0 6 0-15,0 4 0 16,0 1 0-16,0 2 1 16,0 3-1-16,0-1 0 15,0 2 0-15,0-3 0 16,0-4 1-16,0-4-1 16,0-4 0-16,0-8 0 15,0-3 0-15,0-2 0 16,0-3 0-16,0 1-1 15,0-2-4-15,0 0-9 16,4 0-33-16,5 0-270 16</inkml:trace>
  <inkml:trace contextRef="#ctx0" brushRef="#br0" timeOffset="163922.7286">23290 11605 1869 0,'0'0'27'0,"0"0"-3"0,0 0 1 15,0 0-5 1,0 0-12-16,0 0-5 0,-3-7-3 16,3 7-1-1,0 12-2-15,0 10 1 0,0 3 2 16,0 3 1-16,0-1 0 16,0 0-1-16,0-5-2 15,0 0-1-15,0-5-4 16,0-3-2-16,0-3 0 15,0-3-2-15,0-2-5 16,0-4-9-16,0 0-24 16,0-2-18-16,0 0-163 15</inkml:trace>
  <inkml:trace contextRef="#ctx0" brushRef="#br0" timeOffset="164537.6381">23287 11554 1777 0,'0'0'39'0,"0"0"-22"15,0 0 5-15,0 0 6 16,0 0-18-16,0 0-6 15,51-44-1-15,-32 44 0 16,2 0-2-16,-2 4 0 16,2 5 0-16,-6 5-1 0,0 0 1 15,-6 0-1-15,-4 3 0 16,-5-1-2-16,0-1-1 16,0 1 0-16,-11-2-3 15,-5 0 6-15,1-2-1 16,1 0-1-16,0 0 1 15,7-4-2-15,1-1 2 16,3-1-3-16,3-2 0 16,0 0 0-16,0-1 3 15,0 1 1-15,2 1 0 16,7 1 1-16,1 1 2 16,5 3-1-16,-1 1-1 15,2 1 2-15,-4 2-2 16,1 0-1-16,-2-1 0 15,-4-3 0-15,0 0 0 0,-2 0 1 16,-4-1-1-16,-1 0-1 16,0 2 1-16,0-2-2 15,-1-1 1-15,-14 0 0 16,-2 1 1-16,-3-2-1 16,-5-2 1-16,-4 2-1 15,3-5-2-15,0 0 0 16,7-2-2-16,4 0 0 15,6 0-7-15,3 0-13 16,6-4-5-16,0-6-40 0,0 3-169 16</inkml:trace>
  <inkml:trace contextRef="#ctx0" brushRef="#br0" timeOffset="165040.5906">23315 11335 1718 0,'0'0'62'0,"0"0"-33"15,0 0 3-15,0 0-15 16,0 0-14-16,0 0-2 16,56-8 1-16,-27 8 0 0,3 0 0 15,-2 0 2-15,-1 0 0 16,-3 0-1-16,-6-2 1 16,-5 1-2-16,-4-2 0 15,-5 1-1-15,-5 2 0 16,-1 0 0-16,2 0-1 15,-2 0 0-15,0 0-3 16,0 0-20-16,0 0-36 16,0 0-77-16</inkml:trace>
  <inkml:trace contextRef="#ctx0" brushRef="#br0" timeOffset="165459.6199">23248 11218 1703 0,'0'0'58'0,"0"0"-31"16,0 0 10-16,0 0-11 0,0 0-14 16,0 0-9-16,-15-4-1 15,32 4 5-15,10 0-6 16,11 0 0-16,2 0 0 16,4 0-1-16,-1 0 1 15,-4 0-1-15,-3 0 0 16,-8 0 0-16,-6 0 0 15,-8 0 0-15,-7 0 0 16,-4 0 0-16,-2 0 0 16,-1 0 0-16,0 0 0 15,0 0 0-15,0 0-1 16,0 0-7-16,0 0-73 16,-3 0-228-16</inkml:trace>
  <inkml:trace contextRef="#ctx0" brushRef="#br0" timeOffset="166710.8209">21040 12668 1760 0,'0'0'37'16,"0"0"-6"-16,0 0 6 15,0 0-14-15,0 0-7 16,0 0-4-16,0 0-1 15,-8-4-1-15,8 4-3 0,0 0-4 16,0 0-3-16,0-1 0 16,8 0 0-16,11-2 4 15,9-2-3-15,11 0 1 16,1 1-1-16,2-1-1 16,-2 2 0-16,-2 0 0 15,-6 1 0-15,-6 2-2 16,-7 0-2-16,-8 0 2 15,-3 0-2-15,-6 0 2 16,-2 0 0-16,0 0-1 16,0 0-1-16,0 0-7 15,0 0-10-15,0 2-25 16,0 9 13-16,0 0-65 0,0-1-818 16</inkml:trace>
  <inkml:trace contextRef="#ctx0" brushRef="#br0" timeOffset="167055.2836">21039 12891 1815 0,'0'0'25'0,"0"0"-10"15,0 0 11-15,0 0-18 16,0 0-7-16,0 0 5 0,51 2-5 16,-14-2 0-16,2 0 0 15,-2 0-1-15,-1-2 1 16,-5-1-1-16,-1 1 0 16,-9 2 1-16,-7 0-1 15,-7 0 0-15,-6 0 0 16,-1 0 0-16,0 0-1 15,0 0 1-15,0 0 0 16,0 0 0-16,3 0-12 16,2 0-36-16,-2 0-2 15,6 0-835-15</inkml:trace>
  <inkml:trace contextRef="#ctx0" brushRef="#br0" timeOffset="169827.1613">21986 13029 1748 0,'0'0'25'16,"0"0"-12"-16,0 0 1 15,0 0-6-15,0 0-8 16,0 0 3-16,0 0 4 15,0 0-2-15,0 22 5 16,0-20 0-16,0-2-3 16,0 0 1-16,0 0-1 15,0 0-1-15,0 0 3 16,0 0 4-16,0-10 2 16,0-7-10-16,0-7-4 15,0-7 0-15,0-6 0 16,0-6-1-16,6-3 0 15,3 4 0-15,1 4 1 0,-1 4-1 16,1 5 0-16,0 4 0 16,-1 2 1-16,0 3 1 15,1 4 2-15,1 3-2 16,-2 4 1-16,-2 3-1 16,0 3-1-16,-2 2-1 15,1 1 1-15,0 0-1 16,3 0-1-16,3 5 1 15,-2 9 0-15,3 3 0 16,0 4 0-16,-2 2 0 16,1 1 0-16,-4 2 0 15,4 1 0-15,-4-2 0 16,0-1 1-16,-3 2-1 16,-1-3 0-16,1 0 0 0,-4 2 0 15,3-3 0-15,-4 0-1 16,0-2 1-16,2-4-2 15,-2-1 0-15,0-2-1 16,0-3 1-16,2-3-4 16,-2-2-3-16,1-4 0 15,-1 1-12-15,0-2-18 16,0 0-27-16,0 0-280 16</inkml:trace>
  <inkml:trace contextRef="#ctx0" brushRef="#br0" timeOffset="170039.9023">22036 12841 1799 0,'0'0'41'0,"0"0"-28"16,0 0 10-16,0 0-9 15,0 0-12-15,0 0-2 16,117-11-2-16,-69 11-28 16,4 0-66-16</inkml:trace>
  <inkml:trace contextRef="#ctx0" brushRef="#br0" timeOffset="170504.8111">22709 12854 1808 0,'0'0'36'15,"0"0"-31"-15,0 0 9 16,0 0 12-16,0 0-22 15,0 0-2-15,114-4-1 16,-77-1-1-16,-4 1-1 16,-9 0 1-16,-2 1 0 15,-4-1-1-15,-9 4 1 16,-5 0 0-16,-2 0 0 0,-2 0-1 16,0 0 0-1,0 0-9-15,0 0-4 0,0 3 5 16,0 2-29-16,0-2-67 15</inkml:trace>
  <inkml:trace contextRef="#ctx0" brushRef="#br0" timeOffset="170784.8022">22853 12736 37 0,'0'0'1798'0,"0"0"-1770"16,0 0-5-16,0 0-8 16,0 0-13-16,0 0-2 15,-5 56 1-15,6-20 0 16,4 0-1-16,-1 0 1 16,-2 1 0-16,-2-6 0 15,0-2-1-15,0-9-2 16,0-6-2-16,0-2-1 15,0-7-8-15,0-2-17 16,0-3-24-16,6 0-216 16</inkml:trace>
  <inkml:trace contextRef="#ctx0" brushRef="#br0" timeOffset="171141.0425">23391 12690 1818 0,'0'0'73'15,"0"0"-56"-15,0 0 4 16,0 0 1-16,0 0-11 0,0 0-11 15,-4-14-2-15,4 31 0 16,0 9 2-16,0 7 0 16,0 2 1-16,0 0-1 15,0 1 0-15,-2-3-3 16,2-2-2-16,-1-6 0 16,1-6-3-16,0-2-2 15,0-7 0-15,0-3-6 16,0-3-12-16,0-4-25 15,0 0-38-15,0 0-959 16</inkml:trace>
  <inkml:trace contextRef="#ctx0" brushRef="#br0" timeOffset="171725.9463">23385 12705 568 0,'0'0'1256'0,"0"0"-1216"16,0 0-14-16,0 0-7 15,0 0-8-15,42-80-6 16,-20 75-3-16,4 2-1 16,-1 3-1-16,-3 0 1 15,2 0-1-15,-4 12 0 16,-5 1-1-16,-4 4 1 0,-4 1-3 15,-6 1-1 1,-1 1-1-16,-1-1 3 0,-17-2 1 16,-3 0-1-16,-2-3 0 15,4-3 1-15,3-5 1 16,6-2 0-16,8-3 0 16,0-1 0-16,2 0 0 15,0 2 3-15,0-2-3 16,0 0 0-16,6 1 1 15,11 2 1-15,2 0-2 16,-1 2 0-16,1 3 2 16,-2 0-2-16,-2 4 0 0,-3-1-1 15,-1 2 2-15,-3 2-1 16,-2 2 1 0,-5 0-1-16,-1 2 0 15,0-2 0-15,-4 2 0 0,-12 1-2 16,-5-1 2-16,-5-4 0 15,-2-1-1-15,-3-2 1 16,-5-4-3-16,-4-1 3 16,1-5-5-16,6-2 2 15,8 0-1-15,11 0 0 16,10 0 4-16,4 0-7 16,0 0-1-16,2 0-35 15,11-10-116-15</inkml:trace>
  <inkml:trace contextRef="#ctx0" brushRef="#br0" timeOffset="175556.1954">17574 11118 1659 0,'0'0'92'16,"0"0"-55"-16,0 0-5 16,0 0-7-16,0 0-11 0,0 0-1 15,0 0 1-15,-1-13-5 16,1 11 0-16,0 2-2 16,0-2 0-16,0 1-1 15,-2 1 1-15,2 0-1 16,0 0 0-16,0 0 0 15,0 0-1-15,0 0-2 16,-2 0-1-16,1 0-2 16,0 0-1-16,-4 5-2 15,-1 9 2-15,-1 4 1 16,4 1 0-16,3-1 0 16,0 1 0-16,3-2-1 0,16-5-2 15,6 1-1 1,7-8-2-16,-1-2 0 0,1-3 0 15,-3 0 0-15,-3-11 2 16,-6-4 1-16,-6-2-1 16,-5-1 4-16,-3 0 0 15,-5 2 0-15,1 5 1 16,-2 1 0-16,0 5 2 16,0 2 0-16,0 2 3 15,0 1 4-15,0 0-4 16,0 0 0-16,0 0-6 15,0 0 0-15,0 9-1 16,0 6-2-16,-2 6 3 16,1 5 0-16,1 2 1 15,0 1-1-15,0 5 1 0,4 4-1 16,4 0 0 0,1-1-1-16,-3-2 2 0,1-5 0 15,-5-3-1-15,-2-2 0 16,0-5 0-16,-20-2-1 15,-10-2 1-15,-10-9 1 16,-4-5 0-16,-3-2-1 16,11 0-1-16,14-18-25 15,22-8-218-15</inkml:trace>
  <inkml:trace contextRef="#ctx0" brushRef="#br0" timeOffset="208367.789">17431 16453 1704 0,'0'0'63'0,"0"0"-30"0,0 0 10 16,0 0-10-16,0 0-17 16,0 0 0-16,0 0-4 15,0 0 1-15,-3-14-4 16,3 13 0-16,0 1 0 15,0 0-1-15,-2 0-3 16,2 0 0-16,0 0-4 16,0 0 0-16,0 0-1 15,0 10-3-15,-2 14-1 16,0 12 3-16,2 8 1 16,0 7 0-16,0 2 0 15,0-3 1-15,0 1-1 16,0-5-1-16,0-7-2 15,0-6 0-15,4-6-3 16,-2-7 3-16,-1-6 0 0,-1-6 1 16,0-4 0-16,2-2-1 15,-2-2 2-15,0 0-3 16,0 0 1-16,0 0-1 16,0-6-4-16,0-8-5 15,0-4-34-15,0-2-46 16,-3-1-1244-16</inkml:trace>
  <inkml:trace contextRef="#ctx0" brushRef="#br0" timeOffset="208752.613">17446 16436 1621 0,'0'0'114'0,"0"0"-89"15,0 0-4-15,0 0 13 16,0 0-10-16,0 0-16 16,-50 29-2-16,24-10-2 15,-3 1 0-15,-1 0-3 16,2-4 0-16,3 1-1 16,4-3 0-16,6-2-2 15,5-4-5-15,4-1-14 16,6-7-21-16,0 0-87 15</inkml:trace>
  <inkml:trace contextRef="#ctx0" brushRef="#br0" timeOffset="208984.5685">17471 16442 1769 0,'0'0'69'0,"0"0"-52"16,0 0-4-16,0 0-4 16,67 98-7-16,-27-52 3 0,1-8-5 15,2-6-80 1</inkml:trace>
  <inkml:trace contextRef="#ctx0" brushRef="#br0" timeOffset="214808.3843">19523 15424 1764 0,'0'0'47'0,"0"0"-21"0,0 0-3 16,0 0-7-16,0 0-13 16,0 0-2-16,0 0-1 15,-7 14 2-15,7-2-2 16,0 1 1-16,13-1 0 16,10-3-1-16,4-2-3 15,8-4-13-15,1-3-11 16,-1 0 0-16,-6 0 10 15,-3-10 4-15,-11-4 12 16,-5 2 1-16,-5 1 11 16,-4-2 16-16,-1 3-2 15,0-1-3-15,0 6-4 0,0 2-5 16,0 3 0-16,0 0-4 16,0 0-5-16,0 0-4 15,0 2 0-15,0 13 0 16,0 10 1-16,0 8-1 15,0 3 1-15,0 4 0 16,0 3-1-16,0 4 1 16,12 2-1-16,3-3 0 15,2-3 0-15,-4-6 0 16,-4-5 0-16,-8-5 0 16,-1-6 0-16,-3-3-1 15,-19-6 0-15,-6-3 0 16,-7-5 1-16,-2-4 1 15,0 0 0-15,4-7 0 16,4-7-1-16,10 2 0 16,7 1-3-16,5 2-5 0,7-1-12 15,0 3-127-15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1-15T04:54:33.573"/>
    </inkml:context>
    <inkml:brush xml:id="br0">
      <inkml:brushProperty name="width" value="0.05292" units="cm"/>
      <inkml:brushProperty name="height" value="0.05292" units="cm"/>
      <inkml:brushProperty name="color" value="#FF0000"/>
    </inkml:brush>
  </inkml:definitions>
  <inkml:trace contextRef="#ctx0" brushRef="#br0">3109 1134 1595 0,'0'0'111'15,"0"0"-75"-15,0 0-2 16,0 0-4-16,0 0-8 16,0 0-8-16,0 0-3 15,0-3 2-15,-2 3-5 0,2 0 2 16,-1 0-4-16,1 0-3 15,-3 0-3-15,1 10 1 16,-5 12 0-16,1 7 2 16,0 8-1-16,0 3 1 15,3 1-2-15,0-1 0 16,3-5-1-16,0-1 1 16,0-5-1-16,0-1 1 15,0-4-1-15,-4-7 0 16,2 0 1-16,0-4-1 15,1-3 0-15,0 0 0 16,1-1 0-16,0-1 1 0,0-6-1 16,-2-1-1-1,2-1-1-15,0 0-6 0,0 0-7 16,0 0-14-16,0 0-32 16,0-8-262-16</inkml:trace>
  <inkml:trace contextRef="#ctx0" brushRef="#br0" timeOffset="562.059">3101 1182 1562 0,'0'0'138'15,"0"0"-82"-15,0 0-15 16,0 0-11-16,0 0-14 16,0 0-7-16,0-7-6 15,0 7 0-15,0 0-1 16,9 2-2-16,8 12 2 15,5 5 1-15,2 6 0 16,4 7-2-16,2 3 0 16,0 5 0-16,0-2 0 0,-2-4-1 15,2-9 0-15,-5-4 0 16,-2-5 0-16,-4-3 1 16,-1-4-1-16,-2-3 0 15,-5-4 0-15,-4 1 1 16,-2-3 0-16,-4 0 3 15,1-11 11-15,1-11-6 16,-3-6-6-16,0-9 3 16,0-3 1-16,0-4-2 15,-5 2-1-15,-5 3 2 16,2 6-2-16,-1 7-3 16,3 7 0-16,2 6-1 15,1 6 0-15,1 2 0 16,0 0-3-16,2 5-9 15,0 0-11-15,0 0-18 0,4 10-57 16,6 5-79-16</inkml:trace>
  <inkml:trace contextRef="#ctx0" brushRef="#br0" timeOffset="1005.9394">3738 1171 1732 0,'0'0'49'0,"0"0"-18"16,0 0 2-16,0 0-14 15,0 0-9-15,0 0-6 16,-54 39-1-16,41-11-1 15,4 3-1-15,5 3 0 16,4 0 1-16,0-1-2 16,0-5 1-16,19-2-1 15,5-2 0-15,6-9-1 16,3-5-1-16,2-7-5 16,-2-3 2-16,3 0 4 15,-5-11 2-15,-7-6-1 16,-10-7 0-16,-7-6 1 0,-7-1 3 15,0-9 3-15,-10 1-5 16,-19 1 8-16,-4 1-7 16,1 12-2-16,2 8 0 15,9 4-1-15,4 10-1 16,7 3-4-16,3 0-17 16,4 0-50-16,3 4-241 15</inkml:trace>
  <inkml:trace contextRef="#ctx0" brushRef="#br0" timeOffset="1379.4702">4202 1101 1683 0,'0'0'117'16,"0"0"-96"-16,0 0-1 15,0 0 2-15,0 0-10 16,0 0-9-16,0 11-2 16,0 11 0-16,3 7 3 15,-1 4 0-15,2 6-2 0,1 2 0 16,0-2-1-1,-2-4 0-15,2-5 0 0,-4-5-1 16,2-5 0-16,-1-3 0 16,-2-4 0-16,0-6-1 15,0-4-3-15,1 0-2 16,-1-3-6-16,1 0-20 16,-1 0-9-16,0-5-21 15</inkml:trace>
  <inkml:trace contextRef="#ctx0" brushRef="#br0" timeOffset="1878.1973">4199 1051 1017 0,'0'0'688'15,"0"0"-630"-15,0 0-22 16,0 0-10-16,0 0-7 15,0 0-10-15,40-46-7 16,-16 46 2-16,3 0-1 16,4 7-1-16,-1 6-1 15,-5 2 0-15,-4 1 1 16,-3-1-2-16,-7-1 0 16,-5 2-3-16,-2 0-2 0,-4 1-3 15,0 0 3 1,-10 2 5-16,-8-2-2 0,-6-2 2 15,0-1 3-15,-1-3-3 16,7-3-1-16,2-2 1 16,5 0 1-16,8-3-1 15,3-1-2-15,0 1-1 16,0 1-6-16,0 3 9 16,6-2 0-16,6 4 1 15,3-4-1-15,0 6 1 16,3 3 0-16,-2-1-1 15,5 3 1-15,-3-3 0 16,-3-1-1-16,-2 0 1 16,-1-5 0-16,-1 1 1 0,-2 1-1 15,-2-4-1-15,-1 4-2 16,2-4 2-16,0-2-23 16,0 0-85-16</inkml:trace>
  <inkml:trace contextRef="#ctx0" brushRef="#br0" timeOffset="2759.3372">5477 1202 1626 0,'0'0'85'0,"0"0"-50"0,0 0-1 16,0 0-1-16,0 0-12 16,0 0-6-16,-46-15-4 15,33 15-4-15,-5 0 1 16,-2 1-3-16,-2 8-1 15,0 7-2-15,-3 4-1 16,9 2-1-16,-3 2 1 16,7 0 0-16,4-2-1 15,1-1 0-15,7-3 0 16,0-4-3-16,3-3-1 16,15-5-8-16,6-4-3 0,3-2 4 15,1-2 3 1,-4-13-1-16,-2-2 4 0,-5 0 5 15,-5-2 0-15,-5 2 3 16,-1 0 4-16,-5 3 10 16,-1 4 3-16,0 5-6 15,0 2-2-15,0 3-2 16,0 0-2-16,0 0-4 16,0 0-4-16,0 0-1 15,0 18-1-15,0 11 1 16,2 7 2-16,0 5-1 15,2 5 0-15,4 3 1 16,-2 5-1-16,2 1 0 16,-2 1 1-16,-1-1-2 0,-5-6 2 15,0-6-2-15,0-7 1 16,-9-9 0-16,-6-7 0 16,1-7-1-16,-2-6 1 15,3-7 0-15,-5 0 0 16,1-9 1-16,-5-13 2 15,1-11-3-15,3-7 2 16,-1-5-2-16,10-1 0 16,6 2 1-16,3 5-1 15,0 6-2-15,16 4-3 16,7 5-4-16,4 2-9 16,7 5-23-16,0 1-43 15,1 0-440-15</inkml:trace>
  <inkml:trace contextRef="#ctx0" brushRef="#br0" timeOffset="3247.0974">5801 1216 1699 0,'0'0'75'16,"0"0"-38"-16,0 0-2 15,0 0-8-15,0 0-13 16,0 0-3-16,-55-22-3 0,41 22-4 16,2 0-3-16,-1 3 1 15,0 11-2-15,2 4-1 16,-1 2 1-16,5 0 0 16,2 0-1-16,5 4-2 15,0-5 0 1,0 1-3-16,11-6-1 0,5-6-4 15,0-2-4-15,2-5 6 16,-4-1 2-16,-1 0 4 16,-2-1 3-16,-4-9 1 15,1-5 9-15,1-5 1 16,-5 0 2-16,1-2-5 16,-3 6 3-16,2 3-1 0,-3 8-4 15,-1 1-4-15,0 4 2 16,0 0-3-16,4 0-1 15,1 0-2-15,1 11-2 16,6 4 3-16,0 7 1 16,-2 2-1-16,1-5-3 15,1-2-3-15,0-6-12 16,2-5-22-16,8-6-36 16,3 0-251-16</inkml:trace>
  <inkml:trace contextRef="#ctx0" brushRef="#br0" timeOffset="3525.9366">6205 1042 1786 0,'0'0'40'0,"0"0"-4"16,0 0-6-16,0 0-10 15,0 0-9-15,0 0-9 16,0-14-2-16,0 17-1 15,0 14-2-15,0 8 3 16,0 7 0-16,2 7 2 16,-1 4-2-16,4 0 0 15,-2-1 0-15,-2-1-2 16,1-5-2-16,-1-7-3 16,-1-5 0-16,2-5-9 15,-2-6-13-15,0-5-16 0,0-6-74 16</inkml:trace>
  <inkml:trace contextRef="#ctx0" brushRef="#br0" timeOffset="3959.7944">6092 1260 1738 0,'0'0'48'0,"0"0"-23"16,0 0 0-16,0 0 0 15,0 0-11-15,0 0-12 16,60-16-1-16,-23 13 0 0,6 1-1 16,2-4 1-16,7 3-1 15,-1 2 1-15,-2-4-1 16,-3 2 0-16,-13-5 0 16,-5 1-1-16,-11-3 1 15,-5 2 1-15,-6 0-1 16,-3 0 2-16,-3 0 0 15,0-2 2-15,0-1 1 16,-5 2-2-16,-8 4-3 16,-2 0-1-16,-3 5 0 15,-2 0 0-15,1 10 0 16,-3 10 0-16,4 6 1 16,-1 5 0-16,6 4-1 0,6-1 0 15,6-1 1-15,1-7 0 16,8 1-1-16,11-8 0 15,7-7 1-15,1-4 0 16,0-8 0-16,8 0-4 16,2 0-25-16,12-16-102 15</inkml:trace>
  <inkml:trace contextRef="#ctx0" brushRef="#br0" timeOffset="5181.097">7931 1221 1771 0,'0'0'31'0,"0"0"0"15,0 0 3-15,0 0-9 16,0 0-12-16,0 0-5 15,-58-47-1-15,45 47-2 0,-1 0-2 16,-2 0-3 0,-1 8 0-16,-1 11-1 0,3 1 0 15,-1 8 1-15,3-3 0 16,6 2 0-16,2 2 0 16,5-4-2-16,0 0-2 15,0-3 0-15,12-7 0 16,4-7-3-16,0-4 3 15,1-4 0-15,1 0 3 16,-1-4 1-16,-1-12 0 16,0-5 0-16,-4-3 0 15,-3-1 1-15,-2-1-1 16,-1 2 1-16,-3 4 1 16,0 6 2-16,-3 6 2 15,0 2 0-15,0 6 0 0,0 0-1 16,0 0-4-1,0 0-1-15,0 0 0 0,0 0-1 16,0 11-4-16,3 6 5 16,3 5 0-16,-1 4-1 15,5-1 0-15,-1-3 1 16,2-1 0-16,0-8-1 16,-2-3-1-16,1-4 0 15,4-6-5-15,1 0 3 16,4 0-3-16,2-9-5 15,-1-8-12-15,1 2-35 16,-2-3-84-16</inkml:trace>
  <inkml:trace contextRef="#ctx0" brushRef="#br0" timeOffset="5758.8675">8447 1171 1447 0,'0'0'266'15,"0"0"-223"1,0 0-11-16,0 0-6 0,0 0-3 15,0 0-8-15,-25-23-6 16,10 21-5-16,0 2-3 16,-4 0-1-16,2 0 1 15,-2 5-1-15,2 4 0 16,0 3-1-16,3 4 1 16,2 0-1-16,5 1 0 15,0 0-1-15,4-3-1 16,3 3 1-16,0-2 2 15,0-1-1-15,5-2 1 16,9 0 0-16,-1-2-1 16,-2-3 1-16,6 3 1 0,1-3 0 15,3 1 1-15,1-1 0 16,-2 0-1-16,-2 0-1 16,-5-1 0-16,-3 3 2 15,-2-4-2-15,-5 2 0 16,-3 0-2-16,0 3 1 15,0-1 1-15,-6-1 0 16,-10 2 1-16,-4-4-1 16,-4 0 0-16,-1-2 0 15,1 0 3-15,6-2-3 16,3 1-2-16,5 1-2 16,5 0-17-16,5-4-51 15,0 3-1403-15</inkml:trace>
  <inkml:trace contextRef="#ctx0" brushRef="#br0" timeOffset="8227.8594">9601 1199 1648 0,'0'0'57'0,"0"0"-15"16,0 0-4-16,0 0-2 0,0 0-13 15,0 0-6-15,-55-25-4 16,36 23-4-16,0 2 0 16,-2 0-5-16,-2 3-4 15,2 11 0-15,-1 5 1 16,0 8-1-16,-2 2 1 15,9 6-1-15,0 1 1 16,6-4-1-16,5-4 1 16,4-4-1-16,0-4-3 15,3-6 3-15,14-4-2 0,6-3-2 16,8-7 1 0,6 0 0-16,1-2 3 0,-4-11-1 15,-6-4 0-15,-4-2 1 16,-6-5 1-16,-3-1-1 15,-7-3 1-15,1 2-1 16,-5 4 2 0,0 5 1-16,-1 7 1 0,-3 4 2 15,0 5-1-15,0 1-3 16,0 0-2-16,0 0 0 16,0 12-3-16,3 12 1 15,3 5 2-15,5 1 0 16,4-5 0-16,0-3 0 15,9-5 1-15,-2-8-1 16,6-1 0-16,5-8 2 0,6 0-2 16,6 0 0-16,5-10-5 15,-1-8-46-15,-1-5-554 16</inkml:trace>
  <inkml:trace contextRef="#ctx0" brushRef="#br0" timeOffset="11429.9343">10811 1131 1343 0,'0'0'361'0,"0"0"-322"16,0 0-14-16,0 0 8 16,0 0-1-16,0 0-11 15,-7-11-9-15,7 11 1 16,0 0-5-16,0 0-1 15,0 0-2-15,-3 0-5 16,-3 11 0-16,-3 15 0 0,-1 8 0 16,1 6 0-16,7 3 0 15,2-4 0-15,2 0 1 16,20-6-1-16,8-7 1 16,10-3-1-16,11-9 0 15,8-7 0-15,4-7 0 16,4 0 2-16,-6-7-1 15,-10-12-1-15,-9-8-1 16,-12-2 1-16,-10-12 1 16,-4-3-1-16,-10-1 2 15,-6-1-2-15,0 12 3 16,-6 2-1 15,-10 8 1-31,0 7 1 0,6 3-3 0,4 9-1 0,4 2 0 0,2 3-1 16,0 0-13-16,0 8-41 15,0 6-29-15,3 3-304 16</inkml:trace>
  <inkml:trace contextRef="#ctx0" brushRef="#br0" timeOffset="11909.4049">11645 1209 1578 0,'0'0'259'15,"0"0"-243"-15,0 0-14 16,0 0 4-16,0 0-1 16,0 0 2-16,-17 60-5 15,17-33-1-15,0 4 0 16,0-5 0-16,2-3 0 15,4-5-1-15,0-6-2 16,-2-1-5-16,1-7-6 16,-3-4 4-16,2 0 0 15,2-2 9-15,0-15 1 16,3-7 1-16,4-5-2 16,2-4 2-16,3 1 1 0,2 7 1 15,-3 1 8-15,4 10-1 16,-7 2-6-16,-2 4 2 15,-3 4-1-15,-2 4-3 16,2 0-1-16,5 0-2 16,0 5 0-16,4 9 1 15,-3 5-1-15,-3 1 0 16,-1 4 0-16,-4-4-2 16,-2 1-2-16,-4-2-1 15,-1-2-10-15,0-4-25 16,0-8-20-16,0-5-215 15</inkml:trace>
  <inkml:trace contextRef="#ctx0" brushRef="#br0" timeOffset="12131.062">12098 1221 1639 0,'0'0'147'15,"0"0"-135"-15,0 0-12 16,0 0 16-16,0 0 0 16,0 0-10-16,20 84-3 15,-16-62-2-15,-1-2 1 16,-1-3-2-16,-1-5-7 0,-1-3-36 16,0-6-134-16</inkml:trace>
  <inkml:trace contextRef="#ctx0" brushRef="#br0" timeOffset="12299.3992">12144 1056 1818 0,'0'0'26'16,"0"0"-1"-16,0 0-6 15,0 0-9-15,0 0-10 16,0 0 0-16,-17-16-35 15,15 32-39-15,1 1-355 16</inkml:trace>
  <inkml:trace contextRef="#ctx0" brushRef="#br0" timeOffset="12691.9548">12365 1172 1743 0,'0'0'104'15,"0"0"-97"-15,0 0-5 16,0 0 5-16,0 0-6 16,0 0 2-16,8 63-1 0,4-34 1 15,0 1-3-15,0-2 0 16,2-4 1-16,-1-7 0 15,0-6-1-15,-3-7 0 16,0-4 0-16,1 0 1 16,-2-4 1-16,0-15 1 15,0-9 1-15,3-5-1 16,-3 0 0-16,-1 2 4 16,0 7 0-16,-5 6-2 15,-1 5 1-15,2 8-4 16,-4 3-1-16,2 1-1 0,-2 1-2 15,0 0-11 1,1 1-48-16,1 11-138 0</inkml:trace>
  <inkml:trace contextRef="#ctx0" brushRef="#br0" timeOffset="13147.3384">12816 1221 1598 0,'0'0'253'0,"0"0"-233"16,0 0-17-16,0 0 8 0,0 0-1 16,0 0-8-16,-6-3-2 15,6 3-2-15,13 0 2 16,2 1 0-16,0-1-2 15,0 0-1-15,-3 0 0 16,-3 0 1-16,-1 0 1 16,-5-9 1-16,-3-5 0 15,0 0 1-15,0-1 0 16,-5 2 0-16,-12 2 0 16,-5 3 1-16,-4 7 0 15,5 1-2-15,-1 0 0 16,5 3-1-16,5 13 0 15,2 5 1-15,2 4 0 0,5 3 0 16,3 0 0 0,0 1 0-16,0 0 0 0,18-6 1 15,0 0-1 1,4-8 0-16,5-6 0 0,-2-5 0 16,2-4-3-16,-1 0-22 15,3 0-43-15,-3-2-558 16</inkml:trace>
  <inkml:trace contextRef="#ctx0" brushRef="#br0" timeOffset="13499.6785">13092 1192 1767 0,'0'0'50'0,"0"0"-31"15,0 0 3-15,0 0-3 16,0 0-10-16,0 0-5 16,70 17-1-16,-52 3-3 15,-2 3 2-15,-1 2-2 16,-4 4 0-16,2 2-2 16,-3-2 0-16,-3-3 1 15,-3-12 1-15,-2-3-10 16,-2-9-4-16,0-2 7 15,0-10 6-15,-2-16 1 16,2-13 2-16,0-9 9 0,9-5 3 16,12 2-5-1,3 10-1-15,-4 11-4 0,-1 12-4 16,-3 8 0-16,-3 7-18 16,0 3-89-16</inkml:trace>
  <inkml:trace contextRef="#ctx0" brushRef="#br0" timeOffset="14468.4206">13784 1124 1651 0,'0'0'125'16,"0"0"-103"-16,0 0-2 16,0 0 5-16,0 0 0 15,0 0-12-15,0-26-4 16,0 24-5-16,-6 1-1 16,-8 1-1-16,-3 0 1 15,-3 0-3-15,-3 0 0 16,3 6 0-16,-1 2-1 15,5 2 1-15,2 2-2 16,2-2 0-16,8 2-2 0,-1-2 1 16,5 1-2-16,0-1-1 15,0 0 4-15,6 2 2 16,8 0-1-16,-2-3 0 16,7 3 1-16,1 1 0 15,-1 2 1-15,3-1-1 16,-2 1 0-16,4 2 0 15,-4 0 0-15,-4-3 0 16,0 1 1-16,-10 0-1 16,-6 0-1-16,0-2-3 15,-8 2 1-15,-17-1 3 16,-4-3-3-16,-3-2 3 16,-4-2 0-16,-3-6 0 0,7-1-1 15,3 0 0-15,11 0 1 16,6 0 1-16,8 0-1 15,2 0 2-15,2 0-2 16,0-1-1-16,8-4-12 16,10 0-39-16,5-1-21 15,2 2-489-15</inkml:trace>
  <inkml:trace contextRef="#ctx0" brushRef="#br0" timeOffset="15009.6166">14303 1227 1586 0,'0'0'196'16,"0"0"-174"-16,0 0-4 15,0 0 12-15,0 0-8 16,-90-36-8-16,73 33-5 16,5 3-3-16,-6 0-2 15,1 0-2-15,1 1-1 16,-2 9-1-16,3 2 0 16,-1 6 0-16,5 0 0 0,3 2 0 15,3 1 0-15,3-1-4 16,2-1-1-16,0-2-2 15,7-2-6-15,16-4-2 16,1-7-2-16,8-2-3 16,-1-2 6-16,-1 0 2 15,-5-13 7-15,-6-1 4 16,-5-8 1-16,-2 1 2 16,-6 3 17-16,-2 1 3 15,-3 7-3-15,-1 6 1 16,0 2-8-16,0-1-4 15,0 3-6-15,0 0-2 16,2 0-1-16,3 7-2 0,2 5 1 16,3 5 1-1,6 0 1-15,3 0-6 0,5-4-9 16,8-4-12-16,6-9 5 16,6 0-16-16,-3-9-110 15</inkml:trace>
  <inkml:trace contextRef="#ctx0" brushRef="#br0" timeOffset="15269.19">14648 1001 1674 0,'0'0'59'15,"0"0"-1"-15,-31-84-19 16,24 70 0-16,3 8-14 0,-2 3-11 16,6 3-7-16,-1 0-7 15,-4 12-1-15,-2 16 0 16,3 13 1-16,1 6 0 15,3 4 0-15,0-1 1 16,6 1-1-16,11-4-1 16,1-2 1-16,1-8 1 15,-2-8-1-15,2-9 0 16,-8-11 0-16,-1-6-3 16,-1-3-1-16,6 0-2 15,9-9-8-15,5-16-77 16</inkml:trace>
  <inkml:trace contextRef="#ctx0" brushRef="#br0" timeOffset="16417.8723">15595 1153 1713 0,'0'0'38'16,"0"0"-10"-16,0 0 4 15,0 0 1-15,0 0-23 16,0 0-1-16,-76-22-5 16,52 22-2-16,-2 3 1 15,3 11-2-15,1 2 0 16,2 2-1-16,2 4 1 16,6 0-1-16,4 1 0 15,7-1 0-15,1-2-4 16,0-1-1-16,10-7-4 15,10-4-2-15,4-8 5 16,3 0 1-16,1-10 2 16,-1-8 2-16,0-3-2 0,-5-1 3 15,-7 3 0-15,-2 3 2 16,-7 5 9-16,-3 4 3 16,0 5 7-16,-3 0-4 15,0 2-7-15,1 0-6 16,-1 0-4-16,5 7-2 15,0 19 0-15,5 10 2 16,0 12 1-16,0 3-1 16,4 3 1-16,-3-1-1 15,1-2 1-15,-3-2-1 16,-2-2 0-16,-5-3 0 16,-2-7 0-16,0-8-5 0,-6-8 1 15,-13-11 2-15,-1-6 0 16,-4-4 2-16,-4-1 1 15,-1-19 0-15,3-9-1 16,2-8 0-16,7-7 0 16,8-3 0-16,5 4 1 15,4 4-1-15,0 5 0 16,13 4 0-16,9 4 0 16,8 1-1-16,6 2-4 15,6 4-13-15,6-1-22 16,1 3-16-16,0 3-78 15,-1-3-568-15</inkml:trace>
  <inkml:trace contextRef="#ctx0" brushRef="#br0" timeOffset="17092.3383">16070 1167 1651 0,'0'0'90'0,"0"0"-65"15,0 0 0-15,0 0 12 16,0 0-23-16,0 0-2 15,-90-47 0-15,72 47 0 16,3 0-9-16,0 1-2 16,1 13-1-16,1 4 1 15,3 4-2-15,0 5 2 16,6-2 0-16,4 3-1 0,0-4-2 16,1-2-3-16,16-1-8 15,4-6-7-15,4-8 8 16,3-5-1-16,1-2-7 15,-6-4 14-15,-1-15 5 16,-6-3 1-16,-6 0 1 16,-2-2 8-16,-3 9 8 15,-4 2-3-15,1 5 7 16,-2 3-2-16,0 4-4 16,0 1-9-16,0 0-4 15,0 0-2-15,4 0-2 16,2 13-1-16,3 2 3 15,4 1 1-15,1-1-1 16,3 1 0-16,4-3-5 16,9-1-2-16,5-9-5 0,3-3-22 15,0-10-4-15,-6-12-20 16,0-7-40-16,-4-3-41 16,-1 0-92-16,-7-1 231 15,-1 4 153-15,-9 1-5 16,-7 3-25-16,-3-2-48 15,0 4-35-15,0 5-10 16,0 3 3-16,0 6-13 16,0 4-3-16,3 4-8 15,-3 1-1-15,0 0-7 16,0 0-1-16,0 11-3 16,2 15 3-16,-2 10 0 0,0 5 0 15,1 8 1-15,1 2-1 16,0 1 0-16,0 0-1 15,4-4-3-15,-4-5-4 16,4-8-2-16,-3-9-12 16,-3-10-28-16,0-10-26 15,0-6-482-15</inkml:trace>
  <inkml:trace contextRef="#ctx0" brushRef="#br0" timeOffset="17481.2525">16379 1209 1728 0,'0'0'46'0,"0"0"-39"0,0 0-5 16,0 0-1-16,91-38 3 15,-43 38-4-15,1 0 2 16,2 0-2-16,3-1 1 16,-2-2 0-16,3-4-1 15,-4 1 0-15,-5-5-1 16,-7-1 0-16,-13 0 1 15,-10-2 0-15,-12 1 1 16,-4-3 20-16,-1 1-6 16,-18 0-7-16,-1 4 10 15,-3 3-11-15,5 7 0 16,-1 1-4-16,3 0-3 0,-3 16-1 16,-1 8-1-16,6 8 2 15,3 1 1-15,9 7 0 16,2-2-1-16,10 0 0 15,16-4 0-15,9-5 2 16,9-6 0-16,6-7-1 16,2-9 2-16,3-4-1 15,-6-3-2-15,-10 0-29 16,-8-4-211-16</inkml:trace>
  <inkml:trace contextRef="#ctx0" brushRef="#br0" timeOffset="19413.2097">731 3130 464 0,'0'0'1322'0,"0"0"-1288"0,0 0-17 16,0 0 4-16,0 0 0 16,0 0-11-16,0 0-5 15,0 0-3-15,0 0 0 16,0 2-2-16,0 8-1 15,0 4 0-15,0 6 1 16,0 2 1-16,0-1 0 16,3-2 0-16,0 1 0 15,-3-3-1-15,0 2 0 16,3-6 1-16,-3 1-1 0,0-5 0 16,0-1-1-1,0-2-2-15,0-2-14 0,0-2-17 16,0-2-23-16,0 0-109 15</inkml:trace>
  <inkml:trace contextRef="#ctx0" brushRef="#br0" timeOffset="19923.3804">593 2897 1613 0,'0'0'155'0,"0"0"-132"16,0 0-3-16,0 0-3 15,0 0-5-15,0 0-5 0,114-22-2 16,-73 42 3 0,-1 10-1-16,6 7-1 0,-7 5-5 15,1 6 2-15,-4 3-3 16,-3 2 1-16,-8 3 0 15,-1 1-1-15,-9 1 0 16,-9-1-1-16,-6-2 0 16,0-5 1-16,-17-2 0 15,-11-4-1-15,-9-7-1 16,3-3 1-16,-2-10-1 16,3-10 0-16,9-4 2 15,5-9-3-15,8-1 3 16,5 0-7-16,5 0-10 15,1-5-37-15,0-11-1734 16</inkml:trace>
  <inkml:trace contextRef="#ctx0" brushRef="#br0" timeOffset="20763.8195">1766 3178 1758 0,'0'0'50'16,"0"0"-22"-16,0 0 3 15,0 0-7-15,0 0-8 16,0 0-10-16,0-12-3 16,0 12-2-16,0 12-2 15,0 10 1-15,0 7 0 16,0 5 1-16,0-1 0 15,0 2-1-15,0-2 0 16,0-2 1-16,0-9-1 0,0-5 0 16,0-6 0-16,0-5 0 15,0-1-2-15,0-5-3 16,0 0-5-16,0 0-3 16,0-7-6-16,0-12-55 15,-7-8-227-15</inkml:trace>
  <inkml:trace contextRef="#ctx0" brushRef="#br0" timeOffset="21177.3743">1761 3168 1696 0,'0'0'80'0,"0"0"-52"0,0 0-6 16,0 0 2-16,0 0-14 15,0 0-9-15,11 5-1 16,6 17 0-16,8 5 0 16,5 7 1-16,3 1 0 15,4-3 0-15,-1-3-1 16,-2-4 1-16,3-6-1 16,-4-5 0-16,-3-7 1 15,-5-5 0-15,-2-2-1 16,-7 0 4-16,-1-16 3 15,0-6-1-15,-4-4-2 16,-3-5 1-16,-6 1-2 16,-2 2 3-16,0 0-1 15,-2 6 0-15,-9 2 0 16,-3 4-2-16,3 5-2 0,1 4 0 16,4 1 0-16,3 5-1 15,2 0-1-15,1 1-6 16,0 0-15-16,0 5-48 15,4 4-7-15,5 2-1170 16</inkml:trace>
  <inkml:trace contextRef="#ctx0" brushRef="#br0" timeOffset="21626.9732">2528 3159 1326 0,'0'0'479'16,"0"0"-458"-16,0 0 1 15,0 0 6-15,0 0-11 16,0 0-10-16,-69 20-4 15,55 0-2-15,5 3 1 16,3 1 0-16,2 2-2 0,4-2 0 16,0 1 0-16,8-3-1 15,12-4-1-15,6-4 1 16,8-8-5-16,-3-3-1 16,2-3-4-16,-3-3-1 15,-5-11 5-15,-7-3 7 16,-8-5 1-16,-8 0 0 15,-2-2 3-15,0-2 2 16,-18 4-1-16,-8 0-1 16,0 5-2-16,-3 4 1 15,7 4-3-15,4 7 0 16,6 2-6-16,8 0-12 16,2 11-39-16,2 2-90 15</inkml:trace>
  <inkml:trace contextRef="#ctx0" brushRef="#br0" timeOffset="21987.9936">3043 3160 1821 0,'0'0'33'15,"0"0"-21"-15,0 0 5 0,0 0-5 16,0 0-8-16,0 0-3 16,6 6-1-16,-3 16 0 15,-1 6 1-15,1 2 0 16,0-1 0-16,1 2-1 15,2-2 0-15,-3-2 0 16,0-5 0-16,-2-5-1 16,2-4-5-16,2-4-5 15,-4-2-8-15,1-7-19 0,1 0-26 16,4 0-268 0</inkml:trace>
  <inkml:trace contextRef="#ctx0" brushRef="#br0" timeOffset="22190.9471">2851 3155 1311 0,'0'0'489'16,"0"0"-456"-16,0 0-16 15,0 0-6-15,0 0 7 16,0 0-16-16,85-27 0 15,-21 22-2-15,15-1-5 0,5-2-46 16,5-1-378-16</inkml:trace>
  <inkml:trace contextRef="#ctx0" brushRef="#br0" timeOffset="23659.6324">4572 3237 527 0,'0'0'1235'0,"0"0"-1211"16,0 0-8-16,0 0 7 15,0 0-5-15,0 0-9 16,-79 17-4-16,67 0-3 16,1 1-1-16,1 2 1 15,6-1-2-15,4 1 0 0,0-1 0 16,0 1 0 0,17-6 1-16,7-1-1 0,6-7 0 15,6-3 1-15,-2-3-1 16,-1 0-1-16,-8-4-1 15,-6-10 0-15,-5 0 2 16,-6-6 1-16,-7-1 0 16,-1-1 0-16,0-1 3 15,-16 2 2-15,-7 0-5 16,-2 6-1-16,0 5-1 16,0 7-2-16,5 3-2 15,7 0-11-15,5 7-32 0,8 6-49 16,0-2-437-1</inkml:trace>
  <inkml:trace contextRef="#ctx0" brushRef="#br0" timeOffset="23996.0688">4872 3213 1771 0,'0'0'54'16,"0"0"-44"-16,0 0-5 15,0 0 4-15,0 0-5 16,0 0-1-16,0 71 3 16,0-32 0-16,1 5-2 15,4 3-2-15,2 6-1 0,2 2-1 16,0 3 2-16,-1-3-2 15,-1-2 1-15,3-7-1 16,-2-9 0-16,-2-8 0 16,0-2 1-16,-2-11-1 15,-1-3-4-15,-3-6-5 16,0-7-17-16,0 0-21 16,0 0-47-16</inkml:trace>
  <inkml:trace contextRef="#ctx0" brushRef="#br0" timeOffset="24351.242">4867 3263 1567 0,'0'0'166'16,"0"0"-141"-16,0 0-17 16,0 0 10-16,0 0-7 15,90-19-7-15,-67 26 1 16,0 8-1-16,-2 4-1 16,-3 0 0-16,-6 0 0 0,-3 1-1 15,-5-3 0-15,-2 0-1 16,-2-3-1-16,0-2 0 15,-5-1 2-15,-9-2-1 16,-3-2 1-16,3-6-2 16,0-1-2-16,3 0-5 15,2 0-22-15,4 0-66 16</inkml:trace>
  <inkml:trace contextRef="#ctx0" brushRef="#br0" timeOffset="24783.6974">5304 3330 1786 0,'0'0'8'16,"0"0"-8"-16,0 0 0 15,0 0 1-15,0 0 1 16,85-21-2-16,-62 14 0 16,-4-1-1-16,-6 0-2 15,-8-1 3-15,-2 1 0 16,-3-2 1-16,0 0-1 16,-12-1 3-16,-7 2 2 15,-5-1 9-15,-2 7-3 0,1 1 1 16,-3 2-2-16,5 0-4 15,3 8-5-15,4 9-1 16,5 0 0-16,3 7-2 16,4-2 1-16,4 3 1 15,0 3 1-15,0-5-1 16,13-1 0-16,8-5 0 16,6-3 0-16,3-6-4 15,1-5-9-15,5-3-6 16,0 0-29-16,2-9-496 15</inkml:trace>
  <inkml:trace contextRef="#ctx0" brushRef="#br0" timeOffset="25143.2174">5640 3155 1809 0,'0'0'26'0,"0"0"-13"16,0 0 6-16,0 0-10 15,0 0-6-15,0 0-2 0,40 16 2 16,-22-2-2 0,1 3-1-16,-2 3 0 0,-4 2 2 15,-2 0-2-15,-4-2-5 16,-1-1-4-16,-4-5 4 15,-2-6 4-15,0-7-6 16,0-1 6-16,0-3 1 16,0-16 7-16,0-7-6 15,0-3-1-15,0-3 2 16,9 1 0-16,4 5-2 16,5 5-7-16,6 5-10 15,1 4-30-15,2 3-131 16</inkml:trace>
  <inkml:trace contextRef="#ctx0" brushRef="#br0" timeOffset="25638.8421">6310 3156 1770 0,'0'0'18'16,"0"0"-1"-16,0 0 9 15,0 0-3-15,0 0-2 16,0 0-11-16,-83-32-2 16,67 32 1-16,0 0-5 15,1 4-4-15,0 10 0 0,2 6 0 16,-1 1 0-16,4 3-1 15,4 1 1-15,3-2-2 16,3-3 0-16,0 1-2 16,0-5-6-16,12-4 0 15,6-2-13-15,2-6 1 16,0-4 5-16,2 0 5 16,-3-7 6-16,-3-7 4 15,0-2 2-15,-6-1 0 16,-2-1 5-16,2 1 8 0,-5 6 0 15,-2 5 3-15,0 3-6 16,-2 3-2-16,-1 0-6 16,3 0-2-16,5 5-5 15,2 7 5-15,5 5 0 16,0 0 0-16,0-3-2 16,1-2-16-16,1-1-22 15,2-5-178-15</inkml:trace>
  <inkml:trace contextRef="#ctx0" brushRef="#br0" timeOffset="25999.3314">6779 2948 1797 0,'0'0'55'15,"0"0"-37"-15,0 0-1 16,0 0-1-16,0 0-11 16,0 0-5-16,-3 20 1 15,3 9-1-15,0 5 3 16,0-1-3-16,0 6 1 0,0-1-1 15,0-1 0-15,5-1 0 16,-2-4 1-16,0-1-1 16,3-4 0-16,-4-7-3 15,-2-3-5-15,0-8-9 16,0-4-27-16,0-5-37 16,0 0-1098-16</inkml:trace>
  <inkml:trace contextRef="#ctx0" brushRef="#br0" timeOffset="26285.8074">6587 3216 1343 0,'0'0'405'0,"0"0"-377"16,0 0-13-1,0 0 6-15,0 0 2 0,0 0-8 16,85-60 0-16,-56 56-5 15,2 1-5-15,0 3 1 16,-1 0-2-16,-3 0 0 16,-3 3-1-16,-8 7-2 15,0 4 1-15,-3 2 0 16,-3 1-1-16,-3 3-1 16,-4-3 0-16,-1 0 0 15,-2-3-4-15,0-3-10 16,0-5-22-16,-2-6-60 15</inkml:trace>
  <inkml:trace contextRef="#ctx0" brushRef="#br0" timeOffset="26441.9605">6944 2998 1792 0,'0'0'13'15,"0"0"-13"-15,0 0-7 16,0 0-6-16,0 0-74 16</inkml:trace>
  <inkml:trace contextRef="#ctx0" brushRef="#br0" timeOffset="26831.4695">7107 3130 1679 0,'0'0'151'0,"0"0"-135"16,0 0-8-16,0 0 10 15,0 0-5-15,0 0-8 16,-32 58-2-16,29-39-3 15,3-2 2-15,0 0-1 0,0-4-1 16,10-1 0-16,4-4-1 16,2-5 0-16,-1-3-3 15,1 0 1-15,-2 0 2 16,1-14 1-16,-6-3 0 16,-2 0 2-16,-4-7-2 15,-3 2 1-15,0 1-1 16,0 1 1-16,-9 6-1 15,-1 4 0-15,-5 8-6 16,1 2-9-16,1 0-17 16,1 4-10-16,2 8-98 15</inkml:trace>
  <inkml:trace contextRef="#ctx0" brushRef="#br0" timeOffset="27305.3884">7416 3159 1808 0,'0'0'8'0,"0"0"-6"16,0 0 0-16,0 0 11 0,0 0-7 15,20 87-6-15,-13-67 3 16,1-6-3-16,-1-3 1 16,5-3 1-16,-3-6-2 15,6-2 1-15,0 0-1 16,0-12 1-16,3-6 0 16,-1-5-1-16,3-1 1 15,1-4 0-15,-5 1 2 16,4 4 10-16,-6 5-5 15,0 7 2-15,-5 4 0 16,-4 7-2-16,3 0-4 16,1 0-4-16,3 7-1 15,2 11 1-15,-1 2 0 16,-1 1 0-16,-3 1-1 16,0-6 1-16,0-1-1 0,-2-6 1 15,-2-5 1-15,-2-2-1 16,3-2-2-16,0 0-4 15,3-5-41-15,0-10-416 16</inkml:trace>
  <inkml:trace contextRef="#ctx0" brushRef="#br0" timeOffset="36432.5043">11894 3110 1434 0,'0'0'165'16,"0"0"-123"-16,0 0 10 16,0 0-1-16,0 0-26 15,0 0-13-15,0 0-1 16,0 0-1-16,-3 0-4 16,3 0 4-16,0 0-2 15,0 0 1-15,0 0 0 0,0 0-3 16,0 0 3-16,0 0-3 15,0 0-2-15,0 0 0 16,0 0-1-16,0 0 0 16,0 0 0-16,0 0 0 15,0 0-2-15,0 0 2 16,0 0-2-16,0 0 0 16,0 0 0-16,0 0 1 15,0 0-1-15,0 0-1 16,0 0 1-16,0 0-1 15,0 0 1-15,3 0-1 16,9 0 1-16,2 3-1 0,-1 2 0 16,-3 0 1-16,2-3-1 15,2 3 1-15,-1-1-1 16,2 1 0-16,0 1 0 16,-2 0 1-16,-1-1-1 15,-2 1 0-15,3 1 0 16,-4 0 0-16,-1-1 0 15,3 0 1-15,-1 4-1 16,-2-1 0-16,2 1 0 16,1 2 1-16,-4-2-1 15,5 2 0-15,-4 0 0 16,-1-1 1-16,1 1-1 16,-1 1 0-16,0 0 0 15,-2-2 0-15,3 1 0 16,-4-2 0-16,2 0 0 0,-2 2 0 15,-2-2 1-15,1 0-2 16,0 1 2-16,1 0-1 16,1 3 1-16,-2 0-1 15,2 3 0-15,-2-1 1 16,-1 1-1-16,0-4 0 16,-1 4 1-16,-1 3-1 15,2 0 0-15,-2 0 0 16,0-1 1-16,3 0-1 15,-3-2 0-15,0 0 0 16,0 0 1-16,0-2-1 16,0 0 1-16,0 2-1 0,0-3 0 15,0 0 0-15,-2 0 0 16,-2-1 1-16,0 3-1 16,-3 0 0-1,1 4 0-15,-1-2 0 0,-4 3 0 16,1 0 1-16,-2 2-1 15,0-1 0-15,2-1 0 16,-5 3 0-16,3-3 1 16,-2-2-1-16,-1-1 1 15,3-4-1-15,2 3 0 16,-2-2 0-16,2-1 0 16,0 1 0-16,0-1 0 15,1 1 0-15,2-4 0 0,-5 3 0 16,3-3 0-16,0-1 0 15,-1 0 0-15,0-2 0 16,0 3 0-16,-2 0 0 16,2 1 0-16,-2 1 0 15,2-1 0-15,0-4 0 16,3-3 0-16,2-1 1 16,0-1-2-16,3-1 1 15,2-2 0-15,0 0 0 16,0 0 0-16,0 0-2 15,0 0-5-15,0-2-18 16,0-11-126-16</inkml:trace>
  <inkml:trace contextRef="#ctx0" brushRef="#br0" timeOffset="37796.8935">11912 3121 1653 0,'0'0'58'16,"0"0"-27"-16,0 0-5 15,0 0-1-15,0 0-7 16,0 0-9-16,0-17-3 16,3 17 1-16,-1-1 0 15,-2 1-1-15,0-2 1 16,0 1-2-16,4-1 2 15,-2 0-5-15,2 0 5 16,5 1-5-16,-2-1 2 0,4 0-3 16,2 0 2-16,1 2 0 15,0-3 0-15,3 3-2 16,1 0 1-16,1-3-2 16,2 2 2-16,3 1-1 15,0-1 1-15,4 1-1 16,-1-2 0-16,2 1 1 15,-1 1 1-15,0 0-3 16,1 0 1-16,-1 0 1 16,-1 0-1-16,-1 0-1 15,0 0 1-15,-1 0-1 16,-1 0 1-16,1 0-1 16,1 3 1-16,1-1-1 0,1 1 1 15,0 2 0 1,0-1-1-16,2-1 1 15,0 2 0-15,0 0-1 0,-2-1 0 16,-2 4 0-16,1-1 0 16,0 2 0-16,-1-1 1 15,4 2-1-15,0 0 0 16,-2-1 1-16,2 2-1 16,-2-1 0-16,-2-2 0 15,4 2 0-15,-2-1 0 16,3 3 0-16,1 1-1 15,0 1 1-15,-2 0 0 16,-2 0 0-16,-2 2 0 16,-3-2 0-16,-3 0 1 0,3 1-1 15,-5-3 0 1,-1-2 0-16,0 1 0 0,-5-2 0 16,-3-2 1-16,0-2-1 15,0-1 0-15,-1 2 0 16,0 1 0-16,4 2 0 15,-2-3 0-15,1 5 0 16,-2-4 0-16,1-2 0 16,-2 4 0-16,-2-5 0 15,0 0 1-15,0 0-1 16,-5-4 0-16,1 0 0 16,-1 0 0-16,-1 0 0 15,0 1 0-15,0-1 1 0,0 0-1 16,0 0-5-16,0 0-29 15,-12 0-164-15</inkml:trace>
  <inkml:trace contextRef="#ctx0" brushRef="#br0" timeOffset="39519.0461">11957 4309 1086 0,'0'0'566'0,"0"0"-535"16,0 0-4-16,0 0 23 16,0 0-24-16,0 0-9 15,0 0-9-15,0 0-1 16,0 0 0-16,0 0-2 16,5 0 2-16,3 0 4 15,3 0-2-15,2 0-2 16,2 0-1-16,4 0 0 15,0-3-3-15,3 0-1 16,0 1 0-16,3 0-1 0,3-4 2 16,1 2 1-16,4 0-1 15,-4-1-1-15,4-3 1 16,0 0 0-16,0-1-1 16,1-2 0-16,-1 1 0 15,-1 0 0-15,-1-2 0 16,2-1 0-16,1 2 0 15,-1-2-2-15,0-2 2 16,2 4 0-16,1-4-2 16,-1 1 1-16,-1 0 0 15,-3 0 0-15,-2 0 0 16,-3 1-1-16,-2-1 0 16,-3 1 1-16,0 0-1 15,-2-2 1-15,-1 1 0 16,0-3-1-16,-1 2 1 0,1 1-1 15,-2-3 1-15,0 0-1 16,2 0 0-16,0 0 0 16,1 1 0-16,2 0 0 15,-4 1 0-15,1 1-1 16,-3 1 1-16,-1 2 0 16,-1-3 1-16,0 2 0 15,-4-2 0-15,1 2-1 16,-1-1 0-16,3 1 0 15,-1-3 0-15,0 0 0 0,0 1 0 16,1 1 0 0,-2 0 0-16,-2 4 0 0,-1 2 0 15,-2-1 1-15,-1 3-1 16,2 0 0-16,-1 1 0 16,-1-3 0-16,1 3 0 15,-1 1 0-15,-2 0 0 16,2 0 0-16,-1 0 0 15,0 1 0-15,0 0 0 16,-2 1 0-16,2-1 0 16,0 1 0-16,-1 0 0 15,-1-1 1-15,1 1-1 16,-2-1 0-16,3 0 0 16,-1-1 0-16,1 0 0 15,-2 0 0-15,2 2 0 0,-2 0 0 16,-1-2 0-1,0 3 0-15,2-2 0 0,-2 2 0 16,1 0 0-16,1-1 0 16,1 0 0-16,0-3 0 15,0-1-1-15,1 4 0 16,-1-2 0-16,0 0 0 16,0 1 1-16,0 2-1 15,-2-3 1-15,-1 3 0 16,2-3 0-16,-2 2 1 15,0 0-1-15,2 1 0 16,-2 0 0-16,0 0 0 0,1 0 0 16,-1 0 0-16,0 0 0 15,0 0-1-15,0 0 1 16,0 0-2-16,0 0-2 16,0 0-11-16,0 0-26 15,0 0-96-15</inkml:trace>
  <inkml:trace contextRef="#ctx0" brushRef="#br0" timeOffset="40320.013">13537 3512 1637 0,'0'0'73'16,"0"0"-34"-16,0 0-2 15,0 0-7-15,0 0-12 0,0 0-9 16,-38-5-1-16,32 5-2 15,2 0-3-15,-3 6 0 16,0 4-1-16,3 1 0 16,-1 3 2-16,2 0-1 15,2-1 2-15,1 1-1 16,0-1-4-16,0 0 1 16,0 0 0-16,13-3 0 15,7 1-1-15,0-3 3 16,6-3-1-16,1-1-1 15,0-4 0-15,1 0 1 16,-4 0-1-16,-4-4 0 0,-3-8 0 16,-5 0 0-1,-4-5 2-15,-3-3 2 0,-5-6 2 16,0-1-1-16,0-1-1 16,-13 1-2-16,-9 5-2 15,-4 5-1-15,-1 5 0 16,1 6 0-16,5 6 0 15,4 0-2-15,2 6-8 16,3 14-13-16,5-1-64 16</inkml:trace>
  <inkml:trace contextRef="#ctx0" brushRef="#br0" timeOffset="41525.2769">11140 3409 1498 0,'0'0'114'16,"0"0"-97"-16,0 0 14 16,0 0 3-16,0 0-14 15,89-6-6-15,-54 6 4 16,3 0-4-16,8-2-6 16,9 2 0-16,2-1 2 15,4 0-1-15,0 0-5 16,-2-2-2-16,-1 0 2 15,-2-1 0-15,-5-3 1 16,-2 3 1-16,-8-3-2 0,-3 1 4 16,-3 2-5-16,-4-1 0 15,2 0-1-15,-3 2 1 16,-5 0 0-16,-2 2-2 16,-6 1 1-16,-6-2-2 15,-2 2 2-15,-2 0 1 16,-4 0-1-16,-1 0 1 15,-2 0-3-15,0 0 1 16,0 0 0-16,0 0 0 16,0 0 0-16,0 0 0 15,0 0 0-15,0 0 0 16,0 0 0-16,0 0-1 16,0 0 0-16,0 0-1 15,0 0-16-15,0 3-24 0,0 3-133 16</inkml:trace>
  <inkml:trace contextRef="#ctx0" brushRef="#br0" timeOffset="42507.9915">11112 3896 1434 0,'0'0'145'0,"0"0"-127"16,0 0 7-16,0 0 39 0,0 0-22 15,0 0-15-15,0 0-11 16,0 4 0-16,0-4-3 16,6 2-4-16,10-2 1 15,6 0-2-15,5 0-3 16,4 0-2-16,5 0-1 15,4 0 0-15,5 0 1 16,1 0-2-16,5 0 4 16,1 0-3-16,-3 0 2 15,0-5-1-15,-3 0 0 16,1-1-2-16,2 0 2 16,-3 1-2-16,5-3 1 15,-3 4-1-15,-4-3 1 0,-5 4-1 16,-4 0 1-16,-7 1 0 15,-3 0-2 1,-1 2 0-16,-6-3 1 0,0 1 1 16,-6-1 0-16,-3 3-1 15,-2-1 3-15,-4 1-2 16,0 0-2-16,-3 0 3 16,0 0-2-16,0-2 0 15,0 2 0-15,0-1 1 16,0-1 0-16,0 2 2 15,0-1-2-15,0 1 1 16,2-1-1-16,-2-1 0 16,1 2-1-16,1 0 0 0,-1 0-1 15,3 0 0-15,0-1-3 16,5-1-7-16,0-1-14 16,-2-2-43-16,-2 1-299 15</inkml:trace>
  <inkml:trace contextRef="#ctx0" brushRef="#br0" timeOffset="44101.3238">13820 3530 1629 0,'0'0'51'0,"0"0"-41"16,0 0 2-16,0 0 30 15,0 0-15-15,0 0-15 16,0 0-7-16,14-4 1 16,4 3-1-16,5 1 0 15,13 0-2-15,8 0 0 16,13 0-2-16,6 0 0 16,6 0 0-16,3 0 1 15,0 0 0-15,-2 0 0 16,-6 0-1-16,-11 0-1 0,-12 0 1 15,-13-3 1-15,-11-2-1 16,-9 2 1-16,-8 2 0 16,0 0 2-16,0 1-4 15,-9 0-15-15,-17 0-76 16</inkml:trace>
  <inkml:trace contextRef="#ctx0" brushRef="#br0" timeOffset="45375.1712">11173 3399 1626 0,'0'0'60'0,"0"0"-25"16,0 0 3-16,0 0-7 15,0 0-13-15,0 0-6 16,-4-5 3-16,4 5-5 0,0 0-2 16,0 0-5-16,0 0-1 15,0 0-2-15,0 0 0 16,-1 1 0-16,-3 7-1 15,0 6 2-15,0 3-1 16,1 2 1-16,0 1 0 16,0 3-1-16,0 1 1 15,-1 2-1-15,4 5 1 16,0-2 0-16,0 0-1 16,0-2 0-16,0-5 0 15,0-2 0-15,0-2 0 16,0 1 0-16,0-3 1 15,0-2-1-15,0 3 0 16,0-5 0-16,0 1 0 0,0-2 0 16,0 0 1-16,0 0-3 15,0-2 4-15,0-1-4 16,0-1 3-16,0-2-1 16,0 0 0-16,0-2 1 15,0 0-1-15,0-3 0 16,0 1 0-16,0-1 0 15,0 0 0-15,0 0 0 16,0 0 2-16,0 0-2 16,0 2 0-16,0-2 0 15,0 3-1-15,0-3 1 0,1 4 0 16,2-1-9-16,1-3-46 16,-1 0-300-16</inkml:trace>
  <inkml:trace contextRef="#ctx0" brushRef="#br0" timeOffset="46357.3281">10258 3700 1505 0,'0'0'189'16,"0"0"-179"-16,0 0 14 16,0 0 21-16,0 0-16 15,0 0-9-15,0 0-6 16,-54 0-5-16,48 1 0 16,5-1 1-16,1 0-2 15,0 0-5-15,0 0 0 16,0 0 1-16,0 0-4 15,0 0 0-15,0 0-3 16,0 0 3-16,8 0 1 0,12 0 0 16,10 0 2-16,8 0-3 15,3 0 0-15,2 0 1 16,3 0-1-16,-1 0 0 16,-1-2 1-16,-1-5-1 15,-4 3 0-15,-2-2 0 16,-6 1 0-16,-1 0 0 15,-3 4 1-15,-5-2-1 16,4 1 0-16,-3-1 0 16,0-3 0-16,1 4 0 15,-2-1 0-15,-3 1 0 16,1 1 0-16,-1-3 0 16,0 2 0-16,-2 1 0 0,-1-3 0 15,-2 4 1 1,-3-3-1-16,0 0 0 0,-5 3 1 15,-1 0-2-15,-4 0 2 16,-1 0-1-16,0 0 0 16,0 0 0-16,0 0 1 15,0 0-1-15,0 0 1 16,0 0-1-16,0 0 3 16,0 0-1-16,0 0-2 15,0 0 2-15,0 0-2 16,0 0 0-16,4 0 0 15,-1 0 0-15,3 0 0 16,-1 0 0-16,0 0 0 0,-2 0 0 16,-3 0-3-16,0 0-5 15,0 0-13-15,0 2-29 16,0-2-100-16</inkml:trace>
  <inkml:trace contextRef="#ctx0" brushRef="#br0" timeOffset="47445.3615">9821 4075 67 0,'0'0'1546'16,"0"0"-1509"-16,0 0-16 16,0 0 37-16,0 0-6 15,0 0-23-15,-12 13-11 16,12-13-1-16,0 0 1 0,-2 0-2 15,-3 0-5-15,-3-12-6 16,2-5-3-16,-3-3 4 16,3-6-3-16,1-6-2 15,4-1 1-15,1 1-2 16,0 1 1-16,0 4-1 16,0 4 2-16,6 2-1 15,3 4-1-15,-3 1 2 16,2 3 0-16,-2 1 0 15,-1 2-1-15,3 2 0 16,2 0-1-16,2 0 0 16,2 2 0-16,-2 0 0 15,-1 3 0-15,-3 1-2 0,-2 2 1 16,2 0 1-16,-1 0 0 16,-1 11 0-16,1 0-1 15,2 3 1-15,2 2 0 16,-1 1 0-16,-1 2-2 15,1 1 2-15,-2 1 0 16,-2 0 0-16,0 2 0 16,-2-2 2-16,1-2-2 15,-2 0 0-15,0-3 0 16,-2 2-1-16,-1-5 1 16,2 2 0-16,-1-2 1 15,-1-4-3-15,2-2 1 16,-1 0-1-16,-1 0-3 15,0-4-5-15,0-1-10 0,0-2-15 16,0 0-37 0,0 0-266-16</inkml:trace>
  <inkml:trace contextRef="#ctx0" brushRef="#br0" timeOffset="47634.6768">9830 3926 1419 0,'0'0'384'15,"0"0"-368"-15,0 0-15 0,0 0-1 16,0 0-4-16,0 0 0 16,112 0-32-16,-45 0-214 15</inkml:trace>
  <inkml:trace contextRef="#ctx0" brushRef="#br0" timeOffset="50791.5905">14879 3481 1642 0,'0'0'185'0,"0"0"-172"0,0 0-11 16,0 0-2-1,0 0-2-15,0 0 2 0,0 0 0 16,10 45 2-16,12-34-2 16,6-5 1-16,2-3-2 15,0-3 0-15,-1 0-5 16,-8 0 1-16,-3-4 5 16,-6-9 0-16,-2 1 2 15,-6-2 7-15,-2 2 4 16,-2-1 5-16,0 3-1 15,0 4-1-15,0 0-7 16,0 4 0-16,0 2 3 0,0 0-6 16,0 0-4-1,0 0-2-15,0 2-2 0,0 17 0 16,0 9 2-16,0 11 0 16,0 4 1-16,4 4-1 15,4 1 0-15,0 2-1 16,0-6-2-16,-2-1 1 15,-3-5 2-15,-1-7 0 16,-2-1-1-16,0-8 2 16,-9-2-2-16,-7-6 1 15,-1-5-1-15,-4-6 1 16,-4-3 1-16,1 0 0 16,1 0-1-16,3-6-3 15,8-5 2-15,3 2-3 16,9-1-7-16,0-3-11 0,1-1-108 15</inkml:trace>
  <inkml:trace contextRef="#ctx0" brushRef="#br0" timeOffset="51818.6965">15375 3526 1777 0,'0'0'41'0,"0"0"-17"0,0 0 8 15,0 0-9 1,0 0-11-16,0 0-7 0,-6-4-2 16,6 4 0-16,0 0-3 15,0 0 2-15,17 0-2 16,7 0 0-16,6 0 0 15,6 0-11-15,-4 0-10 16,-2 0-42-16,-4 0-93 16</inkml:trace>
  <inkml:trace contextRef="#ctx0" brushRef="#br0" timeOffset="52006.0608">15326 3707 1390 0,'0'0'411'0,"0"0"-400"0,0 0-8 15,0 0-1-15,0 0 5 16,0 0-7-16,100 1-1 16,-39-2-62-16,3-10-931 15</inkml:trace>
  <inkml:trace contextRef="#ctx0" brushRef="#br0" timeOffset="52720.7509">15976 3746 1323 0,'0'0'419'16,"0"0"-407"-16,0 0-5 15,0 0 16-15,0 0 3 16,0 0-8-16,-1 9-4 16,1-9 0-16,0 0 6 15,-2 0-6-15,1-12-9 16,-5-7-3-16,5-5-1 15,1-9 2-15,0-8-3 16,0 2 1-16,4 0-1 16,7 8 0-16,-2 7 0 15,-2 6 2-15,2 5-1 16,-3 0 1-16,0 3 3 0,-2 4-2 16,3 0 0-16,-3 4-2 15,0-1 1-15,1 3-2 16,1 0 0-16,3 0-1 15,4 0-1-15,1 8 2 16,6 4 1-16,0 5-1 16,-2-1 0-16,-1 4-1 15,-2 2 1-15,-1-2 0 16,-5 5 0-16,-2-3-1 16,0 3 0-16,-3-2 0 15,-1-3 0-15,-2-1 1 0,-1 0-4 16,0-5 2-1,0 2-1-15,0-4-3 16,0-2-1-16,0-2-5 16,0-3-11-16,0-4-14 0,0-1-28 15,-1 0-263-15</inkml:trace>
  <inkml:trace contextRef="#ctx0" brushRef="#br0" timeOffset="52921.224">15948 3618 1781 0,'0'0'26'0,"0"0"-18"16,0 0 9-16,0 0-5 15,0 0-12-15,124-3 0 16,-77-3-46-16,-6-1-792 15</inkml:trace>
  <inkml:trace contextRef="#ctx0" brushRef="#br0" timeOffset="53533.1421">15851 3255 1768 0,'0'0'32'15,"0"0"-22"-15,0 0-2 16,0 0-6-16,108-18-1 15,-49 15 0-15,3 0 0 0,-7 3-1 16,-6 0 0 0,-10 0 0-16,-13 0 0 0,-9 0 0 15,-10 0 0-15,-7 0 0 16,0 0 9-16,0 0 8 16,0 0-9-16,0 0-7 15,-8 0-2-15,-1 1-6 16,2 2-53-16</inkml:trace>
  <inkml:trace contextRef="#ctx0" brushRef="#br0" timeOffset="66302.0099">673 7839 1650 0,'0'0'68'0,"0"0"-54"16,0 0 12-16,0 0 11 15,0 0-15-15,0 0-12 16,0 0 3-16,0 4-5 16,0-4 5-16,0 0-2 15,0 0-1-15,-9 0-5 16,0-2-3-16,0-6 1 0,3-1 1 15,-2-5-2 1,6 3-2-16,0 2 0 0,2 2 0 16,0 3 0-16,0 3 1 15,0 0 0-15,0 1 1 16,0 0-2-16,8 0 0 16,9 0-1-16,3 9 1 15,0 5-1-15,0 3 1 16,-5 2 0-16,0 5-1 15,-3 1 1-15,-6 4 0 16,-3-1-1-16,-3 0-1 16,0 0 2-16,-16-3 0 15,-7 2-1-15,-5-3 1 16,-3-1-1-16,-3-3-1 0,-1-8 1 16,8-5 0-16,6-4 0 15,3-3 1-15,8 0 0 16,1 0 1-16,-1-8 1 15,8-3-1-15,-1 1 1 16,0 0-1-16,3 0 0 16,0 1-1-16,0-2 2 15,0-1-2-15,0 4 1 16,1-2 0-16,4 2 0 16,1 5 1-16,-3 0 0 15,3 3 0-15,2 0-2 16,5 0 1-16,3 0-1 15,4 13 0-15,1-1 2 0,5 4-2 16,-2-2 0 0,-1 0 0-16,-1 1 0 0,0-1 1 15,-5-3-1-15,-1-2 1 16,-2-2-1-16,-3 0 0 16,-3 0 0-16,1-1 1 15,0-3-1-15,1 1 0 16,-1 0-2-16,2-1-6 15,2-3-20-15,-2 0-65 16</inkml:trace>
  <inkml:trace contextRef="#ctx0" brushRef="#br0" timeOffset="66814.1191">610 7500 1771 0,'0'0'49'0,"0"0"-22"16,0 0-17-16,0 0-4 15,0 0-1-15,0 0 1 16,78 6 0-16,-35 17-2 15,2 10 4-15,7 11-7 16,-1 11 1-16,0 8-2 16,-7 9 0-16,-8 2 0 15,-9 8-1-15,-12-2 1 16,-13 3-2-16,-2-4 1 0,-4-7-7 16,-22-9 4-16,-4-14-2 15,-3-7 2-15,-4-9-4 16,10-13-2-16,3-8-14 15,7-11-4-15,7-1-52 16,9-5-1175-16</inkml:trace>
  <inkml:trace contextRef="#ctx0" brushRef="#br0" timeOffset="68137.1589">1838 7830 1761 0,'0'0'39'0,"0"0"-16"15,0 0 2-15,0 0-3 0,0 0-5 16,0 0-7-16,-45-3-2 16,38 3-3-16,-2 0-1 15,-3 3-1-15,-6 16-2 16,3 6-1-16,-1 6 1 15,5 6-1-15,4 3 0 16,7 3-1-16,0 0 1 16,9-1 0-16,16-4-1 15,4-4 1-15,3-10-2 16,3-7 0-16,3-12 1 16,-3-5 1-16,-4 0-1 15,-1-10 2-15,-8-9-1 16,-5-6 0-16,-6-6 2 0,-6-2-1 15,-5-4-1-15,0-1 1 16,-8-2-1-16,-14 2 1 16,-5 3-1-16,-3 7 1 15,4 8 1-15,2 7-2 16,7 9-2-16,4 4-7 16,10 6-19-16,0 13-52 15,3 4-230-15</inkml:trace>
  <inkml:trace contextRef="#ctx0" brushRef="#br0" timeOffset="68531.6997">2242 7872 1871 0,'0'0'19'16,"0"0"-15"-16,0 0 7 15,0 0-1-15,0 0-9 0,0 0 0 16,0 45-1-1,2-10 2-15,5 2-2 0,-1 2 1 16,-4 0 0-16,2 1 0 16,-1 2-1-16,-3-6 0 15,0-6 0-15,3-5-1 16,-3-11-3-16,0-3 0 16,0-4-4-16,0-3-9 15,0-1-14-15,0-3-41 16,-6 0-100-16</inkml:trace>
  <inkml:trace contextRef="#ctx0" brushRef="#br0" timeOffset="69037.1973">2199 7841 1726 0,'0'0'77'16,"0"0"-55"-16,0 0-6 16,0 0 9-16,0 0-8 15,0 0-11-15,95-34-5 16,-65 34 0-16,-4 4-2 16,4 12 0-16,-2 0 1 15,-6 4 0-15,-4 2-1 16,-7 4-4-16,-4-2-1 15,-7-1 2-15,0 1 0 0,-10-3-1 16,-7-1 2-16,-7-3-1 16,0-3-4-16,1-3 6 15,3-1 2-15,8-4 2 16,3-2-2-16,6-2 1 16,3-2 1-16,0 0-2 15,0 0 2-15,0 0 2 16,3 0-4-16,9 3 2 15,-1 2 6-15,5 0-2 16,0 2-6-16,-2 6 1 16,4-1 1-16,-2 7-2 15,4 1 1-15,0 0 0 0,-3 2 1 16,2-6 0-16,-4-2-1 16,-3 0 0-16,3-8-1 15,3-2 0-15,1-2-3 16,2-2-28-16,0-2-206 15</inkml:trace>
  <inkml:trace contextRef="#ctx0" brushRef="#br0" timeOffset="69580.6232">3473 7922 1834 0,'0'0'22'15,"0"0"-16"-15,0 0 17 0,0 0-6 16,0 0-11 0,0 0-4-16,-57 25 0 0,51-5-2 15,6 2 0-15,0 0 0 16,0 2 0-16,20-5 0 15,3-2 0-15,7-6-2 16,5-3 1-16,-4-8-5 16,-1 0 1-16,-5-8-3 15,-3-9 2-15,-8-2 1 16,-4-2 5-16,-10-4 0 16,0 0 0-16,-3-1 2 15,-16 0 1-15,-8 3-1 16,2 4 2-16,-2 5-3 0,4 7-1 15,4 5 0-15,11 2-8 16,5 5-14-16,3 9-58 16,3 1-210-16</inkml:trace>
  <inkml:trace contextRef="#ctx0" brushRef="#br0" timeOffset="69885.7554">3898 7863 1860 0,'0'0'23'16,"0"0"-10"-16,0 0 3 0,0 0-10 16,0 0-5-1,0 0 0-15,-13 82 1 0,24-38-2 16,0 4 2-16,2 8 0 15,-2 2-2-15,-1-1 0 16,-1 0 2-16,-3-8-2 16,0-2-1-16,-3-10 0 15,0-3-3-15,-3-8-2 16,0-7-1-16,0-9-4 16,-3-5-16-16,-6-5-12 15,4-6-56-15</inkml:trace>
  <inkml:trace contextRef="#ctx0" brushRef="#br0" timeOffset="70215.5934">3907 7820 1747 0,'0'0'64'0,"0"0"-45"16,0 0-6-16,0 0 3 0,0 0-5 16,86-6-3-1,-56 23-6-15,1 5-2 0,-5 2 2 16,-4 1-2 0,-5-2 0-16,-8 2 0 0,-4-3 0 15,-5-2-3-15,-1 3-2 16,-23-3 3-16,-3-1-1 15,-6-3-3-15,1-5-3 16,2-8-8-16,9-3-5 16,10 0-7-16,10-2-28 15,1-10-128-15</inkml:trace>
  <inkml:trace contextRef="#ctx0" brushRef="#br0" timeOffset="70647.3311">4305 7939 1833 0,'0'0'25'16,"0"0"-17"-16,0 0 2 15,0 0 4-15,0 0-7 16,0 0-6-16,51-19 0 15,-26 14-1-15,-1-3 0 16,-5 3-2-16,-2-5-2 16,-5 0 0-16,-6-2 1 15,-5-1 3-15,-1-1-5 16,-3-2 4-16,-16 2 1 0,-7 4 0 16,-5 3 2-16,-2 7-1 15,0 0 0-15,3 0 2 16,4 14-2-16,4 6-1 15,9 6 0-15,5 1 0 16,8 4 0-16,0-3 2 16,8 0 1-16,12-3 0 15,5-7-3-15,5 0 1 16,0-9 0-16,1-6-1 16,1-3 0-16,-1 0-20 0,-1-12-53 15,-2-8-752 1</inkml:trace>
  <inkml:trace contextRef="#ctx0" brushRef="#br0" timeOffset="71017.544">4684 7841 1710 0,'0'0'165'16,"0"0"-151"-16,0 0-5 15,0 0 6-15,0 0-9 0,0 0-4 16,78 6-2 0,-55 15 1-16,-5 3-1 0,-3 1 0 15,-3 5-5-15,-5 0-1 16,-5-1 2-16,-2-6-6 15,0-5-5-15,-13-9-8 16,-5-9 7-16,-2 0 15 16,7-20 1-16,3-10 11 15,4-7-5-15,6-7 2 16,0 4-3-16,19 2-5 16,3 7 0-16,8 8-6 15,0 8-32-15,0 5-83 0</inkml:trace>
  <inkml:trace contextRef="#ctx0" brushRef="#br0" timeOffset="71460.4451">5264 7846 1800 0,'0'0'27'16,"0"0"4"-16,-82-3-3 0,58 4-16 15,3 13-4 1,3 5-6-16,3 1-1 0,5 6 0 16,4 0 1-16,6-3-2 15,0 0 0-15,5-5-2 16,14-2-4-16,8-8-2 15,1-6-2-15,5-2-7 16,-3-3-12-16,-8-13 3 16,-1-4 11-16,-5-2 9 15,-4 0 6-15,-2-2 5 16,-2 3 15-16,-3 7 6 16,-2 4-8-16,-2 6 6 0,1 4-11 15,1 0-9-15,3 0-4 16,6 12-1-16,4 4 1 15,2-2 1-15,0 1-1 16,3-3 0-16,1-6-12 16,4-4-51-16,0-2-359 15</inkml:trace>
  <inkml:trace contextRef="#ctx0" brushRef="#br0" timeOffset="71779.3627">5798 7559 1879 0,'0'0'23'15,"0"0"-10"-15,0 0 1 16,0 0-2-16,0 0-10 15,0 0-2-15,-3 30 0 16,3 5 1-16,0 5 2 16,0 0-1-16,3 2-2 15,2 2 1-15,-1-3-1 16,0-2 0-16,-2-4 0 16,-2-5-7-16,0-7-1 15,0-2-10-15,0-8-20 0,-3-10-45 16</inkml:trace>
  <inkml:trace contextRef="#ctx0" brushRef="#br0" timeOffset="72062.3363">5598 7844 1851 0,'0'0'15'0,"0"0"-1"16,0 0-5-16,0 0 8 15,48-80-8-15,-14 68-6 16,-1 6 0-16,3 5-1 16,-2 1 0-16,-1 0-2 15,0 7 1-15,-3 6-1 0,-4 4 0 16,-2 3 0 0,-6 2-1-16,-1 1 1 0,-5 0 0 15,-2-4 0-15,-6-3 0 16,-1-2-2-16,-3-2-5 15,0-6-10-15,0-4-50 16,-1-2-290-16</inkml:trace>
  <inkml:trace contextRef="#ctx0" brushRef="#br0" timeOffset="72196.9659">5987 7620 1828 0,'0'0'11'15,"0"0"-11"-15,0 0-1 16,0 0-11-16,0 0-79 16</inkml:trace>
  <inkml:trace contextRef="#ctx0" brushRef="#br0" timeOffset="72599.3683">6172 7810 1845 0,'0'0'34'0,"0"0"-26"15,0 0-1-15,0 0 2 16,0 0-6-16,0 0-1 15,-10 37 0-15,10-20-2 16,0 0 1-16,12-1 0 16,3-5-1-16,6-3 0 15,1-5-3-15,3-3-2 16,-5 0 0-16,2-13-1 16,-8-3 3-16,-4-2 0 15,-10-4 3-15,0 1 2 0,-3-5 5 16,-16 1-2-16,-7 4 1 15,-2 6-4-15,3 8-2 16,4 7 0-16,3 0 0 16,4 14-7-16,6 6-17 15,5-1-55-15,3-4-721 16</inkml:trace>
  <inkml:trace contextRef="#ctx0" brushRef="#br0" timeOffset="73036.7084">6441 7792 1749 0,'0'0'123'16,"0"0"-109"-16,0 0 0 15,0 0 3-15,0 0-11 0,0 0-5 16,5 44 1-16,2-19-2 15,0-1 1-15,4-4-1 16,-2-2 0-16,1-5 0 16,-5-6-5-16,6-5 0 15,-3-2 0-15,0 0 5 16,5-14 0-16,0-6 1 16,-1-5 0-16,2-3 0 0,-2-1 0 15,2 3 0 1,0 4 0-16,-2 9-1 0,0 6 1 15,-4 7 2-15,5 0-3 16,-1 3 0-16,1 15 0 16,4 7 0-16,2 1 0 15,6 4 1-15,2-7 0 16,-3-3-1-16,-3-7 1 16,-8-7 0-16,-4-3-1 15,-3-3 0-15,3 0-1 16,4-17-9-16,6-7-86 15</inkml:trace>
  <inkml:trace contextRef="#ctx0" brushRef="#br0" timeOffset="77414.2883">8707 8115 1331 0,'0'0'169'0,"0"0"-94"16,0 0-9-16,0 0-9 15,0 0-17-15,0 0-16 16,0 0-10-16,0 0-4 16,-3 0 4-16,3 0-2 0,0 0-2 15,0 0 0-15,0 0-3 16,0 0-1-16,0 0-1 16,0 0-3-16,0 0 2 15,0 0-2-15,0 0 1 16,0 0-1-16,0 0 0 15,0 0-1-15,0 0 0 16,10 0 0-16,5 0 0 16,3 0-1-16,1 0 0 15,4-1 1-15,3-1-1 16,4 0 0-16,2-1 0 16,2 0 0-16,0 0 0 15,1-1 0-15,3 2 0 0,0-5 0 16,2 0 0-1,6 1 0-15,-2-1 2 0,6 0-2 16,5 0 0-16,0-1-1 16,4-1 2-16,2 4-1 15,0-4 0-15,3 6-1 16,-4-4 1-16,-3 3 0 16,-2 1 0-16,-5 0 1 15,-8 3 0-15,-1-4-2 16,-6 1 2-16,-2 1-1 15,-5-3 0-15,-7 2-1 16,-4 0 1-16,-4 1 1 16,-3 0-1-16,-3 2 1 0,0-1-1 15,-1 1 3-15,-3-1 0 16,-1 1-2-16,0 0 1 16,-2 0-2-16,2 0 0 15,1 0 0-15,2 0-11 16,2 6-46-16,-6 3-225 15</inkml:trace>
  <inkml:trace contextRef="#ctx0" brushRef="#br0" timeOffset="78884.3246">8710 8903 705 0,'0'0'817'0,"0"0"-801"0,0 0-5 16,0 0 25-1,0 0-5-15,0 0 7 0,-38 0-25 16,35 0 12-16,0 0-3 16,0 0 7-16,2 0-9 15,-1 0-7-15,1 0 0 16,1 0-1-16,0 0-3 15,0 0-1-15,0 0-2 16,0 0-1-16,0 0 4 16,0 0-6-16,0 0-3 15,0 0 0-15,0 0-3 16,4 0 3-16,17 5 1 16,5-2 2-16,12 1-1 15,6-1-2-15,6-2 0 16,8 2 1-16,2-2 1 0,0-1-1 15,-2 0-1-15,-6 0-2 16,4 0 2-16,0 0 2 16,1-3-2-16,1 0-1 15,-3-4 1-15,-3 0 0 16,1 1 1-16,-4 2-1 16,-7 0 0-16,-2 1 0 15,-6 0 0-15,-2 1 1 16,-4 2-1-16,3 0 0 15,-4 0 0-15,-3 0-2 16,-6 0 4-16,-6 0-2 16,-5 0 0-16,-4 0 0 0,-3 0 1 15,2 0-1-15,-2 0 4 16,0 0-1 0,3 0-1-16,4 0 0 0,2 0 0 15,5 0-2-15,-1 0 2 16,3 0-1-16,-2-1 0 15,-2-1 0-15,-1 1 0 16,0-1 1-16,-2 2-1 16,-2-1 1-16,-2 1-2 15,-4 0 1-15,1 0-1 16,-1 0 0-16,2 0 1 16,5 0 0-16,2 0 0 15,4 0 1-15,2 0-1 16,-1 0 1-16,0 0-1 15,-5 0 0-15,1 0 0 0,-1 0 0 16,-1 0 0-16,-1 0-1 16,-1 0 1-16,0 0-1 15,-1 0 0-15,0 0 1 16,1 0-1-16,1 0 0 16,0 0 0-16,-2 0 0 15,-1 0 0-15,-3 0 0 16,1 0-1-16,-1 0 1 15,-1 0 0-15,1 0 0 16,-2 0 0-16,5 0 0 16,-1 0 1-16,-1 0-1 15,-2 0 0-15,1 0 0 0,-2 0 0 16,0 0-2-16,0 0-15 16,0-5-31-16,0 2-182 15</inkml:trace>
  <inkml:trace contextRef="#ctx0" brushRef="#br0" timeOffset="80255.5582">9939 7742 1647 0,'0'0'59'0,"0"0"-24"16,0 0-4-16,0 0-7 16,0 0-7-16,0 0-5 15,0 0-4-15,0 2-1 16,0-1 1-16,10 3 0 15,1-1-3-15,0 0-3 16,2 0 2-16,1 3-2 16,0-1 1-16,2 4 0 15,1 1-1-15,2 1-1 0,2 3 1 16,-3 0 0-16,4 2-1 16,-1-1 0-16,-1 2-1 15,0 2 0-15,-6-2 0 16,4 4 0-16,-6 1 0 15,-2 2 0-15,-1 1 2 16,2 0-2-16,-3 1 1 16,1 1-1-16,0-4 0 15,-2 2 0-15,-2-3 0 16,0-2 0-16,-4 0-1 16,1-3 1-16,-1 1 1 15,1-1 0-15,-2 0-1 16,1 0 1-16,-1 2-1 15,0-1 0-15,0 3 1 0,0 2-1 16,0 1 0-16,0 0 0 16,0 0 0-16,0 2-1 15,0-3 1-15,0 1 1 16,-1-1 0-16,-4-1-1 16,-1 1 0-16,1-1 0 15,-2 3 0-15,1-1 0 16,-1-1 1-16,-1 2-1 15,-2-2 0-15,2 2 0 16,-2-2 1-16,-3 1-1 16,4-1 0-16,-6 0 1 0,4-2-1 15,-2-1 0-15,-3-2 0 16,3-2 0-16,-1 3 0 16,-1 0 0-16,-2-2 0 15,4 0 0-15,-2-1 1 16,2 0-1-16,1-2 0 15,0-2 0-15,1-2 0 16,1 0 0-16,2-3 1 16,2-1-1-16,3-2 0 15,-1 1 0-15,0-3 0 16,3 0 1-16,-3 1 0 16,3-1-1-16,-1 1-1 15,1-1 1-15,-1 0 0 0,1 0 0 16,1-1 0-16,0 1 0 15,-2-2 0-15,2 2 0 16,-2-2 1-16,2 0-1 16,0 0 0-16,0 0 0 15,0 0 0-15,0 0-1 16,0 0-3-16,0 0-13 16,-1-7-31-16,1-11-423 15</inkml:trace>
  <inkml:trace contextRef="#ctx0" brushRef="#br0" timeOffset="81387.579">9919 7732 1615 0,'0'0'120'16,"0"0"-92"-16,0 0-14 16,0 0 5-16,0 0 0 15,0 0-9-15,3-7-7 16,-1 4 5-16,2-1-2 16,2 1-2-16,-1-1 0 15,4 1 1-15,-2 1 0 16,5-1-2-16,0 0 2 15,4 1-1-15,1-1 0 0,4-1-2 16,2 3 0-16,4 1 0 16,0 0 0-16,2 0 0 15,5 0-2-15,2 0 2 16,2 0 0-16,1 1-2 16,0 6 1-16,-3-3 0 15,4 2-1-15,0 1 1 16,5 0 0-16,-5 0 0 15,0 1-1-15,-2 0 0 16,-4 1 0-16,-1-2-1 16,1 6 2-16,-1-2-1 15,0 1 0-15,0 1 1 0,0 1-1 16,-1-2 0-16,-3-1 0 16,-1 2 0-16,1-1 0 15,-1 3 0-15,5 0 0 16,2 2 0-16,-2 1 0 15,3 1 0-15,-5 2 0 16,-1 1-1-16,-2 1 1 16,-2 2-1-16,1 1 1 15,-2-4 0-15,-1 0 0 16,0-6 0-16,-6-3 0 16,-2-2 1-16,0 0-1 15,-6-5 0-15,-2-1 0 16,-3-2 0-16,-3 0 0 15,-2-2-1-15,0-1 1 0,0 0-1 16,0 0 2-16,1 0-1 16,-1 0 0-16,2 0 1 15,-2 0-1-15,0 0 0 16,0 0 1-16,0 0-1 16,0 0-3-16,0 1-56 15,-8 2-343-15</inkml:trace>
  <inkml:trace contextRef="#ctx0" brushRef="#br0" timeOffset="82857.5152">9949 9140 1553 0,'0'0'83'0,"0"0"-80"16,0 0 16-16,0 0 29 16,0 0-11-16,0 0-16 15,0-2-2-15,0 2-3 0,0 0-3 16,3 0-1-16,2 0-3 15,3 0 2-15,3 0-5 16,2 0-2-16,2-1 1 16,3-2 1-16,-1 0 0 15,3 0-1-15,3 3 0 16,-2-4-3-16,4 3 1 16,2-3-2-16,-2 2 2 15,2-2-3-15,-4 2 1 16,2-2 0-16,-1 3-1 15,0-3 1-15,-1 3-1 16,0-1 0-16,-2 0 1 16,0-1-1-16,0-1 1 0,1-1 1 15,3-1 0 1,2-3 0-16,-1 1-1 0,2-1 0 16,-2-4 0-16,-1 2 0 15,1 1-1-15,-2-3 1 16,0 0 0-16,-2 1 0 15,-1-2 0-15,2 0 1 16,-1 0 0-16,-3 2-1 16,4-2-1-16,-1 1 1 15,0-1-1-15,0 2 0 16,-2-2 0-16,2 1 0 16,-3 1 0-16,-2-1 0 0,0 0 1 15,-1 3-1-15,-1-4 0 16,1 1 1-16,-2 1-1 15,4-4 0-15,0 1 0 16,0-2 0-16,-2 1 0 16,-1-1 0-16,0 3 0 15,-3 1 0-15,0 0 0 16,0 1 0-16,-5 0 0 16,2 3 0-16,-2-1 0 15,0 2 0-15,-1-4 0 16,-1 1 0-16,4-1-1 15,-3-3 0-15,2 1 1 16,-2-2 0-16,0 3-1 16,0-1 1-16,1 1 0 15,-2 2 0-15,2-1 0 0,-2 0 0 16,0 1 0-16,2 1 0 16,-3 0 0-16,2 0 0 15,-1 0 0-15,-1 3 0 16,1-2 0-16,0 1 0 15,0 2 0-15,-1-4 0 16,1 1 0-16,0-1 0 16,-1 2 0-16,2 0 0 15,-2 1 0-15,-2 1 0 16,2-2-1-16,-2 4 1 16,-1-2 0-16,1 2 0 15,-2-1 0-15,3 0 0 0,0 0 0 16,-2 0 0-1,1 0 0-15,2 1 0 0,-1 1-1 16,0-2 1-16,-1 1-4 16,2-1-5-16,-1 3-7 15,-1 1-7-15,-2 1-41 16,1 0-454-16</inkml:trace>
  <inkml:trace contextRef="#ctx0" brushRef="#br0" timeOffset="83418.7892">11548 8168 1751 0,'0'0'46'0,"0"0"-39"16,0 0 4-16,0 0 14 0,0 0-9 15,0 0-8-15,-70 38 0 16,57-21-1-16,3 0 0 16,3 3 0-16,3-1-3 15,4 2-3-15,0-3 2 16,5 2-1-16,11-2-2 16,6-2 0-16,3-2 0 15,-2-5 1-15,5-2-1 16,-1-6 1-16,-2-1 1 15,-1 0-1-15,-3-6 0 16,-6-6 0-16,-4-5 0 16,-1-2 1-16,-7-2-1 15,-3-4 2-15,0-4 2 0,-3 0-1 16,-14-1-2-16,-2 3-1 16,-2 9 1-16,-1 5-1 15,4 9-1-15,-2 4-5 16,6 0-14-16,6 12-28 15,6 1-301-15</inkml:trace>
  <inkml:trace contextRef="#ctx0" brushRef="#br0" timeOffset="84411.2821">8186 8356 1766 0,'0'0'36'0,"0"0"-21"16,0 0 17-16,0 0 0 16,0 0-14-16,0 0-6 15,0-7-1-15,0-4-2 0,-4-4-8 16,4-2 0-16,-3-4 1 16,3-7-2-16,0-3 1 15,0-7-1-15,0-1 0 16,0 2 1-16,9 6-1 15,-2 8 0-15,1 7 0 16,0 3 0-16,-2 4 0 16,2 1 1-16,-1 2 0 15,1 3-1-15,-1-2 0 16,6 3-1-16,0 2 0 16,0 0 1-16,3 0-1 15,1 12 0-15,-3 5 0 16,0 4-1-16,-2 3 2 15,2 6 0-15,-1 1 0 0,-3 1 0 16,-3-1 1-16,6-2 0 16,-4-5-1-16,-3 1-1 15,0-4-2-15,-2-4 0 16,-3-2-4-16,-1-4 0 16,0-2-4-16,0-2-6 15,0-3-12-15,0-2-20 16,0-2-29-16,0 0-603 15</inkml:trace>
  <inkml:trace contextRef="#ctx0" brushRef="#br0" timeOffset="84583.3294">8201 8291 1801 0,'0'0'33'15,"0"0"-24"-15,0 0-9 16,0 0 1-16,119-41-1 16,-72 41-9-16,0 0-109 15</inkml:trace>
  <inkml:trace contextRef="#ctx0" brushRef="#br0" timeOffset="85168.1124">8228 8995 1797 0,'0'0'52'0,"0"0"-37"0,0 0 6 16,0 0-1-1,0 0-11-15,0 0-7 16,0-5-2-16,0 12-1 15,0 11 1-15,0 6 0 0,4 5 2 16,2-1-1-16,-1 0-1 16,-1 0 0-16,1-3 0 15,-5-1 0-15,3-2 1 16,-3-4-1-16,0-2 0 16,0-4-2-16,0-5-1 15,0-2-8-15,0-3-14 16,0-2-33-16,0 0-80 15,0-5-1530-15</inkml:trace>
  <inkml:trace contextRef="#ctx0" brushRef="#br0" timeOffset="85760.2319">8225 8949 1642 0,'0'0'154'16,"0"0"-122"-16,0 0-13 15,0 0-7-15,0 0 7 16,0 0-12-16,54-48-4 16,-31 48-3-16,1 0 0 0,-4 2 0 15,1 8-1 1,-5 2 2-16,-1 3-2 0,-4 4 1 15,-1 3-3-15,-7 1-3 16,-3 1 0-16,0-1 1 16,-13-1-2-16,-4-1 3 15,-2-4 2-15,-1 0 1 16,4-8 1-16,4-3 0 16,3-4 0-16,5 0 0 15,4-2 1-15,0 0-1 16,0 0 2-16,0 0 0 15,0 0-1-15,8 0 0 16,4 0 0-16,3 4 3 16,3 2-2-16,0-1-1 15,-2 4-1-15,2 1 0 0,0 2 0 16,0 2 0-16,0 3 0 16,-6 3 0-16,-5 0-1 15,-2 1 1-15,-5 1-1 16,0-3-1-16,-9-1 1 15,-14-4 0-15,-3-2 0 16,-8-1 0-16,1-6-1 16,-5-1 2-16,4-4 0 15,1 0 1-15,11 0-1 16,8 0 1-16,7 0 0 16,7 0-1-16,0-5-13 15,11-8-98-15</inkml:trace>
  <inkml:trace contextRef="#ctx0" brushRef="#br0" timeOffset="88011.3886">11787 8262 471 0,'0'0'705'0,"0"0"-519"15,0 0-57-15,0 0-26 16,0 0-58-16,0 0-13 16,0 0-8-16,0-2-4 15,0 2 1-15,0 0-3 16,0-3-4-16,0 3-3 16,0 0-2-16,0 0 2 15,0 0-2-15,0 0 2 16,0 0-3-16,0 0-2 0,0 0-2 15,0 0-2-15,0 0 1 16,0 0-3-16,0 0 0 16,0 0 2-16,0 0 1 15,0 0 0-15,0 0 2 16,0 0 0-16,0 0-1 16,0 0 0-16,0 0-1 15,0 0 1-15,0 0 1 16,0 0-4-16,0 0 0 15,0 0-1-15,0 0 0 16,0 0 0-16,0 0 1 16,3 0-1-16,6 0 0 0,5 0 0 15,3-3 1-15,4 1 0 16,0 0-1-16,0-1 1 16,3 1-1-16,1 0 1 15,0 2-1-15,-1-3 0 16,2 3 0-16,-1 0 0 15,0 0 0-15,2 0 1 16,-3 0-1-16,4 0 0 16,-1 0 0-16,2 0 0 15,-1 0 0-15,0 3 1 16,1 0-2-16,-3-2 1 16,3 1 0-16,-3-2 0 15,0 3 0-15,-1-3 1 0,-5 1-1 16,2 0-1-1,-1-1 1-15,-2 0 1 0,4 0-1 16,0 0 0-16,4 0 0 16,-1 0 0-16,4 0 0 15,0-1 0-15,-1 0-1 16,0-1 1-16,-3 2-1 16,0-1 0-16,1-1 1 15,-1 2-2-15,6-1 2 16,-1 1-2-16,3 0 0 15,2-3 2-15,-1 0-1 16,2 1 1-16,-5-3 0 0,0 1 0 16,-5 1 0-1,-5 0 0-15,4-1 0 0,-4 1 0 16,3 2 0 0,0-1 0-16,0-1 0 0,0 0 0 15,2-1 0-15,-2 0 0 16,2 4 0-16,-4 0 0 15,-2 0 0-15,2 0 0 16,-1 0 0-16,-1 0 0 16,3 0 0-16,1 0 0 15,-1 0 0-15,1 0 0 16,1 0 0-16,0 0 0 16,-1 0 0-16,0-2 0 0,-3 1 0 15,1-1 0 1,-2 1 0-16,3-2 0 0,4 3 0 15,0-2 0-15,4 1 0 16,0 1 0-16,-2 0 0 16,0 0 0-16,-5 0 0 15,-1 0 0-15,-7 0 0 16,-3 0 0-16,-3-1 0 16,-3 0 0-16,-1-5-1 15,3 4-4-15,1-2 0 16,2 2-4-16,-4 1-1 15,-1 1 6-15,-1-2-1 16,-1 2 2-16,0 0 2 16,0 0-1-16,-1 0 2 0,-2 0 1 15,3 0-1-15,1 0-1 16,0 0 1-16,1-3 0 16,-2 1 0-16,-3-1 0 15,4 0 3-15,-4 2 0 16,-2-1-2-16,1 2 2 15,-2-1 0-15,0 1-2 16,2 0 1-16,-2 0-2 16,0 0 2-16,0 0-2 15,0 0 1-15,0 0 0 16,0 0 1-16,0-2-2 16,1-3 0-16,-1-3-47 15,2-6-596-15</inkml:trace>
  <inkml:trace contextRef="#ctx0" brushRef="#br0" timeOffset="94126.3768">14202 8174 284 0,'0'0'806'0,"0"0"-587"16,0 0-93-16,0 0-8 15,0 0-35-15,0 0-30 0,0 0-21 16,-2 0-7-16,2 0-7 16,0 0-3-16,0 0-3 15,0 0-1-15,0 0-2 16,0 0-4-16,0 0 0 15,0 0-2-15,0 0-2 16,0 0 3-16,0 0-1 16,0 0 2-16,0 0-1 15,0 0 0-15,0 0 1 16,0 0-1-16,0 0 0 16,0 0-2-16,0 0 1 15,2 0-1-15,9 0 0 16,2 0-1-16,3 0 0 0,-3 0 0 15,5 0 0-15,-1 0 0 16,2 0 0-16,-2 0-1 16,2-1 2-16,-3-4-1 15,1 2-1-15,0 1 1 16,-1 0 0-16,3-1-1 16,-1 1 0-16,1-1 0 15,0 1 0-15,0 2 1 16,0 0-1-16,-3 0 0 15,1 0 0-15,-4 0 0 16,3 0 0-16,1 0 0 16,1 0 1-16,1 0-1 0,2 0 0 15,0 0-1 1,1 0 1-16,-1 0 1 0,-3 0-1 16,1 0 0-16,-3 0 0 15,4 2 0-15,1-1 0 16,2 1 0-16,0-2 0 15,1 0 0-15,0 0 1 16,-4 0-2-16,-4 0 2 16,-1 0-1-16,-2 0 0 15,1 0 0-15,2 0 0 16,1 0 0-16,3 0 0 16,0-2 0-16,-1-1 0 15,4-2 0-15,-3 3 1 16,0 1-1-16,-4-1 0 15,-1 1 0-15,-2 1 0 0,4-2 0 16,1 2-1-16,3 0 1 16,0 0 1-16,2 0-1 15,4 0 0-15,2-2-1 16,-3 1 1-16,3-2 0 16,-1 0 0-16,-1-2 0 15,-4 3 1-15,-6 0-1 16,-3-1 0-16,-3 0 1 15,-3 1-1-15,-2 2 1 16,-1-2-1-16,-4 2 0 16,3-3 1-16,-4 0-1 15,0 3 0-15,2 0 0 0,-2 0 0 16,0 0-2-16,0-2-42 16,-2-3-381-16</inkml:trace>
  <inkml:trace contextRef="#ctx0" brushRef="#br0" timeOffset="102808.3305">12732 7999 1508 0,'0'0'146'15,"0"0"-126"-15,0 0 2 16,0 0 11-16,0 0-11 16,0 0-9-16,0 0-1 15,0 0-4-15,0 0 0 16,0 0 2-16,0 0-3 0,0 0-1 15,0 1-3-15,0 2 0 16,0-3-2-16,0 0 4 16,0 0 0-16,0 0 2 15,0 0 2-15,0 0 2 16,0 0 0-16,0 0-1 16,0-7 4-16,-2-10-4 15,2-4-10-15,-1-2 1 16,1-1-1-16,0 2 0 15,0 3-1-15,0 2 1 16,0 3-1-16,0 2 1 16,0-2 0-16,0 3-2 0,6-1 2 15,-1 1-1 1,3 3 1-16,-1-2 0 0,-3 3 0 16,2 2 1-16,-1-2-1 15,-1 5 0-15,-1 2 0 16,-1-2 1-16,-1 2 0 15,2 0-1-15,1 0 0 16,3 0-1-16,3-1 1 16,3 1 0-16,-1 0 0 15,3 0 0-15,-3 0 0 16,0 0 1-16,0 0-1 16,-3 4-1-16,2 1 1 15,-1 4 0-15,-3 1 1 0,2 3-1 16,0-1 0-1,-1 1 0-15,-2 0 0 0,-2 0 0 16,2 1 1-16,-3-1-1 16,1 1 0-16,-2-1 0 15,-1-1 0-15,1 0 0 16,-2-2 0-16,0-2 0 16,0 2 0-16,0-3 0 15,0-4-3-15,0 1 0 16,3-4-4-16,-3 1-11 15,0-1-14-15,1 0-21 16,-1 0-213-16</inkml:trace>
  <inkml:trace contextRef="#ctx0" brushRef="#br0" timeOffset="103060.6963">12716 7933 1687 0,'0'0'76'0,"0"0"-68"15,0 0 7-15,0 0-9 0,0 0-4 16,0 0-2-16,97-8-11 15,-70 3-88-15,3 2-1585 16</inkml:trace>
  <inkml:trace contextRef="#ctx0" brushRef="#br0" timeOffset="104217.1075">13220 7804 1736 0,'0'0'42'16,"0"0"-20"-16,0 0 7 15,0 0-5-15,0 0-9 16,0 0-5-16,0 0-2 15,-1 0-5-15,1 0 0 16,0 0 3-16,6 0-3 16,13 0-1-16,6 0-2 15,5 0 1-15,3 0 0 16,-3-2 0-16,-5-1-1 16,-1 1 0-16,-3 1 0 0,-3 0-2 15,-2-1 2-15,-5 2-1 16,-1 0-1-1,-5 0-3-15,-2 0-1 0,-2 0-9 16,1 0-16-16,-2 0-3 16,0 4-8-16,0-1-40 15,0 0-664-15</inkml:trace>
  <inkml:trace contextRef="#ctx0" brushRef="#br0" timeOffset="104579.287">13352 7725 1783 0,'0'0'49'0,"0"0"-38"15,0 0 13-15,0 0-7 16,0 0-12-16,0 0-5 16,0 0 0-16,0 10 0 15,0 7 1-15,0 0-1 16,0 0 1-16,0 4 0 16,0-4 1-16,0 3-2 15,0-3 0-15,0-3 1 0,0-3-1 16,0-2 0-16,0-2 0 15,3-2-2-15,2-1-3 16,3-4-27-16,1 0-28 16,0 0-261-16</inkml:trace>
  <inkml:trace contextRef="#ctx0" brushRef="#br0" timeOffset="105106.3547">13709 7732 1757 0,'0'0'54'16,"0"0"-40"-16,0 0 13 15,0 0 2-15,0 0-17 0,0 0-7 16,-1 0-2-16,1 0 0 16,0 0-3-16,0 6 1 15,0 8-1-15,0 3 2 16,0 2-1-16,0 0 0 16,1-2 0-16,2 0-1 15,-1 0 1-15,3-3-1 16,-1 1 0-16,-3-3 1 15,1-3-1-15,-2 2 0 16,0-5-4-16,0 2-1 0,0-2-6 16,0-2-11-1,0-2-13-15,0-2-14 0,0 0-111 16</inkml:trace>
  <inkml:trace contextRef="#ctx0" brushRef="#br0" timeOffset="105815.8584">13706 7720 1753 0,'0'0'39'0,"0"0"-10"15,0 0 0-15,0 0-7 16,0 0-10-16,0 0-6 16,8-39-2-16,5 35-1 15,1 1-2-15,0 0-1 16,3 3 0-16,1 0 2 15,-4 0-1-15,5 10-1 16,-4 0 0-16,-1 2-1 16,-3 3 1-16,-3-1 0 0,-4-1-1 15,-1 2-2 1,-3-1-3-16,0-2-2 0,0 2 2 16,-10-3 1-16,-2 2 0 15,-3-4 2-15,3-1 2 16,3-2 0-16,3-3 1 15,0 0 0-15,6-3-1 16,0 0 1-16,0 0-2 16,0 0 0-16,0 0 1 15,0 0 1-15,6 0 0 16,3 4 1-16,1-1 2 16,2 0 0-16,0 1-1 15,0-1-1-15,1 4-1 16,-1-1 2-16,-1 1-2 0,1 2 0 15,-3 0 0-15,-2 2 1 16,-1-2 0-16,-2 3-1 16,-2-2-1-16,-2 0-2 15,0 0 1-15,0-1 1 16,-12 1 1-16,-4-1-1 16,-4-1 0-16,-5 1-2 15,2-4 1-15,-2 0-1 16,4-2 0-16,6-3-2 15,-1 0-2-15,5 0-24 16,1 0-23-16,3 0-109 16</inkml:trace>
  <inkml:trace contextRef="#ctx0" brushRef="#br0" timeOffset="106677.4904">12618 7522 1664 0,'0'0'33'16,"0"0"-8"-16,0 0 11 16,0 0-8-16,0 0 1 15,0 0-14-15,-21 0-7 0,21 0 2 16,0 0-1-16,10 0-2 15,15-3-5-15,16-4-2 16,15 2 0-16,13-1 2 16,14 0-2-16,15-2 0 15,9-1 0-15,6 2 0 16,2 0 1-16,-2 0 0 16,-11 2-1-16,-10-1 0 15,-11-3 1-15,-12 1 0 16,-11-1-1-16,-8-1 0 15,-12 0 0-15,-12 5 0 16,-10 1 1-16,-11 3 4 16,-2 0 0-16,-3 1 1 15,0 0-2-15,0 0-2 16,0 0 2-16,0 0 0 16,0 0-2-16,0 0-1 0,0 0 1 15,0 0-1-15,0 0-1 16,0 0 0-16,0 0-4 15,0 0-25-15,0 0-150 16</inkml:trace>
  <inkml:trace contextRef="#ctx0" brushRef="#br0" timeOffset="110253.1394">15570 7890 1641 0,'0'0'82'0,"0"0"-41"0,0 0-13 16,0 0-5-1,0 0-7-15,0 0-1 0,0 0-3 16,0-1 6-16,0 1-8 15,-2-2-1-15,2 2-1 16,0 0-2-16,0 0-3 16,0 0 0-16,0 0 0 15,-1 0-2-15,1 0-1 16,0 0 0-16,0 5 0 16,0 9 0-16,0 5 2 15,0 5-1-15,0 5 1 16,0 4 0-16,3 1-2 15,4 2 1-15,-3 0-1 16,2-2 1-16,-2 0 0 0,3-1-1 16,-4-6 0-1,4-2 0-15,-2-5 0 0,-2-3 0 16,0-2 1-16,-2-2-1 16,0-3 0-16,-1-3 0 15,0-3 0-15,0 1 0 16,0-1 0-16,0 0 0 15,0 2 0-15,0 1 0 16,0-1 0-16,0-2 1 16,0-1-1-16,0-3-1 15,0 2 0-15,0-1-4 16,0 1-5-16,0-2-7 0,7 0-40 16,1-7-168-16</inkml:trace>
  <inkml:trace contextRef="#ctx0" brushRef="#br0" timeOffset="110895.3686">15544 7858 1641 0,'0'0'67'16,"0"0"-48"-16,0 0 15 15,0 0-10-15,0 0-13 16,0 0-5-16,10 0 0 16,11 0 11-16,5 0-2 15,15 0-5-15,6 0-6 16,8 0-1-16,3-1-1 16,2 0-1-16,-2-2 0 15,-3 0-1-15,-5 3 1 16,-8-1-1-16,-4 1 1 0,-7 0-1 15,-7 0 2 1,-6 0 0-16,-3 0 1 0,-8 0-1 16,-1 0 0-1,-2 0-2-15,-2 0 1 0,-2 0 0 16,0 0 0-16,0 0-1 16,0 0 0-16,0 0-7 15,0 4-22-15,0 6-51 16</inkml:trace>
  <inkml:trace contextRef="#ctx0" brushRef="#br0" timeOffset="111615.3048">15583 8407 1671 0,'0'0'59'16,"0"0"-36"-16,0 0-3 16,0 0 2-16,0 0 0 15,0 0-6-15,-5-2-3 16,5-1-1-16,8-2-8 16,14 0-3-16,9 1-1 15,11-1 1-15,9 3-1 0,7-1 1 16,2 3-1-16,1-2 0 15,-2 1 1-15,-4-1-1 16,-7 0 2-16,-6-3-2 16,-6 3 0-16,-7-4 0 15,-3 1 1-15,-6 1 0 16,-7 2 2-16,-4 2 1 16,-5 0-2-16,0 0 2 15,-3-2-2-15,1 2 1 16,1 0-1-16,0 0 1 15,3 0-2-15,-1 0 0 0,0 0 0 16,-2 0 0-16,0 0-1 16,-3 0 0-1,0 0 0-15,0 0-4 0,0 0-22 16,0 0-36-16,0 0-120 16</inkml:trace>
  <inkml:trace contextRef="#ctx0" brushRef="#br0" timeOffset="112779.4459">16032 7611 1622 0,'0'0'68'15,"0"0"-29"-15,0 0 3 0,0 0-17 16,0 0-5-16,0 0-7 15,-2-15-5-15,2 14 3 16,0 1-5-16,0 0-2 16,2 0 0-16,5 0-2 15,2 0 2-15,3 1-2 16,0 6 4-16,-1 1-1 16,6 2 1-16,-4 1-2 15,4 2 0-15,0-1 0 16,-1 2 0-16,-1 0-3 15,4 0 2-15,-2 2-2 0,1-2 2 16,-4 2-2-16,2 0 1 16,-4 0-2-1,2 0 1-15,1 1 0 0,-4 0-1 16,1 0 0-16,-2 0 1 16,-3 3-1-16,0-1 1 15,-1 1-1-15,0 3 0 16,1 1 0-16,-2 4 0 15,3 2 1-15,-2-1-1 16,-3 4 0-16,0 0 0 16,-3-2 0-16,0 3 1 15,0-5-1-15,0 0 0 16,-10 0 0-16,2 0 0 16,-3-1 0-16,0 1-2 0,0 1 1 15,1-3 0-15,-2-1 1 16,0 1-2-16,-1-1 2 15,-1 0 0-15,-2 1 0 16,2-3 0-16,-2-1 0 16,1 1 0-16,-3-3 0 15,-1 0 0-15,0-3 0 16,-1-3 0-16,4 2 0 16,-1-6 0-16,4 0 0 15,-3-3 0-15,3 1-1 16,-1-2 1-16,0 0 1 15,0-2-1-15,4-2 0 0,1 1 0 16,5-2 0-16,2-1 0 16,1-1 0-16,1 0-1 15,0 0 1-15,0 0 0 16,0 0 1-16,0 0-1 16,0 0 0-16,0 0-6 15,0 0-6-15,0 0-21 16,3-13-101-16</inkml:trace>
  <inkml:trace contextRef="#ctx0" brushRef="#br0" timeOffset="114774.8612">16060 7565 760 0,'0'0'426'15,"0"0"-198"-15,0 0-102 0,0 0-53 16,0 0-33-16,0 0-8 16,0 0-9-16,0 0 2 15,0 0-2-15,0 0-8 16,0 0-3-16,0 0-3 15,0 0-2-15,0 0 3 16,0 0-2-16,0 0 2 16,0 0-3-16,0 0 0 15,0 0-1-15,0 0-2 16,0 0-3-16,0 0 3 0,0 0-4 16,0 0 3-16,0 0-3 15,0 0 1-15,0 0 1 16,0 0 1-16,0 0-1 15,0 0 0-15,0 0-2 16,0 0 3-16,0 0-3 16,0 0 1-16,0 0-1 15,0 0 0-15,0 0 1 16,0 0-1-16,0 0 0 16,0 0 1-16,0 0 0 15,0 0 0-15,0 0 0 16,0 0-1-16,0 0 1 0,1 0 0 15,1 0-1-15,2 0 0 16,-2 0 0-16,-1 0 1 16,-1 0-1-16,2 0 0 15,1 0 3-15,0 0-2 16,2 0-1-16,1 0 0 16,-1 0 0-16,0 0 0 15,-2-2 0-15,1 1 0 16,-2-1 1-16,-1 1-1 15,-1 1 1-15,0 0-1 16,0 0 0-16,0 0 0 16,0 0-1-16,0 0 1 15,0 0 0-15,0 0 1 0,0 0-1 16,0 0-1 0,0 0 0-16,0 0-2 0,4 0-11 15,4 0-17-15,-2 0-59 16</inkml:trace>
  <inkml:trace contextRef="#ctx0" brushRef="#br0" timeOffset="116206.3354">16119 7607 1451 0,'0'0'178'0,"0"0"-129"15,0 0-5-15,0 0 2 16,0 0-26-16,0 0-7 15,33-5 0-15,-19 2-2 16,4 3-1-16,3 0-1 16,7 0-4-16,8 0 2 15,9 0 1-15,6 0-3 16,9 11-3-16,8 2-1 16,2-1 1-16,2 2-2 15,3 2 1-15,0 1-1 16,1 0 1-16,-3 2-1 15,-4 1 0-15,-8 2 1 16,-9 0-1-16,-7-1 1 0,-6 0-1 16,-9-4 0-16,-7 2 0 15,-6-5 0-15,-5-2 0 16,-6-1 0-16,-2-6 0 16,-1-2 0-16,-3-2 1 15,0-1 0-15,0 0 5 16,0 0 1-16,0 0-2 15,0 0 0-15,2 0-5 16,-2 0 0-16,0 0-7 16,0 0-49-16,0 0-588 0</inkml:trace>
  <inkml:trace contextRef="#ctx0" brushRef="#br0" timeOffset="117294.3952">16066 8775 1343 0,'0'0'331'16,"0"0"-317"-16,0 0-11 15,0 0 24-15,0 0 12 16,0 0-15-16,23 10-8 0,-3-8 4 15,3-1-5-15,3-1-1 16,3 0-8-16,1 0 4 16,4-1-1-16,2-6-2 15,4-2-3-15,3-2 0 16,-1-3-1-16,4-3-2 16,1-2 2-16,-3-1-1 15,-2-5-1-15,-1-3 2 16,-1-3-1-16,0-3 0 15,0-1-1-15,-1 1 0 16,-5 3-1-16,-1 0 0 16,-2 1 0-16,-1 4 0 15,2-1 0-15,-1 2 0 16,0 3 0-16,1 0 0 0,-3-2 1 16,0-1-1-16,-3 0 0 15,1 0 1-15,-4 0-1 16,1 0 0-16,-2 2 2 15,-3 1-2-15,-5 0-1 16,2 2 1-16,-5 2 1 16,-4 1-1-16,1 2 2 15,-3 4-2-15,0 2 0 16,-2 4 2-16,0-1-2 16,-1 3 0-16,-2-4 0 15,4 3 1-15,-1-1 0 16,0-3-1-16,0 3 0 15,1 0 0-15,-2 1 0 0,-1-2 0 16,1 6 0-16,-2-2 1 16,0 1 0-16,0-1-1 15,0 2 1-15,0 0-1 16,1 0 1-16,-1 0-2 16,0 0 1-16,0 0 0 15,0 0-3-15,0 0-11 16,0 8-20-16,0 1-13 15,-8 4-104-15</inkml:trace>
  <inkml:trace contextRef="#ctx0" brushRef="#br0" timeOffset="117713.2366">17385 7981 1750 0,'0'0'47'0,"0"0"-40"16,0 0 10-16,0 0 6 16,0 0-11-16,0 0-7 15,-72 66 4-15,66-42-4 16,6 2-1-16,0 1-3 0,0-5 1 15,14 0 0-15,8-5-2 16,2-5 1-16,0-2 1 16,1-7-1-16,-1-3 0 15,0 0 0-15,-6 0-1 16,-1-13 0-16,-3-5 1 16,-4-4 1-16,-4-4-1 15,-6-4 1-15,0-1-1 16,-1 0 0-16,-17 4 0 15,-3 7 0-15,-1 11-1 16,-5 9-2-16,2 0-6 16,2 11-14-16,8 8-34 0,8 3-128 15</inkml:trace>
  <inkml:trace contextRef="#ctx0" brushRef="#br0" timeOffset="118155.108">17578 8110 1681 0,'0'0'121'0,"0"0"-111"16,0 0-4-16,0 0 19 16,0 0-12-16,0 0-11 15,108-26-1-15,-54 20 1 16,8 2-2-16,-2-2 1 16,1 1-1-16,5-1 0 15,1 0 0-15,1 2 3 16,-5-1-1-16,-12 0 0 15,-15 3 4-15,-12-1-2 16,-11 0 2-16,-7 3 1 16,-5-1 1-16,-1 1 0 15,0 0-2-15,0 0-1 16,0 0-1-16,0 0 0 16,0 0-3-16,0 0-1 0,0 0-3 15,0 0-11-15,0 0-33 16,0 0-168-16</inkml:trace>
  <inkml:trace contextRef="#ctx0" brushRef="#br0" timeOffset="119448.9804">18727 7925 1782 0,'0'0'38'0,"0"0"-22"15,0 0 8-15,0 0 0 16,0 0-14-16,0 0-4 15,0 0-4-15,-18 12-2 16,18 7 1-16,0 0 0 16,11 2 0-16,14 1-1 15,9-5 0-15,11-3 0 16,7-6-4-16,5-7-1 0,-2-1-5 16,-6 0-5-1,-11-13-3-15,-9-6 7 0,-10-4 9 16,-8-2 2-16,-5-1 0 15,-4-1 5-15,-2 7 4 16,0 1 6-16,0 7 1 16,0 3-2-16,-3 5 0 15,1 4-5-15,2 0-1 16,0 0-8-16,-3 0 0 16,0 13-2-16,0 10 2 15,-1 12 0-15,3 5 0 16,1 8 1-16,0 3-1 15,0 2 0-15,0-3 0 0,0-1 1 16,7-5-1-16,2-3-1 16,-3-2 1-16,-2-8-1 15,-2-1 1-15,-2-6 0 16,0-7-2-16,0-2 1 16,-11-4-2-16,-5-4 0 15,-3 0 1-15,-2-4 2 16,-3-1-2-16,1-2-4 15,1 0 1-15,9 0-3 16,5-5 2-16,8-6-18 16,0-5-70-16</inkml:trace>
  <inkml:trace contextRef="#ctx0" brushRef="#br0" timeOffset="119721.8817">19518 8032 1844 0,'0'0'21'0,"0"0"-20"15,0 0 0-15,0 0 0 0,82-29 0 16,-48 29-1-16,5 0-8 16,-4 0-26-16,-2 0-26 15,-9 5-396-15</inkml:trace>
  <inkml:trace contextRef="#ctx0" brushRef="#br0" timeOffset="119875.3315">19442 8187 1764 0,'0'0'10'0,"0"0"-8"16,80 0 6-16,-26 0-4 0,6-5-4 16,4-1-71-1</inkml:trace>
  <inkml:trace contextRef="#ctx0" brushRef="#br0" timeOffset="120625.0259">20296 8216 1513 0,'0'0'66'15,"0"0"-21"-15,0 0 16 16,0 0-16-16,0 0-8 16,0 0-18-16,0 3 0 0,0-3 4 15,0 0 0-15,0 0-4 16,-1-5-4-16,-2-10-11 15,-2-2-3-15,4-8 1 16,1-3 0-16,0-8-1 16,0-6 1-16,0-1 0 15,4 2-1-15,5 2 2 16,0 8-2-16,2 4 0 16,-4 7 0-16,-1 6 1 15,0 2 0-15,-2 4 2 16,1 3 2-16,-2 1-2 15,3 4-2-15,1 0-2 0,5 0 0 16,-1 0 0 0,5 0-1-16,-1 9 1 0,1 5 0 15,-1 2 0-15,2 2 1 16,-5 3-1-16,1 0 0 16,1 1 1-16,-4 3-2 15,2-1 2-15,-5 2 0 16,0 0-1-16,-2 1-1 15,-1-2-1-15,-3-4 2 16,2-2 0-16,-2-2 0 16,1-4-2-16,-1 1-2 15,2-3-1-15,0-1-5 16,0-5-7-16,2 1-19 16,-1-4-25-16,1-2-240 15</inkml:trace>
  <inkml:trace contextRef="#ctx0" brushRef="#br0" timeOffset="120822.5702">20335 8032 1793 0,'0'0'25'16,"0"0"-24"-16,0 0 0 0,0 0 4 15,0 0-3-15,115-12-2 16,-69 10-22-16,-2-1-95 16</inkml:trace>
  <inkml:trace contextRef="#ctx0" brushRef="#br0" timeOffset="121092.1983">20894 7989 1815 0,'0'0'32'0,"0"0"-19"16,0 0 11-16,0 0-7 15,0 0-13-15,0 0-1 16,38 0-2-16,-10 0-1 15,3 0-1-15,2 0-6 16,0 3-4-16,-2-3-15 16,-2 0-18-16,-6 0-27 15,-10 0-251-15</inkml:trace>
  <inkml:trace contextRef="#ctx0" brushRef="#br0" timeOffset="121383.0196">21020 7878 1690 0,'0'0'152'0,"0"0"-129"15,0 0-1-15,0 0-4 16,0 0-12-16,0 0-6 15,-10 12 1-15,10 13-1 16,0 3 1-16,0 4 0 16,0 2-1-16,0 0 0 15,3 1-1-15,2-9-4 16,-2-2-9-16,2-6-13 16,-2-6-17-16,0-5-12 15,7-7-243-15</inkml:trace>
  <inkml:trace contextRef="#ctx0" brushRef="#br0" timeOffset="121707.45">21394 7889 1879 0,'0'0'30'0,"0"0"-23"16,0 0 0-16,0 0-5 16,0 0-1-16,0 0-1 15,-3 56 1-15,3-24 0 16,0 0-1-16,0 4 0 16,0 0 1-16,0-6-1 15,0-3-2-15,0-4 2 16,3-2-5-16,-1-4 1 15,1-5-3-15,1-4-2 16,-1-1-16-16,0-4-5 16,1-3-16-16,1 0-112 15</inkml:trace>
  <inkml:trace contextRef="#ctx0" brushRef="#br0" timeOffset="122343.4957">21419 7853 1821 0,'0'0'34'0,"0"0"-10"16,0 0-8-16,0 0 3 15,0 0-11-15,0 0-6 0,52-46 0 16,-28 46-2-16,1 0 1 16,-1 4-1-16,1 9 1 15,-6-1-1-15,-4 2-1 16,-3 4-1-16,-9 0-1 16,-3 2 0-16,0 2-3 15,-11-1-1-15,-7-1 0 16,-6-3-9-16,-2 0 1 15,-1-2 0-15,9-4-3 16,5-4 12-16,8-3 4 16,3-2-4-16,2-1-4 15,0-1 6-15,0 3 4 16,7 0 0-16,6 1 4 16,0 1 4-16,4 0 0 15,-2 2-3-15,1 1 2 0,1-1-3 16,-1 3 0-16,-4-1 0 15,0 2 2-15,0 2 0 16,-2 0 0-16,-2 2-6 16,-1-1 2-16,-6 1 0 15,1-3-2-15,-2 1 2 16,0-2 0-16,-2 0-1 16,-11 0-1-16,0-1 0 15,-7-1 2-15,-6-1-2 16,-8-1 0-16,-3-2-1 15,0-4-5-15,3-1-5 0,5 0 4 16,10 0 5-16,10 0-5 16,4 0-11-16,5-3-20 15,0-3-244-15</inkml:trace>
  <inkml:trace contextRef="#ctx0" brushRef="#br0" timeOffset="131191.4668">393 11233 1548 0,'0'0'125'0,"0"0"-73"15,0 0-11-15,0 0-17 16,0 0-5-16,0 0-5 0,0 0-5 16,0 0 1-16,-3-4-1 15,3 4-2-15,0 0 0 16,0-3 0-16,0 0-1 16,3-1-2-16,13 0-1 15,11-1-2-15,-5-1 1 16,1 3-2-16,-6-1 1 15,-3 4 0-15,2 0-1 16,-2 0 0-16,-4 0-1 16,-1 0 1-16,-4 4-2 15,-4 7-2-15,-1 3 2 16,0-1-2-16,-4 3 2 16,-10-2-1-16,-1 0 0 0,0-3-3 15,2 0 3 1,2-2 1-16,4-4-3 0,1 1-1 15,5-1 0 1,1 0-1-16,0-1 2 0,0 1-1 16,0 2 6-16,4-4 0 15,6 1 0-15,1-1 0 16,4-3 0-16,1 6 0 16,2-4 1-16,3 2 0 15,0 1-1-15,0 0 1 16,1 1-1-16,-5 2 0 15,-1 0 0-15,-4 2 1 0,-6 0-2 16,-4 1 1 0,-2 4-1-16,0-3 1 0,-5-2-2 15,-10 2 0-15,-6-4-10 16,-4 0 12-16,-5 0 2 16,-1-3-2-16,1-2 0 15,0-1 1-15,12-1 0 16,2-1-1-16,5 0-3 15,4 1-15-15,4 1-51 16,3-2-57-16,0 0-1027 16</inkml:trace>
  <inkml:trace contextRef="#ctx0" brushRef="#br0" timeOffset="131845.6098">515 10917 1556 0,'0'0'150'16,"0"0"-92"-16,0 0-34 16,0 0-4-16,0 0-7 15,0 0-4-15,78-28-5 16,-43 32 1-16,4 17-2 15,6 11 1-15,1 8 0 0,2 13-2 16,-1 9-1-16,-6 10 0 16,-11 5 0-16,-2 3 0 15,-13 4-1-15,-12-5 0 16,-3-5-2-16,0-8 1 16,-17-14 1-16,-6-5 0 15,-4-8 0-15,0-3 0 16,-1-5 0-16,2-8 0 15,2-4 1-15,5-8-1 16,4-2 0-16,4-6-2 16,1-2-4-16,4-1-8 0,0 0-16 15,0-3-85-15</inkml:trace>
  <inkml:trace contextRef="#ctx0" brushRef="#br0" timeOffset="134293.2762">1998 11693 1546 0,'0'0'177'0,"0"0"-169"15,0 0-3-15,0 0 30 16,0 0-7-16,0 0-12 16,0 0 1-16,0 0-3 15,0 0 0-15,0-5 0 16,-3-4-11-16,1-6-1 15,-1-5-1-15,0-6 0 16,3-6-1-16,0-6 0 16,0-3 0-16,0 2 0 0,0 4 0 15,3 3 0-15,2 4 1 16,1 5-1-16,1 0 0 16,2 1 1-16,0 3 0 15,4-1-1-15,1 4 0 16,-1 4 1-16,-1 0-1 15,3 5 0-15,0 2 0 16,-3 1 0-16,4 3 0 16,1 1 0-16,-1 0 0 15,3 0-1-15,-2 0 1 16,1 5 0-16,1 7 1 16,-2 1-1-16,3 3 0 0,-3 1-1 15,-1 0 1 1,-2 4 0-16,-1-1 0 0,-2 6 0 15,-2-1 0 1,2 2 0-16,-3 0 0 0,-2 1 0 16,-1-1 0-16,2 0 1 15,0-1-1-15,-4-2 0 16,0-6 1-16,2-2-1 16,-4-2-1-16,1-3 1 15,-2-2-5-15,0-1-9 16,0-3-10-16,0-2-30 15,0-3-103-15</inkml:trace>
  <inkml:trace contextRef="#ctx0" brushRef="#br0" timeOffset="134567.8788">2088 11510 1773 0,'0'0'38'16,"0"0"-26"-16,0 0 9 16,0 0-3-16,0 0-13 15,0 0-3-15,53-35-1 0,-25 33-1 16,8 0-1-16,1 2 1 15,1 0-16-15,0 0-38 16,-8 0-108-16</inkml:trace>
  <inkml:trace contextRef="#ctx0" brushRef="#br0" timeOffset="134869.9492">2651 11388 1797 0,'0'0'63'0,"0"0"-60"0,0 0-1 16,0 0-2-16,0 0 0 15,0 0 3-15,7 72-2 16,-2-40 2-16,-1-1-3 15,-1 0 0-15,0-6 2 16,-3-6-2-16,0-7 0 16,0-4-5-16,0-4-4 15,0-4-21-15,-10 0-17 16,1-13-74-16,1-12-174 16,-2-9-701-16</inkml:trace>
  <inkml:trace contextRef="#ctx0" brushRef="#br0" timeOffset="135199.7953">2624 11388 1577 0,'0'0'139'0,"0"0"-74"16,0 0-40-16,0 0-20 16,0 0 0-16,0 0 0 15,80 4 1-15,-47 9-3 16,0 1-1-16,3 1-1 16,-1-1-1-16,-1-1 1 15,-3-1-1-15,-1-2 0 16,-5-3 1-16,-4-3-1 15,-3-4 0-15,-6 0 0 16,-2 0 1-16,-2-14 0 16,-4-10 4-16,2-4-1 15,-6-3 2-15,0-2 5 0,0 1-3 16,0 0 5-16,0 1-5 16,-2 5-1-16,-5 2 1 15,3 11 1-15,1 5-7 16,3 6 0-16,0 2-2 15,0 0-3-15,0 0-17 16,3 13-39-16,13 4 3 16,-1 0-503-16</inkml:trace>
  <inkml:trace contextRef="#ctx0" brushRef="#br0" timeOffset="135569.3958">3407 11286 1647 0,'0'0'167'0,"0"0"-151"16,0 0-1-16,0 0 7 16,0 0-9-16,0 0-12 0,-3-3-1 15,3 14 0 1,0 8 0-16,0 0 0 0,6 4 1 16,-3 1-1-16,3 2 1 15,-2 3-1-15,-2 0 0 16,0-5 0-16,-2 3-1 15,0-7-10-15,0-1-11 16,0-7-22-16,0-5-55 16</inkml:trace>
  <inkml:trace contextRef="#ctx0" brushRef="#br0" timeOffset="137180.277">3263 11268 1600 0,'0'0'111'0,"0"0"-92"15,0 0-3-15,0 0 15 16,0 0-16-16,81-32-4 16,-54 32-3-16,6 0 2 15,-3 4-5-15,6 9 1 16,-5 3-2-16,-3 7-1 0,-5-1-2 16,-1 5 1-16,-6 3 2 15,-5 0-2-15,0 3 0 16,-4 1 0-16,-6-2-2 15,-1 1 1-15,0-1-1 16,-3-2 0-16,-16-3 0 16,0-2 3-16,-8-1-3 15,3-6 0-15,-6-2 3 16,-4-2-3-16,8-6 1 16,1 0 0-16,7-7-1 0,5-1 1 15,5 0 0 1,1 0-1-16,3 0 0 0,4 0-5 15,0-6-20-15,0-1-61 16</inkml:trace>
  <inkml:trace contextRef="#ctx0" brushRef="#br0" timeOffset="137893.5313">4561 11305 1818 0,'0'0'36'16,"0"0"-13"-16,0 0-3 15,0 0-5-15,0 0-6 16,0 0-6-16,-38-7-3 16,33 27-2-16,1 1 1 15,4 7 1-15,0 1 0 0,9 0-1 16,16-1-1-16,4-5 0 16,5-6-3-16,1-6-2 15,0-6 0-15,-4-5 1 16,-8 0-7-16,-7-12 6 15,-8-9 6-15,-5-2 1 16,-3-5 0-16,-3 0 4 16,-13 2-3-16,-9-1 2 15,-2 7 2-15,-1 4-3 16,7 5-1-16,9 7-1 16,8 4-1-16,4 0-13 15,0 7-51-15,10 7-42 16</inkml:trace>
  <inkml:trace contextRef="#ctx0" brushRef="#br0" timeOffset="138200.7685">4982 11314 1837 0,'0'0'26'0,"0"0"-13"15,0 0 0-15,0 0-2 16,0 0-10-16,0 0 1 16,-9 57-2-16,11-13 1 15,8 6-1-15,4-1 1 0,2 4 0 16,-3-5 0 0,4-2-1-16,-5-2 0 0,-2-5 1 15,-1-3-1-15,-3-4-3 16,-3-6-3-16,-3-6-3 15,0-9-5-15,0 0-2 16,0-8-19-16,-6-3-24 16,-2 0-218-16</inkml:trace>
  <inkml:trace contextRef="#ctx0" brushRef="#br0" timeOffset="138524.9289">4955 11315 1785 0,'0'0'35'15,"0"0"-14"-15,0 0-2 16,0 0 2-16,0 0-17 16,0 0-2-16,95-40 0 15,-66 54-2-15,5 11 0 16,-1 3 1-16,-6 3-1 15,-2 1 0-15,-11 2 0 16,-8-6-4-16,-6-5-1 16,0-2-4-16,-6-6 5 15,-16-2 4-15,-1-5 0 16,-1-5 0-16,1-3 0 0,10 0-2 16,2 0-2-16,5-10-13 15,6-4-26-15,0 2-63 16</inkml:trace>
  <inkml:trace contextRef="#ctx0" brushRef="#br0" timeOffset="138927.6957">5395 11422 1751 0,'0'0'91'15,"0"0"-83"-15,0 0-4 16,0 0 6-16,0 0-6 16,0 0-4-16,63-30 1 15,-41 23 0-15,-4-2-1 16,2 0-2-16,-7-4-1 16,-7 1-3-16,-3 0 6 15,-3 0-1-15,0-2-2 16,-11 2 3-16,-11 2 0 15,-3 3 0-15,-5 4 6 16,-1 3-5-16,5 0 1 16,4 4-1-16,7 13-1 15,7 4 0-15,1 6 0 0,7 5 2 16,0 3 0 0,4 1-2-16,12-4 0 0,1-4 1 15,3-6 0-15,7-2-1 16,3-6-1-16,2-9-8 15,4-3-32-15,1-2-31 16</inkml:trace>
  <inkml:trace contextRef="#ctx0" brushRef="#br0" timeOffset="139283.0589">5786 11282 1842 0,'0'0'36'0,"0"0"-17"16,0 0 2-16,0 0-6 15,0 0-11-15,0 0-3 16,37-10-1-16,-13 24 0 16,2 3 0-16,-3 2 0 15,-1 3-3-15,-2-2-2 16,-2 1-2-16,-4-5-3 15,-8-6-7-15,-2-6-5 16,-4-4 0-16,0 0 15 16,0-8 7-16,0-13 3 15,0-7 1-15,0-3 9 16,0-2-4-16,0 2 2 0,0 4-10 16,12 8 0-16,3 3-1 15,9 7-14-15,3 2-33 16,2 4-209-16</inkml:trace>
  <inkml:trace contextRef="#ctx0" brushRef="#br0" timeOffset="139732.5281">6503 11239 1760 0,'0'0'40'16,"0"0"-15"-16,0 0 0 15,-91-21-6-15,69 21-10 16,6 0-4-16,4 8-4 16,-2 9-1-16,3 2-1 15,-1 4 1-15,5 3 0 16,3 0 2-16,3-2-2 15,1 1-2-15,0-6-3 16,4-2-2-16,11-6-14 16,6-8 3-16,4-3 13 15,-1 0-10-15,3-14 10 0,-3-5 1 16,-5-3 4-16,-4 0 0 16,0 0 2-16,-6 3 15 15,0-1 4-15,-4 11-4 16,0 3 3-16,1 5-11 15,0 1-5-15,5 0-2 16,7 5-1-16,1 8-1 16,2 2 0-16,1 0 0 15,7-1-1-15,5-3-21 16,12-7-166-16</inkml:trace>
  <inkml:trace contextRef="#ctx0" brushRef="#br0" timeOffset="140487.9472">6991 10985 1522 0,'0'0'229'15,"0"0"-191"-15,0 0-4 16,0 0 3-16,0 0-5 16,0 0-14-16,0-27-8 15,0 27-4-15,0 0-3 0,0 0-3 16,0 17-1-16,2 9 1 16,7 9 1-16,0 2-1 15,1 7 1-15,2-2-1 16,-3 0 0-16,1 0 1 15,-2-5-1-15,-2-3 0 16,0-4 0-16,-2-1-1 16,1-6-5-16,-4-6-1 15,1-2-11-15,-1-8-19 16,-1-7-20-16,0 0-98 16</inkml:trace>
  <inkml:trace contextRef="#ctx0" brushRef="#br0" timeOffset="140780.6415">6881 11239 1753 0,'0'0'23'16,"0"0"-18"-16,0 0-2 16,0 0 14-16,91-54 1 15,-61 49-5-15,3 1-2 16,0 2-3-16,5 2 2 15,-2 0 1-15,0 0-4 16,-2 8-1-16,-4 6-3 16,-3 2-1-16,-5 4 0 15,-5 0-1-15,-1 3 1 16,-6-2-2-16,-2 2 1 0,-2 0-1 16,-6-4 0-16,0 1-6 15,0-5-13-15,0-8-23 16,-3-7-119-16</inkml:trace>
  <inkml:trace contextRef="#ctx0" brushRef="#br0" timeOffset="140949.3426">7276 11110 1823 0,'0'0'19'0,"0"0"-11"15,0 0-7-15,0 0-1 0,0 0-31 16,0 0-29-16,43 16-735 16</inkml:trace>
  <inkml:trace contextRef="#ctx0" brushRef="#br0" timeOffset="141301.1607">7515 11229 1785 0,'0'0'60'0,"0"0"-47"15,0 0-2-15,0 0 2 0,0 0-9 16,0 0-2-16,-15 40 0 16,18-22-1-16,12 0-1 15,6 1 2-15,-1-4-1 16,8-2-1-16,-5-4-8 15,1-9-7-15,-2 0 3 16,-5 0 2-16,-4-6 6 16,-7-7 4-16,-6-5 2 15,0-2 0-15,-9-1 6 16,-12 1-2-16,-4 3-4 16,0 0 4-16,2 7-1 15,4 3-4-15,6 7-1 0,4 0-4 16,6 3-15-1,3 11-38-15,0 0-98 0</inkml:trace>
  <inkml:trace contextRef="#ctx0" brushRef="#br0" timeOffset="141709.4353">7879 11222 1844 0,'0'0'19'0,"0"0"-15"15,0 0 2-15,0 0-2 0,0 0-4 16,0 0 0-16,12 46 0 16,3-31 2-16,0 0-2 15,-1-2 0-15,0-3-5 16,-1-4-5-16,-2-5-2 15,2-1 1-15,-1 0 6 16,1-15 4-16,7-9 1 16,-1-2 0-16,-2-1 2 15,2 1 7-15,-2 1-2 16,-1 8 2-16,-4 3-5 16,-2 8 1-16,-1 5 1 0,0 1-3 15,4 4-3-15,3 16 1 16,1 3-1-16,0 1 1 15,-1 1 0-15,-2-3 0 16,4-2-1-16,-6-7-7 16,1-4-43-16,-5-9-1627 15</inkml:trace>
  <inkml:trace contextRef="#ctx0" brushRef="#br0" timeOffset="145082.7872">6054 13500 1458 0,'0'0'174'0,"0"0"-144"16,0 0 13-16,0 0 12 16,0 0-29-16,0 0-14 0,0 0 0 15,0 0-1-15,0 0 2 16,0 0-1-16,0 0-3 16,0 0-1-16,0 0-1 15,0 0-2-15,0 0 0 16,-1 0-1-16,-2-6-3 15,0-2-1-15,0-3 1 16,-4-5 0-16,4-3-1 16,0-3 0-16,1-2 0 15,2-3 1-15,0 1-1 0,0-1 0 16,0 1 1 0,0 1-1-16,5 2 0 0,2 1-1 15,-1 3 1 1,1 2 0-16,0 2 2 0,-4 3-1 15,3 3 0-15,-2 1 0 16,-1 3 5-16,0 1-2 16,0 1-2-16,0 2-2 15,1-1 0-15,4 0 1 16,4 2-2-16,0 0 0 16,4 0 1-16,-2 2 0 15,2 7 1-15,-3 2 0 16,4 1-1-16,-4 2 0 15,-2 4 0-15,-1 0-1 16,1 2 1-16,-4 1 0 16,2 1 0-16,-3-2 0 15,-2 3 0-15,-1-2 0 0,-3 0 0 16,0-2 0-16,0 0 0 16,0-2 0-16,0-3 0 15,0-3 0-15,0-1 0 16,0-3 0-16,0-2 0 15,0-1 0-15,0-1-2 16,0-3-3-16,0 4-13 16,0-3-23-16,0-1-42 15</inkml:trace>
  <inkml:trace contextRef="#ctx0" brushRef="#br0" timeOffset="145353.4633">6067 13328 1333 0,'0'0'404'16,"0"0"-376"-16,0 0-18 15,0 0 8-15,0 0-3 0,0 0-7 16,14 0-6-16,9 1-2 16,5-1 0-16,11 1-1 15,6-1-37-15,4 0-366 16</inkml:trace>
  <inkml:trace contextRef="#ctx0" brushRef="#br0" timeOffset="146199.471">6676 13251 1505 0,'0'0'157'16,"0"0"-127"-16,0 0 12 0,0 0-2 16,0 0-23-1,0 0-4-15,-11 0-6 0,11 0-2 16,0 0-3-16,0 0-1 15,0 0 0-15,4 0-1 16,14 3 3-16,12-3 1 16,9 0-1-16,11 0 2 15,10-3-5-15,7-4 1 16,5 2 0-16,7 0-1 16,3-2 0-16,3 1 1 15,3 0-1-15,2-1 0 16,2 4 1-16,-1-3-1 15,-3 0 1-15,-5 1-1 0,-11-2-1 16,-9 0 1 0,-13 0 0-16,-12 2 3 0,-13 0 2 15,-10 0 0-15,-9 3 0 16,-6 0 6-16,0 1-1 16,0 0 0-16,0 0-3 15,0-1-2-15,0 1-3 16,0-1 0-16,0 2-2 15,0 0-5-15,0 0-20 16,-2 0-16-16,-7 0-34 16,2 0-1075-16</inkml:trace>
  <inkml:trace contextRef="#ctx0" brushRef="#br0" timeOffset="146665.7819">8058 12925 1773 0,'0'0'28'0,"0"0"-2"16,0 0 5-16,0 0-10 15,0 0-13-15,0 0-6 0,0 0-1 16,0 17-1-16,4 10 2 16,1 6 0-16,1 5 1 15,-2 4-2-15,-3 5 0 16,3 3 0-16,-4 1 0 15,7-1-1-15,-1-4-1 16,-1-2 1-16,3-8 1 16,-4-6-1-16,3-7 0 15,-4-5 0-15,0-7 0 16,-3-8 0-16,3-1 0 0,-3-2 1 16,0 0-1-16,0 0 0 15,0 0 0-15,0-10-20 16,0-4-17-16,0-2-57 15</inkml:trace>
  <inkml:trace contextRef="#ctx0" brushRef="#br0" timeOffset="147050.8705">8058 12951 217 0,'0'0'1536'0,"0"0"-1506"15,0 0-17-15,0 0 4 16,0 0 0-16,0 0-9 16,116-26-2-16,-68 23-1 15,1-1-1-15,5 0-3 16,2 3 0-16,0 1 0 16,2 0-1-16,3 0 0 0,-4 0 0 15,-2 0 0-15,-8 1 0 16,-7 7-12-16,-5 1-25 15,-5 1-101-15</inkml:trace>
  <inkml:trace contextRef="#ctx0" brushRef="#br0" timeOffset="147692.2974">8270 13476 1353 0,'0'0'117'0,"0"0"-86"16,0 0 88-16,0 0-44 15,0 0-21-15,0 0-17 16,1 0-13-16,7 0-7 16,2 0-4-16,3 0-3 15,5 0-3-15,5 0 1 16,7 0 1-16,8-1-3 15,7-4-1-15,9 2-3 16,4-2-1-16,0 2 1 16,0-1-1-16,-8-1-1 0,-6 2 1 15,-7 3-1-15,-7-2-1 16,-6 2 1-16,-8 0 0 16,-5 0 0-16,-7 0 1 15,-4 0-1-15,0 0 1 16,0 0-1-16,0 0 0 15,0 0 0-15,0 0-10 16,0 0-24-16,0 0-77 16</inkml:trace>
  <inkml:trace contextRef="#ctx0" brushRef="#br0" timeOffset="148532.1737">8754 12671 1630 0,'0'0'62'16,"0"0"-14"-16,0 0-7 16,0 0-9-16,0 0-5 15,0 0-13-15,-1-11-7 16,1 11 2-16,0 0-6 15,4 4-3-15,17 14 2 16,6 4 3-16,10 7 2 0,-1 7-2 16,3 3 0-16,-1 5 0 15,-3 4-4-15,-4 5 0 16,-4 1-1-16,-6 2 1 16,-4-1 0-16,-4 3-1 15,-10 0 0-15,-3 2 1 16,-8-1-1-16,-15-1 1 15,-7-7 0-15,-1-4-1 16,-2-7 1-16,1-7-1 16,1-3-1-16,4-8 1 15,4-5-3-15,10-6 3 16,6-5 0-16,4-6 0 16,3 0 0-16,0 0-1 0,0-1-1 15,0-11-13-15,9-5-38 16,5-3-83-16</inkml:trace>
  <inkml:trace contextRef="#ctx0" brushRef="#br0" timeOffset="149611.933">8801 12629 1267 0,'0'0'292'0,"0"0"-248"0,0 0 15 16,0 0-10 0,0 0-3-16,0 0-25 0,-2-28-8 15,5 20 0-15,10 2-2 16,6-1-4-16,4-2 4 15,7 4 1-15,6 1-6 16,6 4 0-16,3 0-2 16,5 4 4-16,4 11 0 15,2 7-5-15,4 1 1 16,4 5-3-16,-1 2 3 16,1 1-4-16,-3 2 1 15,-1 1-1-15,-4 2 0 16,-6-4 1-16,-3 1-1 15,-5-3 0-15,-7-7 1 16,-5-5-1-16,-7-1 0 16,-9-8 0-16,-2-2 1 15,-6-1-1-15,-5-2 0 0,1-4 0 16,-2 3 1-16,0-1 1 16,0-2 4-16,0 1 0 15,0 0-2-15,0-1 1 16,0 2-1-16,0-1-1 15,0 1-1-15,0-2-2 16,0 0 1-16,0 3 0 16,0-3-1-16,0 2-1 15,0-2-2-15,0 2-10 16,1 2-37-16,-1 2-158 0</inkml:trace>
  <inkml:trace contextRef="#ctx0" brushRef="#br0" timeOffset="150639.0131">8899 13714 1621 0,'0'0'75'0,"0"0"-51"16,0 0 20-16,0 0-13 15,0 0-9-15,0 0-7 16,0-1-2-16,0-1-4 0,0 1-1 16,6-3-4-1,8-1 3-15,6 0-3 0,4-1-2 16,3 3 2-16,3-5-1 16,4 1-1-16,3-2 0 15,4-3 1-15,5-2-2 16,0-5 2-16,5-1-1 15,-2-3 0-15,-3-4 1 16,-1-3-1-16,-3-2 0 16,1-4-1-16,0-5 0 15,-1-1 0-15,3 1-1 16,-5 2 1-16,-4 3-1 16,-4 7 0-16,-3 3 0 0,-8 6 1 15,-6 6-1-15,-5-1 1 16,-4 3-1-16,-4 2 0 15,-1 0 1-15,-1 1-1 16,0 2 0-16,0 1 0 16,0 5 2-16,0-1 1 15,0 2-1-15,0 0-1 16,0 0 0-16,0 0 0 16,0 0-1-16,0-1 1 15,0-1-1-15,0-1 0 16,2 1 0-16,-2 2 1 15,1 0-1-15,-1 0-1 0,0 0 0 16,0 0 1-16,0 0-1 16,2 0-2-16,-1 0-6 15,4 0-7-15,1 0-9 16,3 0 0-16,-2 2-16 16,-2 3-18-16,-4-2-33 15,-1 0-244-15</inkml:trace>
  <inkml:trace contextRef="#ctx0" brushRef="#br0" timeOffset="151181.6188">9957 13022 1743 0,'0'0'45'16,"0"0"-31"-1,0 0 3-15,0 0 3 0,0 0-10 16,0 0-8-16,-51 56 0 16,44-35 0-16,4 3 3 15,3-1 4-15,0-4-8 16,11 1 3-16,7-3-3 15,8-2 2-15,2-7-2 16,2-4-1-16,0-4 0 16,0 0 1-16,-2-4 0 15,-7-13 0-15,-5-2 1 16,-6-2 0-16,-8-4 2 16,-2-2 6-16,-7-2-2 0,-14-1-7 15,-5 4-1-15,1 9 1 16,6 12-1-16,5 5-4 15,2 14-32-15,6 9-134 16</inkml:trace>
  <inkml:trace contextRef="#ctx0" brushRef="#br0" timeOffset="152499.2126">8020 15605 105 0,'0'0'1301'16,"0"0"-1148"-16,0 0-71 15,0 0-4-15,0 0-22 16,0 0-26-16,0 0-7 0,-9-48-2 16,9 45 2-1,-1 1-5-15,0 0-3 0,1 2-5 16,0 0-3-1,0 0-4-15,-2 0-3 0,2 3-1 16,0 17-1-16,0 11 2 16,0 10 0-16,0 4 0 15,0 3 1-15,0 0-1 16,0-1 0-16,0 1-1 16,3 1 2-16,0-7-2 15,1-5 2-15,-2-9-1 16,-2-9 0-16,0-5 0 15,0-6-1-15,0-5 0 16,0-2 0-16,0-1 1 0,0 0 0 16,0 0 1-1,0 0-1-15,0 0 0 0,1 0-3 16,1-6-10-16,5-5-29 16,-2-1-57-16</inkml:trace>
  <inkml:trace contextRef="#ctx0" brushRef="#br0" timeOffset="153002.942">7961 15595 1719 0,'0'0'41'0,"0"0"-20"15,0 0-5-15,0 0 5 16,0 0-12-16,0 0-4 16,91-12-5-16,-29 8 0 15,6 2 1-15,5 1-1 16,3-1 0-16,-4 1 1 15,-1-1-1-15,-11 1 0 16,-11-2 0-16,-13 3 1 16,-14-2-1-16,-9 2 0 15,-10 0 0-15,-3 0 0 16,0 0 0-16,0 0-16 16,0 0-79-16,-1 5-185 0</inkml:trace>
  <inkml:trace contextRef="#ctx0" brushRef="#br0" timeOffset="153917.7162">8056 16082 1665 0,'0'0'71'0,"0"0"-39"15,0 0 6-15,0 0-3 16,0 0-18-16,0 0-8 16,-4-1-4-16,19-4 2 15,10-1-6-15,11-2 0 16,7 2 1-16,3-1-2 16,7 1 0-16,6 3 0 15,5 0 1-15,2 2-1 0,-2 1 2 16,-3 0-2-16,-11-2 0 15,-4 2 0-15,-5 0 0 16,-5-2 3-16,-3-1 1 16,-3 1 0-16,-3 0-1 15,-10-3-1-15,2 4 0 16,-12 1-1-16,0-2 0 16,-7 2-1-16,0 0-1 15,0 0 1-15,0 0-10 16,0 0-22-16,0 0-31 15,-4 0-267-15</inkml:trace>
  <inkml:trace contextRef="#ctx0" brushRef="#br0" timeOffset="154549.3499">8532 15285 1699 0,'0'0'47'15,"0"0"-5"-15,0 0-12 16,0 0-10-16,0 0-7 15,0 0-8-15,-3-6-5 0,26 18 1 16,8 10 2 0,6 6 4-16,5 5 1 0,0 6-3 15,-1 2-1-15,-1 7-3 16,-2 6 1-16,-7 3 0 16,-4 4-1-16,-9 3 1 15,-8 2-1-15,-8 4-1 16,-2 1 1-16,-9-1 0 15,-13-3-1-15,-5-9 0 16,2-4 0-16,-1-8 0 16,5-6 0-16,-3-8 0 15,5-8 0-15,2-8 0 16,4-7 0-16,6-4 1 16,0-5-1-16,6 0 1 0,-2 0-1 15,2 0 0-15,1 0-6 16,0 0-17-16,0-5-54 15,0-7-666-15</inkml:trace>
  <inkml:trace contextRef="#ctx0" brushRef="#br0" timeOffset="155589.6806">8653 15259 1604 0,'0'0'49'0,"0"0"-4"16,0 0 0-16,81-26-18 16,-52 25-9-16,4 1-5 15,5 0-6-15,8 0 1 16,3 9 0-16,5 5-2 16,2 5-3-16,1 2 1 15,6 3-1-15,1 2-1 16,-1 1 0-16,-3-1 1 15,-3-2-1-15,-3-2-1 16,-3-3 1-16,-4-2 0 16,-4-5 0-16,-7-2-1 15,-6-3 3-15,-6-1 0 0,-4-1 1 16,-7-2 1-16,-6-2-3 16,-2-1 0-16,-5 2 2 15,0-2-1-15,0 0 2 16,1 0-2-16,-1 0-2 15,0 0-1-15,0 0-1 16,0 0 0-16,2 3-5 16,-1 2-25-16,0 4-35 15,1 1-141-15</inkml:trace>
  <inkml:trace contextRef="#ctx0" brushRef="#br0" timeOffset="156518.8003">8768 16322 1582 0,'0'0'55'0,"0"0"-16"16,0 0 13-16,0 0-7 16,0 0-23-16,0 0-5 15,-2 0-1-15,2 0 0 16,0 0-4-16,0 0-3 16,0 0-1-16,3 0-2 15,15-9-3-15,3-1-2 16,5-2-1-16,11-2 1 15,1-3 0-15,8-3-1 16,4 0 1-16,-4-6-1 0,-1-3 1 16,-1-2-1-16,-2-4 2 15,-1-6-1-15,0-2 0 16,0-3-1 0,-4-3 1-16,-4 8 0 0,-1 3-1 15,-3 7 0-15,-4 3 0 16,-1 2 1-16,-5 4-1 15,-2 0 0-15,-2 3 0 16,-5 0 1-16,-1 4-1 16,3-2 0-16,-3 0 1 15,0 0 0-15,1 0-2 16,-2 2 2-16,0 1-1 0,-2 2 0 16,-2 2 0-16,2 3 0 15,-2 0 0-15,-1 3 0 16,0 0 0-16,0-1 0 15,-1 3 1-15,-1-2-1 16,2-1 0-16,2 1 0 16,-1 1 0-16,-1 0 0 15,-3 3 0-15,0 0-1 16,0 0 1-16,2 0-2 16,-1 0-9-16,2 0-20 15,1 8-14-15,0 0-73 16</inkml:trace>
  <inkml:trace contextRef="#ctx0" brushRef="#br0" timeOffset="156983.7328">9749 15565 1746 0,'0'0'26'0,"0"0"-14"0,0 0 5 15,0 0 2-15,0 0-6 16,0 0-6-16,-44 39 1 15,42-20 2-15,2 3 0 16,0 1-5-16,9-4 0 16,10 1-2-16,4-5-1 15,5-5-1-15,2-4 1 16,1-6-1-16,-3 0-1 16,-3-2 3-16,-6-12-2 15,-6-6 0-15,-8-2 1 16,-5-4 0-16,0-3-2 15,-12-1-1-15,-11 2 1 16,-4 6 0-16,1 6 0 0,3 9-1 16,8 7-2-1,5 0-10-15,4 11-17 16,6 6-19-16,0 4-79 0</inkml:trace>
  <inkml:trace contextRef="#ctx0" brushRef="#br0" timeOffset="157323.5151">9985 15616 1746 0,'0'0'36'15,"0"0"-32"-15,0 0 2 16,0 0 10-16,0 0-1 16,0 0-7-16,101 0-3 15,-32 0-2-15,10-3-2 16,5-2-1-16,-2-2 0 16,-4 0 0-16,-9 0 1 15,-6 3-2-15,-14 0 1 16,-16-1 0-16,-13 4 1 15,-10-2-1-15,-10 2 0 0,0 1 0 16,-15 0-11-16,-13 0-52 16</inkml:trace>
  <inkml:trace contextRef="#ctx0" brushRef="#br0" timeOffset="158537.2138">10195 13140 1331 0,'0'0'246'16,"0"0"-173"-16,0 0-25 16,0 0-16-16,0 0-6 15,0 0-19-15,39-2 1 16,-13 2 2-16,3 0-1 15,7 0-3-15,4 0-1 16,5 0-2-16,4 2 0 0,3 1 1 16,-2 0-4-1,0-2 0-15,-4-1 1 0,-7 0-1 16,-7 0 1-16,-9 0-2 16,-6 0 1-16,-7 0-1 15,-7-1-4-15,-3 1-3 16,0 0-87-16,-7 2-1060 15</inkml:trace>
  <inkml:trace contextRef="#ctx0" brushRef="#br0" timeOffset="159881.4056">6654 15869 1656 0,'0'0'51'0,"0"0"-8"16,0 0-8-16,0 0-10 15,0 0 1-15,0 0-10 16,-25-11-7-16,25 11-2 15,0 0 4-15,0 0-1 16,0-1-2-16,0 1-2 16,0 0-5-16,0 0-1 15,6 0 0-15,13 0 0 16,11 0 7-16,9 0-5 16,4 0-1-16,8 0 0 15,1 0-1-15,3 0 0 16,-2 0 0-16,3 0 0 15,-1 0 1-15,2 0-1 0,-1 0 0 16,1 0 0 0,-3 0 0-16,-2 0 0 0,-1 0 0 15,-8 0-1-15,-1 0 1 16,-5 0-1-16,-1 0 0 16,-3 0 1-16,-2 0 0 15,-1 0 0-15,0 0-1 16,0 0 1-16,-6-5-1 15,2 3 1-15,-3-1 0 16,-2 0 0-16,-1-1 0 16,-3 1 1-16,-2-1 0 15,-2 2-1-15,-1 2 0 16,3-1 0-16,0 1 0 16,0 0 0-16,0 0 0 0,1 0 0 15,2 0 0 1,-1 0-1-16,-1-2 1 0,-1 2 0 15,0-1-1-15,-5-1 2 16,-1 1-1-16,-3 1 0 16,-4-1 1-16,-2-1-1 15,0 2-1-15,0 0 1 16,0 0-6-16,-5 0-12 16,-17 0-30-16,-11 0-569 15</inkml:trace>
  <inkml:trace contextRef="#ctx0" brushRef="#br0" timeOffset="160539.4143">5802 16007 812 0,'0'0'976'16,"0"0"-945"-16,0 0-8 16,0 0 15-16,0 0-16 15,0 0-11-15,0 0-6 16,0 0-5-16,0 13 1 15,1 10-1-15,-1 4 1 16,4 5 0-16,-3 2 0 16,1 0-1-16,1 0 0 15,0-5 0-15,0-2 0 0,0-6 0 16,-2-4 0 0,3-5-1-16,-3-6-4 0,2-2-5 15,-2-4-11-15,2 0-10 16,2 0-2-16,-2-12-27 15</inkml:trace>
  <inkml:trace contextRef="#ctx0" brushRef="#br0" timeOffset="161080.8799">5838 15925 1726 0,'0'0'73'16,"0"0"-35"-16,0 0-21 0,0 0 4 16,0 0-9-16,0 0-8 15,78-60-1 1,-54 60 1-16,0 0-4 0,-2 7 0 16,-7 12-1-16,0 4 1 15,-11 5-3-15,-2 2 1 16,-2-2 0-16,0 1-1 15,-2-5 0-15,-8-2 3 16,1-6-2-16,1-6 1 16,2-2 1-16,2-4 0 15,1-2 0-15,3-2 0 16,0 0 1-16,0 0-2 0,0 1 0 16,0 2 1-1,6 1 1-15,6 2 1 0,6 1 0 16,0 2 0-16,6 0 0 15,-1 2 0-15,3 3-1 16,-5 2 0-16,0 0-1 16,-5 5 0-16,-4 1 0 15,-6-2-1-15,-6 0-1 16,0-2-2-16,0-3-4 16,-11 2 6-16,-12-6 0 15,-9-3 1-15,-4-4 0 16,-1-4 1-16,0 0 1 15,6 0 0-15,8 0 1 16,7-1-1-16,10-4 0 16,6 0-1-16,0-4-60 0</inkml:trace>
  <inkml:trace contextRef="#ctx0" brushRef="#br0" timeOffset="163489.7491">10764 13126 1541 0,'0'0'82'0,"0"0"-54"0,0 0 11 15,0 0 3-15,0 0-14 16,0 0-14-16,0 0-3 16,0 0-3-16,0 0-2 15,3 0-3-15,4 0 2 16,2 0-4-16,4 0 2 16,4 0-3-16,7-1 0 15,3 1 0-15,2-2 2 16,4 0-2-16,4-1 0 15,1-2 2-15,4 0-2 0,2-2 0 16,1 2 1 0,-1 1-1-16,-2 1 0 0,-3-2 0 15,-1 5 0-15,-1-2 0 16,-6 2 0-16,0 0-1 16,-5 0 1-16,-5 0 0 15,-3 0-2-15,-3 0 0 16,-1 0 1-16,-1 0 1 15,0 0 0-15,-4 0 0 16,-3 2 0-16,-3-2-1 16,-3 0 1-16,1 0 2 15,-1 0 1-15,0 0 0 16,0 0 5-16,0 0 4 16,0 0-4-16,0 0-3 15,0 0-1-15,0 0-4 16,0 0 2-16,0 0 0 0,0 0-1 15,0 0 1-15,0 3-2 16,0 2-1-16,0 4 0 16,0 5 1-16,-1 4 1 15,-2 3 0-15,-1 4-1 16,0 4 0-16,1 0 0 16,-1 5 2-16,-1-1-2 15,1 2 0-15,1 1 0 16,0 0 0-16,1-2 0 15,-2-2 0-15,1-4 0 16,3-2 1-16,0-3-2 0,0-4 1 16,0-2 0-1,0-3 0-15,0 0 1 0,0-1 0 16,0 2-1 0,0 1 0-16,0-1 0 0,0 1-1 15,1 0 1-15,-1-2 2 16,0 0-2-16,2-3 0 15,-2 0 0-15,0-1 0 16,0-3 0-16,1 2 0 16,0 2-1-16,1-5 1 15,0 4 0-15,-2-3 0 16,0-1 1-16,0 1-2 0,0-2 1 16,0-3 0-16,0 0 0 15,2 1 0-15,2 0 0 16,5-1 0-16,9-2 0 15,12 0 3-15,16 0 0 16,16-8 1-16,12-8-2 16,11-1-1-16,7 0-1 15,2 2 0-15,7 8-13 16,1 3-13-16,-7 4-116 16</inkml:trace>
  <inkml:trace contextRef="#ctx0" brushRef="#br0" timeOffset="165148.8542">10765 15550 1250 0,'0'0'164'16,"0"0"-90"-16,0 0 33 16,0 0-47-16,0 0-15 15,0 0-8-15,-12 0-7 16,12 0-15-16,0 0 0 15,0 0-1-15,0 0-3 16,0 0-3-16,0 0 3 16,0 0-3-16,0 0-2 0,0 0-1 15,0 0-1-15,11-2-2 16,6-1-2-16,7-3 2 16,6 1-2-16,2 4 1 15,4-4-1-15,-1 1 0 16,2 3 0-16,1 0 0 15,3-1 0-15,-2 1 0 16,-3-2 1-16,-2 2-1 16,-3-2 0-16,-1 2 1 15,0-1-1-15,-3 1 0 16,0 1 0-16,-2 0 0 16,-3 0 1-16,1 0-1 0,-2 0 0 15,-2 0 0 1,-4 0 0-16,1 0-1 0,-2 0 1 15,-3-1 0-15,-1-2 0 16,-3 3 0-16,-1-2 0 16,1 1 0-16,1 0-1 15,0-1 1-15,1 1 0 16,2-2 1-16,3 0-1 16,1-1 0-16,-5 1 0 15,2 0 0-15,-1-1 1 16,-4 0 0-16,-2 1 0 15,-1-3 6-15,-2 0 0 16,1-4-3-16,-3-1 0 16,0-4-4-16,0-5 1 15,0-3 0-15,0-4-1 0,0-3 0 16,-8-4 0 0,-2 0 1-16,-2 0-1 0,3-2 0 15,-3 3 1-15,-1-1-1 16,2-1 0-16,-2 2 2 15,7 2-1-15,-3-1 0 16,3-2 1-16,3-2-1 16,-3-3 0-16,6 1-1 15,0 1 1-15,0 6-1 16,0 6 0-16,0 5 1 16,0 5 0-16,0-1 0 15,0 3-1-15,-4-1 0 16,2 4 0-16,-2-1 1 0,3 4 0 15,1 0-1-15,-3 3 0 16,3 1 0-16,-1-2 0 16,1 4-1-16,-2-1 2 15,2 0-2-15,-1-1 2 16,1-1-1-16,0-1 0 16,0 0 0-16,0 1 1 15,-2 1-1-15,2 0 0 16,0 1 0-16,0 2 0 15,0 0 0-15,0 0 0 16,0 0 0-16,0 0 0 16,19-3-1-16,10 1 0 0,14 1 0 15,11 1 1-15,9 0 0 16,10 0 0-16,13-2 0 16,5 2 0-16,3-1-1 15,-3-5-20-15,-4-3-68 16</inkml:trace>
  <inkml:trace contextRef="#ctx0" brushRef="#br0" timeOffset="167247.2387">12269 13738 1451 0,'0'0'191'15,"0"0"-179"-15,0 0-10 16,0 0 1-16,0 0 9 16,0 0 2-16,0 0 2 0,0 0 6 15,22 0 2 1,-12 0-8-16,-3 0-6 0,3 0-3 16,5 0-1-16,-2 0-3 15,5 0-1-15,0 0 1 16,4 0-2-16,7 0 0 15,5 0 0-15,9 0-1 16,10-3 2-16,3-2-2 16,5 2 0-16,2 0 0 15,0 0 0-15,-2-4 1 16,-2 2-1-16,1 0 0 16,-2-3-1-16,-1 1 1 15,-1 2 0-15,-8 0 1 0,-6 2-1 16,-12 2 0-16,-11-1 1 15,-3 2 0-15,-6 0 4 16,0 0 1-16,-3 0 0 16,1 0-2-16,-3 0-1 15,3 0-2-15,0 0 0 16,2 2-1-16,3 5-2 16,-3 0-43-16</inkml:trace>
  <inkml:trace contextRef="#ctx0" brushRef="#br0" timeOffset="168277.8009">12218 14604 1525 0,'0'0'78'0,"0"0"-52"16,0 0-3-16,0 0 6 15,0 0 9-15,0 0-15 0,-2-8-13 16,2 8-9-16,0 0 3 16,0 0-1-16,0 0 4 15,0 0 1-15,0 0-3 16,0 0-4-16,0 0-1 16,2 0 1-16,17 0-1 15,7 0 4-15,14 0 0 16,8 0-3-16,8 0 2 15,12 0 0-15,6 0-1 16,9 2-1-16,0-1 0 0,-3-1 0 16,-7 0-2-1,-4 0 2-15,-8-3-2 0,-6-4 1 16,-4 0 0-16,-7 0 0 16,-3 2 2-16,-1 5 2 15,-5 0 0-15,-3 0-2 16,-8 0-1-16,-6 0-1 15,-4 0 0-15,-3 0 1 16,-5 0-1-16,-1 0 0 16,-1 0 0-16,-4 0 1 15,2 0 1-15,-2 0 2 16,0 0 0-16,0 0 2 16,0 0-3-16,0 0-3 15,0 0-2-15,0 0-29 16,0 0-294-16</inkml:trace>
  <inkml:trace contextRef="#ctx0" brushRef="#br0" timeOffset="170644.0654">10962 12834 1525 0,'0'0'153'15,"0"0"-141"-15,0 0 15 16,0 0 21-16,0 0-23 15,0 0-6-15,0 0-7 16,-2 1-1-16,0-1 4 16,2 0-1-16,-2 0-1 15,-1-5-11-15,-1-6-1 0,-2-3 1 16,2-4-1 0,1-4 0-16,-1-5-1 0,0-4 0 15,2-3 1-15,2-2-1 16,0 2 0-1,0-2 0-15,0 2 0 0,9 2 0 16,-1 6 0-16,2 2 1 16,0 4-1-16,-2 5 1 15,1 4-1-15,0 3 1 16,-2 3-1-16,-1 2 1 16,-3 3 0-16,2 0-1 15,1 0-1-15,2 0 1 16,3 8 0-16,1 1-1 15,3 4 1-15,-2-1 0 16,2 1 0-16,-2 1 0 0,1 3 0 16,-1-1 0-16,-2 4 1 15,-2-1-1-15,-2 2 0 16,-2-1 0-16,-3 0 0 16,2-2 1-16,-3 0-1 15,1 1 0-15,0-2 0 16,-2-1 1-16,1-2-1 15,-1-2 0-15,0 1 0 16,0-2 0-16,0-1 0 16,0 0 0-16,0-1 0 15,0-4 1-15,2 1-1 16,-2-3 0-16,0-3-8 0,0 3-10 16,0-3-20-16,0 0-35 15,0-3-503-15</inkml:trace>
  <inkml:trace contextRef="#ctx0" brushRef="#br0" timeOffset="170848.5341">10968 12625 1684 0,'0'0'98'16,"0"0"-62"-16,0 0-15 15,0 0-4-15,0 0-11 16,0 0-2-16,55-21-4 0,-19 21-2 16,1-1-24-16,-3-2-42 15,-5-1-461-15</inkml:trace>
  <inkml:trace contextRef="#ctx0" brushRef="#br0" timeOffset="171272.0876">10786 12223 1700 0,'0'0'71'0,"0"0"-28"15,0 0-21-15,0 0-6 0,0 0-15 16,86-25 2-16,-30 24-3 16,10 0 0-16,5 1 0 15,4 0-26-15,-1 0-122 16</inkml:trace>
  <inkml:trace contextRef="#ctx0" brushRef="#br0" timeOffset="172263.2874">11147 16206 1801 0,'0'0'39'0,"0"0"-16"0,0 0 1 15,0 0 0-15,0 0-8 16,0 0-5-16,0-8-4 16,0 8-3-16,0 0-3 15,0 0-1-15,0 3-2 16,0 11-1-16,0 6 3 0,0 4 1 16,0 3 0-1,0-2-1-15,0 0 0 0,0 0 0 16,0-4-2-16,1-1 0 15,-1-6-1-15,2 1-1 16,-2-5 1-16,0-2 0 16,1-4-2-16,-1-1-2 15,0-3-1-15,0 2-3 16,2-2-10-16,-2 0-4 16,0 0-8-16,1 0-17 15,-1 0-115-15</inkml:trace>
  <inkml:trace contextRef="#ctx0" brushRef="#br0" timeOffset="172921.2786">11114 16195 1775 0,'0'0'27'16,"0"0"-5"-16,0 0-9 16,0 0 5-16,0 0-7 15,0 0-5-15,43-50-1 0,-32 48-3 16,4 2-1-16,-2 0 1 16,2 0-2-1,-3 7 0-15,0 1 0 0,-3 1 0 16,0 3-1-16,-5-1-1 15,-2 1-2-15,-2 1-8 16,0-1 7-16,0 1-3 16,-11 1 5-16,-2-2 3 15,-2 2 0-15,3-3 0 16,0-2 0-16,5-4 0 16,5 0 0-16,2-3 0 15,0 1-1-15,0-1-2 16,0 1 2-16,3 1 1 15,5-1 3-15,2 0 2 16,-1 2-2-16,-2-1 0 0,4 1 0 16,-2 0 1-16,1 2-2 15,3 0 2-15,0 2 0 16,-1-1-4-16,-2 2 0 16,-1 2 1-16,-3 0-1 15,0 0 0-15,-2 1 0 16,-4 0 0-16,0-3 0 15,0 1 0-15,0-3-1 16,0 0-3-16,-13-2 4 16,-2 0 1-16,-7 1-1 15,-1-4 0-15,-2-2 2 16,4 1-1-16,3-2-1 0,8 0 0 16,3 0 0-16,5 0 1 15,2 0-1-15,0 0-1 16,0 0-11-16,0 0-22 15,5 0-65-15</inkml:trace>
  <inkml:trace contextRef="#ctx0" brushRef="#br0" timeOffset="173280.8155">11029 15978 1842 0,'0'0'15'15,"0"0"-13"-15,0 0-1 16,0 0 5-16,97-41-5 16,-33 38 0-16,15 3-1 0,10 0-5 15,2-3-55 1,-5-5-450-16</inkml:trace>
  <inkml:trace contextRef="#ctx0" brushRef="#br0" timeOffset="175985.3677">13295 13440 1598 0,'0'0'50'0,"0"0"-1"15,0 0-11-15,0 0-1 16,0 0-18-16,0 0-4 15,0 0-6-15,-13-24 2 16,12 24-2-16,0 0 2 16,1 0-3-16,0-2 1 15,0 2-3-15,0 0 0 16,0 0-1-16,0 0 0 16,0 0 0-16,0 0-3 15,0 0 0-15,0 0-2 16,0 0-1-16,0 0-1 15,0 0 1-15,0 2 1 0,6 12 0 16,4 1 0-16,5 2 1 16,-1 0-1-16,2 1 1 15,-1 2-1-15,1 0 1 16,-1 4-1-16,0 0 0 16,-1 3 0-16,-1 1 0 15,-2 3 0-15,-4-1 0 16,2-1 1-16,-3 0-1 15,-2 3 0-15,1-1 0 16,-3-1 1-16,3 1-1 16,0 0 0-16,-1-1 0 15,-1 3 1-15,0-1-1 16,-3 4-1-16,2-2 1 16,-2 2 0-16,0 0 0 0,0 1 1 15,0 0-1-15,0-2 0 16,-6-1 0-16,-2-1 0 15,-2-2 0-15,1-1 0 16,-2-1 1-16,1 0-1 16,-1-2 0-16,-2 2 1 15,1-2-1-15,0 1 0 16,-3-1-1-16,2 0 1 16,-3-2 0-16,2-2 0 15,-1 0 0-15,3-4 0 16,-1-1 0-16,2 0 1 15,1 2-1-15,-3-1 0 16,0 2 0-16,0 1 2 0,0 0-2 16,3 0 1-16,0-3-1 15,0-4 0-15,2-4 0 16,2-3 0-16,1-3 0 16,0-1 0-16,2-3 1 15,0 1-1-15,1-2 0 16,1 0 0-16,-1 0 1 15,1 0 0-15,1 0 0 16,-2 0 0-16,2 0-1 16,0 0 0-16,0 0 0 0,0 0-2 15,0 0-17-15,0-10-58 16,0-9-1731 0</inkml:trace>
  <inkml:trace contextRef="#ctx0" brushRef="#br0" timeOffset="177029.6949">13271 13394 1539 0,'0'0'119'0,"0"0"-80"16,0 0 21-16,0 0-25 16,0 0-9-16,0 0-7 15,-3-10-4-15,3 10-4 16,0-1-2-16,0-2-4 16,3 0-2-16,12-2 0 15,7 3-3-15,6-2 1 16,5 2 1-16,5 2-1 15,5 0 1-15,2 0-2 16,7 0 1-16,3 6 0 16,0 4 0-16,2 2-1 0,3 1 2 15,4 1-1 1,3 3 0-16,1 2-1 0,3 2-1 16,-4 0 1-16,1 4 0 15,-4-1-1 1,-4 1 1-16,-1 2 1 0,-6 1-1 15,-4 4 0-15,-6-1 0 16,-4-4 0-16,-8 3 0 16,-2-10 1-16,-5 0-1 15,-3-3 0-15,-2-4 0 16,-4-4 0-16,-2 0 0 16,-3-2 1-16,-2-4-1 15,-3 0 0-15,-1-1 1 0,-1-1 0 16,-3 0-1-1,5 0 0-15,-4-1 1 0,-1 0-1 16,2 0 0-16,-2 0 1 16,1 0-1-16,-1 0 2 15,0 0-1-15,0 0 0 16,0 0-1-16,0 0 0 16,0 0 0-16,0 0 0 15,5 4-1-15,1 3-7 16,-6-4-75-16</inkml:trace>
  <inkml:trace contextRef="#ctx0" brushRef="#br0" timeOffset="178745.3239">13278 14939 595 0,'0'0'1006'15,"0"0"-986"-15,0 0-13 0,0 0 18 16,0 0 0-1,0 0-10-15,-6 0-1 0,6 0 3 16,-1 0 5-16,1 0-2 16,0 0-2-16,0 0-3 15,0 0-3-15,0 0 0 16,0 0-3-16,0 0 3 16,0 0-5-16,0 0 1 15,0 0-5-15,0 0 0 16,0 0-2-16,0 0-1 15,11 0 1-15,12 0 7 16,4 0-2-16,6 0 0 16,4 0-3-16,2 0 0 15,2 0-1-15,0-3-1 0,2-5 1 16,0-2 0-16,-2-1-2 16,-1-4 1-1,0 0-1-15,1-1 1 0,2-2 0 16,-3 2 0-16,2-2 0 15,-1 3 0-15,0-2 0 16,-4 0-1-16,-4 0 1 16,-2 0-1-16,-2-2 1 15,-2 0 1-15,4-4-1 16,-3 0 2-16,4-3-2 16,-3-1 0-16,1 1-1 15,-2-1 0-15,2-2 0 16,-1 1 1-16,-4-1-1 15,3 1 0-15,-5 4 0 16,-1 1 0-16,-3 0 0 0,-1 1 0 16,0 0-1-16,-4 3 1 15,1-2 0-15,-2-1 0 16,2 2 0-16,-3-1 0 16,1 1 0-16,1 1 0 15,-4-1 0-15,2 0 1 16,-3 2-1-16,0 1 0 15,-2 2-1-15,-1 1 1 16,-2 2 0-16,0 1 0 16,-1 0-2-16,-1 1 2 0,2 1 2 15,2 1-2 1,-3 2 1-16,0 0-1 0,-2 1 0 16,1 2-1-16,-1 2 1 15,0-1 1 1,-1 2-1-16,2-1 0 0,-2-1 0 15,2-2 1-15,-1 0-2 16,2-1 2-16,0 1-1 16,0 1 0-16,0 3 0 15,-2-2-1-15,-1 2 1 16,0 0 0-16,0 0 0 16,0 0-1-16,0 0 1 15,0 0-1-15,0 0 0 0,0 0 1 16,0 0-1-1,0 0 1-15,0 0-1 0,0 0 0 16,0 0 0-16,0 0 0 16,0 0 1-16,0 0-4 15,0 0 3-15,0 0-1 16,0 0 0-16,0 0 1 16,0 2 1-16,-5 8 1 15,-1 5-1-15,-2 2 1 16,2 1 0-16,5 1 0 15,-1 1 0-15,2 2 0 16,0-5-1-16,6 2 0 16,9-2 2-16,3-3-2 15,6-3 0-15,3-3 0 0,-2-4 1 16,4-4 0-16,-3 0 1 16,0 0-1-16,-2-6-1 15,-4-9 2-15,-5-4-2 16,-1-4 3-16,-8-7-3 15,-5-1 1-15,-1-3-1 16,0 1-1-16,-18 5 0 16,-5 6 0-16,-3 5 0 15,-2 9-2-15,4 8 3 16,0 0-11-16,9 9-20 16,5 9-54-16</inkml:trace>
  <inkml:trace contextRef="#ctx0" brushRef="#br0" timeOffset="179513.0349">15067 14045 654 0,'0'0'1004'16,"0"0"-953"-16,0 0-22 15,0 0 9-15,0 0-15 16,0 0-4-16,-15 0-3 15,15 0-2-15,0 0-1 16,0 0-4-16,6 0-9 16,18 0 1-16,19 0 5 15,18 0-4-15,11-2 0 0,8-1-2 16,1-1 1-16,4 1-1 16,1 0 0-16,1-2 1 15,-5 1-1-15,-9 1 0 16,-10 0 1-16,-15 0-1 15,-15 2 0-15,-14-1 1 16,-11 2-1-16,-8 0 3 16,0 0 4-16,0 0-1 15,0 0-6-15,0 0-1 16,0 0 0-16,0 0-7 16,0 3-23-16,0 6-3 15,0-4-202-15</inkml:trace>
  <inkml:trace contextRef="#ctx0" brushRef="#br0" timeOffset="180142.5164">16278 13933 1833 0,'0'0'24'15,"0"0"-16"-15,0 0 1 16,0 0 1-16,0 0-7 15,0 0-2-15,-27 38-1 16,27-22 0-16,9 3 2 16,9 0-2-16,7-7 0 15,1 1-4-15,5-9-13 16,3-2-2-16,0-2 3 16,-4 0-6-16,-7-13 22 15,-4-5 0-15,-10-1 9 0,-4 0 12 16,0 0 1-1,-5 4 2-15,0 3-6 0,0 2-4 16,0 5-5-16,0 4 2 16,0 1-8-16,0 0-3 15,0 1-2-15,0 19-4 16,0 11 6-16,0 10-1 16,0 7-1-16,0 3 0 15,0 2-1-15,3 1 0 16,0-1-2-16,0-3 1 15,-3-6-2-15,0-7 2 16,0-4 0-16,-7-8 3 16,-9-8-2-16,1-5 0 15,-5-7 2-15,-2-3 1 0,1-2 1 16,-1 0 0 0,1-7 1-16,4-5-2 0,-2-3-7 15,4-3-72-15</inkml:trace>
  <inkml:trace contextRef="#ctx0" brushRef="#br0" timeOffset="184643.327">16870 13916 1629 0,'0'0'124'0,"0"0"-108"16,0 0 2-16,0 0 20 16,0 0-12-16,0 0-13 15,0 0-2-15,-1-4-7 16,1 4-2-16,0-1 2 16,14-2-2-16,6-3-1 15,5 1 0-15,4 0-1 16,-1 1 1-16,-1-1-1 15,-2 2 0-15,-2-1 0 0,-3 2 0 16,-3 0 1 0,-4-1-1-16,-4 2 0 0,0-1 0 15,-3 0 0-15,-3 1 0 16,2 1-10-16,-2 0-10 16,-1 0-23-16,2 0-30 15,-2 0-310-15</inkml:trace>
  <inkml:trace contextRef="#ctx0" brushRef="#br0" timeOffset="185015.7923">16894 14143 1704 0,'0'0'81'15,"0"0"-75"-15,0 0 5 16,0 0 10-16,0 0-6 16,0 0-9-16,8 8-3 15,11-8-2-15,7 0 0 16,9 0 0-16,2 0-1 15,4 0 0-15,2 0 0 16,-4 0 1-16,-8 0-1 0,-4 0 1 16,-10 0-1-16,-9 0 0 15,-3 0 0-15,-5 0 0 16,0 0 0-16,0 0-2 16,0 5-15-16,0 1-48 15,0-2-65-15</inkml:trace>
  <inkml:trace contextRef="#ctx0" brushRef="#br0" timeOffset="186192.3439">17838 14180 1323 0,'0'0'227'0,"0"0"-218"0,0 0-6 16,0 0 51-16,0 0-6 16,0 0-13-16,0 8 3 15,-1-8-3-15,1 0-14 16,0 0 0-16,0 0-3 15,0 0-3-15,0 0 0 16,-3-1 0-16,-1-11-10 16,0-6-3-16,-3-2-2 15,7-5-1-15,-3-4-1 16,1-4-5-16,2-2 1 16,0 1 3-16,0 4 2 0,2 6-2 15,5 5 3 1,-1 3 0-16,0 4 0 0,-1 1 1 15,-1 5 3-15,1-2 1 16,2 4-1-16,-3 2-2 16,2-1-2-16,1 3 1 15,-1 0-1-15,4 0 0 16,3 1 0-16,4 11-1 16,2 3 1-16,2 0 0 15,1 1 0-15,-3 0 0 16,3-1 0-16,-3 2 0 15,-4 0 1-15,0 0-1 16,-5 2-1-16,-2-2 1 16,-1 2-1-16,-3-4 1 0,0 1-1 15,-3 0 1-15,-1-2 0 16,0 0-1-16,0-2 1 16,0-1-1-16,0 0 0 15,0 0-1-15,-4-2-2 16,2 2-5-16,-3-5-10 15,-2 1-13-15,4 0-5 16,-1-2-35-16,1-3-148 16</inkml:trace>
  <inkml:trace contextRef="#ctx0" brushRef="#br0" timeOffset="186461.8156">17805 14025 1390 0,'0'0'376'16,"0"0"-362"-16,0 0-8 15,0 0 2-15,0 0 8 16,110-7-7-16,-63 5-7 0,4 1-2 16,-5 0-16-16,-4-1-131 15</inkml:trace>
  <inkml:trace contextRef="#ctx0" brushRef="#br0" timeOffset="187424.5641">17746 13641 1665 0,'0'0'58'0,"0"0"-13"16,0 0-9-16,0 0-18 15,0 0-5-15,0 0-1 16,-3-3-5-16,3 3-5 16,9-1-1-16,13-2 2 15,9 0 0-15,7 1-2 16,3 2-1-16,1-3 0 15,-3 0 2-15,-1 0-2 16,-5 1 0-16,-4-1 1 16,-7 0-1-16,-5 3 0 15,-7 0 1-15,-5 0-1 16,-5 0 1-16,1 0 0 0,-1 0 1 16,0 0-1-16,0 0-1 15,0 0 0-15,4 0-3 16,1 0-31-16,2 0-28 15,-2 8-150-15</inkml:trace>
  <inkml:trace contextRef="#ctx0" brushRef="#br0" timeOffset="188976.4879">18452 13998 1678 0,'0'0'99'0,"0"0"-90"15,0 0 21-15,0 0 1 16,0 0-21-16,0 0-2 15,-7 0 0-15,7 0-2 16,0 0-1-16,0 2-5 16,0-2 0-16,9 1 0 15,9 2 1-15,7-1 3 16,8 1-1-16,0-1-2 0,-3-1-1 16,3-1 0-16,-8 0 0 15,-2 0-2-15,-4 0 4 16,-3 0-2-16,-4 0 0 15,-4 0 0-15,-3 0-1 16,-2 0-2-16,-3 0-7 16,0 0-15-16,0 0-22 15,0 0-69-15,0 0-735 16</inkml:trace>
  <inkml:trace contextRef="#ctx0" brushRef="#br0" timeOffset="189307.4607">18611 13889 1581 0,'0'0'247'15,"0"0"-221"-15,0 0-16 16,0 0 4-16,0 0-10 16,0 0-4-16,-8 19 0 15,8 6 3-15,0 4-1 16,5 4-2-16,-1 2 0 0,-1-3 1 16,-3-3-1-1,0-2 0-15,0-6-15 0,0-4-3 16,0-5-10-16,0-4 0 15,0-5-40-15,0-3-315 16</inkml:trace>
  <inkml:trace contextRef="#ctx0" brushRef="#br0" timeOffset="189691.7841">19058 13878 1854 0,'0'0'29'0,"0"0"-13"16,0 0-3-16,0 0-3 15,0 0-10-15,0 0-1 16,-3 13 0-16,3 7 1 16,2 5 1-16,4 3-1 15,-1 0 1-15,0 3 0 16,0-1-1-16,-2-2 0 0,-2-2 0 16,2-4-2-16,-1-4-3 15,-2-3-4-15,0-4-2 16,0-5-9-16,0-2-3 15,0-4-15-15,0 0-31 16,0 0-170-16</inkml:trace>
  <inkml:trace contextRef="#ctx0" brushRef="#br0" timeOffset="190310.3203">19073 13883 1642 0,'0'0'148'15,"0"0"-113"-15,0 0-14 16,0 0-3-16,0 0 4 0,0 0-13 16,51-66-6-16,-33 66-2 15,2 0 0-15,-1 3-1 16,-2 10 0-16,-3 4 0 15,-1 1 0-15,-5 2-1 16,-6 3-1-16,-2-3-2 16,0 4-5-16,-2-4-4 15,-12 2 2-15,-1-7 1 16,2-1 5-16,-3-6 4 16,5 0-1-16,2-5 2 0,5-2 0 15,4 0 0-15,0-1 1 16,0 0 0-16,0 0-1 15,0 0 3-15,1 0-1 16,6 0-2 0,3 0 1-16,-1 0-1 0,2 0 0 15,0 4 1-15,0 2 0 16,0-1-1-16,0 4 2 16,-2-1-1-16,2 3 0 15,-1-1 2-15,-3 0-1 16,-2 2-1-16,3 0 0 15,-5-1 0-15,0-2 2 16,-3 0-3-16,0-1 0 0,0 1 0 16,-1-1 0-16,-12 1 2 15,-1 1-1-15,-7-1 1 16,-1 0 0-16,-5 1-2 16,0-4 1-16,-2 1-1 15,1-4 0-15,0-3-3 16,3 0-3-16,4 0-3 15,7 0-12-15,7-2-51 16,5-11-1625-16</inkml:trace>
  <inkml:trace contextRef="#ctx0" brushRef="#br0" timeOffset="190954.4253">18969 13590 1383 0,'0'0'280'15,"0"0"-233"-15,0 0-16 16,0 0-2-16,0 0-15 15,0 0-5-15,0 0-1 16,-24-6-7-16,39 6 2 16,7 0 12-16,9 0-5 15,4 0-4-15,5 3-2 16,0 0-1-16,-3-1-2 16,-2-2 0-16,-5 0-1 15,-7 0 2-15,-4 0-2 16,-5 0 0-16,-6 0 1 15,-1-4 0-15,-3 1-1 16,1 3 0-16,0 0 0 16,-2 0-30-16,-3 0-178 15</inkml:trace>
  <inkml:trace contextRef="#ctx0" brushRef="#br0" timeOffset="191818.1736">17589 13358 1657 0,'0'0'39'15,"0"0"-34"1,0 0 17-16,0 0 13 0,0 0-22 15,0 0-3-15,111-15 4 16,-67 13-4-16,8 2-1 16,8-3-1-16,7-1-1 15,8 3-3-15,7-2-4 16,7 1 2-16,5 0 2 16,3 1-3-16,-3 1-1 15,1 0 1-15,-9 0-1 16,-4 0 1-16,-5-1 1 15,-5-2-2-15,-5-1 0 16,-7 1 0-16,-11-2 1 0,-9 1-1 16,-10-1 1-16,-9-1 1 15,-9 2 5-15,-5-1 10 16,-5 3-4-16,-2 2-3 16,1 0-3-16,-1 0-3 15,0 0-3-15,0 0 0 16,0 0-1-16,0 0-2 15,0 0-10-15,3 0-21 16,-2 5-3-16,1 1-72 16</inkml:trace>
  <inkml:trace contextRef="#ctx0" brushRef="#br0" timeOffset="193024.327">17100 15349 1435 0,'0'0'186'16,"0"0"-129"-16,0 0 12 15,0 0-21-15,0 0-17 16,0 0-9-16,-33-11-3 15,31 10-3-15,2 1-3 16,0 0 0-16,0-1-3 16,0-1-2-16,0 2-5 15,2-2-3-15,16-1-3 16,12-1 3-16,10 4 0 16,2 0-8-16,3 0-15 0,-4 0-14 15,-3 7-39-15,-11 1-246 16</inkml:trace>
  <inkml:trace contextRef="#ctx0" brushRef="#br0" timeOffset="193213.1513">17116 15451 1730 0,'0'0'67'0,"0"0"-49"16,0 0-2-16,0 0 0 15,0 0-12-15,0 0-1 16,30 0 0-16,12 0-3 0,10 2-1 16,11-2-42-16,8 0-86 15</inkml:trace>
  <inkml:trace contextRef="#ctx0" brushRef="#br0" timeOffset="194104.8822">18232 15712 1326 0,'0'0'357'0,"0"0"-325"16,0 0-11-16,0 0 19 16,0 0-11-16,0 0-7 15,-6 3-9-15,6-3 0 0,0 0 3 16,0 0 2 0,0 0-4-16,-2 0-3 0,-1-11-1 15,0-6-9-15,-2-4 0 16,0-5-1-16,2-6 0 15,-1-2 0-15,4-1 0 16,0-2-2-16,0 2 2 16,6 2-4-16,7 6 1 15,-1 3 3-15,4 2 0 16,-4 5 1-16,2 3-1 16,1 2 1-16,-3 2-1 15,5 4-1-15,-1 2 1 16,0 4 0-16,-1 0 0 15,1 0 0-15,-1 2 0 16,3 10 0-16,-2 3-1 0,2 2 1 16,1 5 1-1,0-1 0-15,-2 1 0 0,3 1-1 16,-5-1 0-16,-2-1 0 16,-3 2 0-16,-2-2-1 15,-3 2 1-15,-2-3 0 16,-2 2 0-16,-1-2 0 15,0-1-1-15,0-5 0 16,0-1-1-16,0-1-5 16,0-3-5-16,-6-1-9 15,-1-3-6-15,-3-2-43 16,0-3-245-16</inkml:trace>
  <inkml:trace contextRef="#ctx0" brushRef="#br0" timeOffset="194310.2759">18232 15576 105 0,'0'0'1601'16,"0"0"-1549"-16,0 0-13 16,0 0-18-16,0 0-18 15,0 0 5-15,86-20-5 16,-32 18-3-16,3 2 0 15,-2 0-7-15,0 0-75 16,-4 0-649-16</inkml:trace>
  <inkml:trace contextRef="#ctx0" brushRef="#br0" timeOffset="194824.8057">18857 15536 1854 0,'0'0'35'0,"0"0"-13"15,0 0-5-15,0 0-6 16,0 0-4-16,0 0-7 15,-23-25 0-15,23 25-17 16,0 5-18-16,0 7-10 16,5-1-119-16</inkml:trace>
  <inkml:trace contextRef="#ctx0" brushRef="#br0" timeOffset="195213.4336">19212 15397 1672 0,'0'0'168'0,"0"0"-149"16,0 0-1 0,0 0-5-16,0 0-13 0,0 0 2 15,-14 27-2 1,14-3 0-16,0 6 1 0,0 1 0 16,0 0-1-16,0 3 1 15,0-1-1-15,3-3 1 16,1-1-1-16,0-5-1 15,1-5-6-15,-1-4-4 16,-3-4-2-16,1-1 1 16,-2-6-19-16,0-1-30 15,0-3-169-15</inkml:trace>
  <inkml:trace contextRef="#ctx0" brushRef="#br0" timeOffset="195874.7252">19218 15400 1779 0,'0'0'39'0,"0"0"-9"15,0 0-5-15,0 0-9 16,0 0-5-16,85-59-6 0,-63 59-2 16,-1 0-2-16,0 0 0 15,-5 6-1-15,-3 6 0 16,-3 4-1-16,-3 1 1 16,-7 3-3-16,0-2-5 15,0 2-1-15,-9 0-3 16,-7-3-1-16,-1-2 7 15,2-2 1-15,5-6 1 16,1-1 4-16,5-4-2 16,4 1 0-16,0-3 0 15,0 0-3-15,0 0 0 16,8 0 5-16,5 0 3 16,-1 0-1-16,1 0 3 15,-3 0 0-15,-3 0 1 0,3 1 2 16,-1 1-1-16,-2 1 1 15,3 1-3-15,0 3 0 16,-1 2-3-16,2 2 0 16,-3 2 1-16,-2 2-2 15,1 3-1-15,-5 3 0 16,-2-4-1-16,0 2 1 16,0-2 1-16,0-3-1 15,-2 0 0-15,-8-1 0 16,-2 0 0-16,-7-2 1 15,-2 0-1-15,0-5 1 0,-3-3 1 16,-1-1-1-16,-1-2 0 16,2 0 0-16,3 0-1 15,4 0 1 1,3 0-1-16,2-4-13 0,6 1-37 16,5-1-115-16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1-15T04:58:39.163"/>
    </inkml:context>
    <inkml:brush xml:id="br0">
      <inkml:brushProperty name="width" value="0.05292" units="cm"/>
      <inkml:brushProperty name="height" value="0.05292" units="cm"/>
      <inkml:brushProperty name="color" value="#FF0000"/>
    </inkml:brush>
  </inkml:definitions>
  <inkml:trace contextRef="#ctx0" brushRef="#br0">979 2967 1675 0,'0'0'137'0,"0"0"-104"15,0 0-10-15,0 0-4 16,0 0-2-16,0 0-6 16,0 0-5-16,-9 0-2 0,9 0 0 15,0 0 0-15,0 0-1 16,0 0 0-16,-3 0-2 16,0 0-1-16,0 11 1 15,0 9-1-15,-3 5 0 16,1 2 1-16,-3 0-1 15,-1 3 1-15,-2 0-1 16,1 1 1-16,1-1-1 16,1-2 1-16,4-5-1 15,0 0 0-15,3-7 0 16,-3-3 0-16,4-7-1 16,0-3 0-16,0-1 0 0,0-2-1 15,0 0-1-15,0 0-1 16,13 0-7-1,11 0 11-15,4 0 0 0,5-2-4 16,-3-4 0-16,0-4-1 16,-6 1 5-16,1-2-2 15,-4-3-2-15,-6 3 3 16,-5 1 0-16,-4 1 1 16,-4 0 1-16,-2 1 1 15,0 0 1-15,0 3 4 16,-2 3 3-16,-2 0 1 15,2 1-1-15,1 1-3 16,1 0-1-16,0 0-4 16,0 0-2-16,0 7-2 0,0 13 0 15,0 13 2-15,0 6 0 16,7 0 0 0,4 0 0-16,2-2-1 0,-2-4 0 15,-2-7 0-15,1-6-3 16,-7-5-4-16,0-9 0 15,-3-5-1-15,0-1 1 16,0 0 2-16,0-17 1 16,0-8-21-16,-3-10-58 15,-2-6-110-15</inkml:trace>
  <inkml:trace contextRef="#ctx0" brushRef="#br0" timeOffset="407.271">1024 2528 1768 0,'0'0'71'0,"0"0"-39"16,0 0-20-16,0 0-6 0,0 0-2 16,0 0-1-16,111 26 1 15,-42 17 0-15,5 14-4 16,0 12 1-16,-7 8-2 16,-15 11 1-16,-9 5 0 15,-19 3 0-15,-12 3 0 16,-12-6 1-16,-9-5-1 15,-21-8-2-15,-13-10-1 16,-11-10 1-16,-5-11 2 16,2-10 0-16,4-10 0 15,20-11 0-15,11-7-2 16,11-11 2-16,11 0-24 16,0-26-45-16</inkml:trace>
  <inkml:trace contextRef="#ctx0" brushRef="#br0" timeOffset="1100.8327">2069 3028 1711 0,'0'0'92'15,"0"0"-63"-15,0 0-3 16,0 0-1-16,0 0-9 15,0 0-7-15,-7-5-5 0,7 20-4 16,0 9 1 0,0 10 1-16,0 9 1 0,0 3-3 15,0-2 2-15,0-5-1 16,0-3 0-16,0-7-1 16,0-7 2-16,0-3-2 15,0-12-2-15,0-4 2 16,0-3-6-16,-2 0-1 15,-2 0 1-15,-2-20-6 16,-2-9-36-16,2-5-103 16</inkml:trace>
  <inkml:trace contextRef="#ctx0" brushRef="#br0" timeOffset="1462.6552">2032 3009 1743 0,'0'0'57'0,"0"0"-27"15,0 0-5-15,0 0 4 16,0 0-16-16,0 0-11 16,46-12 0-16,-19 30-1 15,1 6 0-15,2 6 1 16,6 2-1-16,1 4 2 16,1 0-3-16,0 0 2 15,-2-4-1-15,-5-7 0 16,-4-5-1-16,-6-9 0 15,-6-6 1-15,-7-5-1 16,1 0 0-16,-2-8 1 0,-6-14 2 16,-1-12-3-1,0-6 1-15,0-6 0 0,-10 1 3 16,-5 5 2-16,7 8 3 16,1 9-2-16,1 9-3 15,5 5-2-15,-1 7-2 16,2 2-3-16,0 5-20 15,0 17-47-15,12 3-57 16</inkml:trace>
  <inkml:trace contextRef="#ctx0" brushRef="#br0" timeOffset="2031.8763">2758 3269 1612 0,'0'0'75'15,"0"0"-60"-15,0 0 20 16,0 0 5-16,0 0-13 0,0 0-10 16,-1 6-5-16,1-6 2 15,0 0 2-15,-2 0-2 16,2 0 0-16,-4-3 2 16,-2-14-4-16,0-8-8 15,-1-9-3-15,2-6 1 16,5-3 0-16,0-1-2 15,0 6 0-15,9 4 1 16,1 7-1-16,1 8 1 16,-1 6 0-16,1 1 1 15,-2 7 2-15,2-2-2 0,2 7-2 16,7 0-1 0,5 0 0-16,0 7 1 15,5 11-1-15,0 5 1 0,-2 4 1 16,-3 5-1-16,-1 2 0 15,-8-2 0-15,-4 2-1 16,-3-3 0-16,-4-4-5 16,-3-1-3-16,-2-7 1 15,0-4-5-15,0-3-5 16,-1-5-11-16,-11-5-28 16,-3-2-204-16</inkml:trace>
  <inkml:trace contextRef="#ctx0" brushRef="#br0" timeOffset="2212.5953">2773 3162 1814 0,'0'0'31'0,"0"0"-13"16,0 0-7-16,0 0-5 15,0 0-5-15,0 0-1 16,121-37-5-16,-72 37-19 15,8 0-57-15,3 0-286 16</inkml:trace>
  <inkml:trace contextRef="#ctx0" brushRef="#br0" timeOffset="2735.5146">3341 3052 1699 0,'0'0'128'0,"0"0"-99"16,0 0-1-16,0 0-5 15,0 0-9-15,0 0-11 16,0 3-3-16,0 21 0 16,0 7-1-16,0 4 1 15,0 0-1-15,0-1-4 16,0-4-9-16,0-5-1 16,0-5-10-16,0-8-9 15,0-8-12-15,0-4-44 16,0-1-23-16,0-17-69 15,0-8 182-15,0-3 34 0,0-3 98 16,0-4-38 0,0 3-25-16,3 6-24 0,3 4-12 15,-1 10-6-15,-2 8-7 16,2 5-4-16,6 0-15 16,4 0-1-16,6 12 0 15,1 7 2-15,1 1-1 16,4 2 0-16,4 2 0 15,3-4 0-15,4-1 0 16,-1-4 0-16,-6-7-1 16,-4-3 0-16,-7-5 0 15,-6 0 0-15,-8-12 1 16,-4-7 0-16,-2-7 2 16,0-5 1-16,-2-4 1 15,-10-1 5-15,-4 2-1 0,5 2-3 16,0 11-1-16,5 6-4 15,3 10-1-15,3 5-3 16,0 0-13-16,0 5-54 16,0 10-587-16</inkml:trace>
  <inkml:trace contextRef="#ctx0" brushRef="#br0" timeOffset="3032.6845">4068 3000 741 0,'0'0'1102'15,"0"0"-1074"-15,0 0-17 16,0 0 0-16,0 0-5 15,0 0-4-15,-3 52-2 16,6-17 1-16,4 1 0 16,-1 0 0-16,-1-2-1 15,-2-3 0-15,-3-3-12 16,0-6-20-16,0-10-45 0,-3-6-195 16</inkml:trace>
  <inkml:trace contextRef="#ctx0" brushRef="#br0" timeOffset="3375.5574">3943 2955 1686 0,'0'0'95'16,"0"0"-58"-16,0 0-11 16,0 0-1-16,0 0-10 15,0 0-6-15,96-57-8 16,-61 57 1-16,-1 19 1 15,4 6-2-15,0 3 0 0,-1 5 0 16,-4 3 0-16,-7 2-1 16,-7 2 1-16,-6-3-1 15,-10 0-1-15,-3-2 1 16,-10-3-2-16,-21-1 1 16,-11-1 0-16,-12-6 1 15,-5-3-1-15,-4-4-2 16,3-7-1-16,12-5 1 15,13-3 3-15,17-2 1 16,8 0 0-16,10 0-1 16,0-10-3-16,20-4-38 15,13-5-344-15</inkml:trace>
  <inkml:trace contextRef="#ctx0" brushRef="#br0" timeOffset="4094.7683">5798 3000 1771 0,'0'0'44'0,"0"0"-26"16,0 0 5-16,0 0 0 15,0 0-11-15,-85 20-4 16,72-1-4-16,2 4-3 16,5 2 0-16,6-2 1 15,0 2-2-15,8-1 0 16,14-4-1-16,8-4-1 15,6-6 2-15,1-5-4 0,-3-5 1 16,-4 0 0-16,-7-8-2 16,-8-6 4-16,-7-6 1 15,-6-3 1-15,-2-4 1 16,-5-2-2-16,-15-3 4 16,-3 5-3-16,1 1 0 15,4 9 1-15,6 7-2 16,6 6 0-16,6 4-4 15,0 0-26-15,0 4-94 16,18 4-255-16</inkml:trace>
  <inkml:trace contextRef="#ctx0" brushRef="#br0" timeOffset="4393.7371">6161 3004 1818 0,'0'0'36'0,"0"0"-28"16,0 0 5-16,0 0 1 16,0 0-8-16,-7 83 1 15,6-36-1-15,1 4-2 16,0 6-1-16,0 2-3 16,6-2 2-16,3 1-1 15,0-4 0-15,0-4-1 16,0-3 1-16,-3-5-1 15,-2-6 1-15,-2-7-1 16,-2-7-5-16,0-8-4 0,0-8-1 16,-6-6-11-16,-9 0-2 15,-2-16-31-15,-2-14-66 16,-2-6-730-16</inkml:trace>
  <inkml:trace contextRef="#ctx0" brushRef="#br0" timeOffset="4722.5532">6108 2948 1580 0,'0'0'247'15,"0"0"-226"-15,0 0-9 0,0 0 3 16,0 0-9-16,87 11-1 15,-50 11 0-15,2 6-2 16,-3 1-3-16,-8 0 1 16,-4 0-1-16,-12-2 0 15,-9-2 0-15,-3-2-2 16,-3-1 2-16,-20-5-2 16,-7-1 1-16,-1-8 0 15,3-4-1-15,1-4 1 16,11 0 0-16,7 0-7 15,7-6-18-15,2-7-43 16,3-4-449-16</inkml:trace>
  <inkml:trace contextRef="#ctx0" brushRef="#br0" timeOffset="5122.3151">6596 3096 1702 0,'0'0'138'0,"0"0"-129"16,0 0-3-16,0 0 2 15,0 0 2-15,0 0-9 0,63-41-1 16,-41 36 1 0,-4-3-1-16,0 1-2 0,-8-2-1 15,-4 1 2-15,-6-1 1 16,0-3-1-16,-6-1 1 15,-15-3 1-15,-7 3 2 16,-4 2 1-16,6 6-1 16,-1 4 4-16,6 1 3 15,5 0-7-15,5 10 1 16,4 12-3-16,1 6-1 16,4 5 1-16,2 3 0 15,0-3 0-15,8-3 0 16,7-1-1-16,8-8 0 15,1-2 0-15,2-8-2 0,8-7-6 16,-1-4-9-16,3 0-22 16,1-18-56-1,0-5-354-15</inkml:trace>
  <inkml:trace contextRef="#ctx0" brushRef="#br0" timeOffset="5451.0886">6991 2978 1742 0,'0'0'97'0,"0"0"-69"16,0 0-5-16,0 0 0 15,0 0-9-15,0 0-9 16,6-1-5-16,8 13 1 0,5 4 0 16,2 4 0-16,0 2 0 15,1 2-1-15,2 3 1 16,-3 0-1-16,-6-4 0 15,-2-5-1-15,-7-9-3 16,-6-5-3-16,0-4-1 16,0-3 8-16,0-18 0 15,-7-10 1-15,3-6 0 16,4-2 1-16,0 0-2 16,13 5 0-16,3 9 0 15,-1 6-5-15,6 9-4 16,-3 6-15-16,6 4-32 15,-1 0-85-15</inkml:trace>
  <inkml:trace contextRef="#ctx0" brushRef="#br0" timeOffset="5886.5606">7678 2977 1694 0,'0'0'98'16,"0"0"-51"-16,0 0-13 15,0 0-10-15,0 0-8 16,0 0-5-16,-84-33-5 16,58 33-1-16,1 0 0 15,6 1-4-15,4 13-1 0,0 4 0 16,3 6 1-16,4 1-1 16,4 4-1-16,1-4-3 15,3 1 0 1,0-5-5-16,12-4-2 15,9-5-2-15,1-6-2 0,5-6-2 16,0 0 3-16,1-8 2 16,-2-9-2-16,-7-3 5 15,-1-1 9-15,-5-2 4 16,-2 2 8-16,-5 4 8 16,-3 5 3-16,0 7-7 15,-3 4-3-15,1 1-8 16,4 0-5-16,5 1-1 15,1 15 0-15,6 0 1 0,2 5 0 16,4-2-1-16,9-2-4 16,5-3 4-16,6-3-14 15,-1-6-26-15,-2-5-87 16</inkml:trace>
  <inkml:trace contextRef="#ctx0" brushRef="#br0" timeOffset="6188.0786">8174 2694 1822 0,'0'0'28'0,"0"0"4"16,0 0-6-16,0 0-12 15,0 0-8-15,0 0-6 16,-2 2 0-16,2 23 0 15,0 9 0-15,2 2 1 16,6 5 0-16,-2 2-1 16,0 3 0-16,1-2 0 15,-3 3 0-15,2-6 0 16,-3-5 0-16,0-7-8 16,-3-8-5-16,0-8-14 15,0-10-15-15,-3-3-61 16,-4-1-694-16</inkml:trace>
  <inkml:trace contextRef="#ctx0" brushRef="#br0" timeOffset="6433.8857">8022 2909 1770 0,'0'0'39'16,"0"0"-20"-16,0 0-10 15,0 0 10-15,0 0 2 16,88-39-13-16,-58 38-2 15,1 1-1-15,-1 0-1 16,0 8-4-16,-2 10 2 16,-5 1-2-16,0 8 0 15,-5-1 0-15,-4-1 0 16,-5-2 0-16,-2-1 0 16,-4-7-2-16,0-3-9 0,-3-2-17 15,0-8-36 1,-3-2-242-16</inkml:trace>
  <inkml:trace contextRef="#ctx0" brushRef="#br0" timeOffset="6576.6735">8356 2747 1390 0,'0'0'374'0,"0"0"-374"16,0 0-38-16,0 0-5 15,0 0-309-15</inkml:trace>
  <inkml:trace contextRef="#ctx0" brushRef="#br0" timeOffset="6952.5646">8511 2931 1792 0,'0'0'44'16,"0"0"-25"-16,0 0 7 16,0 0-10-16,0 0-10 15,0 0-2-15,-63 73-4 16,62-52 3-16,1 2-2 16,0-2 0-16,9-1-1 0,9-6-3 15,3-4-2-15,6-7 1 16,0-3-2-16,-2 0-2 15,-1-7 2-15,-6-11-1 16,-5 0 1-16,-10-2 6 16,-3-2 1-16,-2 0 1 15,-17 0 4-15,-3 2-2 16,5 4 3-16,0 7 0 16,3 4-5-16,5 5-2 15,2 0-2-15,2 11-13 16,5 11-8-16,0-3-31 15,0-2-103-15</inkml:trace>
  <inkml:trace contextRef="#ctx0" brushRef="#br0" timeOffset="7333.5209">8826 2953 1711 0,'0'0'111'15,"0"0"-92"-15,0 0-3 16,0 0-1-16,0 0-8 16,0 0 2-16,6 50-5 15,4-32-2-15,3-2 0 0,6-3 0 16,4 0 0 0,-1-6-1-16,1-3 0 0,0-4-1 15,-5 0-2-15,4-14 2 16,-3-7 0-16,1-5 0 15,1-7 0-15,-1-1 0 16,4 2 1-16,-7 6-1 16,-1 8 2-16,-8 10 0 15,-4 5 5-15,-2 3-5 16,5 9-2-16,3 11-2 16,2 6 2-16,-1 2 1 15,2-3-1-15,2-5 0 16,3-3 0-16,4-8-6 15,5-9-16-15,4 0-99 0</inkml:trace>
  <inkml:trace contextRef="#ctx0" brushRef="#br0" timeOffset="9949.7123">4369 6718 1498 0,'0'0'245'16,"0"0"-231"-16,0 0-3 15,0 0 25-15,0 0-9 16,0 0-12-16,0 0-7 15,0 0-1-15,0 0-2 0,0 0-1 16,6 0-4-16,11 0 0 16,14 0 3-16,16 0 0 15,18 0 0-15,11 0-3 16,16 0 0-16,8 0 1 16,9 0 0-16,9 2 0 15,6 1-1-15,-3-3 1 16,-8 0-2-16,-13 0 1 15,-16-8 0-15,-14 1 1 16,-17-2-1-16,-17 3 0 16,-14 3 1-16,-10 0 7 15,-6 2 2-15,-6-1-1 16,0 0 4-16,0 2 0 16,0-3-10-16,0 3-2 15,0 0-1-15,0 0-10 16,0 0-19-16,0 0-50 0,2 0-1003 15</inkml:trace>
  <inkml:trace contextRef="#ctx0" brushRef="#br0" timeOffset="13604.7179">5798 6411 1301 0,'0'0'318'15,"0"0"-261"-15,0 0-9 16,0 0-3-16,0 0-7 0,0 0-13 16,0-8-13-1,0 8 0-15,0 0-1 0,0 0-1 16,0 0-3-16,0 0-4 15,0 0-3-15,0 0 0 16,0 3-1-16,0 11 1 16,0 5 2-16,0 6 0 15,0 3 1-15,0 3-1 16,0 2 0-16,4-1 0 16,1 4-1-16,-1-2-1 15,1 2 1-15,-2-2-1 16,1-3 1-16,4-4-1 15,-4-5 0-15,-1-3 0 16,0-4 0-16,-1-2 0 0,-2 0 1 16,4-3-1-16,-2-2 0 15,-2-2 0-15,1-6 0 16,-1 0 0-16,0 0 1 16,0 0-1-16,2 0 0 15,-2 0 0-15,0 0 0 16,1 0-1-16,1 0-6 15,-1-7-11-15,2-8-21 16,3-2-90-16,-3 0-1033 16</inkml:trace>
  <inkml:trace contextRef="#ctx0" brushRef="#br0" timeOffset="14058.6657">5822 6433 1545 0,'0'0'223'0,"0"0"-196"16,0 0-14-16,0 0 4 15,0 0-1-15,0 0-9 16,37-5-4-16,3-3-3 16,8 1 1-16,14 0-1 15,6 1 2-15,9 2-1 16,7 2-1-16,1 0 0 15,3 2 0-15,-13 0 0 16,-15 0-1-16,-13 0 1 16,-17 0 1-16,-12 0-1 15,-8 0-1-15,-10 0 0 0,0 0 1 16,0 0-1 0,0 2-4-16,-10 10 3 0,-5 1-28 15,-6 1-43-15,3 2-440 16</inkml:trace>
  <inkml:trace contextRef="#ctx0" brushRef="#br0" timeOffset="14643.4868">5918 6904 945 0,'0'0'639'0,"0"0"-601"15,0 0 10-15,0 0 15 0,0 0-23 16,0 0-11 0,-30 0-6-16,28 0-9 0,2 0-4 15,0 0-2 1,0 0 4-16,0 0-3 0,2-4-4 15,20 1-5-15,11-2 3 16,17-2-3-16,7 0 1 16,9 2-1-16,-1 0 0 15,6 2 2-15,0-1-1 16,-4 2-1-16,-4-1 0 16,-10 2-1-16,-11-2 1 15,-12 3 0-15,-8-2-1 16,-12 2 2-16,-7 0-1 15,-3 0 0-15,0 0 0 0,0 0 0 16,0 0 0-16,0-1 0 16,1 1-5-16,5 0-17 15,-3 0-1-15,3 0-47 16,-3-7-647-16</inkml:trace>
  <inkml:trace contextRef="#ctx0" brushRef="#br0" timeOffset="15404.4118">6556 6202 1534 0,'0'0'139'0,"0"0"-82"15,0 0-11-15,0 0-10 16,0 0-13-16,0 0-7 16,-3 0-6-16,3 0-3 0,0 0-3 15,12 5-3-15,6 12 6 16,7 8 2-16,5 4-5 15,0 10 0-15,4 7-3 16,0 2-1-16,-2 7 1 16,-4 1 1-16,-7 1-2 15,-5 2-1-15,-10-3 1 16,-6-3 0-16,0-1 0 16,-12-5 3-16,-9-3-3 15,-4-1 0-15,-3-6 0 16,1-3 0-16,2-7 0 15,8-7 0-15,7-7 0 0,4-6 0 16,6-4 0-16,0 0 0 16,0-3 0-16,0 0-2 15,0 0-6-15,0 0-15 16,10-9-38-16,5-8-437 16</inkml:trace>
  <inkml:trace contextRef="#ctx0" brushRef="#br0" timeOffset="17163.2468">6566 6188 1584 0,'0'0'84'16,"0"0"-33"-16,0 0-17 15,0 0-16-15,0 0-1 16,0 0-7-16,15-34-1 16,0 26 5-16,5 2-3 15,2-3 0-15,6 2-1 16,7-1 1-16,6 3-1 0,7 1-3 15,6 3-1 1,4 1 0-16,1 0-2 0,1 5-2 16,4 9 0-16,-3 6-1 15,2 3 0-15,-3 5 0 16,-1 0 0-16,-5-1-1 16,-9 0 1-16,-6-5 0 15,-8-3-1-15,-4-5 1 16,-8-6-1-16,-10-2 0 15,-3-3 0-15,-6-3 0 16,0 0 1-16,0 0 1 16,0 0 0-16,0 3 3 15,0-3 0-15,0 0-2 16,0 0 0-16,0 0-2 0,0 0 0 16,0 0 0-16,0 0 0 15,0 0-1-15,0 0 0 16,0 0 0-16,0 0 0 15,0 0 0-15,0 0 0 16,0 0 0-16,0 0-2 16,0 0 2-16,0 0 1 15,0 0-1-15,0 2-2 16,1 3 1-16,5 1 0 16,-1 2 0-16,-2 0 1 15,2 4 0-15,-4 5-2 16,-1 0 2-16,0 9 0 15,0 1 0-15,0 1 0 0,-6 5 1 16,-8-1-2-16,-2 3 1 16,-8 4-1-16,-4-1 1 15,-5 0 0-15,-6-2-2 16,-4-2 2-16,-4-3 0 16,-3-3 0-16,2-6-1 15,1 0-1-15,5-7-1 16,6-3 2-16,8-5 0 15,7-2 0-15,6-3-1 16,9-2 2-16,0 0-1 16,3 0 1-16,-3 0 0 15,1 0-1-15,-4 0 1 0,2 0 0 16,0 1-1-16,-2 2-4 16,0 2-3-16,0 1 0 15,0-1 0-15,-1 1 2 16,0 0 2-16,0-2 2 15,0 0 2-15,4-1 0 16,-2 0 0-16,4-1 0 16,1-1 0-16,3-1 0 15,0 2 1-15,0-2-2 16,0 0 1-16,-2 0-15 16,1 0-40-16,-3 0-153 15</inkml:trace>
  <inkml:trace contextRef="#ctx0" brushRef="#br0" timeOffset="17832.9462">6721 7096 1482 0,'0'0'201'0,"0"0"-158"0,0 0-3 16,0 0 0-16,0 0-16 16,0 0-20-16,21-48 1 15,-1 37-3-15,2-1 0 16,11 0-2-16,3-2-41 15,8-3-488-15</inkml:trace>
  <inkml:trace contextRef="#ctx0" brushRef="#br0" timeOffset="18723.9787">7612 6445 1421 0,'0'0'324'0,"0"0"-289"16,0 0 4-16,0 0-11 16,0 0-10-16,0 0-5 15,-14-6-7-15,13 6-3 0,-7 8-1 16,1 9-1-1,3 5 1-15,2-2 0 0,2 2 0 16,3-1-1-16,18-3-1 16,9-1 0-16,7-6 2 15,2-7-2-15,-1-4-4 16,-6 0 1-16,-4 0 1 16,-11-14 0-16,-3-3 2 15,-9-5 0-15,-5-4 1 16,0-1 0-16,-13 0 1 15,-7 0 1-15,-4 2-2 16,-1 6-1-16,4 6 1 16,5 6 0-16,4 6 0 15,3 1-1-15,4 0-2 0,1 4 1 16,4 7-1 0,0 2 1-16,0-1-2 0,12-1 2 15,12 0-1-15,12-5 2 16,12-3 0-16,18-1 2 15,15-2-2-15,10 0 1 16,6-2-1-16,0-6 1 16,-7 1-1-16,-6-1 1 15,-14 0-1-15,-13 3 0 16,-15-1 0-16,-14 0 1 16,-10 4 0-16,-12-1 0 15,-4 3 7-15,-2-1 1 16,0 1-1-16,0 0-6 15,0 0-2-15,0 0-2 16,0 0-22-16,0 0-206 0</inkml:trace>
  <inkml:trace contextRef="#ctx0" brushRef="#br0" timeOffset="19876.0026">5837 8774 1699 0,'0'0'65'0,"0"0"-27"15,0 0-1-15,0 0-9 16,0 0-9-16,0 0-11 16,0 0-3-16,0-6-4 15,0 10-1-15,0 18 1 16,3 9 1-16,0 7 0 15,3 7 1-15,-2 1 1 16,2 4-1-16,0-1-2 0,2-1 1 16,-1 0-2-1,1-4 1-15,-3-5-1 0,0-5 0 16,-2-7 0-16,-1-6 2 16,0-5-2-16,0-7 0 15,-2-4 0-15,0-3 0 16,0-2 0-16,0 0 0 15,3 0 0-15,-3 0-2 16,0-7-3-16,0-8-15 16,0-7-16-16,0-4-30 15,0-1-388-15</inkml:trace>
  <inkml:trace contextRef="#ctx0" brushRef="#br0" timeOffset="20238.6944">5837 8791 1763 0,'0'0'38'0,"0"0"-16"16,0 0 6-16,0 0-12 16,0 0-14-16,0 0 0 0,127-53 0 15,-68 42 1-15,2 5-2 16,-1 1-1-16,-2 4 2 16,-3 1-1-16,-7 0-1 15,-5 0 0 1,-8 0 0-16,-14 0 0 0,-8 3-6 15,-5 1-2-15,-2 4-6 16,-2 2-18-16,-1 3-49 16,-3-1-310-16</inkml:trace>
  <inkml:trace contextRef="#ctx0" brushRef="#br0" timeOffset="20709.0094">5935 9386 1753 0,'0'0'32'15,"0"0"-9"-15,0 0 4 0,0 0-7 16,0 0-3-16,0 0-4 16,-12-22-6-16,35 11-7 15,8 2 2-15,12 1-2 16,7-1 1-16,9-1-1 15,10 3 0-15,5 0 2 16,4 1-2-16,-3 2 0 16,-5 1-1-16,-9-4 0 15,-12 3 1-15,-12 3-1 16,-13-2 1-16,-14 3-3 16,-4 0 3-16,-6-1-1 15,0 0 0-15,0-3 0 0,-10 1-8 16,-5 1-19-1,-1 1-22-15,4-2-83 0</inkml:trace>
  <inkml:trace contextRef="#ctx0" brushRef="#br0" timeOffset="21390.0959">6314 8774 1584 0,'0'0'84'16,"0"0"-30"-16,0 0-25 15,0 0-10-15,0 0-5 16,0 0-9-16,18-25-4 15,-3 20-1-15,3 2 1 16,2 0 1-16,-3 1 3 16,6 1-1-16,0 1-2 15,5 0 3-15,1 0 1 0,1 0-1 16,-5 0 0-16,-1 0 2 16,-3 0-3-16,0 0 3 15,-3 0-2-15,3 0 1 16,1 0-5-16,2-2 1 15,-5-1-1-15,-4 2 0 16,-6-1 0-16,-4 1-1 16,-2-1-1-16,-2 2-1 15,1 0-13-15,-2 0-61 16,0-2-193-16</inkml:trace>
  <inkml:trace contextRef="#ctx0" brushRef="#br0" timeOffset="22164.4149">6644 8514 1690 0,'0'0'48'0,"0"0"6"0,0 0-19 16,0 0-15-16,0 0-1 15,0 0-5-15,-8-10-7 16,8 10 1-16,0 0-3 16,0 0-2-16,10 0-2 15,9 2 3-15,3 10-3 16,8 8 1-16,4 7-2 15,-1 4 1-15,3 10-1 16,-3 5 0-16,-5 9 1 16,-2 4 0-16,-6 4-1 15,-8 4 0-15,-9-2 0 0,-3-1 1 16,-1 1-1-16,-19-1-1 16,-2-5 0-16,-5-1 1 15,-3-10-1-15,-1-6 1 16,1-9 0-16,5-6 0 15,4-7 0-15,7-8 0 16,7-4 0-16,-1-4 0 16,6-2 0-16,2-2 0 15,0 0-1-15,0 1-1 16,0-1-4-16,0 0-5 16,0 0-13-16,0-5-85 15</inkml:trace>
  <inkml:trace contextRef="#ctx0" brushRef="#br0" timeOffset="22957.8304">6630 8497 1526 0,'0'0'166'0,"0"0"-125"16,0 0-1-16,0 0-13 16,0 0-6-16,0 0-9 15,24-49-2-15,-6 40-1 16,3 1-1-16,9 1 7 15,3 3-8-15,4 3-1 16,6 1-2-16,7 0-1 16,5 5 0-16,6 12-2 15,5 6 1-15,6 3 1 0,-1 5-3 16,-3 2 0-16,-5 2 1 16,-8-1 0-16,-3-3-1 15,-7-2 0-15,-5-2 1 16,-4-4-1-16,-3-2 0 15,-6-1 0-15,-4-3 0 16,-6-1 0-16,-2-4-2 16,-6-3 2-16,-5-4 0 15,-2 0 3-15,-2-4-3 16,3-1 0-16,-3 0 3 16,0 0-1-16,0 0 1 15,0 0-3-15,1 0 1 0,1 0-1 16,-2 0-10-1,0 0-28-15,1 1-298 0</inkml:trace>
  <inkml:trace contextRef="#ctx0" brushRef="#br0" timeOffset="23935.7508">6751 9525 1355 0,'0'0'354'0,"0"0"-308"16,0 0-5-16,0 0-10 16,0 0-14-16,0 0-7 15,0 0-3-15,-4 0 0 16,4 0-1-16,10 0-1 15,8-3 1-15,6-1-3 16,10-3-1-16,6-3 0 16,8-2-1-16,6-1-1 15,3-2 0-15,1-3 1 16,0 0-1-16,-3-2 2 16,-4-4-2-16,-3-1 0 15,-5-2 0-15,-5-8 2 0,-5-4-2 16,-1-5 1-1,-6-3-1-15,0-2 1 0,-2 4-1 16,0 3 0-16,-4 6 1 16,-1 5 0-16,-2 6 0 15,-3 4 1-15,2 6-1 16,-2 1 0-16,-2 5-1 16,-5 1 0-16,2 5 0 15,-6 1 0-15,1 2 0 16,-4 0-1-16,0 0 1 15,0 0-1-15,0 0 1 16,0 0 0-16,0 0 1 16,0 0-1-16,0-1 0 15,0 1 2-15,0 0-2 16,0 0 0-16,2 0 0 0,-1 0 0 16,-1 0-1-16,0 0-14 15,0 0-34-15,0 3-86 16</inkml:trace>
  <inkml:trace contextRef="#ctx0" brushRef="#br0" timeOffset="24360.7822">7755 8875 1786 0,'0'0'42'0,"0"0"-32"16,0 0 7-16,0 0-2 16,0 0-6-16,0 0-3 15,-70 61-3-15,65-36 3 16,5 0-2-16,0-1-2 15,12-3-1-15,14-3 2 16,5-2-3-16,6-6 2 16,2-6-2-16,0-4-3 15,-5 0-1-15,0-16 1 0,-8-2-2 16,-10-5 4-16,-9-2 1 16,-7-3 1-16,-4-5 4 15,-18 0-2-15,-8 2 0 16,-4 5-1-16,3 8-1 15,6 12-1-15,9 6-1 16,7 0-18-16,6 16-41 16,3 3-155-16</inkml:trace>
  <inkml:trace contextRef="#ctx0" brushRef="#br0" timeOffset="24751.7156">8026 8925 1765 0,'0'0'27'15,"0"0"8"-15,0 0-2 16,0 0-8-16,0 0-14 16,0 0-6-16,-37-2-2 0,57 2-1 15,17-1 1-15,17-3-2 16,15 0-1-16,14 0 0 16,6 2 0-16,5 0 1 15,-4 2-1-15,-11 0 0 16,-17 0 0-16,-17 0 0 15,-18 0-3-15,-12 0-3 16,-13 0 0-16,-2 0-2 16,-2 0-4-16,-25-3-14 15,-3-5-149-15</inkml:trace>
  <inkml:trace contextRef="#ctx0" brushRef="#br0" timeOffset="25652.0894">4603 9211 1651 0,'0'0'42'0,"0"0"-18"16,0 0 20-16,0 0-11 15,0 0-13-15,0 0-7 16,-19 2-4-16,19-2-1 16,4 0-3-16,16 0-2 0,14 0 2 15,15 0-1 1,14 0-1-16,16 0 0 0,6 0-3 16,6 0 2-16,4 0-1 15,-1 0-1-15,-3 0 0 16,-4 0 0-16,-3 0-1 15,-4-2 1-15,0-8 0 16,-11-1 1-16,-11 2-1 16,-12 2 0-16,-11 1 0 15,-11 3 0-15,-11 2 0 16,-7-1 0-16,-4 2-1 16,-2-2 1-16,0 2 0 0,3-3 4 15,0 3-2 1,1 0 0-16,6 0 3 0,-1 0 1 15,-1 0-2-15,0 0-1 16,-3 0 0-16,-4 0 0 16,-1 0 0-16,0 0-2 15,0 0-1-15,0 0 0 16,0-2-23-16,0-5-117 16</inkml:trace>
  <inkml:trace contextRef="#ctx0" brushRef="#br0" timeOffset="26945.7974">3889 7136 1615 0,'0'0'156'0,"0"0"-128"0,0 0 8 15,0 0 1-15,0 0-13 16,0 0-5-16,0 0-4 16,-15-16-2-16,12-4-9 15,1-3 1-15,-1-6-5 16,0-6 2-1,3-1-1-15,0-7 0 0,0 1-1 16,0 0 0-16,0 6 0 16,6 8 0-16,2 4 1 15,0 8-1-15,-1 5 0 16,-1 3 3-16,0 1 3 16,0 0-4-16,4 2-2 0,4 2 0 15,0 3 0-15,3 0 0 16,4 8 0-1,0 11-1-15,3 6 0 0,-4 1 1 16,1 5 0-16,-3 1 0 16,0 4 0-16,-1-1 1 15,-1 1-1-15,-4-5-1 16,-3 0-3-16,-2-1-6 16,-4-8-3-16,-1-1 0 15,-2-9-5-15,0-3-8 16,0-6-17-16,0-3-82 15</inkml:trace>
  <inkml:trace contextRef="#ctx0" brushRef="#br0" timeOffset="27098.1959">3904 7025 1763 0,'0'0'65'0,"0"0"-44"16,0 0-17-16,122-51 7 15,-46 34-11-15,6 2-16 16,-1 6-780-16</inkml:trace>
  <inkml:trace contextRef="#ctx0" brushRef="#br0" timeOffset="27868.8633">4100 9378 1693 0,'0'0'165'0,"0"0"-144"16,0 0-9-16,0 0 8 16,0 0-7-16,0 0-10 15,-5 22-2-15,5 0-1 0,0 4 2 16,7 5 3-16,-1 1-3 16,2 1-1-16,2 4 0 15,-3-8-1-15,1 1 0 16,-4-5 0-16,1-3 0 15,-2-5-4-15,0-6-7 16,-3-2-6-16,0-7-10 16,0-2-12-16,0 0-66 15</inkml:trace>
  <inkml:trace contextRef="#ctx0" brushRef="#br0" timeOffset="28408.0561">4093 9394 1794 0,'0'0'42'15,"0"0"-28"-15,0 0 15 16,70-87-9-16,-47 73-9 16,5-1-6-16,-1 6-2 15,-1 4-1-15,-3 5-1 16,2 0-1-16,-7 0-1 15,2 12 1-15,-7 6 0 16,-3 2-1-16,-8 5-3 16,-2-1 0-16,0-2 0 0,-5 1 2 15,-8-3-3 1,1-1 2-16,-1-2 0 0,7-5 3 16,1-2 0-16,5-5-1 15,0-2 1-15,0-1 0 16,0 3 0-16,8-3 1 15,1 1-1-15,3-1 3 16,-2-1 0-16,0 4 1 16,1-1-3-16,1 4 0 15,4 3-1-15,1 5 1 16,4 2-1-16,-3 4 1 16,-5 0-1-16,-2 0 0 0,-5 1 0 15,-6-1 0 1,0-3 0-16,-1-1 1 0,-18-2-1 15,-9-4 0-15,-5-2 0 16,-6-5 0-16,2-5 0 16,0 0 1-16,7 0-1 15,3-2 1-15,13-3-1 16,4-4 0-16,1-1-25 16,6-5-163-16</inkml:trace>
  <inkml:trace contextRef="#ctx0" brushRef="#br0" timeOffset="30302.6369">8644 6479 1309 0,'0'0'258'0,"0"0"-205"16,0 0-14-16,0 0 10 15,0 0-20-15,0 0-15 16,0 0-4-16,27 0-5 16,-11-1 3-16,1-2-1 0,0 0 4 15,0 2-1 1,2-1-1-16,4-1 0 0,-1-1-4 16,8 1-1-16,9 1 0 15,4-1-1-15,8-1-1 16,2-1 0-16,3 0 1 15,2-2-1-15,3-1 0 16,0-1-2-16,1 1 0 16,-3-1 0-16,-2 1 0 15,-8 1 0-15,-7 2 0 16,-8 1 0-16,-6 1 1 16,-7 1 0-16,-6 2-1 0,-6 0 0 15,-6 0 0-15,-3 0 0 16,0 0 0-16,0 0 0 15,0 0 0-15,0 0 1 16,0 0 1-16,0 0 2 16,0 0-1-16,0 0 0 15,0 0-1-15,0 0 0 16,0 0 1-16,0 0-2 16,0 0 0-16,0 0 0 15,0 0-1-15,0 0 1 16,0 0 0-16,0 0 0 15,0 0 0-15,0 0 0 16,0 0 0-16,0 0-1 16,0 5-1-16,0 9 1 15,0 6 1-15,4 3-1 0,-1 4 1 16,2 2-1-16,-2 5 2 16,6 4 0-16,-5 3-2 15,2 4 1-15,-1 3-1 16,1-2 0-16,-2 0 1 15,5-3-1-15,-3-3 1 16,2 0 0-16,-2-1-1 16,-1-1 2-16,-2-3-2 15,-1-2 0-15,-2-6 1 16,1-5-1-16,1-3 1 16,-1-2-1-16,1-4 0 15,-1-4 1-15,-1 1-1 0,2-3 0 16,-1 0 0-16,1-2 0 15,-1 0 4-15,1-4-3 16,-2 1-1-16,0-2 1 16,2 0-1-16,8 0 2 15,8 0 0-15,18 0 7 16,16 0-5-16,18-10-4 16,19 3 0-16,11 3-5 15,2 1-68-15</inkml:trace>
  <inkml:trace contextRef="#ctx0" brushRef="#br0" timeOffset="31745.2299">8871 8923 667 0,'0'0'1037'16,"0"0"-1013"-16,0 0-15 15,0 0 12-15,0 0 7 16,0 0-12-16,0 0-11 15,-2 0-1-15,2 0-3 16,0 0 4-16,0 0-1 16,9 0 2-16,5 0 0 0,5 0 1 15,3 0-3 1,0 0 2-16,8 0-2 0,0-3-1 16,6 0 1-16,1 1-4 15,7-2 1-15,6 1 1 16,7-2-2-16,4 3 0 15,0-1 1-15,-3 2 0 16,-4 1-1-16,-3-2 1 16,-3 1-1-16,-3 1 0 15,-2 0 1-15,-6 0-1 16,-3 0 0-16,-5 0 3 16,-6 0-1-16,-8 0 1 0,-1 0 0 15,-5 0 1 1,-2 0 2-16,-1 0-1 0,3 0-2 15,-3 0 0-15,2 0 1 16,1 0 0-16,-1-3-1 16,0-2 2-16,1 2-3 15,-2-2 0-15,-2 1 0 16,-1-1 0-16,-2-1-1 16,1 0 0-16,1-5 1 15,1-2-1-15,-2-2-1 16,1-4 1-16,-4-2-1 15,0-3 0-15,0-3 1 16,0-4-1-16,0-1 0 16,0-2 0-16,-3 0 0 15,0 0 2-15,2 3-2 16,-1-1 1-16,2 0 0 0,-3 1-1 16,0 2 0-16,-1 0 0 15,1 0 0-15,-2-2 1 16,0 2-1-16,2 0 0 15,-1 1 0-15,3 3 1 16,1 4-1-16,0 0 0 16,0 7 0-16,0 1 0 15,0-1 0-15,0 7 0 16,0 0 0-16,0 1 1 0,0 4-1 16,0 0 0-1,0 2 0-15,0 0 0 0,1-2 0 16,9 2 1-1,10 0-1-15,16 0 1 16,18 0-1-16,22 0 0 0,16 3-5 16,8-3-23-16,0-4-228 15</inkml:trace>
  <inkml:trace contextRef="#ctx0" brushRef="#br0" timeOffset="34028.2599">10204 7123 1635 0,'0'0'28'0,"0"0"15"15,0 0 5-15,0 0-14 16,0 0-9-16,0 0-13 15,0 0-4-15,-4-3-1 16,4 3-2-16,0 0-1 16,19 0-4-16,11 0 1 15,7 0 2-15,11 0-1 16,5 0 0-16,9 0-2 16,3 0 1-16,0 0-1 15,-6 0 1-15,-8 0 0 16,-12 0-2-16,-10 0 2 15,-8 0-1-15,-10 0 0 16,-8 0 0-16,1 0 0 16,-4 0 0-16,0 0 0 0,3 2 0 15,0 5-3 1,0 1-32-16,-3 4-39 0,0 4-754 16</inkml:trace>
  <inkml:trace contextRef="#ctx0" brushRef="#br0" timeOffset="34793.4195">10353 8039 1656 0,'0'0'57'16,"0"0"-56"-16,0 0-1 16,0 0 9-16,97-16 1 15,-64 13-3-15,5 1 0 16,2-1-1-16,1 0 1 16,-5 2 2-16,-2-1-3 15,-4 2 1-15,-3 0 2 16,-6 0-1-16,-6-1 2 15,-2-1 2-15,-5-1 0 16,-2 3-2-16,-3-3-1 16,-2 2-2-16,1 0-2 0,-2-1-2 15,0 2-1-15,0 0 0 16,0-1-2-16,0-3-12 16,0-1-55-16,-9-6-1020 15</inkml:trace>
  <inkml:trace contextRef="#ctx0" brushRef="#br0" timeOffset="35978.5848">10712 6762 1679 0,'0'0'70'0,"0"0"-51"15,0 0 8-15,0 0 1 16,0 0-11-16,0 0-11 0,0 0 1 16,7 0-4-16,6 7 5 15,8 7 4-15,7 5-2 16,2 1-2-16,1 10-1 15,4 8-3-15,-1 8 0 16,2 7-3-16,-2 6 1 16,-2 6 0-16,-2 9-1 15,-8 7 0-15,-5 7 0 16,-7 3-1-16,-10 1 1 16,0-2-1-16,-8 1 0 15,-14-4 0-15,-5-2 0 16,-3-3 0-16,-2-6 0 15,2-2 0-15,0-8 1 16,4-10-1-16,1-8 0 0,4-10 0 16,-1-4 0-1,4-5 0-15,3-9 0 0,3-5 0 16,6-6 0-16,5-4 0 16,-1-2 0-16,2-2-1 15,0-1 1-15,0 0-3 16,0 0 1-16,-1 0-1 15,1-1-1-15,0-13-11 16,0-2-32-16,0-6-93 16</inkml:trace>
  <inkml:trace contextRef="#ctx0" brushRef="#br0" timeOffset="36877.5409">10729 6742 1701 0,'0'0'45'0,"0"0"-8"15,0 0-9-15,0 0-6 16,0 0-9-16,0 0 0 15,0-13-8-15,13 11-4 16,10 0 4-16,7 2-3 0,6 0 4 16,6 0-2-16,5 2 0 15,6 6 0-15,4 3-1 16,7 3 2-16,4 6-1 16,5 5 0-16,6 11-2 15,4 9 0-15,1 7-1 16,-6 4-1-16,-6-3 1 15,-7-2-2-15,-3-6 2 16,-5-3-2-16,-6-3 1 16,-4-3 0-16,-8-2 0 15,-4-4 0-15,-10-5 0 16,-4-3 0-16,-8-4 0 16,-4-7 0-16,-4 0 0 15,-4-5 0-15,-1-3 0 0,2-1 0 16,-2-2 0-16,1 0 2 15,-1 0-1-15,2 0-1 16,-1 2 0-16,2 1-2 16,0 1-10-16,1-2-34 15,1 7-122-15</inkml:trace>
  <inkml:trace contextRef="#ctx0" brushRef="#br0" timeOffset="37934.2055">10823 8503 1402 0,'0'0'210'0,"0"0"-190"16,0 0 10-16,0 0 31 16,0 0-21-16,0 0-7 15,-3-4-14-15,3 2-5 16,0 0-6-16,3-3 0 15,8 1-2-15,6 0-3 16,7 0 0-16,8-2 0 16,6-1 2-16,11-1-1 15,8-4 1-15,4-1 0 16,1-2-2-16,5-5-1 16,0-1 0-16,-1-4-1 15,-2-6-1-15,-3-3 1 0,-6-7-1 16,-4-7 1-16,-5-6-1 15,2-5 0-15,-2 1 1 16,0 4-1-16,-4 5 0 16,-2 5 1-16,-7 6-1 15,-6 4 0-15,-6 1 0 16,-5 4 0-16,-2 2 1 16,-3 2 0-16,-5 3 2 15,0 0 1-15,-2 4-2 16,0 1 2-16,-2 2-2 15,2 2 0-15,2 2-2 16,-2 1 1-16,1 1-1 16,-1 2 1-16,1 3-1 15,-3-1 0-15,2 1 1 16,2-1-1-16,-2-1 0 0,4 1 0 16,-1-4 0-16,2 1 0 15,-2 0 0-15,-1-1 0 16,-1 1 1-16,-1 0-1 15,0 2 0-15,0 3 0 16,-3 0 0-16,-1 3 1 16,0 0-1-16,0 0 0 15,0 0 0-15,0 0 0 16,0 0-2-16,0 3-1 0,0 7-15 16,-4 3 7-16,-1 3-12 15,3-4-42-15,-3-2-57 16</inkml:trace>
  <inkml:trace contextRef="#ctx0" brushRef="#br0" timeOffset="38349.6822">12146 7499 1774 0,'0'0'43'0,"0"0"-22"0,0 0-2 16,0 0-2-16,0 0-6 15,0 0-3-15,-73 32-5 16,67-13 0-16,5 3 0 16,1 1 1-16,0-2-4 15,11 1 2-15,14-3 1 16,3-5-2-16,8-3-1 15,4-7 0-15,-1-4 1 16,-1 0-1-16,-5-4 0 16,-7-10 1-16,-10-6-1 15,-10-3 0-15,-6-3 1 16,-5-3 0-16,-20-2 0 16,-8 4 0-16,-4 5 1 15,4 10 0-15,10 8 2 0,7 4 0 16,7 0-4-16,9 15-1 15,0-1-13-15,17-2-29 16,18-7-366-16</inkml:trace>
  <inkml:trace contextRef="#ctx0" brushRef="#br0" timeOffset="40965.6712">12439 7596 485 0,'0'0'978'0,"0"0"-880"16,0 0-40-16,0 0-16 15,0 0 10-15,0 0-16 16,0 0-18-16,0 0-5 16,0 0 0-16,0 0 0 15,0 0 0-15,0 0-5 0,0 0 1 16,0 0-3-1,0 0-3-15,3 0-1 0,7 0-1 16,3-1 0-16,4 1 0 16,4 0-1-1,5 0 1-15,6 0 0 0,4-2 1 16,7 1-2-16,9-1 0 16,2 1-1-16,6-1 1 15,4 1 1-15,6-3 1 16,7 1-2-16,10 1-2 15,5 0 2-15,4 0 2 16,5 2-2-16,1 0-1 16,1 0 1-16,1 0 0 15,2-3 2-15,1-2-2 16,-4-2 0-16,-2-2 0 16,-4-1 0-16,-7 0 0 15,1 2-1-15,-5-1 1 0,-5 1 0 16,-2 3 1-16,-4 1-1 15,-5-1 0-15,-6 5 0 16,-9 0 0-16,-10 0 0 16,-5 0 0-16,-7 0 0 15,-6 0 0-15,-6 0 0 16,-8 0 0-16,-6 0 0 16,-2 0 1-16,-4 0 0 15,-1 0 2-15,0 0-1 16,0 0 0-16,0 0-2 0,0 0-5 15,-1 0-41-15,-14 0-141 16</inkml:trace>
  <inkml:trace contextRef="#ctx0" brushRef="#br0" timeOffset="41802.2406">13311 7432 1679 0,'0'0'91'16,"0"0"-81"-16,0 0 6 15,0 0 20-15,0 0-15 16,0 0-6-16,-3 3-2 15,3-3 2-15,0-3-2 16,0-9-9-16,0-8-3 16,0-3 0-16,0-4 0 15,0-4-1-15,0 0 0 16,0-1 1-16,0 3-1 16,0 1 0-16,0 4 1 15,0 3 0-15,0 4 0 0,3 2 1 16,5 0-1-16,-1 4 1 15,2 3-1-15,0 1 0 16,-1 0 0-16,3 4 1 16,-2-1-2-16,0 2 0 15,3 2-1-15,2 0 1 16,2 3-1-16,2 8 0 16,1 8 1-16,2-2 0 15,-1 5 0-15,-1 2 0 16,-4-2 1-16,1 5-1 15,-2-2 0-15,-1 0 0 0,-4 0 0 16,-3-2 0-16,-1 2-1 16,-5-5 1-1,0-2-3-15,0-3 0 0,0-3-3 16,0-2-2-16,-6-4-8 16,-5-3-10-16,-1 0-31 15,0-3-108-15</inkml:trace>
  <inkml:trace contextRef="#ctx0" brushRef="#br0" timeOffset="42001.3641">13317 7292 1732 0,'0'0'57'15,"0"0"-31"-15,0 0 0 16,0 0-12-16,0 0-9 15,0 0-5-15,118-27 0 16,-68 25 0-16,2 1-17 16,-3-1-88-16,-3 0-765 15</inkml:trace>
  <inkml:trace contextRef="#ctx0" brushRef="#br0" timeOffset="42214.2325">13769 7233 1846 0,'0'0'18'16,"0"0"-15"-16,0 0 17 15,0 0-12-15,0 0-7 16,0 0-1-16,8 0-19 15,2 5-9-15,0 0-61 16</inkml:trace>
  <inkml:trace contextRef="#ctx0" brushRef="#br0" timeOffset="42565.7898">14041 7088 1838 0,'0'0'38'16,"0"0"-24"-16,0 0 3 15,0 0-1-15,0 0-9 16,0 0-7-16,-2 2 0 0,2 15 0 15,0 8 0 1,2 2 1-16,7 1-1 16,-1-2 0-16,1-1 1 0,-1 2-2 15,-2-4-1-15,1 0-3 16,-4-6-2-16,-1 0-3 16,-2-5-8-16,0-3-11 15,0-6-35-15,-2-3-63 16,-5 0-1178-16</inkml:trace>
  <inkml:trace contextRef="#ctx0" brushRef="#br0" timeOffset="43120.0443">14002 7103 1751 0,'0'0'50'16,"0"0"-20"-16,0 0-6 15,0 0 0-15,52-80-10 16,-28 68-6-16,0 4-3 16,-1 2-2-16,1 6-2 15,-4 0-1-15,2 0-2 16,-4 9 0-16,-3 6 0 16,-4 4 0-16,-6-2-6 15,-2 3 6-15,-3-2 0 16,0 2-4-16,0-3-1 15,-11 3-4-15,0-4 5 0,0-3 2 16,3-4 3-16,5-1 1 16,0-3 0-16,3-1-1 15,0 1-3-15,3-4 4 16,10 2 1-16,1-1 0 16,2-1-1-16,-3 1 1 15,4 1-1-15,-4 1 1 16,3 0 2-16,-2 2 1 15,-3-1 0-15,2 1-1 16,-4 1-1-16,-2 0 1 16,0 1-3-16,-3 3 0 15,-1 2 0-15,-3 0 0 16,0 4 0-16,0 0 0 16,-15-2 0-16,-2-1 0 15,-5 1 0-15,-3-4 0 0,-4-1 0 16,0-3 0-16,-1-4-1 15,1 0 1-15,1-3-4 16,7 0 1-16,0 0-5 16,8 0-49-16,5 0-335 15</inkml:trace>
  <inkml:trace contextRef="#ctx0" brushRef="#br0" timeOffset="44939.6602">15092 7262 1574 0,'0'0'226'15,"0"0"-210"-15,0 0-8 16,0 0 12-16,0 0-2 15,0 0-4-15,0 0-11 16,-7 5 0-16,5 6 0 16,1 6-3-16,-2 7 5 15,1 6-2-15,2 2 2 16,0 7 1-16,0-2-3 16,0 5-1-16,0-1 0 15,0 1 1-15,5 1-2 16,2-2-1-16,-3-3 0 15,1-4 0-15,-2-4 1 0,-1-5-1 16,-1-4 0-16,1-2 0 16,-1-3 0-16,-1-7 1 15,0-3-1-15,0-5 0 16,0 1 0-16,0-2-1 16,0 0-1-16,0 0-4 15,0 0-9-15,0-7-13 16,0-10-147-16</inkml:trace>
  <inkml:trace contextRef="#ctx0" brushRef="#br0" timeOffset="45455.836">15122 7258 1689 0,'0'0'47'15,"0"0"-5"-15,0 0 2 16,0 0-19-16,0 0-8 16,0 0-6-16,-9-6-6 15,9 4-4-15,21 1 1 16,16-2 2-16,15-2-1 15,17 2-2-15,8-5-1 16,8 2 1-16,2-3 0 16,0 4-2-16,-5-1 2 15,-11 4 0-15,-11 2-1 0,-16-2 0 16,-14 2 0 0,-16 0 0-16,-6 0-3 0,-6-1-3 15,-2 1-1-15,0 0-5 16,0 4 0-16,-12 9-13 15,-10 1-104-15</inkml:trace>
  <inkml:trace contextRef="#ctx0" brushRef="#br0" timeOffset="46163.9864">15193 7836 1622 0,'0'0'27'16,"0"0"-14"-16,0 0 21 15,0 0-9-15,0 0-10 16,0 0-8-16,-43 0-4 16,43 0-1-16,0 0 10 15,0 0-3-15,0 0-3 16,0 0-1-16,5 3 3 0,9-3 8 15,9 0-7 1,8 0 0-16,10 0 1 0,9 0-4 16,8-6-1-16,8 2 0 15,6-1-1-15,4 0-2 16,-1 0 0-16,-1 2 2 16,-7 2-3-16,-10-2 2 15,-12-1-2-15,-12 3 0 16,-14-1 3-16,-13 2 0 15,-2 0 0-15,-4 0 2 16,0 0-1-16,0 0-1 16,0 0 0-16,0 0-4 15,0 0 1-15,-4 0-1 16,-2 0-8-16,-3 0-15 16,1 0-39-16,1 0-70 0</inkml:trace>
  <inkml:trace contextRef="#ctx0" brushRef="#br0" timeOffset="46971.6331">15862 6850 1369 0,'0'0'330'15,"0"0"-286"-15,0 0-9 16,0 0 0-16,0 0-15 0,0 0-11 15,-5-1-4-15,5 2-5 16,11 17 0-16,13 9 7 16,4 3 0-16,5 9-2 15,1 6-1-15,4 3 2 16,0 10-2-16,-1 5 1 16,-5 8-2-16,-7 2-1 15,-11 3-1-15,-10-1-1 16,-4-3 2-16,0-3-2 15,-14-1 0-15,-8-4 0 16,-5 0 0-16,-4-10 1 16,-2-3-1-16,-2-9 0 15,3-4 0-15,2-7 0 16,6-4 0-16,8-7 0 16,3-8 1-16,4-2-1 0,5-8-1 15,4-2 1-15,0 0-1 16,0 0-2-16,0 0-3 15,0-7-7-15,0-8-43 16,5-3-94-16</inkml:trace>
  <inkml:trace contextRef="#ctx0" brushRef="#br0" timeOffset="48415.6769">15872 6794 1628 0,'0'0'55'16,"0"0"-10"-16,0 0-8 15,0 0-10-15,0 0-4 16,0 0-13-16,15-17-8 16,3 14 3-16,9-2 3 15,3-1 1-15,7 2 2 16,0-1-2-16,10 1 1 16,5 3-2-16,7 1-3 15,12 0 1-15,6 0-1 16,5 14-2-16,-1 9 0 15,2 5-3-15,-3 7 0 16,-3 5 0-16,-1 4 0 0,-6 1 0 16,-9-3-1-16,-9-5 1 15,-9-6 0-15,-7-4 1 16,-4-2-1-16,-7-5 1 16,-4-2-1-16,-6-1-1 15,-3-2 1-15,-3 2 0 16,-2-6 1-16,-2 1-1 15,0-4 1-15,-3-1-2 16,-1-4 2-16,-1-1-1 16,1-1 1-16,-1-1-1 15,0 0 1-15,2 0-1 0,-2 0 0 16,2 1-4 0,-2 5-20-16,0 1-69 0</inkml:trace>
  <inkml:trace contextRef="#ctx0" brushRef="#br0" timeOffset="49483.1326">15926 8139 1247 0,'0'0'377'0,"0"0"-346"15,0 0 15-15,0 0-3 16,0 0-12-16,0 0 0 0,-11-4-16 15,11 4-6 1,0 0 2-16,0 0-3 0,0 0-1 16,0 0-1-16,0 0-3 15,0 0 1-15,0 0-2 16,11 0 0-16,10 0 2 16,7 1 2-16,8-1-2 15,4 2 0-15,9-2 0 16,2 0 1-16,1 0-2 15,2-12 0-15,1-3-1 16,0-6 0-16,2 2 0 16,0-6-1-16,-3-3-1 15,1-1 0-15,-5-7 0 16,1-2 1-16,0-2-1 16,-2 1 1-16,-6-2-1 0,-5 4 0 15,-5 1 1-15,-5 4-1 16,-1-1 0-16,-4 4 0 15,0 0 1-15,-5 2 0 16,0 0 1-16,-2 2 0 16,0-3-1-16,0 5 1 15,-2-1-1-15,-2 1 0 16,0 4 0-16,-3 2-1 16,-3 1 0-16,2 2 1 15,-1 1-1-15,0 1-1 16,-1 2 1-16,0 0 1 15,2 3-1-15,-5-1 0 0,3 1 0 16,-2 3 0-16,-1-2 0 16,-3 4 0-16,2 0 1 15,-2 2-1-15,0 0 0 16,0 0 0-16,0 0 0 16,0 0 0-16,0 0 0 15,0 0 0-15,0 0-2 16,0 0-4-16,1 0 2 15,1 0-3-15,-2 0-9 16,0 0-26-16,0 10-56 16,0-4-1590-16</inkml:trace>
  <inkml:trace contextRef="#ctx0" brushRef="#br0" timeOffset="49889.6914">17264 7292 1791 0,'0'0'32'15,"0"0"-23"-15,0 0 5 16,0 0 2-16,0 0-7 15,-67 89-2-15,67-63-3 16,0 0 1-16,1-2-1 0,17 0-2 16,3-5-1-1,4-2 1-15,4-6 0 0,1-3-1 16,1-8-1-16,-1 0 1 16,-5-4-1-16,-4-11 1 15,-9-3 0-15,-8-7 0 16,-4-3 1-16,0-3 1 15,-12-3-1-15,-12 3 6 16,1 3-5-16,-1 8-1 16,3 10 0-16,3 9-2 15,4 1-1-15,0 11-19 0,2 3-68 16</inkml:trace>
  <inkml:trace contextRef="#ctx0" brushRef="#br0" timeOffset="50842.1628">17515 7413 1538 0,'0'0'165'0,"0"0"-130"15,0 0 7-15,0 0 2 16,0 0-19-16,0 0-15 16,0 0-3-16,0 0 3 15,0 0-5-15,0 0 1 16,16 0-5-16,12 0-1 16,19 0 1-16,17-2 1 0,15-1 0 15,6-2-2-15,3 2 0 16,-1 0 0-16,0 1 0 15,-5 2 0-15,-8 0 1 16,-9 0 0-16,-13 0-1 16,-12 0 0-16,-10 0 1 15,-8 0-1-15,-6 0 3 16,-6 0 3-16,-4 0 1 16,-3 0-1-16,-3 0 1 15,0 0-2-15,0 0-4 16,0 0-1-16,0 0 0 15,3 0-8-15,4 0-16 0,4 0-96 16</inkml:trace>
  <inkml:trace contextRef="#ctx0" brushRef="#br0" timeOffset="51974.4315">18949 7236 1827 0,'0'0'24'0,"0"0"-19"16,0 0 3-16,0 0 5 15,0 0-7-15,0 0-2 16,-30 86-1-16,39-65 0 16,17-1 1-16,7-5-2 15,9-2 1-15,4-6-3 16,3-2 0-16,-4-5 0 16,-7 0-3-16,-8-3-1 15,-6-11 1-15,-10-2 3 16,-1-1 0-16,-9-1 1 15,-4 1 1-15,0 1 6 16,0 3 0-16,0 6 5 16,0 2 0-16,0 5-3 15,0 0 0-15,0 0-7 16,0 0-3-16,0 1-2 0,0 17-1 16,-1 11 3-16,-4 7 2 15,1 3-2-15,1 6 0 16,-3 0-1-16,5 1 2 15,-1 0-2-15,2-4 1 16,0-2-2-16,0-5 0 16,0-6 1-16,-6-3 0 15,-5-6 0-15,-3-6 0 16,-3-5 0-16,-2-3 0 16,-3-5 1-16,0-1 0 15,2 0-3-15,-1-8-4 16,6-6 0-16,2-3 0 0,7 1-8 15,6-6-16-15,0 1-43 16,21-2-435-16</inkml:trace>
  <inkml:trace contextRef="#ctx0" brushRef="#br0" timeOffset="52253.0548">19730 7374 1873 0,'0'0'32'15,"0"0"-20"-15,0 0 0 16,0 0-4-16,0 0-7 15,0 0-1-15,102-35 0 16,-70 34-7-16,-4 1-2 16,-7 0-14-16,-6 0-32 15,-8 0-118-15</inkml:trace>
  <inkml:trace contextRef="#ctx0" brushRef="#br0" timeOffset="52402.0107">19680 7503 1752 0,'0'0'34'0,"0"0"-22"16,0 0 27-16,0 0-9 15,0 0-15-15,133-13-15 16,-73 1-13-16,-2-2-224 16</inkml:trace>
  <inkml:trace contextRef="#ctx0" brushRef="#br0" timeOffset="53182.2841">20468 7628 1513 0,'0'0'242'0,"0"0"-233"16,0 0 10-16,0 0 22 15,0 0-13-15,0 0-8 16,0 3-6-16,0-3 1 16,0 0-5-16,0-3 7 0,0-12-5 15,0-6-10-15,0-6-1 16,1-6-1-16,4-4 0 16,1-2 0-16,3-3 0 15,1 2 1-15,-1 4-1 16,-1 4 1-16,-1 8 0 15,0 5 2-15,-1 4 2 16,2 2 1-16,1 2-5 16,-1 5 2-16,2 0-1 15,-1 1-1-15,5 5-1 16,0 0-1-16,4 0 0 16,1 6-1-16,-1 13 2 15,3 6-2-15,0 3 2 0,-3 5 0 16,0 1 0-1,-2 0 2-15,-3 0-2 0,0-1 0 16,-6 0 0-16,0-5-3 16,-4-3 1-16,-1-2 1 15,1-6-5-15,-3-3 0 16,1-1-4-16,-1-5-3 16,2-2-11-16,-2-2-7 15,0-4-53-15,0 0-238 16</inkml:trace>
  <inkml:trace contextRef="#ctx0" brushRef="#br0" timeOffset="53364.8604">20510 7478 1622 0,'0'0'199'15,"0"0"-177"-15,0 0-11 16,0 0-8-16,0 0 2 15,131-25-1-15,-71 22-4 16,2 2-4-16,-2-1-20 16,-8 0-123-16</inkml:trace>
  <inkml:trace contextRef="#ctx0" brushRef="#br0" timeOffset="53573.1487">20987 7410 1882 0,'0'0'18'16,"0"0"-5"-16,0 0 2 16,0 0-13-16,0 0-2 15,0 0-5-15,1-7-20 16,13 15-35-16,5-2-162 15</inkml:trace>
  <inkml:trace contextRef="#ctx0" brushRef="#br0" timeOffset="53885.4415">21275 7275 1705 0,'0'0'168'16,"0"0"-144"-16,0 0 2 15,0 0-5-15,0 0-14 16,0 0-6-16,-8 4-1 16,8 16 0-16,0 6 0 15,0 3 2-15,0 3-2 16,5-3 1-16,1 2-1 15,-1-3 0-15,0-1-1 0,-3-4-1 16,-1-5-6-16,-1-4-3 16,0-5-3-16,0-2-5 15,0-7-25-15,0 0-95 16</inkml:trace>
  <inkml:trace contextRef="#ctx0" brushRef="#br0" timeOffset="54455.8093">21266 7285 1727 0,'0'0'112'16,"0"0"-86"0,0 0-1-16,0 0-4 0,0 0-6 15,0 0-6-15,67-78-5 16,-48 75-1-16,2 3-2 15,-4 0-1-15,-1 0 0 16,-1 12-2-16,-2 1 1 16,-7 6-1-16,-3-2 2 15,-3 4-3-15,0 1-2 16,-6 2-2-16,-10-2 2 16,-1-2-2-16,3-1 1 15,3-4 5-15,5-3-2 16,2 0-3-16,4-5 4 0,0 0 0 15,0-3 2 1,0 2-2-16,8-1 2 0,5 1 1 16,4 0-1-16,2-1 6 15,1 1-4-15,-1-1 0 16,0 1 0-16,-3-1-1 16,-4 3-1-16,-4 1 0 15,0-1 0-15,-2 3 0 16,-1-2 0-16,-4 2 0 15,-1 3 0-15,0-2 0 16,0 2 0-16,0-2 1 16,0 1-2-16,-15-2 2 0,-3 0-1 15,-5-3 0 1,-7 1 0-16,2-5-2 0,-5-3-2 16,1-1-6-16,4 0 1 15,3 0 2-15,5-5-8 16,4-7-18-16,5-1-63 15,7-1-1210-15</inkml:trace>
  <inkml:trace contextRef="#ctx0" brushRef="#br0" timeOffset="55048.7126">20475 6873 1664 0,'0'0'117'0,"0"0"-104"16,0 0-3-16,0 0 16 15,0 0-7-15,0 0-13 16,97-21-1-16,-12 15 5 16,15-1 0-16,12 3-4 15,1 1-3-15,-4 0 0 16,-6 3-2-16,-11 0 0 15,-12 0 0-15,-13 0 0 0,-19 0-1 16,-19 0 1-16,-15 0 5 16,-11 0 2-16,-3 0 3 15,0 0-5-15,0 0-3 16,0 0-3-16,0 0 0 16,0 3-4-16,-11 1-20 15,-5-1-72-15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1-15T05:01:36.224"/>
    </inkml:context>
    <inkml:brush xml:id="br0">
      <inkml:brushProperty name="width" value="0.05292" units="cm"/>
      <inkml:brushProperty name="height" value="0.05292" units="cm"/>
      <inkml:brushProperty name="color" value="#FF0000"/>
    </inkml:brush>
  </inkml:definitions>
  <inkml:trace contextRef="#ctx0" brushRef="#br0">1504 2857 1605 0,'0'0'121'16,"0"0"-82"-16,0 0 4 15,0 0-10-15,0 0-16 16,0 0-4-16,0 0-5 15,0-2-2-15,0 0-1 16,0 2-2-16,0 0 1 0,0 0-3 16,0 0 1-16,0 0-2 15,0 0 0-15,0 13 0 16,0 5 2-16,0 5 1 16,0 1-1-16,0 4 1 15,0 2 0-15,0 6 0 16,0-1-2-16,0 1 0 15,0 0-1-15,0-2 0 16,0-2 0-16,0-8 1 16,0-2-1-16,0-7 0 0,0-2 0 15,0-5 1-15,0 0-1 16,0-2 0-16,0-3 0 16,0-1 0-16,0 0 1 15,0-2 0-15,0 0 2 16,1 0-1-16,4 0-1 15,5 0 1-15,11 0 1 16,3 0-1-16,6 0-1 16,1-7 0-16,2 2-1 15,4-2 0-15,3 0 0 16,-2 0-1-16,-7-1-5 16,-1 2-5-16,-9-2-1 15,-6 3-9-15,-5-4-20 0,-4 1-82 16</inkml:trace>
  <inkml:trace contextRef="#ctx0" brushRef="#br0" timeOffset="281.3189">1638 3106 1074 0,'0'0'698'0,"0"0"-662"0,0 0-12 16,0 0 0-16,0 0-13 16,0 0-8-16,32-12-1 15,0 5-1-15,2-3-1 16,1 0-7-16,-4-4-27 15,-5-2-36-15,-7-1-702 16</inkml:trace>
  <inkml:trace contextRef="#ctx0" brushRef="#br0" timeOffset="430.3029">1571 2864 1610 0,'0'0'110'0,"0"0"-65"0,0 0-11 15,0 0-30-15,0 0-1 16,0 0-3-16,131-61-9 16,-77 61-80-16</inkml:trace>
  <inkml:trace contextRef="#ctx0" brushRef="#br0" timeOffset="907.0209">2211 3005 1765 0,'0'0'73'0,"0"0"-48"16,0 0-2-16,0 0-11 16,0 0-9-16,0 0-2 15,24 25 0-15,0-3 1 16,6 5-1-16,1 0 1 16,-5 1 0-16,0-3-2 15,-5 1-1-15,-2-6-4 16,-5-1-12-16,-3-5-8 15,-6-4-26-15,-2-6-36 16,-3-4-1215-16</inkml:trace>
  <inkml:trace contextRef="#ctx0" brushRef="#br0" timeOffset="1166.5121">2457 2959 1739 0,'0'0'46'15,"0"0"-24"-15,0 0 3 16,-85 64 3-16,56-34-15 16,-2 4-9-16,4 3-2 15,1-2-1-15,6-1-1 16,7-5 0-16,5-3-3 0,4-6-15 15,4-8-29-15,9-7-23 16,10-5-272-16</inkml:trace>
  <inkml:trace contextRef="#ctx0" brushRef="#br0" timeOffset="1413.483">2591 3069 1835 0,'0'0'31'16,"0"0"-15"-1,0 0 3-15,0 0-11 0,0 0-8 16,0 0-1-16,118 0-9 15,-70 0-15-15,-1 0-55 16,-3 0-1098-16</inkml:trace>
  <inkml:trace contextRef="#ctx0" brushRef="#br0" timeOffset="1866.4404">3137 2911 1663 0,'0'0'139'0,"0"0"-114"16,0 0 1-16,0 0-1 15,0 0-9-15,0 0-7 16,-57 49-4-16,50-22-2 16,5 1-1-16,2 0 0 15,0 0 0-15,11-3-2 0,14-4 0 16,5-6 0 0,4-5-3-16,5-8-1 0,1-2 0 15,-2-2-3 1,-7-15-1-16,-6-4 2 0,-10-3 6 15,-11-6 0-15,-4-2 0 16,-5-5 5-16,-20 2 5 16,-8 0-6-16,-4 5 2 15,5 8-5-15,7 12 1 16,8 8-2-16,4 2-2 16,5 10-10-16,3 13-15 15,5-1-43-15,0 1-300 16</inkml:trace>
  <inkml:trace contextRef="#ctx0" brushRef="#br0" timeOffset="2168.8506">3585 2847 1637 0,'0'0'210'0,"0"0"-194"16,0 0-10-16,0 0 3 15,0 0 4-15,0 78-6 0,0-39-3 16,0 2-2-16,0-1-1 16,0-1 0-16,2-3-1 15,1-7-1-15,1-5-6 16,3-6-2-16,-4-7-2 15,-3-6-14-15,0-5-8 16,0 0-5-16,0-16-141 16</inkml:trace>
  <inkml:trace contextRef="#ctx0" brushRef="#br0" timeOffset="2581.1198">3593 2799 1655 0,'0'0'95'0,"0"0"-49"0,0 0-10 16,0 0-6-16,0 0-16 16,0 0-5-16,102-53-4 15,-77 53-2-15,-1 1-2 16,0 14 0-16,-9 3-1 16,0 1 0-16,-8 5 0 15,-4 0-2-15,-3 0 0 16,-3 2-5-16,-19-1-1 15,-6-1-2-15,-2-3 1 16,-3-5-3-16,11-7 11 16,7-3-1-16,3-4 2 15,10-2 2-15,2 0 3 0,0 0 12 16,0 0 0 0,2-2-12-16,10 1-2 0,3 1-3 15,4 0 1-15,0 9-1 16,-2 8 0-16,2 3 0 15,-4 4 0-15,1-4 0 16,-2 0 0-16,2-2-2 16,4-5 2-16,4-5-7 15,4-5-15-15,3-3-22 16,2 0-455-16</inkml:trace>
  <inkml:trace contextRef="#ctx0" brushRef="#br0" timeOffset="3473.2372">5184 2919 1736 0,'0'0'55'0,"0"0"-40"16,0 0 11-16,0 0 3 15,0 0-18-15,-66 85-6 16,64-63-2-16,2 0 0 16,0-3-2-16,21 1-1 15,9-9 1-15,12-2-1 16,4-7 0-16,-1-2 0 16,-6-5-6-16,-8-10-1 15,-10-7 0-15,-9 0 7 16,-12-3 1-16,0 0-1 0,-3-2 6 15,-20 3 3-15,-5 1-2 16,-2 7-5-16,2 5-1 16,7 8 1-16,6 3-2 15,0 0-3-15,11 17-11 16,4 3-30-16,0-2-38 16,16-5-1148-16</inkml:trace>
  <inkml:trace contextRef="#ctx0" brushRef="#br0" timeOffset="3826.0056">5653 2859 1744 0,'0'0'93'0,"0"0"-71"15,0 0-4-15,0 0 2 16,0 0-7-16,0 0-8 16,0 22 1-16,-1 9 1 15,-2 10-1-15,0 9-4 16,3 7 0-16,0 8-1 16,0 1 0-16,0-2-1 15,9-3 1-15,1-6-1 0,1-6 0 16,-1-7-1-1,-2-9-2-15,-2-11-3 0,-4-9 2 16,0-9-7-16,-2-4-2 16,0 0 3-16,0-24-4 15,0-10-70-15,-10-9-109 16</inkml:trace>
  <inkml:trace contextRef="#ctx0" brushRef="#br0" timeOffset="4147.9653">5616 2844 1504 0,'0'0'301'0,"0"0"-275"16,0 0-11-16,0 0 6 15,0 0-9-15,88-38-7 16,-55 38 0-16,1 16-3 15,-2 4 0-15,-2 8-2 16,-7-1 1-16,-3 2-1 16,-11 0-2-16,-8-4-3 15,-1-2 0-15,-1-3 0 16,-19-5-3-16,-4-3 1 16,-4-3 4-16,6-5 1 15,2-4-2-15,5 0 3 16,8 0-1-16,7-6-9 0,0-6-48 15,4 0-118 1</inkml:trace>
  <inkml:trace contextRef="#ctx0" brushRef="#br0" timeOffset="4590.7658">6100 2914 1808 0,'0'0'38'0,"0"0"-23"0,0 0 3 15,0 0-5-15,0 0-10 16,0 0-1 0,53 0 0-16,-29 0-1 15,1-2-1-15,-2-3 0 0,-1-4 0 16,-1-1-1-16,-12 0-2 15,-2 0 3-15,-4-3 0 16,-3 0 0-16,-10 1 0 16,-10 1 0-16,-5 1 2 15,-2 3-1-15,5 7 2 16,1 0-1-16,3 0-2 16,2 14 0-16,1 6 0 15,2 6 0-15,5 1 0 16,8 1 0-16,0 1 1 0,0-3-1 15,8-6 2-15,8-3-2 16,6-3 0-16,2-6 0 16,9-2 0-16,4-6-3 15,2 0-4-15,8-6-7 16,3-11-36-16,-4-2-100 16</inkml:trace>
  <inkml:trace contextRef="#ctx0" brushRef="#br0" timeOffset="4943.9046">6471 2839 1753 0,'0'0'73'0,"0"0"-47"0,0 0-1 15,0 0-10-15,0 0-11 16,0 0 0-16,68 27-2 15,-44-5-1-15,-1 7 0 16,-1 0-1-16,-1 3 1 16,-5-1-1-16,-4-6 0 15,-7-6-5-15,-5-5-3 16,0-8-5-16,-8-6-5 16,-7 0 11-16,2-9 3 15,3-15 4-15,7-4 6 16,3-9 0-16,0-1 4 0,11 3-6 15,4 4-4-15,0 6 1 16,0 9-1-16,0 2-1 16,2 6-16-16,2 5-51 15,3 1-279-15</inkml:trace>
  <inkml:trace contextRef="#ctx0" brushRef="#br0" timeOffset="5407.0631">7058 2839 1749 0,'0'0'41'0,"0"0"-8"16,0 0 4-16,0 0-16 16,0 0-6-1,-81-26-4-15,61 26-3 0,-2 0-4 16,1 6-2-16,4 8-2 15,1 5 0-15,4 2 0 16,0 0 0-16,5 2 1 16,4-2-1-16,3-1-5 15,0-3-4-15,10-5 0 16,10-4-1-16,9-6 2 16,4-2-9-16,0 0-2 15,-3-12-4-15,-5-3 10 16,-4-2 13-16,-8-2 0 0,-2-1 9 15,-2 1 10-15,-6 4 5 16,0 4-3-16,-3 5-7 16,1 2-2-16,-1 4-7 15,0 0-4 1,3 0-1-16,3 16-2 0,0 1 2 16,3 3 0-16,0-1 1 15,0-4-1-15,4 2-2 16,1-3-3-16,11-4-5 15,5-5-6-15,0-5-47 16,-3 0-337-16</inkml:trace>
  <inkml:trace contextRef="#ctx0" brushRef="#br0" timeOffset="5693.1382">7416 2620 1828 0,'0'0'47'16,"0"0"-18"-16,0 0-1 15,0 0-11-15,0 0-16 16,0 0-1-16,-1 23-1 16,1 7 1-16,0 6 1 15,3 7 0-15,0 1-1 0,1-1 1 16,0 1-1-1,0-5-1-15,-1-5-1 16,3-6-5-16,-5-3-5 0,-1-6-6 16,0-8-13-16,0-7-56 15,0-4-807-15</inkml:trace>
  <inkml:trace contextRef="#ctx0" brushRef="#br0" timeOffset="5994.2376">7289 2866 1784 0,'0'0'41'0,"0"0"-7"15,0 0-8-15,0 0-10 16,0 0-9-16,0 0-2 16,86-53-4-16,-51 50 0 15,0 3-1-15,-3 0 2 16,1 0-2-16,-4 5 1 15,-3 5 0-15,-3 7-1 16,-2 0 0-16,-6 4 0 16,-5-1 0-16,-4 2 0 15,-3-2 0-15,-1-2 1 16,-2-3-1-16,0-2-1 16,0-3-4-16,0-3-9 15,0-6-22-15,-2-1-167 0</inkml:trace>
  <inkml:trace contextRef="#ctx0" brushRef="#br0" timeOffset="6161.4096">7628 2670 1807 0,'0'0'45'0,"0"0"-36"16,0 0-1-16,0 0-8 15,0 0-13-15,0 0-57 16,6 37-267-16</inkml:trace>
  <inkml:trace contextRef="#ctx0" brushRef="#br0" timeOffset="6541.5015">7851 2835 1803 0,'0'0'42'15,"0"0"-26"-15,0 0 4 16,0 0-7-16,0 0-5 16,0 0-5-16,-32 74 0 15,32-54-2-15,0-1-1 16,2-3 0-16,14-3-1 0,7-5-3 15,2-5 1-15,3-3-5 16,-1 0-3-16,0-13-4 16,-5-4 4-16,-8-4 8 15,-7-2 3-15,-7 3 6 16,0-4 4-16,-10 1 6 16,-10 6-8-16,-1 3-3 15,0 7-2-15,1 7-3 16,3 0 0-16,-1 9-1 15,5 11-6-15,4-1-16 16,3 1-52-16,6-5-316 16</inkml:trace>
  <inkml:trace contextRef="#ctx0" brushRef="#br0" timeOffset="6929.3439">8189 2838 1829 0,'0'0'43'15,"0"0"-35"-15,0 0 0 16,0 0-2-16,0 0-4 16,0 0 1-16,-1 70-1 0,12-47-1 15,1-3-1 1,6-1 0-16,-3-6-3 0,3-4-3 15,-1-9 3-15,2 0-3 16,-1 0 1-16,1-17 4 16,2-3-1-16,-1-9 2 15,2 0 1-15,-1 1 3 16,-5 1 2-16,-1 8 1 16,-4 6 0-16,-5 9-2 15,1 4-2-15,0 0-3 16,2 17-1-16,5 6 1 15,-4 4-1-15,1-2 1 16,0-2 0-16,3-2-1 16,5-7-13-16,1-8-41 15</inkml:trace>
  <inkml:trace contextRef="#ctx0" brushRef="#br0" timeOffset="32740.2616">2141 5453 1498 0,'0'0'102'0,"0"0"-35"0,0 0-12 15,0 0-23-15,0 0-7 16,0 0-11-16,0 0 4 16,0 8-4-16,0-8 0 15,0 0 8-15,0 0-4 16,0 0-3-16,0 0-4 16,0-8-1-16,-3-7-8 15,-3-7-1-15,-3-5 1 16,6-6-2-16,3-3-1 15,0-3 1-15,0 3-1 16,0 1 1-16,0 4 1 16,7 1-1-16,1 6 0 15,-2 1 1-15,0 3-1 16,-2 5 1-16,3 1 1 16,-2 1-1-16,1 2 2 0,0 4-2 15,-1-2 0-15,-1 5 0 16,1 0 0-16,0 4-1 15,0 0 0-15,4 0-1 16,1 0 1-16,4 1-1 16,2 10 1-16,-1 1 0 15,6 9 0-15,-3-1 0 16,3 5 0-16,-5-1-1 16,-5 5 1-16,4-2 0 15,-2 3 0-15,-4-2 0 16,0 0 1-16,-2-3-2 15,-1-3 1-15,-3-1 0 0,-3-1-1 16,0-3-2-16,2 0 1 16,-2-1-1-16,0-1-1 15,0-4-3-15,0 0-2 16,0-2-1-16,0-1-20 16,0-3-18-16,0-5-40 15,0 0-1150-15</inkml:trace>
  <inkml:trace contextRef="#ctx0" brushRef="#br0" timeOffset="32933.3915">2117 5359 1615 0,'0'0'151'0,"0"0"-127"15,0 0-16-15,0 0-1 16,97-28-2-16,-48 17-5 16,8 2 0-16,-1 1-124 15</inkml:trace>
  <inkml:trace contextRef="#ctx0" brushRef="#br0" timeOffset="33810.0935">3923 5081 1527 0,'0'0'188'16,"0"0"-145"-16,0 0-10 16,0 0 4-16,0 0-12 15,0 0-8-15,0-3-4 0,0 3-1 16,0 0-2 0,0 0-2-16,0 0 0 0,0 0-2 15,0 0-1-15,0 0-4 16,0 0-1-16,0 3-1 15,0 12 1-15,3 5 0 16,2 5 0-16,-2 0 0 16,1 3 1-16,-2 1-1 15,1 0 1-15,-2-1-1 16,3-3 0-16,-2-1 1 16,2-4-2-16,1-6-1 15,-4-2-2-15,1-4-2 16,-2-1 0-16,0-2 3 15,0-3-2-15,0 0-5 0,0-2-5 16,0 0-15 0,0 0-12-16,-3-4-23 0,-5-6-216 15</inkml:trace>
  <inkml:trace contextRef="#ctx0" brushRef="#br0" timeOffset="34440.0745">3896 5017 1637 0,'0'0'143'16,"0"0"-110"-16,0 0-1 15,0 0-12-15,0 0-8 16,0 0-9-16,69-42-1 16,-41 42 0-16,-1 6-1 15,3 9-1-15,-3 4 0 16,-2 3 1-16,-4 2-1 16,-5 2 0-16,-5-1-5 15,-8-1-3-15,-3-2-4 16,0 4-1-16,-18-6 5 15,-6 1 5-15,2-4-2 16,-5-2 5-16,10-8 0 16,4 0 1-16,6-4 0 15,7-3 1-15,0 0 3 0,0 0 1 16,0 0-2-16,0 0 2 16,10 0-1-16,3 0-3 15,1 0-1-15,2 3 1 16,-2 1-2-16,2 3 2 15,-2 2-2-15,3 1 0 16,-3 1 1-16,2 2 0 16,-4 0-1-16,0-1 1 15,-3-2-1-15,-6-1 0 0,-3-1 0 16,0 1-3 0,0-1-1-16,-11-1 4 0,-9-2 2 15,-8 0 1-15,-2-2-2 16,-3 0-1-16,3-2 3 15,6-1-2-15,6 1 0 16,9-1-1-16,6 1 1 16,3 1-2-16,0-2-17 15,5 0-81-15</inkml:trace>
  <inkml:trace contextRef="#ctx0" brushRef="#br0" timeOffset="36600.5971">11051 2772 1747 0,'0'0'75'0,"0"0"-54"16,0 0 7-16,0 0-8 15,0 0-6-15,0 0-4 16,0 0-7-16,-22-6-2 16,22 7-1-16,0 12-1 15,0 3 0-15,0 1 1 16,0 2 1-16,14-2-1 0,5-3 0 16,6-4-3-1,2-6-1-15,6-4-1 0,0 0-1 16,-1-2-2-16,0-14-1 15,-2-1 2-15,-5-5 4 16,-5 2 2-16,-6 1 2 16,-3 1-1-16,-4 1 5 15,-3 1 1-15,-2 7 7 16,-2 0-5-16,0 6 3 16,0 1-3-16,0 2 1 15,0 0-6-15,0 0-3 16,0 12-2-16,0 13 2 0,0 11 0 15,0 4 1-15,3 6-1 16,2 0 0 0,2 4 0-16,4-3 0 15,1 1 0-15,-4-2 0 0,0-5 1 16,-2-2-1-16,-6-8 0 16,0-3-1-16,0-7 0 15,-6-9-3-15,-5 1 2 16,-4-7-1-16,-5-4 3 15,-7-2 4-15,-3 0-4 16,-1-4 0-16,1-8 0 16,7-2 0-16,8 3 0 15,7 2-3-15,6 2 0 0,2-1-8 16,0-2-4 0,22 1-28-16,10-5-75 0</inkml:trace>
  <inkml:trace contextRef="#ctx0" brushRef="#br0" timeOffset="36961.1605">11791 2771 1788 0,'0'0'69'0,"0"0"-54"15,0 0 0-15,0 0-4 16,0 0-6-16,0 0-4 16,51-27-1-16,-3 21 0 15,8 1-12-15,7 1-27 16,-6 1-32-16,-5 0-373 16</inkml:trace>
  <inkml:trace contextRef="#ctx0" brushRef="#br0" timeOffset="37125.6709">11890 2895 1580 0,'0'0'247'16,"0"0"-247"-16,0 0 5 16,0 0-5-16,0 0 6 15,117-3-3-15,-38-6-3 16,7-4-98-16</inkml:trace>
  <inkml:trace contextRef="#ctx0" brushRef="#br0" timeOffset="38492.1489">13189 3047 1458 0,'0'0'195'15,"0"0"-183"-15,0 0 7 16,0 0 32-16,0 0-20 16,0 0-7-16,0 0-7 15,-2 16-1-15,1-15 0 0,1-1 2 16,0 0-3 0,0 0-1-16,0 0-1 0,0 0-3 15,-2 0 2-15,0 0-2 16,0-11-4-16,-4-8-4 15,2-6 0-15,-2-4-2 16,1-6 0-16,3-3 0 16,2-3-1-16,0 0 0 15,0 4-1-15,3 4 1 16,7 4 1-16,0 5 0 16,-1 4 0-16,0 3 0 15,4 3 0-15,-4 1 0 16,3 4 0-16,-2 3 0 15,0 2 0-15,6 2-1 0,-3 2 1 16,5 0-1-16,-1 0 0 16,-1 0 0-16,1 12 0 15,0 3 1-15,-1 4-1 16,1 3 1-16,-2 3 1 16,-2 3-1-16,0 0 0 15,-2 2 0-15,-3 4 0 16,-1-5 0-16,-1 4 1 15,0-3-1-15,-1-2 0 16,2-3 0-16,-4-2 0 16,0-1 0-16,0-7 0 15,0-2 0-15,0-4 0 16,-1-2-5-16,-1-1-6 16,3-3-7-16,-2-3-14 15,-2 0-18-15,1 0-60 0</inkml:trace>
  <inkml:trace contextRef="#ctx0" brushRef="#br0" timeOffset="38709.5338">13280 2902 1796 0,'0'0'27'0,"0"0"-24"0,0 0 4 16,0 0-3-16,0 0-4 15,110-19-2-15,-34 9-51 16,8-4-1394-16</inkml:trace>
  <inkml:trace contextRef="#ctx0" brushRef="#br0" timeOffset="40298.7789">14044 2870 1593 0,'0'0'192'16,"0"0"-175"-16,0 0 7 16,0 0 11-16,0 0-16 15,0 0-9-15,-9 0-10 16,9 0 1-16,9 0-1 0,12 0 2 15,16 0 2 1,10 0-2-16,6-2-2 0,3-3 1 16,1 1 1-16,-2 1-2 15,-7 0 1-15,-9 3 0 16,-9 0-1-16,-10 0 0 16,-8-1 0-16,-7 1 0 15,-4-2 0-15,-1 2 0 16,0 0 0-16,0 0 0 15,0 0-3-15,0-1-5 16,-3-1-21-16,-10-1-20 16,-1 1-156-16</inkml:trace>
  <inkml:trace contextRef="#ctx0" brushRef="#br0" timeOffset="40664.9665">14272 2744 1771 0,'0'0'35'16,"0"0"-2"-16,0 0 5 15,0 0-13-15,0 0-13 16,0 0-9-16,0 0-1 15,-9-12-2-15,9 24-1 0,0 10 1 16,0 5 2-16,3 3-2 16,4 2 2-16,-2 1-1 15,1-2-1-15,-2-2 0 16,-1-4 1-16,0-6-1 16,-1-2 0-16,-2-6 0 15,0-5-1-15,4-1-1 16,-3-5-2-16,-1 0-6 15,2 0-6-15,-1 0-3 16,4 0-14-16,-2-10-77 0</inkml:trace>
  <inkml:trace contextRef="#ctx0" brushRef="#br0" timeOffset="41387.9061">14216 2571 1709 0,'0'0'57'16,"0"0"-44"-16,0 0 13 16,0 0 4-16,-83-9-13 15,64 9-3-15,-1 0-6 16,-1 9 0-16,-1 4-3 15,1 4-4-15,0 2 2 16,-1 5-2-16,-1 3 0 16,4 3 0-16,1-1-1 15,3 4 0-15,0 0 0 0,6 1 0 16,5-2 0-16,4 0-1 16,0 0 0-16,3 1 1 15,15-3 0-15,7 1 2 16,5-4-2-16,7-1 3 15,3-3-1-15,4 1-2 16,3-6 2-16,6-4-2 16,-1-1 0-16,5-5 2 15,1-1-2-15,-5-5 1 16,1-2 0-16,-9 0-1 16,-1 0 1-16,-2-9-1 15,-3-2 0-15,-3-3 1 16,-2-4 0-16,-10-2-1 15,-3-1 1-15,-6-11 0 0,-8-4 0 16,-5-8-1-16,-2-9 0 16,-6-5 1-16,-15 0-1 15,-9 2 1-15,-6 5 0 16,-8 8-1-16,-9 9-2 16,-4 9 2-16,-5 7 0 15,-8 8-2-15,3 8-9 16,1 2-20-16,10 0-45 15</inkml:trace>
  <inkml:trace contextRef="#ctx0" brushRef="#br0" timeOffset="42024.3969">15152 2719 1804 0,'0'0'49'16,"0"0"-30"-16,0 0-4 15,0 0-4-15,0 0-8 16,0 0 0-16,-30 83 1 16,30-43-1-16,0 1-2 15,0-2 1-15,0-1-2 16,4-3 0-16,4-5 1 16,-4-5-1-16,-1-5 0 15,-1-3-3-15,-1-10-4 16,-1-3-7-16,0-4-14 15,0 0-13-15,0-7-19 0</inkml:trace>
  <inkml:trace contextRef="#ctx0" brushRef="#br0" timeOffset="42628.8673">15076 2701 1748 0,'0'0'62'0,"0"0"-28"16,0 0-2 0,0 0-10-16,0 0-9 0,0 0-9 15,52-61 0-15,-20 59-2 16,1 2-1-16,0 0 2 15,-1 2-3-15,-6 11 1 16,-3 2 0-16,-5 4-1 16,-5 3-2-16,-7 1 1 15,-6 0 0-15,0 4-1 16,-4-1 1-16,-13-2-1 16,-4 0 2-16,-1-6 0 15,7-3 1-15,5-4 0 16,5-4-1-16,4-5 0 0,1 0-2 15,0-1 0 1,6-1 2-16,11 2 1 0,3 1-1 16,2-1 0-16,-1 1 0 15,-4 3 0-15,2 0 0 16,-4 4 0-16,0 1 2 16,1 1-2-16,-2 4-2 15,-4 2 2-15,-4 1 1 16,0 0-1-16,-5 2 0 15,-1-2 0-15,0 0 0 16,0 0 0-16,-5-4 0 16,-9-1 0-16,-5-1 0 15,-4-3-6-15,-5-1 6 16,-8-4-3-16,4-3-1 0,0-2-3 16,6 0-1-16,7 0-2 15,2-2-31-15,4-10-85 16</inkml:trace>
  <inkml:trace contextRef="#ctx0" brushRef="#br0" timeOffset="45124.4555">6902 5003 1804 0,'0'0'45'0,"0"0"-31"15,0 0-6-15,0 0-4 16,0 0-2-16,0 0 1 15,0 0-2-15,-15 72 0 0,34-55 0 16,8-5-1-16,6-5 0 16,4-6-2-16,-1-1-1 15,-4-1-3-15,-5-15-2 16,-4-4 5-16,-7-1 1 16,-7 1 2-16,-3-2 1 15,-4 3 2-15,-2 2 9 16,0 3 1-16,0 6 3 15,0 1-4-15,0 5 1 16,0-1-3-16,0 3-7 16,0 0-3-16,0 19-1 15,0 11 1-15,0 8 0 16,0 8 0-16,0 3 0 16,12 1 0-16,-2 1 0 15,-1-2 1-15,-1 1-1 0,-3-8 0 16,-4-4 0-16,-1-8 0 15,0-8-1-15,-9-6-1 16,-5-7 2-16,-5-6 0 16,-1-3 0-16,-5 0 0 15,-2 0 0-15,2-12 0 16,3-2 0-16,8 0-3 16,6-1-3-16,7 2-4 15,1-1-10-15,3-2-32 16,15 0-86-16</inkml:trace>
  <inkml:trace contextRef="#ctx0" brushRef="#br0" timeOffset="45359.7328">7533 5050 1814 0,'0'0'41'15,"0"0"-35"-15,0 0 5 16,0 0-7-16,0 0-4 16,103-13-10-16,-50 10-40 0,-3 3-120 15</inkml:trace>
  <inkml:trace contextRef="#ctx0" brushRef="#br0" timeOffset="45522.7676">7558 5196 1449 0,'0'0'376'0,"0"0"-361"15,0 0-7-15,0 0 3 16,0 0-3-16,114-3-8 15,-39-15-35-15,2 1-723 0</inkml:trace>
  <inkml:trace contextRef="#ctx0" brushRef="#br0" timeOffset="46363.0263">8538 5225 1253 0,'0'0'449'15,"0"0"-438"-15,0 0 2 16,0 0 19-16,0 0-14 15,0 0-2-15,0 32-3 16,0-30-2-16,0-1-1 16,0 0-1-16,0-1-2 15,0 0 2-15,0 0 6 16,0-1 1-16,-4-14-4 0,-4-10-9 16,4-10-2-16,2-5-1 15,2-4 0-15,0 2-1 16,2 3 0-16,9 7 1 15,0 5-2-15,0 5 2 16,0 0 3-16,0 5-3 16,-2 1 1-16,1 4 1 15,-2 4 1-15,-2 2-2 16,3 5 1-16,2 1-2 16,3 0 1-16,5 3-2 15,-2 11 1-15,4 6 0 16,-2 0 0-16,-1 5 0 15,-1 0 0-15,0 3 0 0,0 0 2 16,-5 2-2-16,-2-2 0 16,-6-4-2-16,1-2 2 15,-5-5-3-15,0-3 0 16,0-3-3-16,0-3-3 16,0-3-17-16,-3-5-36 15,-9 0-195-15</inkml:trace>
  <inkml:trace contextRef="#ctx0" brushRef="#br0" timeOffset="46529.666">8580 5085 1645 0,'0'0'60'16,"0"0"-58"-16,0 0-2 15,92-15-11-15,-46 6-404 16</inkml:trace>
  <inkml:trace contextRef="#ctx0" brushRef="#br0" timeOffset="46823.5119">9239 5023 1714 0,'0'0'122'16,"0"0"-101"-16,0 0-3 16,0 0-5-16,0 0-6 15,0 0-1-15,60 0-5 16,-22 0 0-16,3 0 0 15,-3 0-1-15,-2 0 0 16,-3 0-2-16,-6-3-8 16,-1 0-11-16,-7-2-9 15,-4-1-26-15,-9 0-109 16</inkml:trace>
  <inkml:trace contextRef="#ctx0" brushRef="#br0" timeOffset="47107.4666">9399 4916 1773 0,'0'0'56'15,"0"0"-30"-15,0 0 2 16,0 0-18-16,0 0-9 15,0 0 2-15,-6 48-3 0,6-20 1 16,0 3 2-16,6-1-2 16,1-2 0-16,2-2-1 15,0-5 0-15,-1-4-3 16,-3-7-12-16,4-3-33 16,-4-7-35-16,-1 0-1089 15</inkml:trace>
  <inkml:trace contextRef="#ctx0" brushRef="#br0" timeOffset="47532.9568">9233 4811 1762 0,'0'0'44'0,"0"0"-23"16,-94 53 4-16,66-25-3 16,1 5-17-16,5 4-2 15,4 6-1-15,9 1 0 16,9 2-2-16,0-3 1 16,13-2 0-16,18-4 0 15,8-6-1-15,15-7 0 16,13-7 0-16,8-11 0 0,5-6-1 15,-3 0 1 1,-8-18-1-16,-9-6-4 0,-12-8-1 16,-8-4-1-16,-12-7 5 15,-10-3 0 1,-12-6 1-16,-6 1 2 0,-9 1 1 16,-25 0 6-16,-12 6-6 15,-4 10 0-15,-6 13 4 16,2 11-3-16,4 10-3 15,9 5-3-15,10 18-28 16,10 7-71-16</inkml:trace>
  <inkml:trace contextRef="#ctx0" brushRef="#br0" timeOffset="47923.6141">9946 4892 1700 0,'0'0'146'0,"0"0"-127"16,0 0 1-16,0 0-1 16,0 0-12-16,0 0-5 15,0 40-2-15,0-13 4 16,2 5-2-16,2 2-2 16,1 1 2-16,2 0-1 15,-2-1-1-15,0-3 0 16,3-4-2-16,-1-4-3 15,1-6-8-15,-4-6-12 16,-1-4-32-16,0-7-42 16,-1 0-652-16</inkml:trace>
  <inkml:trace contextRef="#ctx0" brushRef="#br0" timeOffset="48462.9788">9976 4848 1551 0,'0'0'236'16,"0"0"-203"-16,0 0-6 16,0 0-1-16,0 0-12 15,60-73-8-15,-36 72-1 16,4 1-3-16,-3 0-1 15,-2 8 0-15,-3 9 0 16,-3 5-2-16,-7 2 1 0,-3 3-2 16,-5 1-3-1,-2 0 0-15,0-3 1 0,-10-4-1 16,-3-2-1-16,2-2 3 16,3-1-2-16,2-3 3 15,1-3 2-15,5 0-1 16,0-5 0-16,0-1-1 15,0 1 2-15,0 0 0 16,16-2 1-16,2 3 1 16,-1 2-1-16,2 1 1 15,-4 1-2-15,-1 1 1 16,0 0-1-16,-1 3 4 16,-4 1 1-16,0-1-3 0,-3 1 0 15,-2-1 1-15,-4 1-3 16,0-5 0-16,-5 2 0 15,-12 0 2-15,-5-3-2 16,-9-1 0-16,-8-5-2 16,-4-1 1-16,-3-2-7 15,4 0-4-15,9 0 0 16,10-3-37-16,9-6-273 16</inkml:trace>
  <inkml:trace contextRef="#ctx0" brushRef="#br0" timeOffset="49536.6167">2417 6646 1637 0,'0'0'118'0,"0"0"-84"15,0 0 2-15,0 0-5 16,0 0-10-16,0 0-8 0,0 0 0 16,-47-25-5-16,34 25-1 15,-1 0-3-15,-5 17-1 16,0 3-1-16,1 9 1 16,3 5-2-16,6 2 0 15,9 1-1-15,0-3 0 16,9-1 0-16,18-5 0 15,9-8 2-15,8-5-4 16,7-10 1-16,4-5-3 16,-4 0 3-16,-7-13-1 15,-8-8 2-15,-13-5 0 16,-11-4 0-16,-12-2 1 16,0-1-1-16,-24-1 4 0,-12 1 0 15,-7 5-1 1,0 12-3-16,7 7-2 0,9 9 0 15,12 4-10-15,14 17-25 16,1 3-135-16</inkml:trace>
  <inkml:trace contextRef="#ctx0" brushRef="#br0" timeOffset="50137.0721">4181 6532 1788 0,'0'0'44'0,"0"0"-15"16,0 0 3-16,0 0-12 15,0 0-10-15,-91 0-5 16,82 19-5-16,2 8 0 16,5 2 0-16,2 7 1 15,5 0-1-15,20-2 1 16,10-7-1-16,9-3-1 15,8-9 0-15,5-8-3 16,3-7 0-16,-5 0 0 0,-10-12 3 16,-11-8 0-16,-13-4 1 15,-12-3 0-15,-9-2 1 16,-2-4 1-16,-24 4 1 16,-12 2 1-16,-9 9-3 15,-7 11-1-15,-6 7-1 16,6 15-10-16,4 14-67 15</inkml:trace>
  <inkml:trace contextRef="#ctx0" brushRef="#br0" timeOffset="51074.422">2530 8057 534 0,'0'0'1163'0,"0"0"-1092"15,0 0-27-15,0 0-10 0,0 0-15 16,0 0-4-16,-74-20-4 16,57 23-4-16,-1 14-2 15,0 8-2-15,4 5-2 16,4 7 1-16,4 1-2 15,6-2 1-15,0-5-1 16,9-2 1-16,17-9-1 16,5-3 0-16,10-12 1 15,7-5-1-15,0 0 0 16,-3-11-1-16,-9-9 2 16,-12-4-2-16,-6-3 2 15,-13-3-1-15,-5-6 1 16,-7 0 1-16,-21 2-2 0,-11 5 3 15,-3 5-3-15,2 12 0 16,7 10-1-16,12 2 0 16,12 17-7-16,9 13-19 15,0 5-53-15,21 1-986 16</inkml:trace>
  <inkml:trace contextRef="#ctx0" brushRef="#br0" timeOffset="51719.7755">4256 7887 1708 0,'0'0'89'0,"0"0"-58"16,0 0 2-16,0 0-5 15,0 0-14-15,0 0-5 16,0-4-2-16,0 4-2 15,0 9-2-15,0 13-2 16,0 9 6-16,-6 6-2 16,3 4-1-16,3 4-2 15,0 4-2-15,3-1 0 16,12 1-8-16,2-6-30 16,2-7-1682-16</inkml:trace>
  <inkml:trace contextRef="#ctx0" brushRef="#br0" timeOffset="52620.3893">2509 9443 1723 0,'0'0'69'0,"0"0"-39"16,0 0 9-16,0 0-7 16,0 0-11-16,0 0-11 15,0 0-4-15,-12-12-4 0,12 28-2 16,-3 12 0-16,0 12 1 15,-1 9 1-15,-1-1-2 16,1 3 0-16,1-3 1 16,3-4-1-16,0-10 1 15,0-4-1-15,0-7 0 16,0-7-5-16,0-6-6 16,4-3-6-16,8-7-15 15,3 0-42-15,4-4-495 16</inkml:trace>
  <inkml:trace contextRef="#ctx0" brushRef="#br0" timeOffset="53278.6228">4287 9381 1805 0,'0'0'48'0,"0"0"-31"15,0 0 1-15,0 0-3 16,-88 8-7-16,75 11-4 16,2 4-2-16,5 2-2 15,3 5 1-15,3 2-1 16,0 3 1-16,20-3-1 15,10-5 1-15,10-4-1 16,5-7-1-16,7-8-2 16,-3-8-1-16,-1 0 1 15,-9-11-3-15,-8-13 2 16,-9-5 4-16,-11-2 0 16,-9-1 0-16,-2-1 1 15,-14 3 0-15,-22 3-1 16,-12 5-1-16,-8 13-1 0,-8 9 0 15,4 0-12-15,7 20-95 16</inkml:trace>
  <inkml:trace contextRef="#ctx0" brushRef="#br0" timeOffset="54452.7285">2575 11032 1402 0,'0'0'347'0,"0"0"-326"15,0 0 6-15,0 0 9 0,0 0-16 16,0 0-11-16,0 0-1 15,-14-4-4-15,13 12-1 16,-2 9 1-16,0 6 3 16,-1 5-5-16,4 4 1 15,0 5-1-15,0 1 1 16,0 0-1-16,0-2-1 16,0-6 0-16,0-1-1 15,5-9 1-15,-2-3-1 16,0-6 0-16,-1-7 0 0,-2-3 0 15,0-1 2 1,0 0-2-16,0 0 0 0,0 0 1 16,0 0-1-16,1-5-16 15,5-8-44-15,2 1-149 16</inkml:trace>
  <inkml:trace contextRef="#ctx0" brushRef="#br0" timeOffset="55230.7136">4447 10880 1094 0,'0'0'707'0,"0"0"-677"15,0 0-14-15,0 0 3 0,0 0-10 16,0 0-8-16,0 0 0 15,0 17-1-15,1 6 1 16,4 4 0-16,1 4-1 16,-1 3 3-16,3 1-2 15,-2 1-1-15,3 0 0 16,1 2 0-16,-1-2 1 16,-1-3-1-16,-2-6 1 15,-6-4-1-15,3-6 0 16,-3-7 0-16,0-5 0 0,0 0 0 15,0-5 0-15,0 0 1 16,0 0 1-16,0 0-1 16,0 0 5-16,0 0 1 15,0-2-6-15,0-4-1 16,0 1 0-16,0-3-2 16,0-1-26-16,0-2-166 15</inkml:trace>
  <inkml:trace contextRef="#ctx0" brushRef="#br0" timeOffset="60461.6782">8707 7840 1724 0,'0'0'45'0,"0"0"-17"16,0 0 12-16,0 0-10 16,0 0-12-16,0 0-5 15,0 0-3-15,0 0 0 16,0-4 0-16,0 4-1 15,0 0-3-15,0 0-1 16,0 0-4-16,0 0-1 0,0 17-1 16,0 5 1-16,0 8 1 15,0 0 0-15,0-1 0 16,0 1 0-16,0-2-1 16,0-1 1-16,1-3 0 15,1-4-1-15,2-3 0 16,-3-6 0-16,-1-4 1 15,2-4-1-15,-2-2 0 16,1-1 1-16,-1 0-1 16,0 0 0-16,2 0-1 15,-1 0-8-15,4 1-11 16,1 4-32-16,-1 3-394 16</inkml:trace>
  <inkml:trace contextRef="#ctx0" brushRef="#br0" timeOffset="61183.0566">8763 9157 1748 0,'0'0'52'0,"0"0"-27"15,0 0 15-15,0 0-15 16,0 0-4-16,0 0-7 15,-6-17-7-15,6 17-2 16,0 4-5-16,0 16 0 0,0 7 0 16,0 10 1-16,2 8 1 15,2 1-2-15,1 3 1 16,-2-3 1-16,1-5-1 16,1-5-1-16,-1-5 0 15,-3-9 0-15,1-5 1 16,-2-10 0-16,0-4-1 15,0-3 0-15,0 0 0 16,0-3 0-16,2-16-5 16,2-10-21-16,1-12-65 15</inkml:trace>
  <inkml:trace contextRef="#ctx0" brushRef="#br0" timeOffset="62246.5218">8495 6378 1779 0,'0'0'29'0,"0"0"-9"15,0 0 7-15,0 0-7 16,0 0-12-16,0 0-2 15,-82 83-1-15,70-55 1 16,4 3-2-16,5-2-3 16,3 1 1-16,0 0-1 15,0-3 0-15,13-3-1 16,9-2 1-16,3-5 0 16,8-5 0-16,3-7-1 15,1-5 1-15,0 0-1 16,-6-3 1-16,-5-15 0 15,-5 0-1-15,-7-5 1 16,-6-2 0-16,-7-3 0 16,-1-5 1-16,-1-1 1 0,-18 0-2 15,-2 8-1-15,-5 6 0 16,-3 13-1-16,-3 5-1 16,2 2-1-16,4 8-5 15,5 8-22-15,10 1-106 16</inkml:trace>
  <inkml:trace contextRef="#ctx0" brushRef="#br0" timeOffset="64636.3078">8798 11057 1644 0,'0'0'61'0,"0"0"-14"16,0 0-15-1,0 0 2-15,0 0-12 0,0 0-8 16,0 0 0-16,0-39-5 16,0 35 1-16,-2 1-3 15,-2 0 0-15,-1 1-2 16,-2 1-1-16,-4 1-1 16,-1 0 0-16,-1 0 1 15,-7 1-3-15,0 11 2 16,1 5-2-16,0 1 0 15,0 2 0-15,4 4-1 16,-1 1 0-16,4 6 0 16,4 1 1-16,6 2-1 15,2 2 0-15,2-5 1 16,18 1-1-16,7-6 1 16,7 1-1-16,6-6 1 15,3-6-1-15,5-7 2 0,-3-6-2 16,-1-2 1-1,-9-3 0-15,-7-15-1 0,-10-5 1 16,-5-6-1-16,-8-4 0 16,-5-3 1-16,-11-9 1 15,-20 0-1-15,-9-3 0 16,-3 9 0-16,1 9-2 16,6 13 1-16,7 13-1 15,5 4-4-15,7 4-15 16,4 15-33-16,7-2-360 15</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1-15T05:03:00.599"/>
    </inkml:context>
    <inkml:brush xml:id="br0">
      <inkml:brushProperty name="width" value="0.05292" units="cm"/>
      <inkml:brushProperty name="height" value="0.05292" units="cm"/>
      <inkml:brushProperty name="color" value="#FF0000"/>
    </inkml:brush>
  </inkml:definitions>
  <inkml:trace contextRef="#ctx0" brushRef="#br0">1466 3175 1273 0,'0'0'495'0,"0"0"-453"16,0 0-8-16,0 0-10 15,0 0-9-15,0 0-7 16,0 0-1-16,-10 0-5 16,10 0 2-16,0 7-2 15,0 4 2-15,0 5 1 16,0 5-1-16,0 4 0 15,0 6 0-15,0 4 0 16,0 1-1-16,0-2-3 16,0-3 1-16,0-2-1 15,0-4 2-15,0-1-2 0,0-7 0 16,0 0 0-16,7-5 1 16,1-2-1-16,1-2 0 15,3-2 1-15,-2-1-1 16,2-5 1-16,6 0 0 15,6 0 2-15,7 0 1 16,-1 0-2-16,4-7-1 16,1 2-1-16,-2-2 0 15,-2-1 0-15,0 2 0 16,-2-2-3-16,-4 1-6 16,-2 0-5-16,3 1-4 15,-6 4-9-15,-1-3-28 16,-10 1-125-16</inkml:trace>
  <inkml:trace contextRef="#ctx0" brushRef="#br0" timeOffset="232.36">1629 3447 1811 0,'0'0'42'16,"0"0"-25"-16,0 0-1 16,0 0-1-16,0 0-10 0,0 0-3 15,67-16-2 1,-22 7 0-16,-2-1-2 0,-3-2-16 16,-7-1-43-16,-10-3-98 15</inkml:trace>
  <inkml:trace contextRef="#ctx0" brushRef="#br0" timeOffset="397.9079">1557 3221 1596 0,'0'0'110'0,"0"0"-49"16,0 0-16-16,0 0-24 15,0 0-15-15,0 0-6 16,60-28-1-16,-15 28-8 15,4 0-44-15,5 0-123 0</inkml:trace>
  <inkml:trace contextRef="#ctx0" brushRef="#br0" timeOffset="742.5621">2180 3288 1784 0,'0'0'51'16,"0"0"-42"-16,0 0-5 15,0 0 8-15,0 0 7 16,0 0-7-16,62 69-4 16,-38-46-5-16,3 2-2 15,-3 0 1-15,-1-1-2 16,-6-2 0-16,2-3-8 16,-7-4-10-16,-4-3-29 15,-4-5-43-15,-4-6-917 16</inkml:trace>
  <inkml:trace contextRef="#ctx0" brushRef="#br0" timeOffset="992.8544">2380 3271 1662 0,'0'0'144'0,"0"0"-127"16,0 0-3-16,0 0 5 16,-83 50 0-16,57-26-15 0,-1 5 0 15,6-3-3 1,1 1-1-16,8 0 0 0,5-1-3 16,7-6-22-16,0-3-26 15,4-7-85-15</inkml:trace>
  <inkml:trace contextRef="#ctx0" brushRef="#br0" timeOffset="1231.2322">2588 3338 1826 0,'0'0'39'0,"0"0"-38"15,0 0 2-15,0 0-2 16,81 0-1-16,-39 0 0 16,4 0-15-16,-3 0-88 15</inkml:trace>
  <inkml:trace contextRef="#ctx0" brushRef="#br0" timeOffset="1523.1595">3225 3207 1827 0,'0'0'61'16,"0"0"-57"-16,0 0-1 16,0 0 2-16,0 0 5 15,0 0-3-15,-2 92-4 16,2-63-2-16,2 1 0 16,-2-1-1-16,3-7 0 15,-3-6-4-15,0-4-6 16,0-7-11-16,0-5-19 0,0 0-23 15,-3-12-141-15</inkml:trace>
  <inkml:trace contextRef="#ctx0" brushRef="#br0" timeOffset="1845.7309">3228 3195 1355 0,'0'0'414'15,"0"0"-391"-15,0 0-11 16,0 0 11-16,0 0 3 15,0 0-6-15,75 53-12 16,-50-32-4-16,2 4-2 16,1-3-2-16,2 0 1 15,0 0 0-15,-2-5-1 16,-1-5 0-16,-6-6 0 0,-2-6-1 16,-5 0-1-1,-4-11 1-15,-4-9 0 0,-3-10 2 16,-3 0-1-16,0-5 2 15,0 4 1-15,-7 5 6 16,-5 5-2-16,6 8 2 16,0 4-3-16,3 6-4 15,0 2-2-15,3 1-1 16,0 0-14-16,0 1-53 16,0 9-245-16</inkml:trace>
  <inkml:trace contextRef="#ctx0" brushRef="#br0" timeOffset="2242.4134">3877 3169 1836 0,'0'0'36'15,"0"0"-18"-15,0 0 8 16,0 0-10-16,-79 23-11 16,66-3-1-16,8 0-3 15,5 3 1-15,0 2-2 0,0-3 0 16,14 0 0-16,6-3-1 16,6-2-4-16,3-6 0 15,4-7-3-15,0-4 2 16,-5 0 0-16,-2-8 1 15,-11-7 3-15,-8-4 2 16,-4-4 1-16,-3-1 0 16,0-2 1-16,-10 1 2 15,-11 2 2-15,-3 3-4 16,0 3-2-16,3 7 0 16,8 7 0-16,2 3-13 15,1 1-27-15,4 14-84 16</inkml:trace>
  <inkml:trace contextRef="#ctx0" brushRef="#br0" timeOffset="2573.5178">4227 3171 1549 0,'0'0'324'0,"0"0"-305"16,0 0-7-16,0 0 6 15,0 0-6-15,0 0-9 16,0 45 1-16,0-15-1 16,3 4 0-16,2-2-2 0,1-1 0 15,-3-2-1-15,3-2 1 16,3-3-1-16,-6-5-1 15,1-5 0-15,-3-4-5 16,1-6-1-16,-2-4-6 16,0 0-5-16,0 0-4 15,0-11-26-15,0-11-164 16</inkml:trace>
  <inkml:trace contextRef="#ctx0" brushRef="#br0" timeOffset="3037.3092">4244 3124 975 0,'0'0'828'15,"0"0"-798"-15,0 0 9 16,0 0-10-16,0 0-12 16,0 0-10-16,63-50-2 15,-35 50-2-15,4 0-1 16,-2 10-2-16,-1 4 1 15,-4 1-1-15,-4 4-1 16,-6 1 1-16,-5 1-4 16,-9 1-3-16,-1-3-1 15,-1 1 1-15,-18-2 0 0,-5-4-1 16,-4-3 4-16,-1-3-1 16,5-4-2-16,7-2 6 15,8-2 1-15,3 0 3 16,6 0 5-16,0 0 1 15,0 0 0-15,7 0-6 16,7 0-3-16,2 0 0 16,2 0 1-16,3 8-1 15,0 9 1-15,1 5-1 16,4 0 0-16,-4 2 4 16,5-3-1-16,-5-6-2 15,-2-4 1-15,-4-3 1 16,-7-5-1-16,-3-3-2 0,-3 0 1 15,-3 0-1-15,0-8-1 16,0-13-49-16</inkml:trace>
  <inkml:trace contextRef="#ctx0" brushRef="#br0" timeOffset="4791.3964">7117 3188 1830 0,'0'0'29'0,"0"0"-26"15,0 0 0-15,0 0 7 16,0 0-7-16,0 0-2 16,-9 83-1-16,34-72 2 15,9-4-2-15,5-5 0 16,3-2 0-16,-2 0-7 16,-4-16-4-16,-8-4-3 0,-7 2 6 15,-6-3 7-15,-9 4 1 16,-3 1 1-16,-3 2 10 15,0 4 7-15,0 3 2 16,0 1-1-16,0 4-7 16,-1 0 0-16,1 2-2 15,0 0-5-15,0 0-4 16,0 10-1-16,0 14-2 16,0 12 2-16,0 4 1 15,1 5 0-15,11 6-1 16,-2 0 0-16,0 1 1 15,-3-1-1-15,0 0 1 16,-5-2-1-16,-2-1 0 0,0-7 0 16,-9-8-1-1,-8-10 1-15,-3-7-1 0,-7-5 1 16,-6-8 1-16,2-3 0 16,-5 0 1-16,3-13-2 15,6-4 1-15,8 0 0 16,10 0-1-16,7 0-3 15,2-2-5-15,6-3-9 16,21 2-21-16,9-3-99 16</inkml:trace>
  <inkml:trace contextRef="#ctx0" brushRef="#br0" timeOffset="5092.9069">7886 3202 1773 0,'0'0'116'0,"0"0"-108"0,0 0 7 16,0 0 6 0,0 0-14-16,0 0-6 0,35-6-1 15,17 1-1-15,7-1-10 16,6 3-16-16,-6-3-79 16</inkml:trace>
  <inkml:trace contextRef="#ctx0" brushRef="#br0" timeOffset="5264.3176">7873 3357 1858 0,'0'0'37'16,"0"0"-35"-16,0 0 0 15,0 0 1-15,152-19-3 0,-57 5-1 16,4-1-39-16,-8 0-372 15</inkml:trace>
  <inkml:trace contextRef="#ctx0" brushRef="#br0" timeOffset="8585.8282">9176 3384 1589 0,'0'0'56'0,"0"0"-31"15,0 0 22-15,0 0-15 16,0 0-10-16,0 0-5 16,0 0-3-16,12 58 0 15,-12-53-6-15,2-2 3 16,-2 0-5-16,0-3 3 16,0 0-2-16,0 0 3 0,0 0 2 15,0 0 3-15,0-6 1 16,0-11-4-16,0-10-12 15,-5-4 0-15,5-7 0 16,0-4 0-16,0-1-1 16,3 3 1-16,11 4 0 15,-2 7 1-15,0 5-1 16,3 4 0-16,-3 4 1 16,-1 2-1-16,0 4 2 15,-2 3 0-15,0 4 0 0,0 0-1 16,0 1-1-1,4 2-1-15,0 0 1 0,5 3 0 16,2 9 0 0,-1 4 0-16,0 1 0 0,-2 0 0 15,-1 3 0-15,-1 2 0 16,0 1 0-16,-1 0 0 16,-5-2 0-16,0 2 0 15,0-2 0-15,-2-2 0 16,-4 1-1-16,0-3 1 15,-1-2 0-15,-2-1-2 16,0-1-1-16,0 1-2 16,0-2-1-16,0-3-5 15,0-2-11-15,0-1-15 16,0-3-34-16,0-3-183 0</inkml:trace>
  <inkml:trace contextRef="#ctx0" brushRef="#br0" timeOffset="8796.796">9251 3302 1824 0,'0'0'24'0,"0"0"-24"15,0 0 0-15,0 0 1 16,88-1 1-16,-27-6-2 0,8 1-83 16</inkml:trace>
  <inkml:trace contextRef="#ctx0" brushRef="#br0" timeOffset="9230.5364">10004 3284 1711 0,'0'0'143'0,"0"0"-120"16,0 0-8-16,0 0 1 16,0 0-9-16,0 0-6 15,26 1-1-15,9-2 4 16,10-3-2-16,3-1-1 15,-1-1-1-15,-6 0 0 0,-4 1-1 16,-4 1 0-16,-9-1-3 16,-8 5-3-16,-11-1-1 15,-1 1-3-15,-2 0 1 16,-2 0-17-16,0 0-24 16,0 0-30-16,-3 1-85 15</inkml:trace>
  <inkml:trace contextRef="#ctx0" brushRef="#br0" timeOffset="9546.7329">10183 3152 1606 0,'0'0'241'15,"0"0"-220"-15,0 0-5 16,0 0-1-16,0 0-10 16,0 0-5-16,-9 30 0 15,9-3 5-15,0 3-2 16,8 2-2-16,-1-2 0 16,-1-3 0-16,-1 0 0 15,0-8 0-15,-3-4-1 16,-2-5-2-16,0-6-2 15,0-1-2-15,0-3-8 0,0 0-1 16,0 0-6-16,-2-14-97 16</inkml:trace>
  <inkml:trace contextRef="#ctx0" brushRef="#br0" timeOffset="10064.5362">10094 3013 1253 0,'0'0'536'0,"0"0"-514"0,0 0 4 15,-85-4 6-15,65 4-10 16,-2 14-12-16,1 6-5 16,-3 6-2-16,5 3-1 15,-5 5 0-15,8 3 1 16,4 1-1-16,6 1-2 16,6 1 1-16,0 1-1 15,19-4 0-15,13 0-1 16,8-5 1-16,5-6 0 15,7-9 0-15,4-6 0 0,5-7 1 16,1-4-1 0,-1-2 0-16,-6-14 0 0,-7-8 0 15,-5-5 0-15,-9-7 2 16,-7-3 0-16,-10-2-2 16,-11-7 0-16,-6 1 3 15,-6-2 0-15,-24 2-2 16,-11 1 1-16,-5 13 1 15,-3 8-3-15,1 8 0 16,6 13 0-16,8 4-8 16,6 9-12-16,7 17-20 15,7 1-66-15</inkml:trace>
  <inkml:trace contextRef="#ctx0" brushRef="#br0" timeOffset="10461.839">10737 3110 1840 0,'0'0'49'0,"0"0"-30"16,0 0-1-16,0 0 1 15,0 0-12-15,0 0-5 16,0-9-2-16,0 26-3 16,0 10 3-16,0 7 0 15,0 0 1-15,0 1 0 16,0-1-1-16,4-2 0 15,3-1-1-15,-2-5-6 16,2-5-2-16,-2-7-1 16,-2-6-1-16,0-2-2 15,-2-4-10-15,-1-2-14 0,2 0-41 16,-2-3-179 0</inkml:trace>
  <inkml:trace contextRef="#ctx0" brushRef="#br0" timeOffset="11097.7064">10753 3071 1786 0,'0'0'50'0,"0"0"-19"0,0 0-1 16,0 0-13-16,0 0-6 16,0 0-8-16,17-31-1 15,0 31-2-15,6 0 0 16,1 0 0-16,4 10 1 16,0 2-1-16,1 2 0 15,-6 1-1-15,-5 1 1 16,-6 0-2-16,-6-1 0 15,-4 1-2-15,-2-1-1 16,0-1-1-16,-8-1 4 16,-9-2 2-16,-2-1-1 15,-1 0 2-15,0-3 1 16,7-2-2-16,5 0 1 16,5-3-1-16,2-2 0 0,1 2 0 15,0-1-3-15,0 2 1 16,0 1 2-16,6 3 0 15,3 2 0-15,3 1 1 16,3 2 0-16,4-1-1 16,-2 0 1-16,0-2-1 15,-2 4 0-15,0-1 0 16,-3 2 0-16,-3 0 0 16,-2-1 1-16,-5-3-1 15,-1 1 0-15,-1-3 0 16,0 2-1-16,0-3 0 15,-14 2 0-15,-1-1 1 16,-8 1-1-16,-3-4 1 0,-1 0-1 16,-2-3 0-16,7-1-2 15,1-1-1-15,5 0-8 16,2 0-19-16,5-3-35 16,2-7-488-16</inkml:trace>
  <inkml:trace contextRef="#ctx0" brushRef="#br0" timeOffset="12088.42">8880 2757 1676 0,'0'0'61'16,"0"0"-37"-16,0 0-2 16,0 0 9-16,0 0-7 15,0 0-8-15,-8-5-2 16,8 5-5-16,0-2-5 16,6-1-4-16,16 2 0 15,16-3 4-15,20 0-1 16,18 1-3-16,25 0 1 15,20 0 0-15,21 1 0 16,17 1-1-16,3-1 1 0,-3 2 0 16,-2 0 0-16,-11-1 0 15,-7-1 0-15,-14-1-1 16,-10-3 0-16,-15 0 1 16,-15-1-1-16,-15 2 2 15,-12 2 0-15,-11 0 3 16,-9 2-4-16,-10-2 2 15,-9 1-1-15,-3 2 1 16,-9 0 0-16,-1 0 0 16,-1 0-2-16,-4-2 0 15,1 2 1-15,0 0 0 16,0 0-2-16,3 0 1 16,0 0 1-16,2 0-2 0,-3 0 1 15,1 0-1-15,-3 0 0 16,0 0 1-16,1 0 0 15,0 0-1-15,0 0 1 16,-2 0 0-16,1 0-1 16,-1 0 0-16,-1 0 0 15,0 0 0-15,0 0 0 16,0-3-5-16,-7-6-32 16</inkml:trace>
  <inkml:trace contextRef="#ctx0" brushRef="#br0" timeOffset="13860.6794">2348 6316 1743 0,'0'0'26'0,"0"0"-7"15,0 0 13-15,0 0-12 16,0 0-3-16,0 0-5 16,0 0-1-16,0 20 1 15,0-20-2-15,0 0 1 0,0 0-1 16,0-2 3-16,0-16-2 15,0-9-9-15,-3-10-1 16,1-7-1-16,2-2 1 16,0 0 0-16,0 0-1 15,2 5 0-15,3 4 3 16,2 1-1-16,1 2 0 16,0 4 2-16,-2 5 0 15,2 7-2-15,-2 5 2 16,1 2-3-16,-1 7-1 15,-3 1 0-15,3 1-1 16,2 2 1-16,3 0-3 0,5 0 3 16,6 9 0-16,-3 11 0 15,5 1 0-15,-3 4 0 16,1-1 0-16,-2 3 0 16,-2-1 0-16,1 3 0 15,-4-1-1-15,3 0 1 16,-6 1 0-16,-3 0-1 15,-5 1 1-15,2 0-1 16,-4-1-2-16,-2 3 1 16,6-5-4-16,-6-3 0 15,0-3-1-15,0-5-4 16,0-2-1-16,0-5-5 16,0-2-13-16,0-7-33 0,0 0-125 15</inkml:trace>
  <inkml:trace contextRef="#ctx0" brushRef="#br0" timeOffset="14036.3387">2410 6227 1712 0,'0'0'110'15,"0"0"-79"-15,0 0-11 16,0 0-15-16,0 0-4 15,105-45-1-15,-40 37-24 16,15 3-126-16</inkml:trace>
  <inkml:trace contextRef="#ctx0" brushRef="#br0" timeOffset="14671.4643">4296 5897 1668 0,'0'0'182'0,"0"0"-154"16,0 0-11-16,0 0-1 15,0 0-6-15,0 0-8 16,0 15-2-16,0 14 0 16,0 3 2-16,0-1-1 15,3 1 1-15,5-1-2 16,3-3 1-16,-2 0-1 16,-1-5 0-16,-2-3 0 0,0-3-2 15,-5-5-3-15,1-5-1 16,-1-4-3-16,-1-3-5 15,0 0-12-15,0 0-3 16,0-9-45-16,-1-9-554 16</inkml:trace>
  <inkml:trace contextRef="#ctx0" brushRef="#br0" timeOffset="15253.9095">4277 5869 1579 0,'0'0'198'0,"0"0"-167"15,0 0-9-15,0 0 3 16,0 0-5-16,0 0-9 16,104-64-9-16,-74 64 1 15,0 0-3-15,-3 14 0 16,-2 6-1-16,-4 3 1 15,-3 6-1-15,-8-3-1 16,-5 6 1-16,-5-3-1 16,0 0-2-16,-14 0 1 15,-7-6 3-15,-2-3 1 16,1-4 0-16,5-8-1 16,5-5 1-16,6-2-1 15,3-1 1-15,3 0 0 16,0 0 1-16,0 0 2 15,0 0 1-15,0 0-5 0,0 0 1 16,13 0-1-16,1 0 2 16,5 3-1-16,-1 0-1 15,1 5 0-15,2 2 1 16,-3 0-1-16,-3 3 0 16,0 2 0-16,-3 1-1 15,-5-2 0-15,-5 2-1 16,-2 1 2-16,0-3 0 15,-9 1 0-15,-12-1-1 16,-3-1 1-16,-9-4 1 0,-4-2 0 16,-3-7-1-1,-3 0 0-15,5 0 1 0,8 0 0 16,10-4 5-16,9-1 1 16,8-1-4-16,3 2-3 15,0-3-3-15,0 1-27 16,6-5-240-16</inkml:trace>
  <inkml:trace contextRef="#ctx0" brushRef="#br0" timeOffset="16413.7362">7024 5786 1553 0,'0'0'283'15,"0"0"-265"-15,0 0 3 16,0 0 4-16,0 0-11 16,0 0-7-16,0 0-6 15,-15 6-1-15,15 7 0 16,0 3 2-16,3 1-2 15,13-2-1-15,7-1-1 16,7-3-4-16,1-5-1 16,3-6-4-16,2 0 0 15,-4-4-6-15,-3-10-2 0,-5-5 4 16,-6 0 8-16,-6 2 7 16,-1-2 0-16,-7 6 7 15,-1-1 5-15,0 3 5 16,-2 4 5-16,-1 1-3 15,0 6-5-15,0 0-3 16,0 0-1-16,0 0-7 16,0 0-3-16,0 19-1 15,0 10 1-15,0 12 0 16,0 6 0-16,0 4 1 0,0 1-1 16,0 1 0-1,2-4 1-15,6 2-1 16,2 1 0-16,3-5 0 15,-7-7 0-15,-5-5 0 0,-1-11 0 16,0-7 0-16,-5-4 0 16,-10-4 0-16,-3-7 0 15,-9-2 1-15,2 0-1 16,-1-5 0-16,3-12 1 16,2 1-1-16,6-1 0 15,6 2 0-15,6 2-4 16,3 2-3-16,0 1-5 15,4 0-7-15,17-2-21 16,3-2-59-16,9-1-798 16</inkml:trace>
  <inkml:trace contextRef="#ctx0" brushRef="#br0" timeOffset="16640.7246">7743 5898 1700 0,'0'0'169'0,"0"0"-163"16,0 0-4-16,0 0 2 0,0 0-4 15,84-23 0-15,-34 17-13 16,4-2-48-16,1 0-164 15</inkml:trace>
  <inkml:trace contextRef="#ctx0" brushRef="#br0" timeOffset="16813.1024">7843 6056 1800 0,'0'0'3'16,"0"0"-1"-16,88-3-2 16,-27-12 0-16,9-2-66 15,8 2-1471-15</inkml:trace>
  <inkml:trace contextRef="#ctx0" brushRef="#br0" timeOffset="17488.5043">8714 6116 1660 0,'0'0'134'15,"0"0"-127"-15,0 0-2 16,0 0 23-16,0 0-6 15,0 0-4-15,-10 5-4 16,7-5-2-16,-2-10-7 0,-1-5-3 16,0-6 0-16,2-4 0 15,2-8-1-15,2-4 1 16,0 1-2-16,0 0 1 16,7 6-1-16,2 5 3 15,1 4 1-15,-4 2 2 16,2 2 2-16,-2 3-1 15,2 0 1-15,1 4 1 16,1 2-6-16,-1 3-1 16,2 1-1-16,2 4-1 15,1 0-1-15,2 0 1 16,4 5-1-16,-3 11 1 16,3 4-1-16,1 3 1 15,-2 2 0-15,-1 4-1 0,-2-2 0 16,-6 1-1-16,4-1 0 15,-5-4 0-15,-3 1-2 16,-2 0 1-16,-2-2 0 16,-2-1-5-16,0-1 1 15,0-2 0-15,0-1 0 16,0-3-5-16,-2-5-9 16,-1-1-3-16,3-6-15 15,-1-2-85-15</inkml:trace>
  <inkml:trace contextRef="#ctx0" brushRef="#br0" timeOffset="17676.765">8738 6011 1821 0,'0'0'23'0,"0"0"-18"15,0 0 0-15,0 0-5 16,90-16 0-16,-31 13-29 16,7-2-183-16</inkml:trace>
  <inkml:trace contextRef="#ctx0" brushRef="#br0" timeOffset="17984.8744">9380 5970 1730 0,'0'0'143'0,"0"0"-127"16,0 0-1-16,0 0-3 15,0 0-3-15,0 0-8 16,63-17 0-16,-30 15 0 0,-2 2-1 16,2-1-1-16,-1 1-3 15,-3-1-4-15,-2 1-3 16,-7 0-14-16,-2 0-26 16,-8-2-48-16,-4-1-299 15</inkml:trace>
  <inkml:trace contextRef="#ctx0" brushRef="#br0" timeOffset="18305.4615">9507 5857 1671 0,'0'0'199'0,"0"0"-173"16,0 0-7-16,0 0-5 15,0 0-11-15,0 0-3 16,0 0-1-16,-8 57 1 16,8-26 1-16,0-1-1 15,1-1 1-15,6-2 0 16,-2-5-1-16,3-5-2 15,-4-5-3-15,1-2-4 16,-2-6-3-16,-1-1-13 16,-2-3-33-16,0 0-73 0</inkml:trace>
  <inkml:trace contextRef="#ctx0" brushRef="#br0" timeOffset="18784.8357">9457 5724 1797 0,'0'0'31'0,"0"0"-14"16,-85-3 16-16,57 3-15 15,-1 15-9-15,0 7-2 0,7 6-5 16,0 7 2-16,6 4-1 16,6 1-1-16,8 4-1 15,2-5 0-15,0-2 0 16,7-4 0-16,18-2 0 16,8-2-1-16,10-5 0 15,7-7 0-15,5-5 0 16,5-9-3-16,-4-3 2 15,-1-3 0-15,-8-15-1 16,-4-3 1-16,-7-5 1 0,-6 0 0 16,-7-4 1-16,-9-4-1 15,-9-2 0-15,-5-7 2 16,-2-6 2-16,-24-1 2 16,-8-1-3-16,-8 7 0 15,-2 10-1-15,2 9 0 16,4 12-2-16,6 10-4 15,3 3-7-15,9 11-18 16,8 7-101-16</inkml:trace>
  <inkml:trace contextRef="#ctx0" brushRef="#br0" timeOffset="19226.9052">10080 5770 1857 0,'0'0'30'0,"0"0"-14"16,0 0 4-16,0 0-7 16,0 0-9-16,0 0-3 15,-7 35-1-15,6-2 2 16,1 4 1-16,0 2-3 15,0 0 1-15,0-5-1 16,0-4 1-16,0-5-2 16,0-2 1-16,1-6-6 15,1-4-5-15,-2-7-3 16,1-1-1-16,3-5-16 16,1 0-31-16,-1-7-47 15</inkml:trace>
  <inkml:trace contextRef="#ctx0" brushRef="#br0" timeOffset="19812.3101">10085 5724 1815 0,'0'0'38'0,"0"0"-10"15,0 0-2-15,0 0-12 16,0 0-5-16,0 0-2 16,48-39-6-16,-26 39-1 0,5 0 0 15,1 0 0-15,-3 10 0 16,-2 2-1-16,-2 2 1 16,-7 3-3-16,-3-1-3 15,-8 4-3-15,-3 2 1 16,0 3 1-16,-11 3-2 15,-11-2 2-15,0-1-4 16,0-5 1-16,10-4 7 16,4-5 0-16,5-4 2 15,3 0 0-15,0-5 0 16,0 1 0-16,13 1 1 16,4-1 0-16,-4 2 0 15,1 0 4-15,-4-1-1 16,1 1-1-16,2 0 6 0,2 2-3 15,1 1-1-15,-1 2 0 16,-1 2-1-16,-5-3-2 16,0 1-1-16,-1 2 1 15,-2-2-1-15,1 1 1 16,-4-1-1-16,-3-3 0 16,0 0-2-16,0-1-3 15,-21-2 0-15,-10 0 3 16,-11-3 0-16,-12-1-3 15,0 0 3-15,6-4-2 16,11-8 2-16,12-1 0 16,13-1-13-16,9-1-66 0,3 4-1179 15</inkml:trace>
  <inkml:trace contextRef="#ctx0" brushRef="#br0" timeOffset="20516.7446">8438 5369 1624 0,'0'0'143'15,"0"0"-134"-15,0 0 0 16,0 0 17-16,0 0-10 16,0 0-14-16,94 0 9 15,-13 0-1-15,27 0-5 16,25 0-1-16,21 0 1 16,14 0-4-16,2-3 1 15,-1-2-2-15,-11-1 1 16,-16 0-1-16,-23-2 1 0,-23-1 0 15,-25 4-1-15,-17-2 0 16,-20 3 2-16,-10 1 8 16,-12 1 0-16,-7 1-3 15,-1-1-2-15,-4 2 0 16,0 0-3-16,0 0 2 16,0 0-4-16,0 0 2 15,0 0-2-15,0-1 0 16,0 1-1-16,0 0-20 15,0-2-102-15</inkml:trace>
  <inkml:trace contextRef="#ctx0" brushRef="#br0" timeOffset="21557.7303">2542 7613 1799 0,'0'0'48'16,"0"0"-27"-16,0 0 2 0,0 0-5 15,0 0-2-15,0 0-4 16,0 0-6-16,-78 23 2 16,59 3-7-16,7 3 1 15,0 5 1-15,9 2-3 16,3-1 0-16,0 0 0 15,21-3-1-15,13-6 0 16,14-7-4-16,11-7 0 16,9-9 1-16,-1-3 0 15,-6-1-1-15,-14-16 3 16,-12-6 0-16,-14-2 2 16,-9-5 0-16,-11-7 2 0,-1-1 0 15,-14-1-1 1,-18-3 3-16,-7 5-1 0,-1 2-3 15,0 12 1-15,17 9-1 16,7 14 0-16,9 0-15 16,7 15-35-16,0 10-107 15</inkml:trace>
  <inkml:trace contextRef="#ctx0" brushRef="#br0" timeOffset="22100.7677">4326 7608 1799 0,'0'0'50'0,"0"0"-32"16,0 0 10-16,0 0-8 15,0 0-5-15,0 0-7 16,-84 7-6-16,74 12 0 16,4 4-1-16,6 2-1 15,0 0 0-15,13 0 0 16,15-2 0-16,12-4 0 16,7-8-3-16,4-6 0 15,1-5-1-15,-1 0 0 16,-8-7 1-16,-10-8 0 15,-12-4 3-15,-12-3 0 16,-9-5 2-16,-3-4 0 16,-19-4 1-16,-12 0-1 0,-7 1 0 15,-1 11-2-15,-1 10 0 16,7 13-5-16,0 10-15 16,3 21-68-16</inkml:trace>
  <inkml:trace contextRef="#ctx0" brushRef="#br0" timeOffset="22893.8092">2732 9087 1536 0,'0'0'126'0,"0"0"-49"15,0 0-15-15,0 0-18 16,0 0-12-16,0 0-12 15,-22 0-6-15,14 2-3 16,-1 3-3-16,-3 3-3 16,4 5-3-16,-4 6 0 15,2 1-1-15,-2 3 0 16,6 6 1-16,6-3-2 16,0 6 1-16,13-3-1 15,14-3 0-15,6-2-1 16,7-11 0-16,5-9 1 15,3-4-2-15,2-13 0 16,-2-17 0-16,-5-6 1 16,-11-7 0-16,-12 1 1 0,-12 0 0 15,-8 2 0-15,-9 5 1 16,-20 2 1-16,0 8 1 16,-4 8-1-16,2 10-1 15,6 7-1-15,2 7 0 16,10 20-15-16,5 5-20 15,8 2-66-15</inkml:trace>
  <inkml:trace contextRef="#ctx0" brushRef="#br0" timeOffset="23367.4176">4324 8922 1680 0,'0'0'164'0,"0"0"-131"15,0 0 0-15,0 0-3 16,0 0-12-16,0 0-6 16,2-16-8-16,-2 38-3 15,0 11 1-15,1 8 0 16,4 2-2-16,-2 2 0 16,3 3-1-16,0 3-22 15,-2-3-21-15,2-3-104 0</inkml:trace>
  <inkml:trace contextRef="#ctx0" brushRef="#br0" timeOffset="24176.9983">2751 10802 1766 0,'0'0'102'0,"0"0"-76"15,0 0-6-15,0 0 2 16,0 0-7-16,0 0-10 16,0 0-4-16,-6 37-1 15,6-1 2-15,0 6 0 16,0-4-1-16,0-4 0 16,0-1-1-16,0-5 0 0,1-2 0 15,2-4 0-15,-1-5-1 16,1-5-6-16,0-2-9 15,-2-4 0-15,2-3-6 16,3-3-29-16,0 0-42 16,2-9-465-16</inkml:trace>
  <inkml:trace contextRef="#ctx0" brushRef="#br0" timeOffset="24738.8044">4086 10822 1844 0,'0'0'27'0,"0"0"-13"16,0 0 2-16,0 0-3 15,0 0-6-15,0 0-4 16,-81 75 0-16,68-44 0 16,5-1-3-16,7 1 2 15,1-2-2-15,3 0 0 16,15-6-1-16,9-3 0 16,1-5 1-16,5-6-2 15,1-6 1-15,2-3 1 16,-2-5 1-16,-4-14 0 15,-2-6 1-15,-7-4 0 16,-6-5 0-16,-9-2 1 0,-6 0 2 16,0-3 3-1,-22 3-1-15,-8 2-1 0,-1 7-3 16,-2 9-2-16,3 14-1 16,-1 4-15-16,5 18-32 15,11 8-929-15</inkml:trace>
  <inkml:trace contextRef="#ctx0" brushRef="#br0" timeOffset="25484.4516">2924 12143 1223 0,'0'0'581'0,"0"0"-549"16,0 0 1-16,0 0-1 16,0 0-8-16,0 0-2 15,-23-14-9-15,23 14-6 16,-1 2-7-16,-1 18-2 16,-2 13 2-16,2 6 0 15,2 3 1-15,0 1 0 16,0-4 0-16,0-1-1 15,6-6 0-15,-1-6 0 16,1-4 0-16,-4-6 0 0,6-6-2 16,-6-3-3-16,1-5-2 15,-2-2-5-15,1 0-1 16,1 0 1-16,-1 0-3 16,6-9-22-16,4-5-201 15</inkml:trace>
  <inkml:trace contextRef="#ctx0" brushRef="#br0" timeOffset="25950.9002">4280 12126 1867 0,'0'0'25'0,"0"0"-9"15,0 0 12-15,0 0-11 16,0 0-9-16,0 0-8 16,-3-9 0-16,3 15-3 0,0 18 1 15,10 5 2-15,2 6 0 16,-1 4 0-16,-1-4 0 16,-4-1 0-16,0-6 0 15,-3-6 0-15,-1-6 0 16,2-4 0-16,-4-4 0 15,0-2-1-15,0-5 0 16,0 1 1-16,0-2-6 16,4 0-4-16,-2 0-1 15,-2 0-11-15,0-2-63 16</inkml:trace>
  <inkml:trace contextRef="#ctx0" brushRef="#br0" timeOffset="27426.406">8553 7433 1752 0,'0'0'62'0,"0"0"-38"0,0 0 6 16,0 0-6-16,0 0-6 15,0 0-6-15,0 0-6 16,0-6-3-16,0 6-3 15,0 10-1-15,0 14 1 16,0 5 0-16,0 6 0 16,0 2 0-16,0 0 2 15,0-2-2-15,0-1 0 16,3-6 1-16,-1-2-2 16,2-6 2-16,-4-4-1 15,0-5 0-15,0-5 0 0,0-3 0 16,0-2 0-16,1-1-1 15,0 2-2-15,1 2-11 16,0 1-12-16,4 4-24 16,0-1-809-16</inkml:trace>
  <inkml:trace contextRef="#ctx0" brushRef="#br0" timeOffset="28207.5578">8593 8935 1621 0,'0'0'134'16,"0"0"-98"-16,0 0-7 0,0 0 6 16,0 0-10-16,0 0-8 15,-16-22-5-15,13 22-5 16,-2 0-1-16,-6 6-2 16,-6 11 2-16,-2 4 1 15,1 6-3-15,1 1-3 16,4 5 1-16,6 1-2 15,5 0 1-15,2 1-1 16,3-1 0-16,19-1-1 16,7-5 0-16,5-7-2 15,7-6-1-15,-1-11 2 16,6-4-3-16,-5-1 4 16,-5-18 1-16,-6-9 0 0,-9-3 0 15,-9-4 2 1,-7 0-2-16,-5-3 2 0,0 0 3 15,-23 1-1-15,-4 2-1 16,-1 5-1-16,1 9-2 16,3 8 0-16,5 13 0 15,4 0-16-15,0 15-31 16,6 9-264-16</inkml:trace>
  <inkml:trace contextRef="#ctx0" brushRef="#br0" timeOffset="29310.0047">8598 10939 1634 0,'0'0'112'15,"0"0"-59"-15,0 0-9 16,0 0-16-16,0 0-12 0,0 0-5 16,-43-20-5-16,32 20 0 15,-1 0-1-15,-3 4-2 16,0 11-1-16,-3 4 0 16,1 5-2-16,0 6 0 15,9 1 1-15,4 3 0 16,4 0-1-16,6 0 0 15,15-1 0-15,9-4 0 16,11-6 0-16,1-6 0 16,0-6-1-16,-2-5 0 15,-6-6 1-15,-5 0 2 16,-5-10-1-16,-8-13 1 16,-4-5-1-16,-6-3 1 15,-6-5 0-15,-1-2 1 0,-24-2 3 16,-7 4-4-1,-6 4-1-15,0 8 1 0,7 11-2 16,4 9 0-16,10 4-9 16,9 12-23-16,7 9-104 15</inkml:trace>
  <inkml:trace contextRef="#ctx0" brushRef="#br0" timeOffset="31423.8839">8692 12235 357 0,'0'0'1420'0,"0"0"-1380"0,0 0-13 16,0 0-3-16,0 0 2 15,0 0-12-15,-3-31-3 16,3 31-1-16,0 0-5 16,-2 0-3-16,2 0-2 15,0 9 0-15,0 13 0 16,0 8 0-16,0 8 1 15,0 3 1-15,-2 0-2 16,2 3 0-16,0-1 1 16,0 0 0-16,0-2-1 15,0-4 0-15,0-5 0 0,0-6 0 16,0-6 1-16,0-6-1 16,0-2 0-16,0-7 0 15,0-2 0-15,0-3 1 16,0 0-1-16,0 0 0 15,0 0 0-15,0 0-1 16,0 0-12-16,0 0-14 16,0 0-98-16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1-15T05:05:05.904"/>
    </inkml:context>
    <inkml:brush xml:id="br0">
      <inkml:brushProperty name="width" value="0.05292" units="cm"/>
      <inkml:brushProperty name="height" value="0.05292" units="cm"/>
      <inkml:brushProperty name="color" value="#FF0000"/>
    </inkml:brush>
  </inkml:definitions>
  <inkml:trace contextRef="#ctx0" brushRef="#br0">1088 2735 1483 0,'0'0'242'0,"0"0"-200"15,0 0-8-15,0 0-3 16,0 0-11-16,0 0-9 16,0 0-1-16,0 0-1 15,0 0 0-15,0 0 0 16,0 0 0-16,0 0-3 15,0 0 1-15,0 0-1 16,0-2-2-16,0 2 1 16,0 0-1-16,0 0-2 15,0 0 1-15,0 0-3 16,0 0 0-16,0 0 0 0,0 0-2 16,0 0 0-16,0 14 0 15,0 8 0-15,0 8 2 16,0 6 1-16,1 0-1 15,2 2 1-15,4 1 0 16,-2 0-1-16,-2-3 0 16,3 0 1-16,-5-4-1 15,1-3-1-15,-2-5-1 16,0-6 0-16,0-2-2 16,0-6 2-16,0-2 1 15,0-4-1-15,0-2-1 16,0-2 1-16,0 0-1 15,0 0-2-15,-4081 0-6 0,8162 0-3 16,-4081-2-7 0,0-6-45-16,-6-4-165 0</inkml:trace>
  <inkml:trace contextRef="#ctx0" brushRef="#br0" timeOffset="444.6509">864 2757 1697 0,'0'0'39'0,"0"0"-18"16,0 0 14-16,83-50-18 15,-48 48-5-15,2 2-7 16,5 0 0-16,-2 8 3 16,3 12-4-16,-4 6 2 15,1 3-5-15,-5 6-1 16,-7 4-3-16,0-1 3 16,-11 4-2-16,-7-4 2 15,-5-3 0-15,-5 0-3 16,-8-4 3-16,-16 1 0 15,-6-3 2-15,-9 0-1 0,3-5 2 16,-5-3-1-16,4-7-2 16,5-6 0-16,6-4 4 15,5-4 0-15,6 0 0 16,2 0 0-16,8 0-3 16,2 0-1-16,0 0-1 15,0 0-23-15,0 0-115 16</inkml:trace>
  <inkml:trace contextRef="#ctx0" brushRef="#br0" timeOffset="950.9102">1520 2992 386 0,'0'0'1419'0,"0"0"-1383"16,0 0-15-16,0 0 1 16,0 0-9-1,0 0-9-15,26-8-4 0,-4 21 1 16,3 3-1-16,-1 2 2 16,-3 1-2-16,-3 4 0 15,0-3-1-15,-8-3 0 16,-4-3-2-16,-6-6-3 15,0-3-2-15,0-5 1 16,0 0 7-16,-13-3 1 16,-2-13 8-16,6-8-6 15,1-3 2-15,8-3-1 16,0 2-3-16,0 4-1 16,8 6-2-16,9 6 0 0,3 3-10 15,7 7-29-15,1 0-64 16</inkml:trace>
  <inkml:trace contextRef="#ctx0" brushRef="#br0" timeOffset="1424.9922">2153 2944 1739 0,'0'0'60'0,"0"0"-36"16,0 0 6-16,0 0-6 16,0 0-11-16,-81-23-2 15,60 23-4-15,-2 0-2 16,6 1-3-16,-2 11-1 16,2 4-1-16,0 6-1 15,6 1 1-15,-1 3 0 16,7 0-2-16,5-3-3 15,0-2-3-15,2-2-3 16,14-6-5-16,4-6-1 16,7-7 4-16,1 0 3 15,2 0-3-15,-5-14 3 16,-4-6 10-16,-6 1 2 16,-6-1 5-16,-5 1 6 15,1-1 12-15,-2 5-3 0,-3 1-6 16,1 8-5-16,-1 3-3 15,0 3-3-15,2 0-5 16,1 0-1-16,1 1-1 16,2 12-1-16,2 2 2 15,2 4-3-15,-1-2-9 16,1 0-12-16,5-2-27 16,6-5-39-16,4-7-1137 15</inkml:trace>
  <inkml:trace contextRef="#ctx0" brushRef="#br0" timeOffset="1897.0385">2408 2992 1755 0,'0'0'85'16,"0"0"-56"-16,0 0 0 16,0 0-5-16,0 0-13 15,0 0-11-15,-12-7 0 16,12 9-4-16,0 11 2 15,0 1 1-15,4 0-5 16,5-2 0-16,3 0-4 16,0-5-3-16,3-2-4 15,0-5-1-15,-2 0 8 16,2 0 10-16,-1-2 0 16,-4-8 1-16,0 0 0 0,-5 1 8 15,1-1 6-15,0 2-3 16,0 2-4-16,0 3-2 15,-2 2-3-15,2 1-3 16,2 0-2-16,5 0 1 16,7 8 0-16,2 2 0 15,-1 0 1-15,0-3-2 16,0-2-1-16,-2-3-3 16,-1-2 4-16,0 0 2 15,-6-9 0-15,-2-6 1 16,-4-2 0-16,-1 0 1 15,-5 1 1-15,0-4 6 0,-8 1-4 16,-13 4-3-16,-4 1-2 16,-3 7 0-16,1 6-4 15,6 1-17-15,0 0-55 16</inkml:trace>
  <inkml:trace contextRef="#ctx0" brushRef="#br0" timeOffset="2585.2419">4165 2714 1717 0,'0'0'93'16,"0"0"-66"0,0 0 6-16,0 0-2 0,0 0-5 15,0 0-10 1,0-7-8-16,0 7-2 0,-2 0-6 15,2 0 0-15,0 14-4 16,0 11 3-16,0 3 1 16,0 4 2-16,0 0-1 15,0-1-1-15,0 0 0 16,0-2-1-16,0-3-4 16,0-3-6-16,0-1-4 15,0-5-6-15,0-4-2 16,-7-6-13-16,1-6-71 15,0-1-739-15</inkml:trace>
  <inkml:trace contextRef="#ctx0" brushRef="#br0" timeOffset="3178.9542">3968 2877 254 0,'0'0'1506'0,"0"0"-1471"16,0 0-14-16,0 0-4 15,0 0-13-15,0 0-1 16,67-35-2-16,-22 31-1 16,1-1 0-16,5-1-8 15,-1-2-8-15,0-2 4 16,0-3-3-16,-8 2 6 16,-10 0 9-16,-15 1 1 0,-9 5 5 15,-5-2 16-15,-3 2 16 16,0 0-10-16,0 1-7 15,0 1-1-15,0 0-4 16,0 1-2-16,0 2-10 16,0 0-3-16,0 0-1 15,0 5-3-15,-3 12-2 16,3 10 5-16,-2 2-2 16,2 2-3-16,0-2-5 15,0-2 3-15,0-5-4 16,8-1-2-16,2-6 0 15,-2-6-1-15,-1-6-13 16,0-3 18-16,1 0 6 0,1-10 3 16,2-7 2-1,0 0-1-15,0-2 4 0,-2 5 4 16,4-1 3-16,-4 1-2 16,1 5-2-16,-2 1 0 15,-3 4-1-15,2-1-1 16,-1 5-4-16,2 0-2 15,1 0-1-15,1 2 0 16,3 9-2-16,-2 2 2 16,-1-2 1-16,0 0 1 15,-2 0-1-15,3-3-2 16,3 1-6-16,6-4-13 0,10-2 1 16,4-3-44-16,0 0-432 15</inkml:trace>
  <inkml:trace contextRef="#ctx0" brushRef="#br0" timeOffset="3578.4706">4934 2874 1730 0,'0'0'66'0,"0"0"-39"16,0 0-8-16,0 0-2 15,0 0-12-15,0 0-4 16,16 0 3-16,0-1-4 15,0-1 1-15,-1-3-1 0,3-2 1 16,-3 0-1-16,0-3-4 16,-6 1 2-16,-5-1 2 15,-4 0 0-15,0-1 1 16,-1-2 1-16,-13 4 3 16,-2-2-2-16,-3 5 1 15,1 3-3-15,1 3-1 16,1 0 0-16,1 7-1 15,3 12 1-15,-1 8 0 16,2-1-1-16,2 4 1 16,2-4-1-16,7 0 0 15,0-5-1-15,10-3 0 16,8-3 1-16,3-5 0 16,7-3 0-16,1-7-2 15,5 0 1-15,12 0-7 0,-2-12-27 16,3-5-133-16</inkml:trace>
  <inkml:trace contextRef="#ctx0" brushRef="#br0" timeOffset="4431.2072">6409 2619 1447 0,'0'0'342'0,"0"0"-311"15,0 0-1-15,0 0-4 16,0 0-8-16,0 0-4 15,-22-22-7-15,22 22-4 16,0 0-1-16,0 0-2 16,0 0 0-16,-3 5-1 15,3 10 0-15,-1 9 1 16,1 3 0-16,0 4 0 16,0 3 0-16,0-1 1 15,0 0-1-15,0 1 0 0,1-3 0 16,4-4 0-16,-1-1 0 15,-2-6 1-15,1-6-1 16,-2 0 1-16,-1-4 0 16,0-2-1-16,0-3 0 15,0-1-3-15,0-4-3 16,0 0-6-16,0 0-3 16,6 0-18-16,4 0-39 15,3-7-319-15</inkml:trace>
  <inkml:trace contextRef="#ctx0" brushRef="#br0" timeOffset="4813.5396">6621 2853 1670 0,'0'0'121'15,"0"0"-103"-15,0 0-11 16,0 0 9-16,0 0-4 16,0 0-6-16,-16 54-2 15,16-36-1-15,15-2 0 0,3-2-3 16,7-5 2 0,5-5-2-16,1-4-9 0,4 0 8 15,-7 0-7-15,-1-12 8 16,-11-2 1-16,-5-3 1 15,-7 0 3-15,-4-3 5 16,0-4-4-16,-12 2 2 16,-7-1-4-16,-8 4 0 15,3 5-3-15,6 7 0 16,2 7-1-16,4 0-2 16,0 5-5-16,3 13-22 15,6 2-14-15,3 0-104 16</inkml:trace>
  <inkml:trace contextRef="#ctx0" brushRef="#br0" timeOffset="5465.1911">7157 2793 1794 0,'0'0'36'16,"0"0"-12"-16,0 0-3 15,0 0-7-15,0 0-6 16,0 0-5-16,-59-29-3 16,48 29 0-16,-1 12 1 15,0 3-1-15,3 3 0 0,3 3-1 16,4-2-4-16,2 0 0 15,0-4-5-15,11-1-7 16,8-6-4-16,2-2 0 16,0-6-5-16,0 0 0 15,-3 0 12-15,-6 0 14 16,0-6 6-16,-6-2 18 16,-3-1 12-16,-2 2-3 15,-1 3-7-15,0 1-7 16,0 2-3-16,0 1-4 0,0 0-9 15,0 0-3-15,0 10-5 16,0 14 4-16,0 8 1 16,0 7 0-16,6 6 0 15,-4 5-1-15,2 2-1 16,-1 3 2-16,-3-3-2 16,0-4-2-16,0-3 1 15,-3-6 0-15,-16-8-3 16,-5-7 1-16,-8-9 2 15,-3-10 2-15,-3-5-1 16,1-9 2-16,6-16 0 16,7-8 2-16,6-5 4 15,8-5 0-15,7-2-3 16,3 1 0-16,0 5-1 16,10 4-2-16,8 5-1 0,2 6 0 15,3 5-1-15,2 3-8 16,2 5-4-16,0 6-22 15,-2 0-73-15</inkml:trace>
  <inkml:trace contextRef="#ctx0" brushRef="#br0" timeOffset="5709.5818">7388 2822 1794 0,'0'0'73'0,"0"0"-59"15,0 0-5-15,0 0-2 16,0 0-7-16,0 0 0 16,0 34-1-16,0-15 1 15,0 1 0-15,0-3-6 16,5-4-28-16,-1-7-75 15</inkml:trace>
  <inkml:trace contextRef="#ctx0" brushRef="#br0" timeOffset="5848.9729">7416 2651 1759 0,'0'0'38'16,"0"0"-33"-16,0 0-5 15,0 0-14-15,0 0-157 16</inkml:trace>
  <inkml:trace contextRef="#ctx0" brushRef="#br0" timeOffset="6208.8996">7737 2764 1711 0,'0'0'127'15,"0"0"-103"-15,0 0 0 0,0 0-7 16,0 0-9-16,0 0-6 16,-73-7-2-16,51 21-1 15,-2 3 1-15,10 3 0 16,-1 2-1-16,8-2 1 15,5-1-2-15,2-3-2 16,0-1 2-16,8-3-2 16,11-2 2-16,4-3 1 15,9-2 1-15,-2-5-1 16,-1 0 1-16,-3 0 0 16,-7 0 2-16,-6 0-2 0,-3 0 0 15,-2 0-1-15,-1-3-9 16,-1 0-27-16,-5 0-148 15</inkml:trace>
  <inkml:trace contextRef="#ctx0" brushRef="#br0" timeOffset="7114.9501">9724 2670 1637 0,'0'0'156'0,"0"0"-127"15,0 0-1-15,0 0 2 16,0 0-17-16,0 0-7 16,-30-10 0-16,11 10-2 15,-5 0-1-15,3 0 0 0,-6 5-2 16,0 7-1 0,3 3 0-16,6 0 0 0,5 2 1 15,4 2-2-15,5-2 1 16,4 0-3-16,0-1 1 15,4-3 0-15,16 0 0 16,5-5 2-16,9 0 0 16,3-7 1-16,1-1-1 15,-4 0 1-15,-4 0-1 16,-6 0 1-16,-6-6-1 16,-4 1 1-16,-4-1 0 15,-6 2 0-15,1-1 0 16,-3 3-1-16,0-3 0 15,-2 1-2-15,6 1-9 0,-2-2-14 16,2-1-51 0,6 2-466-16</inkml:trace>
  <inkml:trace contextRef="#ctx0" brushRef="#br0" timeOffset="7364.9782">10065 2694 1837 0,'0'0'30'16,"0"0"-18"-16,0 0 3 16,0 0-8-16,0 0-7 15,0 0 0-15,2 33-1 0,4-10 1 16,-3-2 0-16,1 1-1 15,-2-5-9-15,1-2-21 16,-3-7-33-16,1-5-347 16</inkml:trace>
  <inkml:trace contextRef="#ctx0" brushRef="#br0" timeOffset="7513.1661">10039 2515 1762 0,'0'0'33'0,"0"0"-33"16,0 0-19-16,0 0-57 15,0 0-203-15</inkml:trace>
  <inkml:trace contextRef="#ctx0" brushRef="#br0" timeOffset="7892.0122">10290 2665 1784 0,'0'0'64'0,"0"0"-46"0,0 0-2 15,0 0-7-15,0 0-7 16,0 0 0-16,39 34-1 15,-15-15 0-15,-3 1-1 16,-1 1 0-16,-2 0 0 16,-4-1 0-16,-3 0-1 15,-4-5-1-15,-5-8-2 16,-2-3-5-16,0-4-8 16,-9 0 10-16,0-13 7 15,0-12 0-15,6-4 1 16,3-7 0-16,4-1 1 15,16 4 6-15,5 3-8 0,1 8 0 16,3 8-2-16,1 8-2 16,0 3-15-16,-3 3-44 15,-6 0-320-15</inkml:trace>
  <inkml:trace contextRef="#ctx0" brushRef="#br0" timeOffset="8413.9782">10989 2646 1716 0,'0'0'74'0,"0"0"-53"0,0 0 4 15,0 0-1-15,0 0-6 16,0 0-11-16,-70-17-2 16,59 17-1-16,-1 0 1 15,-1 0-3-15,-3 12-1 16,-1 4 0-16,1 4-1 16,4 2 1-16,3 0-1 15,6 0 1-15,3-2-1 16,0-1-1-16,10-1 0 15,15-2 1-15,7-5-1 16,1-3 1-16,0-4-2 16,-1-4 2-16,-4 0-2 0,-2 0-6 15,-6 0-5-15,-3-1-12 16,-6-7-26-16,-4 0-92 16</inkml:trace>
  <inkml:trace contextRef="#ctx0" brushRef="#br0" timeOffset="8803.1179">11238 2707 1836 0,'0'0'33'0,"0"0"-27"16,0 0-2-16,0 0 0 16,0 0-4-16,0 0 1 15,0 48 1-15,15-24-1 16,7-4-1-16,5-1 0 16,3-5-2-16,3-4-5 15,4-5 0-15,-1-3 3 16,-5-2 3-16,-6 0 1 15,-7-11 0-15,-7-5 0 16,-4-3 4-16,-4 0 2 16,-3-5 0-16,0-1-1 15,-8 3-1-15,-3 3-3 16,1 5-1-16,5 7 0 16,1 5-5-16,0 2-22 15,0 0-64-15</inkml:trace>
  <inkml:trace contextRef="#ctx0" brushRef="#br0" timeOffset="9051.3214">11724 2706 1795 0,'0'0'67'15,"0"0"-44"-15,0 0-1 16,0 0-6-16,0 0-13 0,0 0-3 16,0 15-2-16,1 4 2 15,5 1 0-15,1 0-2 16,-3-4-9-16,-1 1-10 16,0-5-24-16,0-7-161 15</inkml:trace>
  <inkml:trace contextRef="#ctx0" brushRef="#br0" timeOffset="9225.5987">11787 2501 1634 0,'0'0'190'0,"0"0"-162"15,0 0-20-15,0 0-6 16,0 0-2-16,0 0-17 15,-11 11-31-15,11-1-324 16</inkml:trace>
  <inkml:trace contextRef="#ctx0" brushRef="#br0" timeOffset="9511.0015">12058 2458 1832 0,'0'0'40'16,"0"0"-28"-16,0 0 2 15,0 0-4-15,0 0-10 16,0 0 1-16,0 77-1 16,0-41 1-16,0 5-1 15,0-2 1-15,0 1-2 16,0-4 1-16,0-4-4 15,0-7-2-15,0-6 1 16,2-4-2-16,2-6-4 16,1-3-20-16,2-6-8 15,3 0-82-15</inkml:trace>
  <inkml:trace contextRef="#ctx0" brushRef="#br0" timeOffset="9666.5219">11964 2680 1793 0,'0'0'41'15,"0"0"-37"-15,0 0-2 16,118-17-2-16,-60 9-44 16,5-3-1315-16</inkml:trace>
  <inkml:trace contextRef="#ctx0" brushRef="#br0" timeOffset="10363.5805">13852 2495 1738 0,'0'0'57'0,"0"0"-45"16,0 0-9-16,0 0 12 16,0 0-5-16,0 0-7 15,75-76 0-15,-63 59-2 16,-8-1 0-16,-2 0 3 16,-2 3 1-16,-2-2 3 15,-18 7-2-15,-10 2-3 16,-3 5-1-16,2 3 0 15,4 0 3-15,6 0 1 16,6 15-5-16,3 8 2 16,-3 9-2-16,3 6 1 15,-1 8-1-15,3 2 0 16,3 5-1-16,4 2 1 16,2-1-1-16,1 2 0 15,0-4 2-15,0-7-2 16,9-5 0-16,-2-10-1 0,1-5-4 15,-2-9-8-15,-5-9-8 16,2-7-40-16,-3 0-142 16</inkml:trace>
  <inkml:trace contextRef="#ctx0" brushRef="#br0" timeOffset="10797.0437">13496 2694 1534 0,'0'0'164'0,"0"0"-163"16,0 0-1-16,106-34 2 16,-57 29-1-16,6 3-1 15,-1 0 0-15,0 2-5 16,-5 0 5-16,0 0 2 16,-8 0-2-16,-15 0 1 15,-12 0 12-15,-7 0 17 16,-7 0-11-16,0 0 6 15,0 0-4-15,0 0-10 16,-9 4-4-16,0 9 2 16,-1 3-4-16,2 1 0 15,7 1-3-15,1 1-1 16,6 0 1-16,13 0 0 0,8-4-2 16,8-3-1-16,3-2 1 15,-1-10-2-15,-2 0-1 16,-10 0 0-16,-7-11 0 15,-9-6 3-15,-6-1 1 16,-3-5 0-16,-10 0-1 16,-13-4 1-16,-10 4-1 15,-4 3 0-15,4 6-1 16,7 8 1-16,6 6 0 16,7 0-36-16,8 9-169 15</inkml:trace>
  <inkml:trace contextRef="#ctx0" brushRef="#br0" timeOffset="11135.4445">14326 2643 1791 0,'0'0'46'0,"0"0"-32"15,0 0 5-15,0 0-9 16,0 0-7-16,99 14-1 16,-75 9-2-16,-1 3 1 15,-4 3-1-15,-5-1 0 16,-4-5 1-16,-8-6-1 0,-2-5-1 16,0-9-3-1,-11-3-3-15,-12-5 6 0,-3-15 1 16,6-6 0-16,10-6 0 15,10 2 4-15,0-1 4 16,30 3-8-16,5 5 0 16,12 6-2-16,3 6-28 15,-1 3-200-15</inkml:trace>
  <inkml:trace contextRef="#ctx0" brushRef="#br0" timeOffset="14056.9712">16123 2517 1752 0,'0'0'43'16,"0"0"-15"-16,0 0 4 15,0 0-4-15,0 0-11 0,0 0-2 16,0 0-3 0,0-19-3-16,0 19-4 0,0 0-2 15,0 0-3-15,0 0-1 16,0 3-3-16,0 16 3 15,0 5 1-15,0 3 1 16,0 4-1-16,0-3 1 16,0 0-1-16,0 1 1 15,0-3-1-15,0-4-7 16,0-2-8-16,0-6-3 16,0-1-6-16,0-6-31 15,-10-7-122-15</inkml:trace>
  <inkml:trace contextRef="#ctx0" brushRef="#br0" timeOffset="14807.402">15915 2675 1743 0,'0'0'36'0,"0"0"-5"16,0 0-1-16,0 0-10 16,0 0-12-16,0 0-8 15,47-40-1-15,-6 39-6 16,6-3-6-16,3 1-17 15,2 0-18-15,-2-2-63 16,-1-5 17-16,-9-2 27 16,-7-3 67-16,-14 0 39 15,-9-1 50-15,-7 2 12 16,-3 0-36-16,0 1-24 16,0 4-12-16,0 0-6 0,0 6-3 15,0 3-6-15,0 0-5 16,0 0-7-16,0 0-2 15,0 3-4-15,0 15-1 16,0 7 3-16,0 7 2 16,4-1 0-16,6 1-7 15,1-2 5-15,-1 1-5 16,5-3-5-16,0-7 4 16,1-6-2-16,-3-6-9 15,0-7 5-15,-6-2 1 16,1 0 12-16,2-14 1 15,1-3 3-15,-1-4-2 16,3 1 1-16,-2 6 4 16,0 1 0-16,2 3 3 0,-5 4-1 15,3 1 2 1,-5 2-4-16,0 1-1 0,0 2-1 16,2 0-3-16,3 0 0 15,1 5-1-15,3 7 0 16,-1 3 0-16,-3-1 1 15,5 0-1-15,-2-2-1 16,6-2-1-16,5-4 1 16,7-5-1-16,2-1 1 15,3 0-3-15,-2-16 3 0,-5-2-4 16,-7-1-1-16,-5-3 5 16,-7 1 1-16,-5 1 1 15,-6-1 1-15,0 4 4 16,0 2 2-16,-6 3-2 15,-5 7-4-15,1 5-1 16,2 0-1-16,3 4-1 16,4 13-2-16,1 5 1 15,0 0-1-15,11 3-1 16,16-5-7-16,11-1-11 16,13-5 2-16,10-7-39 15,7-5-816-15</inkml:trace>
  <inkml:trace contextRef="#ctx0" brushRef="#br0" timeOffset="15272.4603">18362 2544 1739 0,'0'0'97'16,"0"0"-93"-16,0 0-4 16,0 0 6-16,0 0 0 15,0 0-4-15,53-49-1 0,-44 35-1 16,-3-3 0-16,-6 0 0 15,0-2 0-15,-6 2 0 16,-12 2 0-16,-6 3 4 16,1 8-3-16,2 4 2 15,0 0 1-15,5 4 0 16,2 15-2-16,-2 4-1 16,7 10 1-16,-1 6 0 15,1 2-1-15,2 8 0 16,1-2 0-16,2 3-1 15,0 0 0-15,2-3 0 0,0-4 0 16,1-4 0 0,-1-8-6-16,-3-9-12 0,0-8-13 15,-1-14-80-15,-1 0-1447 16</inkml:trace>
  <inkml:trace contextRef="#ctx0" brushRef="#br0" timeOffset="15699.2908">18008 2674 1669 0,'0'0'6'15,"0"0"-2"-15,96-16-2 16,-59 13 7-16,5 3-2 16,-1 0-3-16,-3 0 8 0,-4 0 5 15,-3 0-4-15,-7 3-3 16,-8-3 0-16,-7 0 10 15,-7 0 2-15,-2 0 4 16,0 0-5-16,0 0-6 16,0 2-6-16,0 1-9 15,0 5 0-15,6 3 0 16,0 4 0-16,7 4 1 16,-1 0 0-16,6 1 0 15,5-4-1-15,1-2 0 16,2-3-2-16,-2-8 1 15,-5-3-1-15,-3 0 2 16,-6-3 0-16,-3-11 1 0,-4-1-1 16,-3-3 0-16,-2-2-2 15,-16 0 1-15,-9 2 1 16,0 4 2-16,-2 7-2 16,5 7-4-16,4 0-11 15,3 7-31-15,8 8-71 16,6-3-908-16</inkml:trace>
  <inkml:trace contextRef="#ctx0" brushRef="#br0" timeOffset="15978.3804">18824 2510 1641 0,'0'0'214'0,"0"0"-190"16,0 0-12-16,0 0-2 15,0 0-7-15,0 0-3 16,-12 66 3-16,9-32-2 16,2 4 0-16,1-1-1 15,0-1 0-15,0-8 0 16,0-6-4-16,1-8-11 15,4-8-21-15,5-6-43 16,2-3-157-16</inkml:trace>
  <inkml:trace contextRef="#ctx0" brushRef="#br0" timeOffset="16194.067">19021 2501 1756 0,'0'0'60'15,"0"0"-47"-15,0 0 6 16,0 0-5-16,0 0-8 16,0 0 7-16,-6 64-9 15,4-37-1-15,1 2-2 16,1 1 1-16,0-4-1 16,0 2-1-16,0-3-2 0,0-3-16 15,0-8-43-15,3-6-253 16</inkml:trace>
  <inkml:trace contextRef="#ctx0" brushRef="#br0" timeOffset="16546.7864">19207 2623 1792 0,'0'0'43'15,"0"0"-30"-15,0 0 5 16,0 0-11-16,0 0-1 0,0 0-5 16,-23 57 4-16,23-33-5 15,4-2 0-15,9-2 0 16,8-4 0-16,2-6-8 16,4-3-6-16,2-7 1 15,-2 0 4-15,-1-2 1 16,-7-12 0-16,-7-3 8 15,-6-3 2-15,-6-2 7 16,0-2 0-16,-15-2-1 16,-9 2-2-16,-3 4-5 15,2 5 0-15,7 8-1 16,3 7-1-16,3 0-16 16,2 7-58-16,4 4-415 0</inkml:trace>
  <inkml:trace contextRef="#ctx0" brushRef="#br0" timeOffset="17057.5607">19595 2614 1774 0,'0'0'71'15,"0"0"-61"-15,0 0-3 0,0 0 0 16,0 0-6 0,0 0 3-16,-10 41-2 0,10-22 0 15,4-2-1-15,8-2-2 16,6-3-2-16,-1-4-15 16,0-5 6-1,0-3-13-15,0 0-5 0,1-3 15 16,1-9 15-16,-5 0 2 15,0-1 16-15,-1 1 4 16,-4 2 1-16,0 1-5 16,-1 2-3-16,-1 2-4 15,7 5-7-15,0 0-4 16,4 5-1-16,5 9 1 16,-2 3-1-16,1 3 0 0,-1-3-4 15,0-3-2-15,-2-5-7 16,2-8 8-1,-4-1 5-15,-3 0 1 0,-2-16 2 16,-4-2-2-16,-5-6 0 16,-3-1 1-16,-2-1 0 15,-16 1 0-15,-4 4-1 16,1 2-1-16,0 6-6 16,2 8-16-16,4 5-40 15,3 0-893-15</inkml:trace>
  <inkml:trace contextRef="#ctx0" brushRef="#br0" timeOffset="17298.7106">20269 2635 1827 0,'0'0'27'16,"0"0"-27"-16,0 0 0 15,0 0 1-15,0 0 0 16,0 0-1-16,23 70-6 0,-13-59-61 16,2-6-981-1</inkml:trace>
  <inkml:trace contextRef="#ctx0" brushRef="#br0" timeOffset="17440.6014">20312 2496 1770 0,'0'0'0'0,"0"0"-26"15,0 0-90-15,0 0-277 16</inkml:trace>
  <inkml:trace contextRef="#ctx0" brushRef="#br0" timeOffset="17829.5248">20480 2601 1486 0,'0'0'347'16,"0"0"-333"-16,0 0-3 15,0 0 7-15,0 0-11 16,0 0-7-16,-3 23 0 16,9-4 2-16,7-2-2 15,1 0-1-15,2-2 0 16,3-6-10-16,2-5-8 0,0-4 2 16,2 0 1-16,-3-9 9 15,-2-7 7-15,-3-1 0 16,-2 0 2-16,-2 5 6 15,-3 1 8-15,-4 5 8 16,-2 3-7-16,-2 3 0 16,0 0-5-16,0 0-9 15,0 0-3-15,5 0 0 16,1 0-3-16,6 5 3 16,8 6-2-16,6 2-7 15,9-3-5-15,8-3-19 16,8 0-68-16,1-6-94 15</inkml:trace>
  <inkml:trace contextRef="#ctx0" brushRef="#br0" timeOffset="18330.6464">21115 2620 82 0,'0'0'1675'0,"0"0"-1630"16,0 0-18-16,0 0 2 16,0 0-2-16,0 0-16 15,-53-49-4-15,42 49-4 16,-1 2-3-16,0 13 0 15,2 3 0-15,2 3-1 16,4 0-1-16,4 1-2 16,0-4-5-16,12-1-8 15,10-6-5-15,9-3-4 16,5-5 8-16,3-3 18 16,-6 0 0-16,-9 0 0 15,-11-4 6-15,-7-5 16 16,-5 5 14-16,-1 1-10 0,0 2-9 15,0 1-2-15,0 0-7 16,0 0-8-16,0 23-3 16,-5 10 3-16,-1 11 0 15,1 13 0-15,4 6 0 16,1 11 1-16,0 6-1 16,8 5 0-16,9 1 1 15,-4-9 0-15,-2-14-1 16,-11-17-1-16,0-17-6 15,-17-22 0-15,-14-7 7 16,-12-24-2-16,-8-20 1 16,-4-11-3-16,4-4 0 0,13-1 3 15,11 0 1-15,15 7 0 16,7 6 4-16,5 9 0 16,2 8 0-16,17 8-4 15,11 8-1-15,10 7-8 16,7 6-22-16,3-2-124 15</inkml:trace>
  <inkml:trace contextRef="#ctx0" brushRef="#br0" timeOffset="19051.4486">21915 2486 1773 0,'0'0'54'15,"0"0"-28"-15,0 0 3 16,0 0-5-16,0 0-9 16,0 0-6-16,0-7-9 15,0 16-1-15,-3 11 0 16,-3 7 1-16,3 7 0 15,-2 2 2-15,2-1-2 0,2 2 0 16,-1-2 0 0,2-5 0-16,-1-5 0 0,1-7-9 15,0-4-2-15,0-7-3 16,0-5-16-16,0-2-36 16,0-6-26-16,-6-17-681 15</inkml:trace>
  <inkml:trace contextRef="#ctx0" brushRef="#br0" timeOffset="19517.5612">21806 2455 1770 0,'0'0'41'0,"0"0"-19"16,0 0-15-16,0 0 7 0,0 0-2 15,113-51-8-15,-74 51-1 16,-2 0-2-16,-2 12-1 15,-6 5-2-15,-6 1 2 16,-9 2-3-16,-6-2-3 16,-8 1-8-16,0-2 14 15,-10 0 1-15,-11 0 0 16,-2-3-1-16,3 1 0 16,1-4-1-16,8-1 0 15,6 0 0-15,5 0-6 16,0-1-2-16,11 4 9 15,14-1 0-15,5 2 1 16,3 0-1-16,1 0 2 0,-4-1-2 16,-6 1 0-16,-9-3 0 15,-8 1-2-15,-7 2-2 16,0-2 4-16,-8 3 0 16,-14-3 2-16,-6 0 0 15,-4 0-2-15,-3-2 0 16,-3-2-1-16,-2-1-2 15,3-1-5-15,2-6-19 16,6 0 5-16,8 0 8 16,8 0 13-16,11-7-3 15,2-2-58-15,0-3-447 16</inkml:trace>
  <inkml:trace contextRef="#ctx0" brushRef="#br0" timeOffset="19913.5783">22386 2680 1816 0,'0'0'13'0,"0"0"-7"15,0 0 6-15,0 0 0 0,0 0-7 16,0 0-2 0,-61 58 0-16,61-37-1 0,6 1-1 15,16-3-1-15,8-1-3 16,4-6 0-16,2-4-4 16,-1-7 0-16,-7-1 5 15,-6 0-1-15,-7-7-1 16,-9-9 2-16,-2-1 2 15,-4-3 3-15,0-4-1 16,-10 1 1-16,-8 1-3 16,-1 4 1-16,2 6 0 15,6 5-1-15,4 7-7 16,1 0-27-16,2 1-82 16,1 7-1347-16</inkml:trace>
  <inkml:trace contextRef="#ctx0" brushRef="#br0" timeOffset="20281.5321">22822 2701 386 0,'0'0'1430'0,"0"0"-1406"16,0 0-10-16,0 0 4 15,0 0-8-15,0 0-9 0,-11 4-1 16,5 12 0-16,3 3 0 16,3 1 0-16,0 0-1 15,0-2-1-15,14-3-2 16,5-6 0-16,0-6-1 16,1-3 2-16,-1 0 3 15,-5 0-1-15,-2-5 1 16,-1-7 0-16,-8-5 2 15,-3-2-1-15,0-1-1 16,-14-2-1-16,-6 1-2 16,-2 4 0-16,7 7 3 15,6 5-2-15,5 5-18 16,3 0-103-16,1 0-1154 0</inkml:trace>
  <inkml:trace contextRef="#ctx0" brushRef="#br0" timeOffset="20612.1358">23175 2461 1847 0,'0'0'32'0,"0"0"-21"15,0 0 2-15,0 0-5 16,0 0-7-16,0 0 0 0,-4 61-1 16,4-22 1-16,0 3 0 15,5 3 0-15,0-1-1 16,0-1 0-16,1-6 2 16,1-4-1-16,-1-11-1 15,-2-5-1-15,-2-8 0 16,1-5-3-16,-2-4-7 15,1 0-7-15,1 0-5 16,7-2-20-16,4-11-373 16</inkml:trace>
  <inkml:trace contextRef="#ctx0" brushRef="#br0" timeOffset="21017.9871">23414 2718 1241 0,'0'0'562'16,"0"0"-544"-16,0 0-17 15,0 0 5-15,0 0 4 16,0 0-6-16,71 0-3 16,-45 0 0-16,-3 0 0 15,1-4-1-15,-6-3-1 16,-2 1-4-16,-8-3 3 15,-5-1 2-15,-3-2 0 16,-1 0 6-16,-23 0 0 0,-9 0-2 16,-7 2-1-16,-3 6 1 15,3 4-1-15,9 0 4 16,8 1-3-16,4 12-3 16,5 4 0-16,3-1 0 15,3 4 0-15,8 2 0 16,0 1 0-16,0 0 0 15,19-1-1-15,9-5-3 16,9-3-4-16,11-3-4 16,9-5-5-16,7 1-26 15,3-7-76-15,2 0-49 16</inkml:trace>
  <inkml:trace contextRef="#ctx0" brushRef="#br0" timeOffset="21407.5955">24064 2713 1759 0,'0'0'28'16,"0"0"-2"-16,0 0 1 15,0 0-5-15,-95-53-6 16,69 48-8-16,1 5-2 16,5 0-2-16,3 0-3 15,0 12 0-15,2 1-1 16,3 1 0-16,0 4 0 15,9-1-1-15,2-2-2 0,1 1-4 16,0-4-2 0,10-2 0-16,5-3-3 0,6-3 5 15,0-4-3-15,4 0-1 16,1-2 5-16,-4-9 6 16,0 0 0-1,-4-3 7-15,-4 5 3 0,-5 1 5 16,-5 5 7-16,-4 3-6 15,0 0-5-15,0 0-8 16,3 0-3-16,2 0-1 16,3 5-2-16,4 7 2 15,1 2-3-15,6 0-17 16,6-3-23-16,3-4-70 16</inkml:trace>
  <inkml:trace contextRef="#ctx0" brushRef="#br0" timeOffset="21766.9035">24312 2689 1799 0,'0'0'41'16,"0"0"-24"-16,0 0-5 16,0 0-11-16,0 0-1 15,0 0 0-15,-3 35 2 16,9-16-1-16,8-2-1 15,0-1-6-15,4-4-6 16,1-2-4-16,2-6-3 0,3-4 3 16,0 0 5-16,-1-3 10 15,0-11 1-15,-2-4 2 16,1-3 12-16,-2-1 4 16,1 3 2-16,-4 5-3 15,-5 3-1-15,-5 8-4 16,-4 3-2-16,-2 0-6 15,3 3-4-15,-1 14-6 16,3 9 6-16,0 3 1 16,-1-1 0-16,-2-8-1 15,7-4-20-15,4-10-61 16</inkml:trace>
  <inkml:trace contextRef="#ctx0" brushRef="#br0" timeOffset="23168.6128">994 4140 112 0,'0'0'1669'0,"0"0"-1635"15,0 0-25-15,0 0 0 16,0 0 0-16,0 0-1 16,0 0-5-16,6 3-3 15,4-3 1-15,2 0 4 16,6 0 2-16,-4-6-3 15,2-7-4-15,-7 2 4 16,-4-3-4-16,-1 0 3 16,-4 0-2-16,0 5 0 15,0-3 1-15,-13 4-1 16,-8 3 4-16,-2 3-3 0,-3 2-1 16,1 0 0-16,1 13-1 15,7 4 0 1,2 3 0-16,10 2 0 0,2 8 0 15,3-1 0-15,0 0 0 16,14 2 0-16,10-4 0 16,6-3-1-16,5-5 0 15,4-7-6-15,4-4-6 16,-1-8-4-16,-1 0-49 16,3-15-191-16</inkml:trace>
  <inkml:trace contextRef="#ctx0" brushRef="#br0" timeOffset="23548.9903">1322 4087 1668 0,'0'0'110'0,"0"0"-67"16,0 0-14-16,0 0-4 16,0 0-11-16,0 0-11 15,9 1-3-15,15 14 2 16,4 5 0-16,5 3-2 15,1 1 1-15,1 1-1 16,-4-2 0-16,3-3-1 16,-4-5-8-16,-5-6-15 15,-2-7-15-15,-4-2-4 0,-7 0-28 16,1-9-16 0,-8-8 12-16,-2-3 75 0,-3-1 27 15,0 1 40-15,-3-1-14 16,-12 2 7-16,-2 6-18 15,-3 9-13-15,-6 4-14 16,-2 4-12-16,1 18 0 16,-1 7 0-16,4 5-1 15,3 3-2-15,6-1-3 16,8 0-9-16,7-5-30 16,0-5-105-16,1-9-1336 15</inkml:trace>
  <inkml:trace contextRef="#ctx0" brushRef="#br0" timeOffset="23841.7923">1911 4163 1719 0,'0'0'107'0,"0"0"-88"15,0 0-6-15,0 0-1 16,0 0-3-16,0 0-2 16,12 99-3-16,-3-55-3 15,0 7 1-15,3 3-1 16,-2-1-1-16,2-3 1 16,-6-5-1-16,0-8 0 0,0-3 0 15,-6-9-4-15,0-6-1 16,0-10-19-16,0-7-8 15,0-2-101-15</inkml:trace>
  <inkml:trace contextRef="#ctx0" brushRef="#br0" timeOffset="24141.4459">1958 4130 1226 0,'0'0'537'0,"0"0"-501"16,0 0-13-16,0 0 0 15,0 0-5-15,0 0-8 16,81-49-6-16,-51 55-4 16,0 13 1-16,0 5-2 15,-5 0 2-15,-4 2-2 16,-3 3 0-16,-8-4-7 15,-5 1-4-15,-5-4-10 16,0-3 9-16,-5-4 10 16,-9-6 1-16,-3-4-10 15,2-5-21-15,2 0-77 0</inkml:trace>
  <inkml:trace contextRef="#ctx0" brushRef="#br0" timeOffset="24607.0055">2423 4087 1766 0,'0'0'42'16,"0"0"-35"-16,0 0 2 15,0 0 2-15,0 0-7 16,89 71-4-16,-73-38 0 15,-5 0-1-15,0-2 0 16,-6-1-1-16,-2-6-19 16,-3-5-5-16,0-9 5 15,0-7 21-15,-11-3 0 16,0-3-4-16,2-16-6 0,0-8 10 16,8-5 15-1,1-4-10-15,0-3-5 16,11 3-1-16,11 4-3 0,4 7-4 15,3 7-12-15,-1 6-50 16,-1 9-177-16</inkml:trace>
  <inkml:trace contextRef="#ctx0" brushRef="#br0" timeOffset="25020.5013">2911 4120 1734 0,'0'0'50'0,"0"0"-32"15,0 0 3-15,0 0-4 16,0 0-7-16,0 0-5 16,41 9 3-16,-18-9-2 15,-1 0-5-15,0 0 2 16,-3-6-2-16,-3-3 1 15,-6-2-1-15,-3 1 1 16,-5 1 0-16,-2-4 2 16,0 1 4-16,-15 0 0 15,-11 3-6-15,-4 5-1 0,7 4-1 16,-1 0 0 0,9 5 0-16,2 13-1 0,5 7 0 15,0 6 1-15,6 5 0 16,2-2 0-16,0 0 0 15,12-5 0-15,4-5-1 16,5-6-1-16,3-4-2 16,3-7-7-16,0-7-5 15,7 0-35-15,3-13-173 16</inkml:trace>
  <inkml:trace contextRef="#ctx0" brushRef="#br0" timeOffset="25922.1528">3684 4032 1611 0,'0'0'39'0,"0"0"-21"15,0 0 11-15,0 0-5 16,-86-1-7-16,61 4-5 16,-4 5-4-16,6-2-5 15,3 1 5-15,7 0-2 16,5-2-3-16,5-1-1 16,3 0-2-16,0 2-2 15,0 0 2-15,0 0-1 16,0 1 1-16,0-1 0 15,7 5 2-15,3-2 3 16,3 2 1-16,1 1 0 16,2-1-2-16,-1 0-2 0,6 0 2 15,-4 2-2-15,0 1 0 16,-1 1 0 0,-5-4 0-16,-4 4-1 0,-5-5-1 15,-2 0 1-15,0-1 1 16,0-4 0-16,-14 0-1 15,-5-2 4-15,-4-3-3 16,-2 0 0-16,-3 0-2 16,1-3 1-16,3-4 0 15,5-3 0-15,7 4 0 16,6 2-2-16,6-1-4 16,0 3-34-16,7-4-115 15</inkml:trace>
  <inkml:trace contextRef="#ctx0" brushRef="#br0" timeOffset="26461.1148">4028 4000 1511 0,'0'0'235'0,"0"0"-218"0,0 0 15 16,0 0-8-16,0 0-18 15,-93-16 2-15,72 16-5 16,2 0-1-16,-2 0-1 16,2 0 0-16,7 7-1 15,1 0 0-15,4 1-1 16,7 2 0-16,0-1-2 15,0 1 3-15,0 0-1 16,0 2-1-16,15-2 0 16,0 1 1-16,2-1 0 15,6 0 1-15,-3-2 1 16,5 0 0-16,-2 1 1 16,0-2 1-16,-5 0-1 15,-2-3 0-15,-5 1-1 16,-3 2-1-16,-3-2 1 15,-1 3-2-15,-2-1 2 0,-2 2-1 16,0 4 1-16,-5-1-1 16,-12 2-1-16,-9-3 0 15,-2-1 0-15,-2-2 0 16,-3-3 0-16,2-2 0 16,6-1-3-16,11-2-1 15,8 0 5-15,6 0-7 16,0-5-41-16,10-6-62 15,14-1-285-15</inkml:trace>
  <inkml:trace contextRef="#ctx0" brushRef="#br0" timeOffset="26672.2928">4256 4100 1794 0,'0'0'39'15,"0"0"-29"-15,0 0 3 16,0 0 1-16,0 0-8 16,0 0-6-16,4 5 0 15,2 7 0-15,0 5 0 16,-1-1 0-16,3 1-12 16,-3-4-43-16,1-4-220 15</inkml:trace>
  <inkml:trace contextRef="#ctx0" brushRef="#br0" timeOffset="26840.9787">4354 3938 1737 0,'0'0'46'15,"0"0"-37"-15,0 0-9 16,0 0-12-16,0 0-106 15,0 0-1087-15</inkml:trace>
  <inkml:trace contextRef="#ctx0" brushRef="#br0" timeOffset="27238.8654">4545 4062 1808 0,'0'0'25'0,"0"0"-18"16,0 0 12-16,0 0-5 16,0 0-9-16,-45 75-3 15,45-59-1-15,0 1 1 0,3 0-2 16,14-4 0-16,5 0 0 15,4-5-3-15,2-5 2 16,-3-3 1-16,2 0-3 16,-9 0 3-16,-2-7 0 15,-5-3 1-15,-6-2 1 16,0-3 1-16,-5 1 3 16,0-3 1-16,0 0-1 15,-14 2-1-15,-3 0-4 16,0 4 0-16,3 4-1 15,3 4-3-15,-1 3-10 16,2 0-34-16,0 14-137 0</inkml:trace>
  <inkml:trace contextRef="#ctx0" brushRef="#br0" timeOffset="27677.2218">4894 4120 1855 0,'0'0'20'16,"0"0"-16"-16,0 0 1 15,0 0-5-15,0 0-1 0,0 0 1 16,6 31 0-16,6-16 0 15,1-4-3-15,-2-3-5 16,1-2 1-16,-2-4-4 16,-2-2 5-16,-1 0-1 15,5-6 5-15,3-14 2 16,4-4 1-16,0-2-1 16,1 0 6-16,1-1-3 15,0 8 0-15,-3 4 2 16,-6 6 0-16,-3 6-1 15,-8 3-2-15,2 0-1 16,3 5-1-16,3 14 0 16,6 4 0-16,-1 0 0 15,-1-1-1-15,-1-3 1 0,1-5 1 16,-1-3 0-16,1-7-1 16,4-4-14-16,7 0-176 15</inkml:trace>
  <inkml:trace contextRef="#ctx0" brushRef="#br0" timeOffset="31109.4668">8094 4065 1786 0,'0'0'37'15,"0"0"-25"-15,0 0 9 16,0 0-4-16,0 0-10 0,0 0-6 15,0 0 0 1,-42 75-1-16,46-61 0 0,14-2 0 16,9-4 0-16,6-5 0 15,4-3 1-15,0 0-1 16,-2-9 0-16,-5-6-1 16,-8-1 1-16,-7-3 2 15,-6 3-1-15,-5-1 2 16,-4 3 2-16,0 2 3 15,0 3 5-15,0 4-4 16,0 5 3-16,0 0-1 16,0 0-7-16,0 0-4 15,0 6-5-15,0 17 3 0,0 9 2 16,0 8 0 0,0 7 0-16,0 3 0 0,5 3 1 15,0 3-1-15,2 1-1 16,-1 1-1-1,1-5-1-15,-4-6 1 0,-3-4-3 16,0-11 3-16,0-6 0 16,-12-9 1-16,-1-9 0 15,-2-5 1-15,-2-3 1 16,-2 0 1-16,-1-16 1 16,3-2 1-16,2-6-2 15,1-1-2-15,5 4 0 0,2-4-2 16,4 4-2-1,3 1-10-15,0 3-8 0,13 3-35 16,11-3-122 0</inkml:trace>
  <inkml:trace contextRef="#ctx0" brushRef="#br0" timeOffset="31372.8897">8726 4117 1834 0,'0'0'44'0,"0"0"-43"16,0 0 1-16,0 0 1 15,0 0-3-15,118 0 0 16,-65 0-31-16,-2 0-36 16,-5 0-230-16</inkml:trace>
  <inkml:trace contextRef="#ctx0" brushRef="#br0" timeOffset="31536.503">8762 4282 1833 0,'0'0'29'16,"0"0"-28"-16,0 0 6 15,0 0-4-15,127-10-3 16,-48 0-21-16,4-3-166 16</inkml:trace>
  <inkml:trace contextRef="#ctx0" brushRef="#br0" timeOffset="35891.3753">10103 4371 1394 0,'0'0'205'16,"0"0"-186"-1,0 0 37-15,0 0-11 0,0 0-11 16,0 0-17-16,0 0-1 16,0 0 4-16,-2 26-4 15,2-26-6-15,0 0-1 16,0 0-2-16,0 0 0 15,0 0-2-15,0 0 1 16,0 0 1-16,0 0-2 16,0 0 0-16,0 0 2 15,0-5-1-15,0-10 1 16,-1-9-6-16,1-4-1 0,0-4 0 16,0 2 0-1,0 0 0-15,0 1 0 0,6 3 0 16,4 2-1-1,-2 4 1-15,-2 0 0 0,3 5 1 16,-2 0-1-16,2 1 0 16,0 1 0-16,3 1 1 15,-2 4 0-15,-1 1 0 16,3 2 1-16,-4 1-2 16,-3 4 0-16,5 0 0 15,0 0-1-15,2 0 0 16,1 0 1-16,1 7 0 15,5 3-1-15,-5 4 1 16,2 2 0-16,-1 3 0 0,-2 1 0 16,-2 2 0-16,-1 0 1 15,-1 1-2-15,-1-2 2 16,-2 1-2-16,-2 2 1 16,-1-2 0-16,-3 0 0 15,0-1-1-15,0-2 1 16,0-3 1-16,0-4-1 15,0-2-1-15,0-3-2 16,0-4 1-16,0-2-5 16,0-1-6-16,0 0-12 15,-1 0-28-15,-2-1-66 16</inkml:trace>
  <inkml:trace contextRef="#ctx0" brushRef="#br0" timeOffset="36093.833">10166 4255 1728 0,'0'0'72'0,"0"0"-54"16,0 0 5-16,0 0 3 15,0 0-20-15,0 0-4 16,49-17-4-16,-12 12 2 15,9 1-30-15,-1-1-81 16</inkml:trace>
  <inkml:trace contextRef="#ctx0" brushRef="#br0" timeOffset="36513.7383">9915 3860 1687 0,'0'0'94'0,"0"0"-80"16,0 0-9-16,0 0 2 16,0 0-4-16,0 0 2 15,107 0-2-15,-53-2-2 16,7-1-1-16,-1 0 1 16,-5-1-1-16,-3-1 0 15,-15 1 0-15,-13 2 0 16,-12 2 0-16,-5-2 1 15,-7 2 1-15,0 0-1 0,0 0 0 16,0 0-1-16,0 0-3 16,0 4-17-16,0 7 6 15,7 2-84-15</inkml:trace>
  <inkml:trace contextRef="#ctx0" brushRef="#br0" timeOffset="37023.9609">10710 4082 1829 0,'0'0'23'16,"0"0"-9"-1,0 0 5-15,0 0-7 0,0 0-11 16,0 0-1-16,-2 20-1 16,2 1 1-16,0 2 0 15,0 4 0-15,0-4 1 16,0-1 0-16,2-2-1 15,-2-3 0-15,0-2-3 16,0-5 0-16,0-1-6 16,0-2-2-16,0-4-3 15,0-1-27-15,0-2-47 16,0 0-97-16</inkml:trace>
  <inkml:trace contextRef="#ctx0" brushRef="#br0" timeOffset="37602.1055">10712 4035 1746 0,'0'0'62'0,"0"0"-40"16,0 0-13-16,0 0 8 15,0 0-1-15,0 0-12 0,77-39-1 16,-53 39-2 0,-3 0-1-16,1 4 1 0,-3 8-1 15,-4 1 0-15,-3 4-2 16,-6 0-1-16,-3 2 1 16,-3 1-2-16,0-1-1 15,-15 1-4-15,-3-3 5 16,-2 0 0-16,1-3 2 15,3-2 1-15,6-2 1 16,2-5 0-16,8-1-1 16,0-2-4-16,0 1-1 15,8 0 5-15,5 0 1 16,3 2 1-16,1-2 1 16,-3 0 1-16,-1 3 0 0,-1-1 1 15,1 1-1-15,-1 1 0 16,-2 1-1-16,-1 1-1 15,-1-2-1-15,-3 3 0 16,-2-1 0-16,-3 2 0 16,0 1 0-16,0 1-4 15,-11-2 1-15,-6 0-1 16,-5-1 1-16,-3-2-1 16,-2-1-8-16,0-3 1 15,-1-2-3-15,7-2 1 16,3 0 11-16,7 0 0 15,4 0-15-15,5 0-67 16,2-2-327-16</inkml:trace>
  <inkml:trace contextRef="#ctx0" brushRef="#br0" timeOffset="38028.3016">11433 4087 1815 0,'0'0'31'0,"0"0"-19"15,0 0 14-15,0 0-8 16,0 0-10-16,-94-8-4 16,77 17-3-16,0 9-1 15,2 3 0-15,3 3 0 16,3 3 0-16,0 2 0 16,6-2 0-16,3 2-1 15,0-6 0-15,2-3 1 16,14-3-2-16,6-2-1 15,4-6 3-15,6-1 0 0,3-6 1 16,-2-2 0-16,-2 0-2 16,-1 0 0-16,-5-5-7 15,-4-2-9-15,0 1-23 16,-7 0-55-16</inkml:trace>
  <inkml:trace contextRef="#ctx0" brushRef="#br0" timeOffset="38436.504">12001 4187 1820 0,'0'0'41'0,"0"0"-33"16,0 0 4-16,0 0 8 15,0 0-12-15,0 0-5 16,42-14-2-16,-9 14 0 15,3 0 0-15,4 0 0 16,-1 0-1-16,0 0 0 16,-1 0-1-16,-5 0-2 15,-6 0-3-15,-9 0-3 0,-6 0 0 16,-6 0-5-16,-3 0-5 16,-3-3-11-16,0-1-40 15,0-2-1263-15</inkml:trace>
  <inkml:trace contextRef="#ctx0" brushRef="#br0" timeOffset="38759.1763">12188 4047 1834 0,'0'0'27'0,"0"0"-10"16,0 0-4-16,0 0-3 16,0 0-10-16,0 0 1 15,-3 34-1-15,6-6 1 16,5 1 0-16,-1 1 0 16,2-1-1-16,-5-2 0 15,-2-4-1-15,-2-3-1 16,0-5-3-16,0-5 1 15,0-3-2-15,0-5 0 0,0-1 0 16,0-1-2 0,0 0-7-16,0 0-40 0,0-3-1728 15</inkml:trace>
  <inkml:trace contextRef="#ctx0" brushRef="#br0" timeOffset="40902.4506">12986 4330 1504 0,'0'0'244'0,"0"0"-219"15,0 0-5-15,0 0 8 16,0 0-10-16,0 0-7 0,0 0-1 15,0 0-1 1,0 0-1-16,0 0 0 0,0 0 1 16,0 0-3-16,0 0 2 15,0 0-2-15,0 0 1 16,0 0 0-16,0-5-3 16,0-9-2-16,0-6-2 15,-1-4 0-15,1-5-1 16,0-2 1-16,0-3-1 15,0-1 0-15,0 3 0 16,4 4-2-16,6 1 2 16,1 1 1-16,-2 5 0 15,3 1 0-15,0 3 0 16,-4 0 1-16,3 6 0 0,-4 2-1 16,0 2 0-16,-2 1 0 15,-3 5 1-15,1-1-1 16,-3 2-1-16,4 0 1 15,4 0 0-15,4 3-1 16,6 10 1-16,1 2 0 16,1 2 0-16,-1 5-2 15,-1 2 2-15,0-2 1 16,-5 3-1-16,0-2 0 16,0-1 0-16,-3 2 0 15,-3-2-1-15,-1-1 0 16,-1-1 0-16,-2-2 2 15,-3-2-2-15,3-2 1 0,-3-2-2 16,0-2-4 0,0-3 0-16,0-1-8 0,0-4-9 15,-3 0-16-15,-3-2-38 16,1 0-415-16</inkml:trace>
  <inkml:trace contextRef="#ctx0" brushRef="#br0" timeOffset="41076.7198">13099 4158 1701 0,'0'0'124'0,"0"0"-108"0,0 0-4 16,0 0-3-16,0 0-5 16,0 0-4-16,82-37-3 15,-41 34-8-15,2-1-49 16,3 0-139-16</inkml:trace>
  <inkml:trace contextRef="#ctx0" brushRef="#br0" timeOffset="41353.7308">13704 4023 1835 0,'0'0'21'0,"0"0"-7"0,0 0 6 15,0 0-6 1,0 0-13-16,0 0-1 0,-1 25 0 16,1-2-1-16,0 5 2 15,0 2-1-15,0-2 0 16,3 0 2-16,2-3-2 16,-2-2-2-16,-3-3-4 15,3-6-4-15,-3-2-3 16,0-7-1-16,0-1-11 15,0-4-20-15,0 0-30 16,-3-3-712-16</inkml:trace>
  <inkml:trace contextRef="#ctx0" brushRef="#br0" timeOffset="41922.9952">13664 4013 1749 0,'0'0'48'16,"0"0"-28"-16,0 0 0 15,0 0 2-15,0 0-5 16,91-52-12-16,-66 50-2 16,1 2 1-16,-2 0-3 15,-2 4-1-15,-3 8 0 0,-6 1-1 16,-4 0-2-1,-5 4 1-15,-4 3-1 0,0 1-1 16,-4 1-1-16,-11-1-1 16,-3-3 0-16,0 0-3 15,5-3 4-15,4-5 1 16,4-2-2-16,1-4 4 16,4 1 1-16,0 0 1 15,0-2-3-15,0 1 3 16,7 0 0-16,2 0 4 15,2 1-1-15,0-1 3 16,3 3 0-16,1 1 0 0,-2 1 1 16,1 2-2-1,2 0-3-15,-2 1 0 0,1 1 0 16,-5-1-2 0,-1 1 0-16,-3-2 0 0,-2-2 0 15,-2 1-2-15,-2-3 0 16,0 3-2-16,-8-2 0 15,-12-1 3-15,-7 0 0 16,-6-2 1-16,-3-1-2 16,0-4 2-16,3 0-5 15,6 0-2-15,7 0 3 16,6-6-4-16,4 0-13 16,7-1-15-16,3 0-85 15</inkml:trace>
  <inkml:trace contextRef="#ctx0" brushRef="#br0" timeOffset="42352.9883">13621 3771 1719 0,'0'0'18'0,"0"0"0"15,0 0-8-15,0 0-2 16,0 0-4-16,81-4-2 15,-41 4 3-15,3-3-5 16,2 1 2-16,0-4 4 16,0 0 4-16,-3 1-2 15,-11 1 0-15,-4 1-3 16,-13 0 2-16,-7 2-2 16,-6-1 1-16,-1 2 0 15,0 0-2-15,0 0-4 16,0 0-1-16,0 0-8 15,2 7-33-15,4 4-6 0,2-1-691 16</inkml:trace>
  <inkml:trace contextRef="#ctx0" brushRef="#br0" timeOffset="42934.6349">14599 4000 1744 0,'0'0'47'15,"0"0"-18"-15,0 0 2 16,0 0-5-16,0 0-11 0,0 0-7 15,-78-12-1 1,52 12-4-16,0 0-1 0,-1 3-1 16,1 10 0-16,5 4 0 15,-1 4-1-15,3 7 0 16,5 0-1-16,4 3 1 16,4-2-1-16,6 0 1 15,0-4-3-15,2-4 0 16,18-2 2-16,7-4 0 15,7-3 1-15,4-6 0 16,0-3 1-16,0-3 0 16,-8 0 0-16,-5 0-1 15,-9-6 1-15,-4 3 0 16,-6-2 0-16,-4 1-1 0,-1 1 0 16,2 0-14-16,-3-3-43 15,0-2-926-15</inkml:trace>
  <inkml:trace contextRef="#ctx0" brushRef="#br0" timeOffset="43529.0608">15540 4054 1825 0,'0'0'23'16,"0"0"-12"-16,0 0 9 16,0 0-3-16,0 0-15 15,0 0 1-15,37-4-3 16,3 4 3-16,12-2-1 16,2 1-1-16,4 1 0 15,-4-2-1-15,-6 2 1 16,-10 0 0-16,-8 0-1 15,-12 0-1-15,-11 0 1 16,-3 0 0-16,-4 0-3 0,0 0 0 16,0 0-5-16,0 0-8 15,0 0-10-15,-5-6-31 16,-8 1-727-16</inkml:trace>
  <inkml:trace contextRef="#ctx0" brushRef="#br0" timeOffset="43822.701">15830 3889 1723 0,'0'0'123'16,"0"0"-114"-16,0 0-1 15,0 0 11-15,0 0-10 16,0 0-9-16,-8 25 1 15,8 2-1-15,0 3 1 16,0 2 1-16,0 0-1 16,2 0 0-16,4-1 0 15,0-6 0-15,-3-5 0 16,-1-3-1-16,-2-4-1 16,0-6-2-16,1 2-3 15,-1-2-15-15,0-4-28 16,2-3-127-16</inkml:trace>
  <inkml:trace contextRef="#ctx0" brushRef="#br0" timeOffset="45884.9708">16558 4224 1619 0,'0'0'176'0,"0"0"-158"15,0 0-9-15,0 0 7 16,0 0-4-16,0 0-8 16,0 5-2-16,0-5-1 15,0 1 3-15,0-1-2 16,0 0 0-16,0 2 0 15,0-2 0-15,0 0-1 16,0 0 0-16,0 1 0 16,0-1-1-16,0 0 2 15,0 0-1-15,0 0 1 0,0 0 2 16,0 0-2-16,0-12 5 16,0-12-5-16,0-3-2 15,0-6-1-15,0-4 0 16,0 1 1-16,3 0-2 15,5 3 2-15,0 1 0 16,0 6 0-16,-2 2 0 16,0 3 0-16,0 9 1 15,1-1 2-15,-2 4 0 16,4 3-2-16,-3 0 0 16,-1 2 0-16,2 1 1 15,-1 3-2-15,4 0-1 0,7 0 1 16,-1 10 0-1,6 4 0-15,-1 3 0 0,-1 0 0 16,-1 3 1-16,-1 0-1 16,-3 2 0-16,0 0 0 15,-5 0 0-15,-2 0 0 16,-2-2 0-16,-1-3 0 16,-3 2 0-16,1-2 0 15,-3-2 0-15,1 1 0 16,1-5 0-16,-2-1 1 15,0-2-1-15,0-3-1 16,2-1-8-16,-2-1-11 16,1-3-9-16,-1 0-60 0,0 0-182 15</inkml:trace>
  <inkml:trace contextRef="#ctx0" brushRef="#br0" timeOffset="46101.8854">16715 4035 1749 0,'0'0'36'16,"0"0"-33"-16,0 0-2 0,0 0 1 15,0 0-2 1,91-3 1-16,-48 1-1 15,2-3-19-15,5-2-81 0,-3 1-1202 16</inkml:trace>
  <inkml:trace contextRef="#ctx0" brushRef="#br0" timeOffset="46446.1126">17230 3905 1758 0,'0'0'83'0,"0"0"-67"16,0 0 2-16,0 0-2 15,0 0-7-15,0 0-8 16,-2 20-1-16,2 5 0 15,0 3 3-15,0 2-3 16,0-1 1-16,0-1-1 16,0-2 0-16,0-3 0 15,2 0 1-15,1-9-1 16,-3-2-6-16,1-4 0 16,1-4-4-16,-2-2-9 15,0-2-13-15,0 0-24 0,0-6-97 16</inkml:trace>
  <inkml:trace contextRef="#ctx0" brushRef="#br0" timeOffset="47032.9529">17212 3931 1673 0,'0'0'141'16,"0"0"-111"-16,0 0-6 15,0 0-5-15,0 0-5 16,0 0-8-16,49-46-4 16,-27 43 0-16,2 1 0 15,-3 2-1-15,3 0 0 16,-3 3-1-16,-6 6-2 16,-2 4 2-16,-6 0-4 0,-5 4 0 15,-2 1-3-15,0 2 1 16,-2 0 3-16,-14 0-4 15,-3-2-2-15,-2-2 5 16,2-4-3-16,4 0 5 16,2-5 2-16,5-3 0 15,5-2-2-15,3-1 1 16,0-1 0-16,0 3-2 16,0 0-1-16,3-1 4 0,8 3 2 15,-1-1-1 1,3-1 3-16,0 1 0 0,-2 1 1 15,-2 2-1-15,1 2-3 16,-4-1-1-16,2 3 0 16,-2-2-2-16,-1 1 2 15,-2 2 0-15,-3-1 1 16,0-2-1-16,0 0 0 16,-4-1 0-16,-8-1 3 15,-1-1-1-15,-7-1 0 16,-5-2 0-16,-3 1-1 15,-5-3 0-15,3-1-1 16,2 0-3-16,7 0-2 0,4 0 0 16,10 0-3-1,5 0-4-15,2 0-15 0,0 0-2 16,0-2-104-16</inkml:trace>
  <inkml:trace contextRef="#ctx0" brushRef="#br0" timeOffset="47653.0867">17898 3970 1621 0,'0'0'77'15,"0"0"-38"-15,0 0 9 16,0 0-13-16,0 0-10 16,0 0-9-16,-3-7-2 15,-5 6-5-15,-2 0-2 16,-2 1 0-16,-2 0-2 0,-2 0 0 16,-3 0-3-1,2 1 0-15,-5 9 1 0,-2 2-3 16,3 5 1-16,-3 2-1 15,5 3 0-15,5-2 0 16,4 3 0-16,9-1-2 16,1 1 0-16,3 0-1 15,18-2 2-15,7-4-1 16,9-1 2-16,5-7 0 16,1-4-2-16,-2-2 1 0,-3-3 1 15,-5 0 0 1,-5 0 0-16,-8-3 0 0,-2-2 1 15,-9 1-1-15,-4 1 1 16,0 1 0-16,-5-1 0 16,1-1-1-16,1 1 0 15,1-1-3-15,1-1-32 16,1-5-100-16</inkml:trace>
  <inkml:trace contextRef="#ctx0" brushRef="#br0" timeOffset="48326.7875">17740 3688 1606 0,'0'0'160'0,"0"0"-136"16,0 0 0-16,0 0-1 0,0 0-7 16,0 0-7-16,-24 8-3 15,40-5-5-15,10-2-1 16,14-1 7-16,5 1-3 15,-1-1-1-15,-1 1-1 16,-3 1-1-16,-2-2 0 16,-8 0 0-16,-9 0 3 15,-9 0-3-15,-9 0 0 16,-3 0 5-16,0 0-2 16,0 0-1-16,0 0-3 0,0 0-1 15,0 0-1 1,0 0-12-16,-8 0-43 0</inkml:trace>
  <inkml:trace contextRef="#ctx0" brushRef="#br0" timeOffset="98398.5598">1623 7106 1284 0,'0'0'302'16,"0"0"-261"-16,0 0-3 16,0 0 17-16,0 0-32 15,0 0-9-15,0 0-5 16,0 0-1-16,3 0 0 16,-3 0-2-16,0 0 0 15,0 0 2-15,0 0-1 16,0 1 0-16,0 1 2 15,0 2-6-15,0 0-1 16,0 5 4-16,0-1-2 0,0 2 0 16,2 2-1-16,-2-2 1 15,3 2-1-15,-2 0-1 16,1-3-1-16,-2 2-1 16,1-3 4-16,-1-2-3 15,0-2 2-15,0-3-2 16,0 0 0-16,0-1 3 15,0 0-1-15,0 0 3 16,0 0 2-16,0-14 1 16,0-9-6-16,-3-7-2 15,-1-7 0-15,2-8-1 16,2-5 0-16,0 0-1 16,0 3 1-16,2 5 0 15,5 3 0-15,3 7-1 0,1 2 1 16,-2 2-1-16,3 3 1 15,-2 0 0-15,1 5 0 16,-2 4 0-16,3 4 0 16,-5 3 1-16,2 3-1 15,-5 4 1-15,-1 2-1 16,2 0-1-16,1 0 0 16,4 5-1-16,1 7 1 15,-1 5 1-15,2 0 0 16,2 5 0-16,-1 0 0 15,-3 2 0-15,1 3 0 16,-5 0-1-16,4 2 1 0,-4 4 0 16,2-2 2-1,-5 2-2-15,1-1 0 0,0-3 1 16,-2-2-1-16,1 0 0 16,0-1 0-16,-3-1 0 15,3-1 0-15,-3-4 0 16,0-2 0-16,0-1 1 15,2-5-1-15,1 2 0 16,-3-4 0-16,1-3-1 16,-1-2-4-16,0-2-5 15,0-1-9-15,0-2-39 16,0 0-77-16</inkml:trace>
  <inkml:trace contextRef="#ctx0" brushRef="#br0" timeOffset="98575.7922">1677 7071 1707 0,'0'0'41'0,"0"0"-39"15,0 0-2-15,110-37-6 16,-59 31-371-16</inkml:trace>
  <inkml:trace contextRef="#ctx0" brushRef="#br0" timeOffset="100897.0916">1847 7803 985 0,'0'0'637'16,"0"0"-606"-16,0 0-21 15,0 0 11-15,0 0 8 16,0 0-18-16,0 0 1 15,0 7 0-15,3 2 0 16,-3-1-1-16,4 1 0 0,-4 1 2 16,0-3-6-16,2 4-1 15,-2 0 3-15,0 1-5 16,1 3-1-16,-1 0 0 16,0 1-1-16,1 1-1 15,1 2 1-15,0-2-2 16,1 5 1-16,0-1 1 15,-2 1-2-15,1 0 1 16,1 0 0-16,-2 1-1 16,-1-1 0-16,2 3 1 15,-2-4-1-15,0 1 0 16,3-1 0-16,-3 2 1 16,0-1-1-16,0-2 0 15,0 3 0-15,0-2 0 0,0 2 1 16,0-1-1-16,0 0 0 15,0 1 0-15,0 2 0 16,0-1 0-16,0 3 0 16,0 3 1-16,0-2-1 15,0 3 1-15,0-2-1 16,0 0 0-16,0 1 0 16,0-1 0-16,0 0 1 15,0 2-1-15,0-2 1 16,0 3 0-16,1 0-1 15,-1 0 1-15,3 1 0 16,-2 0-1-16,1 1 0 0,4 2 0 16,-3 1 0-16,3-3 0 15,-1 4 0 1,2-2 0-16,-1 3 1 0,1 6-1 16,-2-3 0-16,4 2 0 15,1-4 1-15,-4 0-1 16,2-1 0-16,-1-1 0 15,2 1 0-15,-3 0 0 16,3-1 0-16,0 0 0 16,-2 1 1-16,1-3-1 15,-2-1 0-15,0-1 0 16,1-3 0-16,-1 1 0 16,0-2 0-16,-1 0 0 0,-1-3 0 15,2 5 0-15,-3-4 0 16,0 1 0-16,3 0 0 15,-3-2 1 1,3 3-1-16,-1 0 0 0,-2-1 0 16,1 2 0-16,-1 2-1 15,-2 0 1-15,2 7 1 16,-3 5-1-16,2 2 1 16,-2 0-2-16,0 3 2 15,0-2-1-15,0-1 0 16,0 1 0-16,0 2 0 15,0 2 0-15,0-3 0 16,0 4 0-16,0-3 0 0,0-3 0 16,0 3 0-16,0-2 0 15,0-3 0-15,0 1 0 16,0-3 0-16,0-1 0 16,0-2 0-16,0-4 0 15,0 1 1-15,1-3-1 16,1-2 0-16,-2 2 0 15,1-3 0-15,1-1 0 16,-2 1 0-16,0-5 0 16,0-1 0-16,0-2 0 15,0-6 0-15,0 0 0 16,0 0 0-16,0-3 0 16,0 2 0-16,0-1 0 15,0-4 0-15,0 0 0 0,0 3 0 16,0 1 1-16,0 1-1 15,0 1 1-15,0 3-1 16,0 1 0-16,0 5 0 16,0 3 4-1,0 1-3-15,0 3-1 0,0 0 3 16,0 1-3-16,0 3 1 16,0 0-1-16,0 5 0 15,0 0 1-15,0 4 0 16,0 3 0-16,1 6 1 15,1-1-2-15,-2 4 1 0,0 3-1 16,3 6 0-16,0 5 1 16,1 1 0-16,-4 2-1 15,0-2 0 1,0-1 0-16,0 3 1 16,0 2-1-16,0 1 0 15,0 1 1-15,0-1-1 0,0 2 1 16,0 1-1-16,0 0 1 15,0 3 0-15,0 5-1 16,-4 1 1-16,1 0 0 16,-2-1 0-16,-1-3 0 15,0-4-1-15,0 0 1 0,-3-2 0 16,2-3-1 0,1-2 1-16,0 0-1 0,-1-1 0 15,3-4 1-15,2-1-1 16,0 0 1-16,-1 3-1 15,2-2 2-15,-1-2-1 16,-1-7-1-16,2-3 0 16,-1 2 0-16,2-4 1 15,0 0 0-15,0-2-1 16,0-2 0-16,0-6 0 16,0-3 0-16,0-2 0 15,0-4 0-15,3-5 0 16,0-5 0-16,2-6 0 15,-2-4 0-15,1-7 1 16,-1-3-1-16,0-3 0 0,-3-4-1 16,0 0-2-16,0-5-1 15,0-18-25-15,0-15-443 16</inkml:trace>
  <inkml:trace contextRef="#ctx0" brushRef="#br0" timeOffset="104496.9546">2005 8170 766 0,'0'0'426'0,"0"0"-360"15,0 0 14-15,0 0 1 16,0 0-21-16,0 0-22 15,0 0-16-15,-4 0 1 16,4 0 9-16,-3 0 3 16,3 0 5-16,0 0-2 15,0 0-13-15,0 0-11 16,-2 0-7-16,-2 0-5 16,-1 0-1-16,-1 0 4 0,3 0-4 15,-3 0 0-15,5 0 2 16,-2 0-1-16,3 0 1 15,0 0-2-15,0 1 2 16,0 1-1-16,0-2 3 16,0 0-1-16,0 0 2 15,0 0 0-15,0 0-1 16,0 0 0-16,0 0-2 16,0 0-3-16,0 0 0 15,7 0 3-15,5 0 3 16,12 0-3-16,4 0 0 15,8 0-2-15,6-3 0 16,10-2-1-16,8-3 0 16,0 4 1-16,1-1 0 0,-1-2-1 15,-1 4-2 1,-7-2 2-16,2 3 1 0,-8-1 0 16,-3-1-1-16,-3-2 0 15,-10 0 0-15,-4 1 0 16,-5 2-1-16,-5-1 1 15,-4 1 1-15,-6 1-1 16,-3-3 2-16,2 5-1 16,-3 0 2-16,-2 0-1 15,0 0-1-15,0 0 0 16,0 0-1-16,2-2 0 16,-1 2 0-16,1 0 2 0,-1-1-2 15,-1-1 0-15,1 2 0 16,-1 0 0-16,2 0 0 15,-2 0 0-15,0 0 0 16,0 0 0-16,0 0 0 16,2 0 0-16,-2 0 0 15,0-1 0-15,0 1 0 16,1 0 0-16,-1 0 0 16,2 0-1-16,-1 0 1 15,0 0 1-15,1 0 0 16,1 0-1-16,-3 0 1 15,0 0 4-15,0 0 2 16,2-2-3-16,1 1-2 0,2-2 1 16,0 0-3-16,3-1 0 15,-1 0 1-15,1 1 0 16,-1 2-1-16,2-1 1 16,-3 2-1-16,7-4 0 15,0 3 0-15,2-2-1 16,0 0 2-16,3 2-3 15,2-1 2-15,5 1 0 16,4-2 0-16,-1 0 1 16,2-1-1-16,-2 0 0 15,-1 0 0-15,-5 1 0 16,1-2 0-16,-4 3 1 16,-2-1-1-16,-4 1 0 15,-4 1-1-15,-3 1 2 16,1 0-1-16,-2 0 1 0,0 0-1 15,-1-1-1-15,-1 1 1 16,0 0 0-16,-3 0 0 16,0 0 0-16,0 0 0 15,0 0 1-15,3 0-1 16,-3 0 0-16,1 0-2 16,1 0 2-16,0 0 0 15,-2 0 0-15,2 0 0 16,-2 0-1-16,1 0 1 15,1 1-3-15,-2 2 2 16,1 4 1-16,-1 2 0 16,2 2 0-16,-2 4-1 0,3 3 2 15,-3 4-1 1,0 2 1-16,0 1-1 0,3 0 0 16,-3 3 1-16,0-1 0 15,0 0-1-15,0 0 0 16,3 0 0-16,-3 1 1 15,5 1-1-15,-2 0 0 16,2 0 1-16,1-2-1 16,-1 3 0-16,-1-3 0 15,-1-2 1-15,0-2-2 16,-2-3 2-16,3-5-1 16,0-1 0-16,-4-2 2 0,0-4-2 15,3-1 0-15,-3-2 0 16,0-3 0-16,0 0 1 15,0-2-1-15,0 0-1 16,0 0 0-16,0 0-26 16,0-2-78-16</inkml:trace>
  <inkml:trace contextRef="#ctx0" brushRef="#br0" timeOffset="105107.0064">2997 8770 1655 0,'0'0'82'15,"0"0"-66"-15,0 0 0 16,0 0 5-16,0 0 0 16,0 0-11-16,0 0-4 15,37 0-5-15,-3-2 0 16,5-1 2-16,8 3-1 15,6 0-2-15,3-2 1 16,3 0-1-16,-1 2 1 16,-6 0-1-16,-8 0 0 0,-13 0 0 15,-4 0 1-15,-12 0 0 16,-5 0-1-16,-7 0 0 16,-3 0 0-16,0 0 2 15,0 0 4-15,0 0-5 16,0 0 1-16,0 0-2 15,0 0-11-15,0 0-42 16,-13 0-340-16</inkml:trace>
  <inkml:trace contextRef="#ctx0" brushRef="#br0" timeOffset="105560.7663">2989 8833 1666 0,'0'0'66'16,"0"0"-41"-16,0 0 6 0,0 0-3 16,0 0-11-16,0 0-12 15,-4 2-1-15,13 10 7 16,9 2 1-16,2 0-5 16,6 4 0-16,4 2-3 15,4-1-1-15,1 3 0 16,1 2-2-16,-1-4 0 15,-2 1-1-15,-5-6 1 16,-4-1-1-16,-9-4 0 16,3-3 0-16,-8-2-1 15,-3-3-1-15,1-2-1 16,-5 0-3-16,0 0-2 16,2 0-18-16,-1-3-28 15,1-7-55-15,-3-3-488 16</inkml:trace>
  <inkml:trace contextRef="#ctx0" brushRef="#br0" timeOffset="105923.8799">3623 8726 1735 0,'0'0'42'15,"0"0"-38"-15,0 0 2 16,0 0 16-16,0 0-7 16,-43 83-4-16,27-53-5 15,-2 0 2-15,-3 2-7 16,-3-1 5-16,2-2-2 15,-1-1-2-15,5-5-2 16,2-6 1-16,7-4 1 16,3-4-2-16,3-4 0 15,-1-2-1-15,4-2-1 16,0 1-12-16,0-1-15 16,0-1-26-16,0 0-248 0</inkml:trace>
  <inkml:trace contextRef="#ctx0" brushRef="#br0" timeOffset="106656.8041">3408 9151 1735 0,'0'0'46'15,"0"0"-25"-15,0 0 7 16,0 0 0-16,0 0-11 16,0 0-11-16,-41-8-3 15,32 8 1-15,-2 6-3 16,0 9 1-16,-3 5-1 15,3 2 0-15,1 4-1 0,4 6 0 16,4-3 0 0,2 2 1-16,0-5-1 0,7-3-2 15,12-4 2 1,6-8 0-16,2-3 2 0,4-8-2 16,1 0 1-16,-2-5-1 15,5-15 0-15,-9-3-1 16,-8-6 1-16,-9-2 0 15,-9-3 0-15,0 0-1 16,-18 2-1-16,-12 8 2 16,-6 7-3-16,-2 15 2 15,-1 2 0-15,4 12-10 0,1 17-39 16,7 5-840-16</inkml:trace>
  <inkml:trace contextRef="#ctx0" brushRef="#br0" timeOffset="109273.37">3434 9522 615 0,'0'0'517'16,"0"0"-362"-16,0 0-92 16,0 0-19-16,0 0 32 15,0 0-6-15,0 0-24 16,0-24 5-16,0 21-13 15,0 2-9-15,0-2-5 16,0 3-5-16,0-2-4 16,0 2-3-16,0 0-1 15,0-3 1-15,0 3-2 16,0 0-8-16,0 0 3 16,0 0-4-16,0 0-1 15,0 0 0-15,0 12 2 16,0 2-2-16,0 3 2 15,0 3-1-15,0 4 1 0,0 1-1 16,0 3 0-16,0 2 0 16,0 3-1-16,0 2 1 15,0 1 3-15,0 3-2 16,0-2 1-16,0 5-3 16,0 2 0-16,0-1 1 15,0 1 0-15,-2-2-1 16,0-3 1-16,0-2-1 15,2-3 0-15,0-2 1 16,0 1-1-16,0 1 3 16,0 0-3-16,0 2 1 0,0 3 0 15,0-2-1 1,0 1 0-16,0 1 0 0,0-3 1 16,0 1 0-16,0-1-1 15,0-2-1-15,0 0 1 16,0 0 0-16,0 2 1 15,0 2-1-15,0-1 0 16,0 0 0-16,0-2 0 16,0-1 1-16,0-1-1 15,0 1 0-15,2 0 0 16,0 1 0-16,0 1 0 16,-2 2 0-16,0 0 1 15,3 0-1-15,-3 1 0 16,1-3 0-16,-1 5 0 15,0-2 0-15,0 3 0 0,0 7 0 16,0 1 0-16,0-3 0 16,0 2 0-16,0-6 0 15,2-3 3-15,-2 0-3 16,1-1 0-16,2-3 0 16,-1 0 2-16,1 1-3 15,-2 1 1-15,2-1 0 16,-1 0 1-16,-1-4 1 15,1 1-2-15,-2-2 0 16,3-1 0-16,-3 4 0 16,3 0 1-16,3 4 1 15,0 1-1-15,0 2 0 0,0-2-1 16,0-1 0 0,1 0 0-16,-1-2 1 15,1 4-1-15,4-1 0 0,-2 2 1 16,-2 2-1-16,4-2 1 15,1 3-1-15,-2-1 0 16,5-3 2-16,-3 2-3 16,1-2 1-16,-1-1 0 15,-4 3 1-15,5 0-1 16,-1 0 0-16,0 1 2 16,0 0-2-16,-6 0 0 15,0 2-1-15,-6 0 1 16,0 1-1-16,0 2 1 15,0 2 0-15,0 0 0 16,0-2 1-16,0-2-1 0,5-4 0 16,-4-1 0-16,1 2 0 15,-2-2 0-15,0 5 0 16,0-3 0-16,0 0 0 16,2-2 0-16,0-4 0 15,-1-2 0-15,1-1 0 16,-2 0 0-16,0 1 0 15,0 0 1-15,0 5-1 16,0-2 1-16,0 2-2 16,0-2 2-16,0-1-1 0,0-1 0 15,-2-3 0-15,2 2 0 16,0-2 1-16,0 0-1 16,0-3 0-16,-1 0 0 15,-1 1 0-15,-2-1 0 16,3 0 0-16,-4 0 0 15,2-5 0-15,0 3 1 16,-2-2-1-16,2 0 0 16,0 3 1-16,0 1-1 15,-1 0-1-15,0 2 1 16,1-6 0-16,1 2 1 16,1-6-1-16,-1-1 0 15,1 1 0-15,1-2 1 16,-3 2-1-16,3 2 0 15,0 3 0-15,0 3 0 0,0-2 0 16,0 4 0-16,0 0 0 16,0 2 1-16,0 0-1 15,0-2 0-15,-5-2 1 16,5-4-3-16,0-7 3 16,0-1-1-16,0-1 1 15,-3-1-1-15,-1 3 0 16,4 1 0-16,0-3 1 15,0-5-1-15,0-4 0 16,0-5 0-16,0-3 0 16,0-1-1-16,0 0-3 15,0 0-15-15,-2-5-29 16,1-7-94-16</inkml:trace>
  <inkml:trace contextRef="#ctx0" brushRef="#br0" timeOffset="110728.66">5158 6604 1637 0,'0'0'87'0,"0"0"-54"15,0 0-2-15,0 0-4 16,0 0 3-16,0 0-13 16,0 0-5-16,67-48-4 15,-61 45-4-15,-1 3-2 16,-2 0-2-16,-3 8 0 15,0 13 1-15,0 6 1 16,0 5-1-16,1 6 3 0,2 3-4 16,0 2 0-1,1 2 1-15,1 0-1 0,-4-3 1 16,-1-1-1-16,0-5 0 16,0-8 1-16,0-5-1 15,0-8-1-15,0-6 0 16,2-3-6-16,-1-5-7 15,1-1-22-15,-2-3-2 16,0-17-32-16</inkml:trace>
  <inkml:trace contextRef="#ctx0" brushRef="#br0" timeOffset="111307.083">5220 6582 1722 0,'0'0'48'16,"0"0"-23"-16,0 0-5 15,0 0 0-15,0 0-10 16,0 0-6-16,75-50-4 15,-42 50 3-15,0 0-3 16,-3 5 1-16,0 7 0 0,-9 7-1 16,0 3-1-16,-7 2-3 15,-6 2 2-15,-8 2-3 16,0 0-4-16,-13 3 1 16,-13-1 2-16,-1-5 5 15,-4-4 0-15,1-2 1 16,6-6 3-16,11-4-1 15,1-4-1-15,12-5-1 16,0 0 0-16,0 0-1 16,0 0 1-16,2 3 0 15,14 1 0-15,0 1 3 16,4 3-3-16,0 1 2 0,0 3-2 16,4 2 0-1,-2 3 0-15,-4 4 0 0,-6 1 1 16,-5 3-2-1,-7 0 1-15,0 1 0 0,-10-2 0 16,-12-3 0-16,-8-3 0 16,-5-1 0-16,-7-8 0 15,-4-2 0-15,-5-6-2 16,4-1 4-16,4 0-4 16,17 0 2-16,11 0-20 15,15 0-53-15</inkml:trace>
  <inkml:trace contextRef="#ctx0" brushRef="#br0" timeOffset="112926.9331">5300 7800 1664 0,'0'0'64'16,"0"0"-46"-16,0 0-3 16,0 0-4-16,0 0-5 15,0 0-3-15,0 11-3 16,0 11 4-16,0 1 3 15,0 4-5-15,0 5 3 16,0 2-3-16,0 3 5 16,1 5 0-16,1 4-6 15,-2 4 3-15,1 2-2 16,-1 0-1-16,0-1 1 16,0-2-1-16,0-1-1 15,0 0 0-15,0 1 1 0,-4 1 0 16,-1-1-1-16,1 1 0 15,-1-3 0 1,1 0 0-16,0 2 1 0,-1-3-1 16,-1 3 0-16,0 1 0 15,0 4 0-15,0-1 0 16,2 3 1-16,0 3-1 16,2 7 0-16,-3 0 0 15,2 1 0-15,2 2 0 16,1 0 0-16,0-1 2 15,0 2-2-15,0 2 0 16,-5 1 0-16,-2 0 0 0,-2 2 0 16,3 0 2-16,1 0-2 15,-3 1 0-15,3-1 0 16,-1 4 2-16,0-2-2 16,0 1 1-16,4-2-1 15,-3-5 2-15,2-2-2 16,1 0 0-16,1-3 1 15,-1 1-1-15,2-1 1 16,-2-6-2-16,2 1 2 16,-2-1-1-16,0 0 0 15,1 1 0-15,-4-2 1 16,1-1-1-16,-2 0 0 16,0 2 0-16,1 1 1 0,1 2-1 15,-2-3 1 1,1-4-1-16,0 2 2 15,0-4-2-15,-1 4 2 0,-3 1-2 16,3 3 1-16,-1-1 0 16,-1 3-1-16,0 0 0 15,0 3 1-15,-4 2-1 16,1-1 1-16,0 3 0 16,0 6 0-16,2 2 0 15,-1 2 2-15,-1 0-1 16,4-3 0-16,-5 2-2 15,3-1 2-15,0-1-1 0,1 0 0 16,1-3 0-16,1 0 0 16,2-1 0-16,-1-1 0 15,2 2 0 1,-4-2-1-16,7 0 1 0,-1 2-1 16,-1-1 0-16,2-6 0 15,0-5 0-15,0-7 1 16,0-6-1-16,0-3 0 15,0-3 1-15,0-4-1 16,0-5 0-16,0-1 0 16,0-3 1-16,2-3-1 15,-1-1 1-15,3-5-1 16,-1-7 0-16,-3-3 1 16,0-3-1-16,0-2 0 15,0 1 1-15,0 0-2 0,0-2 3 16,3 3-2-16,-1 2 0 15,1 2-1-15,-2 2 1 16,1 5 0-16,-1 2 0 16,-1 4 0-16,0 1 1 15,0-1-1-15,0-2 0 16,0-4 0-16,0-1 0 16,0-1 0-16,0 1 0 15,0-1 0-15,0-1 0 16,3-2 1-16,0 1-1 15,0 0 0-15,1-2 1 16,-1-2-1-16,-3-2 0 16,2-4 0-16,-2-4 0 0,1 0 0 15,-1-2 0-15,0 0-1 16,0 0 1-16,0 0-11 16,0-7-35-16,-4-7-106 15</inkml:trace>
  <inkml:trace contextRef="#ctx0" brushRef="#br0" timeOffset="114421.389">5334 8381 1216 0,'0'0'324'15,"0"0"-242"-15,0 0-29 16,0 0-3-16,0 0-19 16,0 0-12-16,0 0 1 15,-9-10-6-15,9 10-4 16,0-2-1-16,0 2-4 15,0-4-2-15,3 0-1 16,16 1-1-16,7-3 0 16,11 3-1-16,8 3 0 0,7-2-2 15,6 2-2-15,6-2-7 16,2 2 4-16,3-1 6 16,-1-2 1-16,-4 0 0 15,-4 0 0-15,-6 0 0 16,-6 0 0-1,-12 2 0-15,-1 1-4 0,-10 0 1 16,-5 0 2-16,-11 0-2 16,-3 0 2-16,-6 0 1 15,0 0-1-15,0 0 0 16,0 0 1-16,0 0 0 0,0 0 1 16,0 0 1-1,0 0 3-15,0 0 3 0,0 0-4 16,0 0 0-16,0 0-1 15,0 0-2-15,0 4 2 16,0 0-3-16,0 9 1 16,0 3 5-16,0 7-2 15,0 6-1-15,0 7 1 16,0 8-3-16,0 4 1 16,3 5-1-16,0 0-1 15,-3 1 2-15,4-2-2 16,-2-4 0-16,1-3 1 15,1-6-1-15,1-6 0 16,-2-8 1-16,0-5-1 16,-3-9 0-16,1-3 0 15,1-5-1-15,-2-3-1 0,1 0 0 16,-1 0-5-16,2-15-31 16,-2-3-104-16</inkml:trace>
  <inkml:trace contextRef="#ctx0" brushRef="#br0" timeOffset="114871.2886">5838 9019 1770 0,'0'0'30'15,"0"0"-22"-15,0 0 6 16,0 0 1-16,0 0-5 15,0 0-7-15,5-4 3 16,28 3-2-16,14-2-3 16,14 0 0-16,8 1 3 0,2-1-4 15,0 2-2-15,-3-1-1 16,-6 2-3-16,-3 0-2 16,-12 0-2-16,-16 0 4 15,-10 0 2-15,-12 0 1 16,-6 0 3-16,1 0-1 15,-4 0 1-15,0 0-19 16,0 0-16-16,0 0-44 16,-15 4-86-16</inkml:trace>
  <inkml:trace contextRef="#ctx0" brushRef="#br0" timeOffset="115220.0982">5886 9045 1775 0,'0'0'40'0,"0"0"-28"15,0 0 3-15,0 0 0 16,0 0-15-16,0 0 3 15,-1 31-1-15,21 6 2 16,7 7 2-16,5 6-3 0,2 3-1 16,2-3-1-16,-3-7 0 15,-6-4-1-15,-1-6 1 16,-5-6-1-16,-8-7 0 16,-2-6 0-16,-5-8-1 15,-3-2-1-15,0-4-16 16,1 0-6-16,4-7-9 15,2-10-157-15</inkml:trace>
  <inkml:trace contextRef="#ctx0" brushRef="#br0" timeOffset="115560.3883">6560 9031 1688 0,'0'0'95'16,"0"0"-67"-16,0 0-15 16,0 0 1-16,0 0-7 15,0 0-2-15,-61 73-3 16,33-30 3-16,-4 3-5 15,-2 4 3-15,0 0 0 16,1-4-3-16,2-3 1 16,1-6 0-16,8-6-1 0,5-9 1 15,6-8-1-15,6-8-1 16,3-3 1-16,1-3-6 16,1 0-4-16,0 0-14 15,0-14-65-15</inkml:trace>
  <inkml:trace contextRef="#ctx0" brushRef="#br0" timeOffset="116236.7696">6177 9414 393 0,'0'0'189'0,"0"0"-130"15,0 0-33-15,0 0 12 16,0 0 4-16,0 0 18 15,22 38 12-15,-13-32-56 16,-1 1-16-16,-2 2-858 16</inkml:trace>
  <inkml:trace contextRef="#ctx0" brushRef="#br0" timeOffset="116639.2389">6238 9520 1065 0,'0'0'540'0,"0"0"-484"16,0 0-4-16,0 0-17 16,0 0-8-16,0 0 2 15,-16-14-8-15,13 14-2 16,-2 0-4-16,-1 0-6 16,-1 0-5-16,-8 0 0 15,3 12-1-15,-6 9-3 0,0 4 1 16,3 1 0-16,2 8-1 15,3-2 1-15,4 1-1 16,6-3 0-16,6-2 0 16,16-3 2-16,6-8-1 15,8-7 0-15,8-8 0 16,3-2 0-16,5-1-1 16,-7-17 1-16,-8-7-2 15,-17-4 0-15,-12-5-2 16,-8-1-1-16,-19 0 0 15,-18 6-3-15,-11 8 6 16,-7 12-4-16,7 9 5 16,2 9-13-16,12 19-15 15,13 2-44-15,14-1-1179 0</inkml:trace>
  <inkml:trace contextRef="#ctx0" brushRef="#br0" timeOffset="117778.9217">6405 9819 1721 0,'0'0'37'15,"0"0"-20"-15,0 0 12 16,0 0-8-16,0 0-13 16,0 0-8-16,-4 11 2 15,1 14-1-15,0 6 4 16,3 5-2-16,-2 7 1 15,2 6 0-15,0 1-1 16,0 4 1-16,-1 4-1 16,1 7-2-16,-2 10 1 15,-1 5-1-15,0 0 1 0,-3 0-1 16,-1-1 0 0,1 1 1-16,0 2-1 15,1 1 0-15,-5-2-1 16,4 2 1-16,-1 4 0 0,-3-1 2 15,2 4-1-15,0 6 1 16,-2 1-3-16,4-2 1 16,-3-1 0-16,1-3 0 15,1 1-1-15,1 2 1 16,-3-4 0-16,3 0-1 16,-3-6 0-16,4 2 0 15,0-1 1-15,-1 1 0 16,0 1-1-16,0-1 2 15,0-3-2-15,0-7 0 16,3-2 0-16,-3-1 0 16,1 0 1-16,1 1-1 0,-1 0 3 15,2 0-3-15,2 3 1 16,-2 1 0-16,-3 2-1 16,1 2 1-16,0 5 0 15,-3-2-1-15,5 2 1 16,-4-3 0-16,0-5 1 15,3-3-2-15,-2 2 0 16,2-1 0-16,1-4 1 16,1-3-1-16,-2-5 0 15,3-2 0-15,-5-4 1 16,6-4-1-16,0-3 0 0,-2-5 1 16,2-5-1-1,0-2 0-15,0 0-1 0,0 2 2 16,0 0-1-1,0-2 0-15,0-4 0 0,0-2 0 16,0-7 0-16,0-3 2 16,0-5-4-16,-2-2 3 15,1 0-2-15,-2-1 2 16,1 1-1-16,1 2 1 16,-1-2-1-16,1 3 0 15,-1-1 0-15,2-3 0 16,0 0 0-16,0-3 0 15,0-5 0-15,0-2-1 16,0-3 1-16,0 0 2 16,0-3-2-16,0 3-3 0,0-3-1 15,0 0-9-15,0 0-21 16,0-6-56-16</inkml:trace>
  <inkml:trace contextRef="#ctx0" brushRef="#br0" timeOffset="118853.7361">4947 14834 1290 0,'0'0'285'0,"0"0"-211"15,0 0-22-15,0 0-13 16,0 0-19-16,0 0 2 16,-11-17-6-16,11 17-4 15,0 0-5-15,0 0-1 16,0 0-2-16,0 0-3 15,-2 2 3-15,1 11-3 16,-2 7 4-16,1 5-2 16,1 7 0-16,-2 6 1 15,1 5 1-15,0 4-3 0,2 2 0 16,0 5 2 0,0 2-2-16,0 3-2 15,0-1 0-15,0 0 2 0,0-4-2 16,4-4 0-16,2-6 1 15,-3-4-1-15,0-5 0 16,0-4 0-16,0-2 0 16,0-7 0-16,-1-3 0 15,-2-2 0-15,0-7 0 16,0-3 0-16,0-5 0 16,0-2 0-16,0 0 3 15,0 0 0-15,0 0-3 16,0 0 4-16,0 0-4 15,0-10-5-15,0-7-38 16,5-8-393-16</inkml:trace>
  <inkml:trace contextRef="#ctx0" brushRef="#br0" timeOffset="120148.0869">8262 6607 1658 0,'0'0'71'0,"0"0"-39"16,0 0-1-16,0 0-3 15,0 0-9-15,0 0-6 0,0 0-1 16,-40-25-4-1,29 24-1-15,-2-1-4 0,-5 1-1 16,-4 1-1-16,-8 0 0 16,2 0 0-16,-7 7-1 15,1 9 0-15,1 4 0 16,0 7 1-16,3 4 0 16,5 5-2-16,6 3 1 15,11-5-1-15,8 0 0 16,6-6 0-16,30-3-2 15,13-5 1-15,17-11 0 16,8-7 1-16,0-2 0 16,-10 0-5-16,-9-11-9 15,-15-1-14-15,-11 4-11 0,-9 5-94 16</inkml:trace>
  <inkml:trace contextRef="#ctx0" brushRef="#br0" timeOffset="121925.0119">8212 7746 1326 0,'0'0'416'16,"0"0"-395"-16,0 0-16 15,0 0 1-15,0 0 4 0,0 0-8 16,0 0 4-16,0 35 0 15,2-13-1-15,-2 2-2 16,2 2 0-16,-1 4-1 16,1 3 1-16,-2 1-2 15,5 5-1-15,-1 1 2 16,0 5 0-16,-1 2-1 16,0 0-1-16,-3 1 0 15,2-2 1-15,-1-2-1 16,-1-1 1-16,0 0 0 15,0-2 0-15,0 4 0 16,0-3-1-16,0-1 0 16,0 1 1-16,0-2-1 15,0 2 0-15,0 2 0 0,0 1 0 16,0 2 0-16,0-1-1 16,2 4 3-16,-2-1-2 15,0-1 0-15,0 3 0 16,0-2 0-16,0 3 0 15,1 3-1-15,1 0 3 16,-1 2-2-16,-1-5 0 16,2 1 0-16,-1-5 0 15,-1 3 0-15,0 2 0 16,0 3 0-16,0 2-1 16,0-5 1-16,0-2 1 0,0 0-1 15,0 0 0 1,0 3 0-16,0-2-1 0,0 1 1 15,0 0 2 1,0-1-2-16,-3 3 0 0,-3 3 0 16,2 2-1-16,0 1 1 15,2 0 0-15,-4-1 0 16,0 1 2-16,3 1-2 16,3-1 0-16,-2 0 0 15,0 1 0-15,0 4 0 16,-3-3 0-16,2 1 0 15,0-3 1-15,-1 2 0 0,1 1-1 16,0-2 0-16,0 1 0 16,2 3 0-16,-2 4 0 15,3 3 0 1,0-1 0-16,-2-2 0 0,-1 0 1 16,0 0-1-16,-2 3 1 15,1 1-1-15,1-3 1 16,-1 1-1-16,-2 2 1 15,3 0 0-15,-2 1 2 16,-1-2 0-16,-1 3-3 16,1 2 3-16,-2 3-2 15,1-2 1-15,-2 1-1 16,0-5 2-16,-1-2-3 16,1-1 3-16,-2-1-2 15,1 1 1-15,1-5-1 0,0-1 0 16,4 0 0-16,-2-2 0 15,4-2-1-15,-3-1 2 16,3-5-1-16,0 1-1 16,0 1 0-16,2 0 0 15,-2-2 1-15,0-1-1 16,-2-2 1-16,0-4-1 16,1 1 1-16,0-1 0 15,1-3-1-15,0 0 0 16,1 0 0-16,1 0 0 15,-2 0 0-15,0-3 0 16,0-1 0-16,0-1 1 16,1-3-1-16,1 2 1 0,-3-2-1 15,4 2 0-15,0-1 0 16,0-2 0-16,0 2 0 16,0-1 0-16,0 2 0 15,0 2 0-15,0 2 0 16,0-2 1-16,7 1-1 15,-3-4 0-15,4-3 1 16,-1-3-1-16,-3 0 0 16,4-3 0-16,-3-4 0 15,-2-1 0-15,0 0 0 16,0-1 0-16,0 1 0 16,-2 0 1-16,1 0 0 15,-2-1-1-15,0-4 1 0,0-3-1 16,0-3 1-1,0-3-1-15,0-3 0 16,0-1 0-16,0-1 0 0,0-1 0 16,0 2 0-16,0-1 0 15,0-1-1-15,0 3-1 16,-2-3-3-16,-1 2-10 16,-1-4-8-16,-4-3-49 15</inkml:trace>
  <inkml:trace contextRef="#ctx0" brushRef="#br0" timeOffset="123568.6744">8216 8210 857 0,'0'0'713'0,"0"0"-645"16,0 0-24-16,0 0 0 15,0 0-19-15,0 0-14 16,0 0-8-16,30-11 1 15,0 8 1-15,4 1-3 16,9 1 0-16,5-1-1 16,6-1 2-16,8 2-3 15,5-4 1-15,9 1-1 16,-2-1 1-16,-3 0-1 0,1-2 1 16,-5 3 0-16,-6 1 2 15,-7 3-3-15,-12-1 0 16,-8 1 1-16,-13 0-1 15,-4-2 1-15,-9 2-1 16,-4-2 1-16,-3 1-1 16,-1-1 0-16,2 2 5 15,-2 0 3-15,0 0-1 16,0 0 2-16,2-2-6 16,-2 1-1-16,0 1 0 15,0 0 2-15,0 0-3 16,0 0 2-16,0 0-3 15,0 0 4-15,0 0-3 0,0 0-1 16,0 0 0-16,0 0 0 16,0 0 0-16,0 0 2 15,5 8-1-15,-2 6 0 16,2 6 3-16,0 5-1 16,-1 5-2-16,0 7 0 15,1 7 0-15,0 3 1 16,0 4 2-16,-3-2-4 15,1-1 1-15,2-7-1 16,-2-4 0-16,1-7 0 16,1-5 1-16,-2-8-1 15,1-5 1-15,-3-5 0 0,1-4-1 16,-2-1 0-16,0-2 0 16,1 0-2-16,-1 0-11 15,0-8-48-15,0-3-1229 16</inkml:trace>
  <inkml:trace contextRef="#ctx0" brushRef="#br0" timeOffset="124011.0278">8839 8778 1760 0,'0'0'28'15,"0"0"-21"-15,0 0 4 16,0 0 6-16,0 0-6 16,0 0-7-16,86 0-3 15,-27 0 4-15,8-6-5 16,5-1 0-16,0-2 0 0,-3-3 0 16,-3 1 0-16,-6-1 0 15,-11 1 1-15,-7 3-1 16,-15 2 0-16,-9 3 0 15,-8 0 0 1,-8 3 0-16,0 0-3 0,-2 0-14 16,0 0-19-16,0 6 8 15,-14 5-87-15</inkml:trace>
  <inkml:trace contextRef="#ctx0" brushRef="#br0" timeOffset="124393.2744">8902 8787 1642 0,'0'0'163'0,"0"0"-134"16,0 0-8-16,0 0-1 15,0 0-11-15,0 0-7 16,-10 0-2-16,29 21 2 16,12 6 2-16,5 5 0 15,1 4-3-15,2 0-1 0,-5 1 1 16,-1-3-1-16,-3-4 1 16,-3-1 0-16,-3-5-1 15,-5-3 0-15,-4-6-1 16,-3-4 0-16,-4-4 0 15,-4-6 0-15,-4-1-3 16,0 0 1-16,0 0 2 16,1-3-8-16,2-11-28 15,-1-4-65-15,2-3-798 16</inkml:trace>
  <inkml:trace contextRef="#ctx0" brushRef="#br0" timeOffset="124732.0519">9524 8715 1791 0,'0'0'29'0,"0"0"-26"15,0 0-2-15,0 0 10 16,0 0-5-16,-55 109-2 16,35-66-2-16,-8 4 0 15,1 0 0-15,-3-1 1 16,1-5-1-16,3-2-2 0,6-8 1 16,4-2-1-16,4-8 3 15,5-7-3-15,6-5 0 16,-1-4-1-16,2-5-3 15,0 0-8-15,2-11-8 16,12-10-66-16</inkml:trace>
  <inkml:trace contextRef="#ctx0" brushRef="#br0" timeOffset="125152.0549">9314 9191 1601 0,'0'0'209'16,"0"0"-195"-16,0 0-8 15,-80 36 6-15,66-12-5 16,5 6-3-16,6 0-1 16,3 6 2-16,0-1-4 15,6-1 0-15,13-6-1 0,8-5 0 16,4-11 0-16,3-7-2 16,2-5-8-16,-3-6-1 15,-6-15 4 1,-7-5 2-16,-9-8 3 0,-11-3 2 15,0-4 2-15,-15-2 5 16,-15 4 9-16,-5 6-8 16,-4 15-5-16,0 18-3 15,6 0-5-15,5 25-47 16,7 8-1073-16</inkml:trace>
  <inkml:trace contextRef="#ctx0" brushRef="#br0" timeOffset="126982.4301">9333 9535 1519 0,'0'0'72'16,"0"0"-27"-16,0 0-4 15,0 0 19-15,0 0-32 16,0 0-4-16,-24-24-7 0,24 22-1 16,0 2-3-16,0 0-4 15,0 0-6-15,0 0-1 16,-2 0-2-16,1 6 0 16,-2 11 1-16,0 5 0 15,2 5-1-15,1-1 3 16,0 4-3-16,0 1 2 15,0 0-1-15,0 2 0 16,0 1 0-16,0 3-1 16,1 2 1-16,2 2-1 15,1 3 1-15,1-1-1 16,-1 1 1-16,2-4-1 0,-1-2 0 16,3 0 0-16,-2 0 0 15,-1 4 0-15,1 2 0 16,-1 1 1-16,1 3-1 15,-5 1 0-15,2-3-1 16,-3 1 0-16,0-2 1 16,0 0 0-16,0 0 0 15,0 3 0-15,0 0 0 16,0 1-1-16,0 1 1 16,-1 0 0-16,-1-1 0 15,-1 1 0-15,-1 0 0 16,1 2 0-16,-3 0 1 15,0 2-1-15,1-1 0 0,0-2 0 16,0-1 2 0,3 8-2-16,-1 1-2 0,2 1 2 15,-2 4 0-15,0-3 0 16,-1 0 0-16,-2 4 0 16,0 0 2-16,0 1-4 15,-1 0 4-15,2-4-3 16,2 0 2-16,1-3-1 15,1-1 0-15,1 0 0 16,0-2 1-16,0-2-1 16,0 1-2-16,3 1 2 15,5 5 1-15,-1-1 0 0,-3 4-1 16,-1-2 0-16,0-2-1 16,1 3 1-16,0 2-1 15,0 1 2-15,-1 4-2 16,0 2 3-16,-2 3-4 15,-1-2 2-15,0 2 0 16,0 0 0-16,0 2 2 16,0 1-2-16,-6 6-2 15,-1 1 2-15,0 0 0 16,-2-1 2-16,0-1-1 16,0 4-1-16,0-1 0 15,-1 1-1-15,4-1 1 16,-2 1-1-16,2-3 1 0,1 5 0 15,-2 1 2 1,4 5-2-16,2-1 0 0,1 0-2 16,0-4 2-16,0-7 0 15,0-1 0-15,0-3 1 16,3-6-2-16,0-6 1 16,5-8 0-16,-1-4 1 15,0-9-1-15,-1-8 0 16,0-10 0-16,-3-8 0 15,-2-9-9-15,1-5-2 16,-2-2 7-16,0-4 2 16,0 0 2-16,0 0 5 15,0 0 3-15,1 0-1 0,-1-3-1 16,0 1-1-16,0-1-2 16,0 0-2-16,0 2 1 15,0 1-2-15,0-2 1 16,0 2-1-16,0-3 0 15,0-1-5-15,2-3-28 16,1-6-84-16</inkml:trace>
  <inkml:trace contextRef="#ctx0" brushRef="#br0" timeOffset="132809.8926">9997 4828 1596 0,'0'0'81'0,"0"0"-69"16,0 0 6-16,0 0 22 16,0 0-18-16,0 0-9 0,0 0-5 15,-5 0-3 1,5 0 3-16,0 0 0 0,0 0-1 16,0 0-4-16,0 0 0 15,0 0-2-15,0 0 1 16,3 2-2-16,15 1 3 15,12 0 0-15,17-1-1 16,15-2-2-16,10 0 0 16,8 3 1-16,6-3-1 15,7 0 1-15,6 0-1 16,1 0 0-16,-1-8-1 16,-3 3 1-16,-5 1 0 15,-6 1 2-15,-8 1-2 16,-4 0 0-16,-7 1 0 0,-6-1 0 15,-8 1 0-15,-6-1 1 16,-8 2-1-16,-15-2 0 16,-6 0 0-16,-7 1 0 15,-4 1 1-15,-2 0 0 16,3 0 2-16,0 0 0 16,2 0-2-16,5 0 0 15,2 0 0-15,6 0 1 16,3 0-1-16,5 0 1 15,2 0 0-15,0 0-1 16,-5 0 0-16,-3 1 1 0,-4-1-2 16,-11 0 0-1,-3 0 0-15,-3 0 1 0,-3 0-1 16,0 0 0 0,0 0 0-16,-2 0-3 0,-14 0-11 15,-10 0-40-15</inkml:trace>
  <inkml:trace contextRef="#ctx0" brushRef="#br0" timeOffset="144288.7576">3441 10285 1273 0,'0'0'299'0,"0"0"-264"16,0 0 2-16,0 0 1 16,0 0-10-16,0 0-14 0,0 0-3 15,-4-20-4-15,4 20 2 16,0 0-3-16,0 0-1 15,0 0 0-15,0-2-3 16,0 2 1-16,0 0 2 16,0 0 0-16,0 0-5 15,0 0 1-15,0 0-1 16,0 0 2-16,0 5-1 16,0-1-1-16,4 1 1 15,2-1 1-15,2 0 0 16,-2-1-2-16,4-3 0 15,-2 0 3-15,-3 0-2 16,0 0-1-16,-1 0 0 16,-1-7 1-16,-3 0-1 0,0 1 1 15,0-1-2-15,0 4 0 16,-7 1 1-16,-6 0 0 16,-5 2 3-16,1 0-1 15,-1 0 3-15,-1 0-2 16,4 6 3-16,0 2-1 15,2 4-2-15,2 0-1 16,2 3-2-16,4 0 2 16,2 1-2-16,3 1 0 15,0 0 0-15,0-3 0 16,13-2 1-16,0 0-1 16,5-5 2-16,0-5-1 15,3-2-1-15,0 0 1 16,-6-1-1-16,-3-9 0 15,0-4-1-15,-5-2 1 0,-4-1 0 16,-3-4 0-16,0 2 0 16,-3-3-1-16,-10 4 1 15,-5 2 0-15,0 5 3 16,0 6 1-16,-1 2-2 16,2 3 2-16,-1 0-2 15,5 0 0-15,1 11-2 16,6 2 0-16,3 7 0 15,3 1-1-15,0 1 2 16,0 0 0-16,16-3-1 0,-1-4 0 16,8-1 0-1,-1-6 0-15,1-5-3 0,-1-3-1 16,-3 0-2 0,-4-4 3-16,-4-9 2 0,-4-4 0 15,-7-2 1-15,0-2 1 16,0-1 0-16,-18 1 1 15,-4 4 1-15,-2 5-1 16,-3 5 5-16,3 7-5 16,1 0-1-16,12 4 1 15,2 11-2-15,9 4-2 16,0 7-2-16,16-3-13 16,13-2-92-16</inkml:trace>
  <inkml:trace contextRef="#ctx0" brushRef="#br0" timeOffset="146601.9154">3496 10338 1444 0,'0'0'193'16,"0"0"-163"-16,0 0-4 0,0 0 16 15,0 0-15 1,0 0-14-16,0 0-6 0,-2-16-2 15,9 13 0-15,2 3-1 16,4-1-1-16,2 1 2 16,6 0 0-16,2-2 0 15,5 2 0-15,2 0 1 16,5-2-1-16,1 2-2 16,2-3 0-16,-2 3 0 15,4-3-1-15,1 0-2 16,3 2 3-16,0-1-2 15,-2 2 0-15,1-1 0 0,-2-1-1 16,-1 0 1 0,2-1 2-16,-2 1-3 0,5-2 1 15,-2 1-1-15,-1-4 1 16,-1 3-1-16,0 1 0 16,-2 0 2-16,1 0-2 15,0-1 0-15,-5 3 1 16,5-1-1-16,0 1 1 15,0 1-1-15,1 0 0 16,2 0 2-16,-1 0-2 16,-2 0 0-16,0 0 0 15,0 0 0-15,1 0 1 16,2 0-1-16,-1 0 0 16,5-4 0-16,-2 2 1 15,1-3-1-15,-1 2 0 0,0-1 0 16,-3 0 1-1,1 0-2-15,0-1 2 0,-1 0-2 16,1-1 2-16,-2 1-1 16,-1 2 0-16,3 1-1 15,-3 0 1-15,-3 1 0 16,4 0 0-16,1 1 1 16,-2 0-1-16,3 0 0 15,-1 0 0-15,4 0 0 16,-4 0 0-16,4 0 1 15,-3 0 0-15,-2 0-1 16,-1 0-1-16,-1 0 1 0,1 0 0 16,2 0 2-1,3 0-2-15,4 0 0 0,-3 0 0 16,3 1 0 0,2-1 0-16,-4 0-1 0,1 0 1 15,-1 0 0-15,2 0 1 16,-1 0-1-16,4-1 0 15,0-2 0-15,3 1-1 16,-1 1 1-16,1-1 0 16,2 2 0-16,-2 0 1 15,-4 0-1-15,1 0 0 16,-1 0 0-16,-2 2 0 16,-1 1 1-16,2 0-1 15,1-2 0-15,-2-1 0 16,6 1 0-16,0-1 0 0,2 2 1 15,-3-2-1-15,-3 0 0 16,1 1-2-16,-6 0 2 16,2 2 2-1,-5-3-2-15,3 0 1 0,-2 2-1 16,0-1-2-16,1 1 2 16,-1-2 0-16,2 0 1 15,-2 0-1-15,1 0 0 16,3 1 1-16,-5 1-1 15,5-2 0-15,-3 1 1 16,-1 1-1-16,1-1 0 16,1 1 0-16,-4 1 0 0,4-3 0 15,2 2 0-15,0 0 1 16,-2-2-1-16,0 2 0 16,1 1-1-16,-1-2 1 15,0 1 0-15,0-2-3 16,-4 0 3-16,4 1-1 15,-1 0 1-15,1 2-1 16,2 1-2-16,1-1 3 16,0-3-3-16,-1 2-1 15,-1-1 2-15,0-1 2 16,1 0 0-16,1 0 2 16,3 0-2-16,0 0 0 15,-2 0-1-15,0 0 2 0,-2 0-2 16,-3 0 1-1,4 0 0-15,-4 0 0 0,2 0 0 16,0 0 1-16,0 0-1 16,-3 0-1-16,-1 0 1 15,-4 0 0-15,-5-3 0 16,-1-4 0-16,-2 0 1 16,-2 3-1-16,-5-2 1 15,-4 1-1-15,-8 4 0 16,-1-1 0-16,-4-1-1 15,-3 3 1-15,0-1-15 16,-1-4-62-16</inkml:trace>
  <inkml:trace contextRef="#ctx0" brushRef="#br0" timeOffset="150926.6592">5133 10789 1261 0,'0'0'355'0,"0"0"-322"15,0 0-2-15,0 0 4 16,0 0-5-16,0 0-20 16,0 0-9-16,0 1 3 15,0-1-2-15,0-2-1 16,1 0-1-16,1 1 0 0,-2-1 3 15,0 2-2-15,0 0 1 16,0-1 5-16,0 1 3 16,0 0 3-16,0 0-1 15,0 0-2-15,0 0-2 16,0 0 1-16,0 0-4 16,0 0-2-16,0 0-1 15,0 0-2-15,0 0 0 16,0 0-1-16,0 0-1 15,0 0 2-15,3 0 0 16,7 0 1-16,6 0 0 16,-1 0 0-16,2-6-2 15,-2-3 1-15,-3-2-2 0,-6-1 1 16,-2-2 1-16,-4 2 0 16,0 1 0-16,0 2-2 15,-14 0 2-15,-2 2 0 16,-8 2 2-16,-2 2 4 15,-1 3-3-15,6 0 1 16,3 0-1-16,6 0-1 16,0 11-2-16,6 0 0 15,2 3-1-15,2 2 1 16,2-2 0-16,0 0 0 16,3-4-1-16,13 1 1 15,3-6-1-15,6-3 0 0,0-2-2 16,0 0 0-16,-5-2-2 15,-2-9-1-15,-9-1 5 16,-9-4 1-16,0 1 0 16,0-3 1-16,-12 3 0 15,-10 1 1-15,-6 3 2 16,2 3-1-16,2 8 0 16,6 0-3-16,2 0 3 15,7 0-3-15,4 8-1 16,2 3 0-16,3 0 0 15,0 2-4-15,0-2 4 16,6-1 0-16,5-4-1 16,2 1 1-16,1-4 1 15,-1-2 0-15,0-1 0 0,4 0 0 16,-5 0 1-16,-2-9-1 16,-1 1 0-16,-6 2 1 15,-3-1 0-15,0 3 0 16,0 0-1-16,0 2 3 15,0 0-2-15,-10 1 1 16,4 1-1-16,0 0 0 16,1 0-1-16,4 0 0 15,1 0-1-15,0 0 0 16,0 0 1-16,0 0-3 16,0 3 3-16,6 2 1 0,4-1-1 15,5 0 1-15,6-3-1 16,0 2 1-16,7-3-1 15,2 2 0-15,3-2 0 16,2 0 0-16,3 0 0 16,1 0 0-16,0 0 0 15,-2-5-1-15,4 0 1 16,-5-4 0-16,-1 2-3 16,-2 0 2-16,-1 2 1 15,1 0 0-15,0 2 0 16,1 1-1-16,2 1 0 15,-2-1 1-15,1 1 0 16,2 0 0-16,3 1 0 16,0-2 0-16,5 1 0 15,3-1 2-15,-2 0-3 0,3-1 2 16,0 0-2-16,1 0 2 16,2-1-1-16,0 0 0 15,-2-1 0-15,0 2 0 16,-1-1 0-16,-1 1-1 15,1 1 1-15,3 0 0 16,-1 1 1-16,0 1-1 16,1 0 0-16,1 0-1 15,-3 0 1-15,1 0 0 16,4 0 0-16,-2 0 0 16,3 0 0-16,4-2 0 15,-5 2 0-15,0 0 0 16,-6 0 1-16,2 0-1 15,-2 0 0-15,-3 0 0 0,2 0 0 16,-3 0 0-16,2 0 0 16,0 0 0-16,-2 0 1 15,1 0-2-15,-3 0 1 16,-2 0 0-16,-1 0 0 16,1 0 0-16,1 0 0 15,3 0 0-15,-2 0 0 16,3 0 0-16,-2 2 2 15,-2-1-2-15,-3 1-1 16,-3 0 1-16,0 1 1 16,0 0-1-16,-4 0 1 0,9-1-1 15,-5 2 0-15,0-2 0 16,-2 1 2-16,0 1-2 16,1-1 0-16,-1-1 0 15,0 1 0-15,2-1 0 16,3 0 1-16,4 1-1 15,-1-1 0-15,3 0 1 16,2 1-1-16,-1-1 0 16,-1 1-1-16,-3 0 1 15,-5 1 0-15,-1 0 1 16,-2 0-2-16,-1 1 2 16,1-3-1-16,4 3 0 0,2-3 0 15,0 3 0-15,1-3 0 16,-1 1 0-16,2 0 0 15,0 0 0-15,1 0 0 16,-1 0 0-16,1-1 0 16,-5 1 1-16,-2 0-1 15,-1-1 0-15,-7 1 0 16,-3-3 0-16,-5 1 0 16,-4-1 0-16,-2 0 0 15,-1 0 1-15,-4 0-1 16,3 0 1-16,-3 0-1 15,3 0-1-15,3 0 1 16,0 0 0-16,2 0 0 16,2-1 1-16,0-2-1 15,2 0 0-15,-1 1 0 0,5 2 0 16,3 0 0-16,3 0 0 16,4 0 0-16,-4 0 0 15,-4 0 0-15,-5 0 0 16,-4 0-1-16,-5 0 1 15,0-3 0-15,0-1 0 16,0 2 0-16,-1-1 0 16,1-2 1-16,-1 5-1 15,-3-4 0-15,-1 3 0 16,1-1 0-16,3 2 0 16,-3 0 0-16,2 0 0 15,-2 0 0-15,2 0-1 16,-1 0 1-16,-3 0 1 15,3 0-1-15,-3 0 0 0,2 0 0 16,0 0 0-16,3 0 0 16,1 0 1-16,1 0-1 15,1 0 0-15,-5 0-1 16,1 0 1-16,-1 0 0 16,-4 0 1-16,0 0-1 15,0 0-1-15,-1 0 1 16,3 0 1-16,-2 0-1 15,0 0-1-15,0 0 1 16,-1 0 0-16,1 0 0 16,-2 0 0-16,-2 0 1 0,-1 0-1 15,-1 0 0-15,0 0 0 16,2 0 1-16,0 0-1 16,-2 0-13-1,2-5-237-15</inkml:trace>
  <inkml:trace contextRef="#ctx0" brushRef="#br0" timeOffset="152755.4098">8156 11125 1570 0,'0'0'75'0,"0"0"-10"16,0 0-14-16,0 0-20 15,0 0-12-15,0 0-12 16,0 0-2-16,-4-4 1 0,4 4-5 16,0 0 1-16,0 0 1 15,3 0-3-15,7 0 1 16,4 0 1-16,-4-3-2 15,2-1 1-15,-5 0-1 16,-3-2 1-16,-2 0 0 16,0-2-1-16,-2 1 0 15,0 0 0-15,0-1-2 16,-9 4 1-16,-6 0 2 16,0 1-1-16,-4 3 3 15,2 0-1-15,-2 0 1 16,8 0-3-16,0 3 1 15,5 7-1-15,1 3 0 0,4 2 0 16,1 1 0-16,0-1 0 16,0-1 1-16,12-1-1 15,5-5 0-15,6 0 1 16,1-7 0-16,1-1-1 16,-2 0 1-16,0-5-1 15,-8-9-1-15,-3-1 1 16,-6-1 1-16,-6 0-1 15,0 2 0-15,-3 1 2 16,-10 0 0-16,-7 5 0 16,-1 2 2-16,-2 4 0 15,0 2-2-15,4 0 0 0,4 2-2 16,6 9 0-16,4-2-1 16,2 3 0-1,3 1 0-15,0 1 1 0,0-3 0 16,14 0 0-16,2-5-2 15,2-2-1-15,2-2 1 16,3-2-2-16,-6 0-2 16,-1-9 2-16,-7-5 3 15,-4-2 1-15,-5-1 0 16,0 0 1-16,-12 3 1 16,-9 2 1-16,-3 1 1 15,-2 5-1-15,-2 6 0 16,4 0-2-16,5 0 0 15,10 7-2-15,2 7-1 16,7 5-3-16,7 1-1 0,16 2-13 16,7-3-51-16,2-6-1226 15</inkml:trace>
  <inkml:trace contextRef="#ctx0" brushRef="#br0" timeOffset="154047.5039">8241 11143 1550 0,'0'0'61'16,"0"0"-28"-16,0 0 36 15,0 0-29-15,0 0-19 0,0 0-5 16,-27-7-4-16,27 7 1 16,0 0-3-16,0 0 1 15,0-1-5-15,0 1-3 16,0 0 1-16,5 0 1 16,8 0 0-16,7 0-4 15,10 0 2-15,4 0-1 16,9 0 0-16,5 0-1 15,6 4 0-15,4 3-1 16,3-2 0-16,0 3 0 16,0 1 1-16,-1-3-1 15,-2 0 0-15,7-1-1 0,3-3 1 16,-1 1 0-16,-3 0 0 16,-6-2-1-16,5 2 0 15,-2-2 1-15,0-1 0 16,2 0 0-16,-7 0 0 15,-3 0 0-15,-4 0 0 16,-3 0 0-16,-4 0 0 16,-3 0 0-16,-2 0 1 15,-3 0-1-15,-1 0 1 16,-9 0-1-16,-2 0 0 16,-2 0 0-16,-7 0 0 15,3-2 0-15,-2 0 0 16,-1 1 0-16,-2 0 0 15,1-1 0-15,1-1 0 16,-1 1 0-16,4 2 0 0,1-3 0 16,5 3 0-16,7 0 0 15,5 0 0-15,5 0 0 16,1 0 0-16,-1 0 1 16,-4 0-1-16,-5 0-1 15,-3 0 1-15,-3 0 0 16,-5 0 0-16,-1 0 0 15,-1 0 0-15,-2 0 0 16,-3 0 1-16,1 0 0 16,-4-3-1-16,-1 3 1 15,-1-3 0-15,-3 3-1 0,1-2 0 16,1 0 0 0,1 1 2-16,1-2-2 0,-1 3 0 15,1 0 1-15,-1 0-1 16,3-3 0-16,0 3 0 15,2-1 0-15,-1 1 0 16,0 0 0-16,-3 0 0 16,-1 0 0-16,-3-1 0 15,-2 1 0-15,1 0 0 16,-3 0 0-16,1 0 2 16,-1 0-1-16,0 0 1 15,0 0-1-15,0 0 0 16,1 0-1-16,-1 0 0 15,2 0 1-15,0 0-1 0,-1 0-1 16,2 0 1-16,-1 0 0 16,1 0 1-16,-1 0-1 15,3 0-1-15,-2 0 1 16,0 0 0-16,2 0 1 16,-2 0-1-16,0 0 0 15,0 0 0-15,4 0 0 16,-3 0 0-16,1 0 0 15,-2-1 0-15,1 1-1 16,2-2 2-16,-1 2-1 16,1 0 0-16,-3-1 0 15,-2 1 0-15,1-2 0 0,-2 1-2 16,1-1-5-16,-1-1-33 16,2 0-80-1</inkml:trace>
  <inkml:trace contextRef="#ctx0" brushRef="#br0" timeOffset="180610.518">10598 9931 900 0,'0'0'622'0,"0"0"-539"16,0 0-19-16,0 0-9 15,0 0-24-15,0 0-11 16,0 0 2-16,0-6-1 15,0 6-4-15,0 0-2 16,0 0-5-16,-2 0 0 16,2 0-5-16,0 0-1 15,0 0-3-15,0 0 0 16,0 0-1-16,0 0 0 16,0 0 0-16,0 0 0 15,0 0 0-15,0 9 0 16,0 2 1-16,0 2-1 15,0 1 0-15,0 0 1 0,0 1 0 16,-2 0-1-16,2 2 1 16,0-2-1-16,0 1 1 15,0 1-1-15,0-2 0 16,0 1 0-16,0-1 0 16,0 1 0-16,0 1 1 15,0 2-1-15,0 1 0 16,0 0 0-16,0-2 0 15,0 1 1-15,0-4-2 16,0 1 1-16,0-1 0 16,0 1 0-16,0-3 1 15,0 4 0-15,0 1-1 16,0 0 0-16,0 1 0 0,0-2 0 16,0 2 0-16,0-1 0 15,0 1 0-15,0 0 0 16,0 0 0-16,0 1 0 15,0 1 0-15,0 0 0 16,0 0 0-16,0 1 0 16,0-1 0-16,0 3 0 15,0 1 0-15,0 1 0 16,4 2 1-16,-3-3-1 16,1-3 0-16,-2 1 0 15,0 0 0-15,0 1 0 16,0-2 0-16,0 1 0 0,0-5 0 15,0-1 0 1,0 1 0-16,0 1 0 0,0-1 0 16,0 1 0-16,0-1 0 15,0 0 0-15,0 0 0 16,0-1 0-16,0 2 0 16,0-2 0-16,0-1 0 15,0 1 0-15,0 1 0 16,-2 0 0-16,1-1 0 15,1 2 0-15,-2-2 0 16,2 3 0-16,0-1 1 16,-2 0-1-16,2 1-1 0,0 1 1 15,0-2 0 1,0 1 0-16,0 0 0 0,0-2 0 16,0-1 0-16,0-2 1 15,0-3-1-15,0-3 0 16,0-1 0-16,0 2 0 15,0 0 0-15,0-4 0 16,0 2 0-16,0 1 0 16,0 2 0-16,0-2 0 15,0 1 0-15,0-3 0 16,0 1 0-16,0-1 0 16,0-3 0-16,0-1 0 15,0-1 0-15,0-1 0 16,0-1 0-16,0 0 0 15,0 0-1-15,2 0-4 0,3-14-37 16,1-7-439 0</inkml:trace>
  <inkml:trace contextRef="#ctx0" brushRef="#br0" timeOffset="182497.4541">10610 9953 1565 0,'0'0'101'0,"0"0"-43"16,0 0-18-16,0 0-11 15,0 0-11-15,0 0-9 0,9-25 0 16,7 19 0-16,2 1-2 16,3 0 1-16,3 0-1 15,1 3 0-15,3-1 0 16,2 1-4-16,2 2 1 16,5 0-1-16,0 0 0 15,1 0-1-15,-1 0 0 16,-3 3-1-16,0 4-1 15,-1 2 1-15,-2 0-1 16,2 2 0-16,-3 0 1 16,0 0 0-16,-3 1 0 15,-2 1-1-15,0 1 0 16,-2 0 0-16,2-4 0 16,1 2 0-16,1-3 1 0,-1 3-1 15,0-2 0-15,-2 0-1 16,-3 0 1-16,-2 4 0 15,-5-2 0-15,3 2 0 16,-5 1 0-16,-1 2 0 16,4 0 0-16,-3 0 0 15,1 6 0-15,-1-2 1 16,0 2-1-16,-3 2 0 16,0-2 0-16,-2-1 0 15,3 3 0-15,-2-2 0 16,0 4 0-16,-4-2 0 0,3 1 0 15,-4-2 0 1,2 1 1-16,-1 1-2 0,-1-2 3 16,3 1-2-1,-2 1 0-15,3 0 0 0,-4 2-1 16,0-1 2-16,-2 1-1 16,-1-2 1-16,0 0-1 15,0-3-1-15,0 3 1 16,0 0-1-16,0-4 1 15,-4 0 0-15,-1 0 0 16,-4-2 0-16,3-1 0 16,-1-1 0-16,-2-1 0 15,0 2 1-15,-1-2-1 0,0 1 0 16,-1 0-2-16,-1 1 2 16,-1 1 1-16,-1-1-1 15,-2-2 0-15,2 0 1 16,-4 0-1-16,5-3 0 15,-2 2-1-15,-2-3 1 16,0-2 0-16,-2-2-2 16,0-2 1-16,0 3 0 15,2-5-1-15,-2 2 2 16,-1 0 1-16,0 0-1 16,-6 0-2-16,3 0 2 15,-2-1 0-15,0-1 0 16,3 2 0-16,-1 0 0 15,0 3 0-15,0-3-1 0,-1 3 0 16,-2-1-2-16,3 1 1 16,2-3 0-16,2 3 0 15,0-3 2-15,4 0-1 16,-3 0 1-16,4-2 0 16,-2 3 0-16,-1-3 0 15,0 2 0-15,-4-2 0 16,4 1-2-16,-2 0 1 15,0-4-1-15,2 4 1 16,1-3 1-16,-2 2-3 16,7-1 0-16,-3 2-1 15,3 1 4-15,-3-1 0 0,3 1-1 16,0-4 1 0,1 1 0-16,4 1 0 0,0-3 0 15,0 1 0-15,4 0 0 16,1-3 0-16,-1 1 0 15,0 1 1-15,-1-2-1 16,3 0 0-16,-2 0-2 16,1 0 2-16,-1 0 0 15,1 0 1-15,1 0-1 16,0 0 0-16,0 0 0 16,-2 0 1-16,0 0-1 15,2 0 1-15,-4 0 0 16,4 0 0-16,0 0-1 0,0 0 1 15,0-3-1-15,0 0-4 16,0-4-6-16,0 2-32 16,0-2-171-16</inkml:trace>
  <inkml:trace contextRef="#ctx0" brushRef="#br0" timeOffset="183817.5552">11775 10609 1560 0,'0'0'107'0,"0"0"-74"15,0 0 14-15,0 0-20 16,0 0-15-16,0 0-4 16,83-15 7-16,-35 8 1 15,10-1-4-15,15-1-2 16,12 0-4-16,9-1-3 16,0 2-2-16,-7 4 1 15,-8-3-2-15,-8 3 2 16,-10 2-2-16,-9 0 0 15,-12 0 0-15,-10 2 2 16,-9 0-2-16,-8 0 0 0,-7 0 3 16,0 0 1-1,-5 0 2-15,-1 0 0 16,0 0-2-16,0 0-1 16,0 0-1-16,0 0-2 0,0 0-1 15,0 0-19-15,-7-7-128 16</inkml:trace>
  <inkml:trace contextRef="#ctx0" brushRef="#br0" timeOffset="188557.8945">2069 12535 1649 0,'0'0'75'0,"0"0"-64"16,0 0-5-16,0 0 12 15,0 0-9-15,0 0-5 16,0 0-3-16,24-12 0 0,-18 7 1 16,1 1 0-16,-1-5 0 15,-1 2-1-15,-2 0 0 16,-3 1 2-16,0 2-3 15,0 0 4-15,0 2 3 16,-3-1 4-16,-5 3-1 16,-2 0 0-16,1 0-1 15,0 0-2-15,0 0 0 16,4 8-3-16,0 1 2 16,1 2-6-16,3 1 0 15,1 1 0-15,0-1 1 16,0 1-1-16,12-1 1 15,5-6 0-15,2-1 0 16,3-5 1-16,-1 0-2 0,3-5 0 16,-3-7-1-16,-8-4-1 15,-5-1 0-15,-4 0 2 16,-4 0 0-16,-4 3 0 16,-14 0 0-16,-9 3 0 15,-3 7 1-15,-3 4 3 16,2 0-1-16,1 7 0 15,3 10-2-15,7 2 1 16,3-2-2-16,11 3 0 16,2-1 0-16,4-2-1 15,0 0 0-15,10-3 1 16,7-4-1-16,8-5-1 16,0-5-6-16,5 0 3 0,-2-7-5 15,-2-11-7-15,-8 1 1 16,-5-2 11-16,-10 4 5 15,-3 1 1-15,0 5 2 16,-3 1 0-16,-12 5-1 16,-4 3 1-16,-2 0-2 15,-3 2 3-15,2 7-2 16,5 0 0-16,4 1-2 16,4-3 0-16,7-4 0 15,2-1-1-15,0 1-2 16,0-3-2-16,0 0-1 15,0 0 6-15,5 0 1 0,1 0 2 16,4 0-1-16,-1 0-1 16,2 0-1-16,2-5 2 15,5 0-1-15,3 0-1 16,0 0 0-16,1 0 0 16,1 3 1-16,3-2-1 15,4 3 0-15,0-1 1 16,3-1 0-16,0 2-1 15,0 0 1-15,2-2 0 16,2 2-1-16,2-4 0 16,6 1 0-16,4 2 0 15,2-2 1-15,4 1-2 0,-1 2 2 16,0-2 0 0,-1 2-1-16,2-1-2 15,5-3 2-15,6 0 0 0,4 0 0 16,4 0 2-16,4-2-2 15,1 3-2-15,-1 1 2 16,1 0 0-16,-3-2 1 16,-2 2 0-16,0-2-1 15,3-1 1-15,5 1-1 16,0-1 0-16,2 0 0 16,-1 1-1-16,0-1 1 15,-2-2 0-15,4 3-1 16,-4 0 0-16,-2 1 1 0,-2 3 1 15,-5-1 0 1,4 0-1-16,-4 1 0 0,-1-1 1 16,-1 0-1-16,0-1 0 15,2 1 0-15,4-1 0 16,-3 2 0-16,0-2 0 16,-1 0 0-16,1-2 0 15,3-1-1-15,6 2 1 16,-6 0 0-16,-1 1 0 15,-5 0 0-15,0 1 0 16,-6 1 0-16,-3 1 0 16,-7-1 1-16,-2 1-1 15,-7 0 0-15,-4 0 0 0,1 0 0 16,4 0 0-16,-1 0 0 16,7 0 1-16,-2 0-1 15,5 0 0-15,-1 0 0 16,-2 0 0-16,0-2-1 15,2-1 1-15,1 1 1 16,-1-3-1-16,1 2-2 16,-1 0 2-16,-1 2 1 15,-1 1-1-15,-1-3 0 16,-5 3 0-16,1 0 0 16,0-2 2-16,1 2-2 15,3 0 0-15,0 0 0 16,-1-2 0-16,0 2 0 15,0-1 0-15,7 1 0 0,-1 0 0 16,3 0 0-16,-1 0 0 16,-4 0 0-16,-3 0-1 15,2-3 1-15,0 1 1 16,1 1-1-16,0-2 0 16,0 3 0-16,-5-1 0 15,-1 1-1-15,-1 0 1 16,0 0 0-16,0 0 0 15,4 0 0-15,3-2 0 16,-2 2 0-16,3 0 1 16,-4 0-1-16,0 0 1 15,-1 0-1-15,1-3 0 16,4 2 0-16,3 0 0 0,-1-3 0 16,1 3 1-1,-3-1-2-15,-1 0 0 0,0 1 1 16,1 0 1-16,3-1-1 15,2 1 0-15,-2-1 0 16,0 2-1-16,0 0 1 16,-1 0 1-16,3-1-1 15,-3 1-1-15,2 0 1 16,1 0 2-16,-6 0-2 16,-2 0 0-16,-4 0 0 15,1 0 0-15,0 0 0 16,-1 0 0-16,-2 0 0 0,-6 0 0 15,-7 0 0 1,-2-2 0-16,-8 2 0 0,-4-1 0 16,-7 1 0-16,-1 0-1 15,-4 0 1-15,-1 0 0 16,3 0 0 0,-2-1 0-16,3-2 0 0,1 3 1 15,-2 0-1-15,3 0 0 16,-2-1 0-16,-2 1 0 15,2-2 0-15,-6 1 0 16,-2 1 2-16,-2 0-2 16,0 0 2-16,0 0 2 0,0 0-3 15,0 0 0 1,3 0-1-16,-1 0 0 0,1 0 0 16,1 0 1-16,-1 0-1 15,0 0 1-15,1 0 0 16,-1 0 0-16,0 0 0 15,-1 0-1-15,4 0 0 16,-1 0 0-16,-1 0 0 16,3 0-1-16,0 0 0 15,1 0-2-15,0 0-7 16,2 0-1-16,-2 0-6 16,-3 0-15-16,0 0-52 15,-2 0-393-15</inkml:trace>
  <inkml:trace contextRef="#ctx0" brushRef="#br0" timeOffset="191195.4845">6144 12883 1632 0,'0'0'89'16,"0"0"-56"-16,0 0 2 15,0 0-7-15,0 0-8 16,0 0-10-16,0 0-9 0,-12 0-1 15,12 0-1-15,0 0 0 16,0 0 1-16,6 0 1 16,6 0 1-16,3 0-2 15,-2 0 0-15,-2-3 0 16,-1-6 0-16,-5 0 0 16,-4-1 0-16,-1-1 0 15,0 3-1-15,0-1 1 16,-10 3 1-16,-2 4 0 15,0 2 0-15,-5 0 4 16,1 0-2-16,0 5 0 16,2 7-2-16,0 0 0 0,9 5 0 15,-1 1-2 1,6 3 1-16,0 0-1 0,0-2 1 16,9-2-3-16,10-3 2 15,2-6-3-15,6-5-3 16,0-3-6-16,1 0-4 15,-1-15-2-15,-6-5-1 16,-9-3 18-16,-6 1 2 16,-6-1 1-16,0 2 6 15,-12 1 6-15,-10 3 0 16,-5 4 4-16,-3 7-3 16,0 4-6-16,2 2-1 15,4 0-1-15,4 12-3 16,7 2-3-16,3 4-1 15,10-1 1-15,0 2-3 0,0 0 1 16,6-3-4-16,8-4 1 16,6-1-4-16,-2-8-1 15,1-3-1-15,1 0-3 16,-3 0 1-16,-6-8 7 16,-1-4 2-16,-5-2 4 15,-5-1 0-15,0 2 2 16,0 4 11-16,-5 2 1 15,-8 1-1-15,1 5-7 16,-1 1-1-16,2 0 2 0,2 0-5 16,3 0 0-1,3 0-2-15,3 2 0 16,-1 5 0-16,1 1 0 0,0-1-2 16,0 1 1-16,10-3 1 15,5-1 1-15,4-1 0 16,8-1 0-16,6-2 0 15,7 0 0-15,10 0 0 16,9-3-1-16,2-4 0 16,0-2 0-16,-1 3 0 15,-2-3 0-15,0 1 0 16,-4-1 0-16,5 2 1 16,-1 1-3-16,0 2 4 15,0 2-2-15,8-3 0 16,2 1-1-16,5-1 1 0,2 0 1 15,-2-1-1 1,-1 1 0-16,-4-2 1 0,2 0-1 16,0 1 0-16,1-2 1 15,1 4-1-15,-3-2 0 16,-4-1-2-16,0 1 2 16,-1 0 0-16,0-1 1 15,0 1-2-15,-1 2 2 16,-4-1-2-16,1 2 1 15,-3 0 0-15,1 0 0 16,-1 2 0-16,0-1 1 16,-2-1-1-16,1 3 1 0,-2-4-1 15,1 0 0 1,4 0 0-16,0 0 0 0,2-1 0 16,1 4 1-16,-4-1-1 15,-3 1-2-15,-3-1 2 16,-1 0 0-16,-2-1 0 15,3 0 1-15,-1 0-1 16,0 0 0-16,-2 1 0 16,-1 0-1-16,-4 1 1 15,-6 0 0-15,-1-1 0 16,-7 1 0-16,-8-1 0 16,-1 2 1-16,-8 0-1 15,-2-1 1-15,-2 1 1 16,-2-2-1-16,2 2 1 15,3 0 2-15,0 0-2 0,9 0 2 16,1-3 0-16,8 3-3 16,7 0 1-16,7 0 2 15,1 0-2-15,1 0-1 16,-2 0 1-16,-4 0-1 16,-4 0-1-16,-2 0 0 15,-6 0 0-15,-6 0 0 16,-4 0 0-16,-2 0 0 15,-1 0 1-15,0 0-1 16,-4 0 1-16,-1 0 0 0,-1 0 3 16,-2 0 0-1,1 0-1-15,2 0 0 0,1 0-2 16,3 0 0-16,3 0-1 16,1 0 1-16,0-2-1 15,3 2 0-15,-4 0-1 16,-1 0 1-16,-2 0 0 15,-3-2 1-15,-1 2-1 16,-3 0 0-16,0 0 0 16,-3-1 0-16,-1 1 0 15,-1 0 0-15,-2 0 0 16,0 0-1-16,0 0 0 16,1 0-4-16,2 0-3 15,-1 0-7-15,-2 0-45 16,0 0-800-16</inkml:trace>
  <inkml:trace contextRef="#ctx0" brushRef="#br0" timeOffset="193114.2478">8007 13274 1663 0,'0'0'41'0,"0"0"-13"0,0 0 9 16,0 0-13-16,0 0-10 15,0 0-2-15,-4-3-6 16,4 3-1-16,0 0-2 16,0 0-1-16,0 0-2 15,4-3 3-15,8-1-2 16,-2-2 1-16,1-1-2 15,-2-1 0-15,-3-1 1 16,-3 0-1-16,-3 2 0 16,0-1 0-16,0 3 1 0,0 1 1 15,-11 1 1-15,-4 1 1 16,-1 2 0-16,-3 0 2 16,3 0-3-16,5 3-2 15,2 6-1-15,4 2 0 16,0 2 0-16,5 1 0 15,0 0 0-15,0 0 0 16,4-3 1-16,9-1 0 16,5-5 0-16,2-5-1 15,3 0 0-15,0 0 0 16,2-9-3-16,-5-7 2 16,-6-2-1-16,-6-2 1 15,-8 1 1-15,0-1 0 16,-2 3 0-16,-15 1 0 15,-3 6 0-15,-4 3 6 16,0 5-4-16,2 2 0 0,6 0 0 16,2 4-2-16,5 8-1 15,5 2 0-15,2 3 1 16,2-2-2-16,0 2 2 16,0-2 0-16,5-4-1 15,4-1-1-15,4-3 1 16,1-7-3-16,-1 0 4 15,-1 0 0-15,-3 0 0 16,0-4 0-16,-6-3 1 16,0 1-1-16,-3-1 2 15,0 3 0-15,0 1 2 0,0 3 1 16,0 0-2-16,0 0-2 16,0 0 1-1,0 0-2-15,0 0-2 0,0 0 1 16,4 0 0-16,8 0 1 15,6 0 1-15,9 0-1 16,7 0 1-16,10 0 0 16,6 0-1-16,8 0 0 15,7 0 1-15,5 0-1 16,4 0 0-16,2-1 0 16,3-3 0-16,5-1 1 15,4 1-2-15,3-1 1 16,1-1 0-16,-6 2-1 0,-5-2-1 15,-2 0 2-15,-1 3 0 16,3-2 0-16,-4-1-1 16,-2 3 1-16,-5 0 1 15,-2-1-1-15,-7 3 0 16,-4 1 1-16,-2-2-1 16,-1 2-1-16,-7-1 1 15,-1 0 0-15,-6-1 0 16,-3-1 0-16,-1 0 0 15,-8 3 0-15,-5-4 0 16,-3 3 0-16,-2-1 0 16,-4 0 0-16,5-1-1 0,-5 2 1 15,4-2 1 1,-1 2-1-16,4-3 0 0,2 1 0 16,-3 1 0-16,3-1 1 15,1 2-1-15,6-2 0 16,4 2 3-16,2-1-3 15,1 0 0-15,-1 2 0 16,-5-3 1-16,-4 0-1 16,-4 1 0-16,-4-1 1 15,-1 2-1-15,-5 1 1 16,-4-1 0-16,-3 1-1 16,-3 0-1-16,-3 0 1 15,0 0 0-15,0 0 4 16,0 0-3-16,0 0-1 15,0 0-3-15,-5 0-6 0,-5 0-3 16,0-2-37-16,2-3-1148 16</inkml:trace>
  <inkml:trace contextRef="#ctx0" brushRef="#br0" timeOffset="194442.9553">10564 12126 1531 0,'0'0'114'0,"0"0"-52"16,0 0-19-16,0 0-14 15,0 0-9-15,0 0-11 0,0-6 2 16,0 6-3-16,0 0 4 16,0 0-3-16,0 0-1 15,0 0 1-15,0 0-2 16,0 0 1-16,0 0 0 16,0-2-6-16,0 2 3 15,0 0-4-15,0 0 3 16,0 0-2-16,0 0-1 15,0 0 1-15,0 0-1 16,0 0 0-16,0 0 0 16,0 0-1-16,0 0 2 15,0 0 0-15,0 0-1 0,0 0 1 16,0 0-2-16,0 0 2 16,0 0-2-16,0 0-2 15,0 8-1-15,0 12 3 16,4 5 0-16,-1 2 1 15,1 5-1-15,1 3 0 16,0 3 0-16,-1 3 0 16,1 1 0-16,2 3 1 15,-3 2-1-15,2 4 0 16,0-1 0-16,2-3 1 16,1 0-1-16,-2-5 0 15,-2 1 0-15,-1-1 0 16,-1 0 0-16,1 2 0 15,-1 0 0-15,-1-2 0 0,2 0 0 16,-2-2 0-16,1-2 0 16,0-2 0-16,-1-2 0 15,-1 0 0-15,1-1 0 16,-2-1 0-16,0 0 0 16,0-1 0-16,0-3 0 15,0-1 0-15,0-1 1 16,-2-1-1-16,-1-5-1 15,1-3 1-15,2-3 0 16,0-2 0-16,0-5 0 16,0-2 0-16,0-2 0 0,0-2 0 15,0 1 0 1,0-2 0-16,0 0-4 0,0 0-1 16,0 0-1-16,0 0-8 15,2-6-33-15,6-8-79 16</inkml:trace>
  <inkml:trace contextRef="#ctx0" brushRef="#br0" timeOffset="195725.1527">10542 12187 1523 0,'0'0'122'0,"0"0"-48"16,0 0-35-16,0 0-19 15,0 0-3-15,0 0-6 16,0 0 0-16,16-44-5 16,1 39-1-16,7 1 0 15,5 1 2-15,5 1-1 16,5 2 3-16,1 0-1 15,2 0-2-15,4 0-2 16,0 0-1-16,4 5 0 16,2 7-2-16,3 0 1 0,2 2 1 15,-2 1-2-15,-5 2 3 16,0 0-3-16,-2-1 0 16,-2 2 0-16,-3 3 0 15,-1-1-1-15,-5 3 2 16,-4-3-2-16,-5 4 0 15,-3-1 0-15,-6 2 1 16,1 0-1-16,-3 0 0 16,-7 1 1-16,1 1 0 15,-1-1-1-15,-4 1 1 16,0-1-1-16,-3-2 1 16,0-2-1-16,0 2 0 15,-2 1 0-15,-1 2 1 16,0 1 0-16,0 1-1 15,0 2 1-15,0 0-1 0,-9 2 0 16,-4 1 1-16,-3 1-1 16,-1-2 0-16,-4 0 0 15,1-2-1-15,-4-1 1 16,-2 2 0-16,-4-2 0 16,0-3 2-16,1 0-2 15,2-4 0-15,-1 0 1 16,4-1-1-16,2-1 0 15,-2-2 0-15,1-2 0 16,-1-2 0-16,-1-1 0 16,1-1-1-16,-4-1 1 15,1-3 1-15,-3 1-1 0,0-3 0 16,2 0 0 0,-1 1-1-16,-2-2 1 0,0 0-3 15,-1-1 0 1,1 0 1-16,0-3-3 0,1 0 3 15,2-1 1-15,-2 1 0 16,3 0 1-16,-1 1 0 16,1 2 0-16,2-1 0 15,2 1-1-15,5 1 0 16,3 0-2-16,5-3-1 16,2-1-1-16,4 1-1 15,0 0-1-15,1-1 1 16,3-1-3-16,-2-1 2 0,2 0-6 15,0 0-9-15,0 0-14 16</inkml:trace>
  <inkml:trace contextRef="#ctx0" brushRef="#br0" timeOffset="197001.2376">11738 12684 1624 0,'0'0'70'16,"0"0"-53"-16,0 0 14 16,0 0 5-16,0 0-10 15,0 0-9-15,0 0-2 16,-7-1-11-16,9 1 3 16,16 0-7-16,15 0 2 15,15 0 0-15,21 0-1 0,21 1 0 16,16 3 0-1,12 0 0-15,6-2-1 0,-2 0 0 16,3 0 1-16,-8 1 0 16,-10-2-1-16,-7 1-1 15,-19-2 1-15,-13 0 0 16,-20 0 0-16,-17 0 0 16,-15 0 0-16,-10 0 1 15,-6 0 5-15,0 0 5 16,0 0-7-16,0 0-3 15,0 0 2-15,0 0-3 16,0 0-2-16,4 0 0 16,0 0-26-16,1 0-61 15</inkml:trace>
  <inkml:trace contextRef="#ctx0" brushRef="#br0" timeOffset="204110.4049">2069 14618 1514 0,'0'0'176'0,"0"0"-145"16,0 0-13-16,0 0 4 15,0 0-6-15,0 0-11 16,0 0-3-16,0 0 0 0,12-17 0 16,-6 11-2-16,-3 0 11 15,0 0-6-15,-1-1-5 16,-2 1 0-16,0-1 0 15,0 2 8-15,0 1-5 16,-2 0-2-16,-5-1 1 16,-4 3 4-16,-1 2-1 15,0 0-2-15,2 0 0 16,-3 0 1-16,8 0-2 16,0 10-1-16,2-2-1 15,3 1 0-15,0 2 0 16,0 0 0-16,0 1 0 0,11-1 0 15,7-3 0 1,1-2-3-16,4-6-1 0,2 0 2 16,0 0 2-16,-2-1-4 15,-2-9-4-15,-7-1 2 16,-5-3 6-16,-6 0 0 16,-3 2 0-16,0-1 3 15,-9 0 1-15,-11 1 0 16,-4 3 0-16,-6 1 0 15,4 8-3-15,-2 0 6 16,7 0-2-16,5 0-4 16,7 11-1-16,4 0 0 15,5 3 0-15,0 0-1 16,2 2 1-16,10-2-2 16,6-2 1-16,1-3-2 0,2-4-5 15,1-3 1-15,-1-2 0 16,-4 0-3-16,-1-4 0 15,-7-8 6-15,-6 0 3 16,-3-1 1-16,0 1 1 16,-6-1 3-16,-16 2-1 15,-1 4 6-15,-5 4-5 16,1 3 1-16,2 0 0 16,4 0 0-16,6 6-5 15,2 3 2-15,10 0-2 16,3 1-2-16,0 1 2 15,0-2-1-15,3-1 1 0,8-2 0 16,-2 0 0 0,1-4 0-16,3-2 1 0,0 0-1 15,0 0 1-15,1 0 0 16,4 0 0-16,-2-2 0 16,4-6 0-16,-1 0-1 15,4-2 1-15,-1-1 0 16,5 3 0-16,1 0 0 15,2 2-1-15,1-1 1 16,2 2-1-16,3-2 0 16,0 3 1-16,7-2-1 15,2 1 0-15,5 0 0 16,2 1 1-16,1-1-1 0,0-2 0 16,-2 0 0-16,0-1 0 15,7-1-1 1,0 3 1-16,2-2 0 0,4 1 1 15,0 1-1-15,3 1 1 16,0 1-1-16,5-1 0 16,13-1-2-16,6 1 4 15,9-4-3-15,6 1 1 16,3-1 0-16,4 1 0 16,5 1 0-16,-5 0 0 15,-2 0 0-15,-7 3 1 16,-4 0-1-16,-10 0 0 15,-1 1-1-15,-7 3 1 0,-6 0-1 16,-4 0 0-16,-1 0 1 16,-4 0 0-16,2 0 0 15,-3 0 0-15,1 0 0 16,-5 0 0-16,4 0-1 16,7-2 1-16,11-5 0 15,13-1 1-15,7 2 3 16,6-2-4-16,1 5 0 15,-7-3 1-15,-1 0 0 16,-1 1 0-16,-2-2-1 16,2 1 1-16,-2-2-1 15,0 2 0-15,-3-1 0 0,-3 0 0 16,-3 3 0 0,-3 1 0-16,-7 1 0 0,-4 1 1 15,-2 1-1-15,-4 0-1 16,-2 0 1-16,0 0 0 15,-5 0 1-15,2 0-1 16,0 0 0-16,0 0 0 16,-2 0 0-16,2 0-1 15,0 0 1-15,2 0 0 16,4 0 0-16,-2 0 0 16,3 0 0-16,-1 0 0 15,-1-2 0-15,2 2 0 0,2 0 0 16,-1 0 0-1,-4-2 1-15,1 2 0 16,-4-2-1-16,4 1 0 16,-2-1 0-16,3 1 0 0,-7 1 0 15,-4-1-1-15,-1-1 1 16,-5 2 0-16,2-1 0 16,-2-1 0-16,-1 2 0 15,-3-3 1-15,-1 2-1 16,2 0-2-16,0-1 2 15,-2 1 1-15,-3-1 0 16,-5 1-1-16,-6-1 0 16,-4 2 0-16,-6-1 0 15,1 0 0-15,-3 1 0 16,0 0 0-16,-3-2 0 0,1 2 0 16,5 0 0-16,1 0 0 15,5-3 0 1,0 3 1-16,0 0-1 15,0 0 0-15,1 0 0 0,-1 0 0 16,5 0-1-16,1 0 1 16,-4 0 0-16,-7 0-1 15,-7-2 1-15,-5-3 0 16,-3 3 0-16,-2 0 1 16,0-1-1-16,2 3 0 15,-3 0 0-15,2-2 0 16,0 2 0-16,2 0 0 15,2-1 0-15,2 1 0 0,-2-2 0 16,3 0 0-16,0 1 1 16,2-1-1-16,-2 1 0 15,-1 1 0-15,-2-1 1 16,-4 0-1-16,0-1 0 16,-3 1 0-16,-3-2 0 15,-3 3 0-15,2-1 0 16,-2 1 1-16,1 0 0 15,-1-2-1-15,4 0 0 16,1-3-6-16,-3-1-76 16</inkml:trace>
  <inkml:trace contextRef="#ctx0" brushRef="#br0" timeOffset="206759.0521">4911 14870 1726 0,'0'0'45'0,"0"0"-31"16,0 0-4-16,0 0 10 15,0 0-12-15,0 0-6 16,-3 16-1-16,3-12-1 15,1 0 1-15,7-1-1 16,2-3 1-16,2 0 1 16,1 0-1-16,-5-3-1 15,1-5 0-15,-6-3 1 16,-3 2-1-16,0 1 0 16,0 0-2-16,-5 1 2 0,-14 3 0 15,-1 2 3-15,-3 2 2 16,-1 0 2-16,3 0 1 15,0 4-2-15,5 8-4 16,4 5 0-16,4 0-2 16,1 1 0-16,5 0 0 15,2-2 0-15,0-2-1 16,6-2-1-16,12-4 2 16,1-2-6-16,4-6 2 15,-1 0-1-15,-1-4 2 16,-4-10-4-16,-7-2 5 0,-4-1 2 15,-6 0 1-15,0 2 1 16,-3 2 1-16,-15 2 0 16,-3 5 0-16,-4 3 0 15,-1 3 1-15,4 0-1 16,1 0-3-16,5 9 1 16,4 2-1-16,3 2-1 15,8-2 0-15,1-2 0 16,0 1 1-16,0-3-1 15,1-1 1-15,11-2 0 16,0-2-1-16,1-2 1 16,1 0 2-16,-2 0-1 15,-2 0 0-15,-1 0-1 16,-3-6 4-16,3 0-3 16,3 1 1-16,0-1 1 0,4 0-3 15,-1 2 1-15,6 0-1 16,3 1 0-16,1 2 0 15,6-2 1-15,5 1-1 16,6-1 0-16,6 1 1 16,0 0-1-16,5 1 0 15,-1 0 0-15,0 1 1 16,1 0-3-16,5-2 2 16,2-2 0-16,-2 0 1 15,-3-1-1-15,3 0 0 0,0 1-1 16,5 1 1-1,4-2 0-15,2 2-1 16,4 3 2-16,-2-1-1 16,0 1 0-16,0-1 0 0,4 0 0 15,2-1 0-15,1 1 0 16,1-1 1-16,4-2-1 16,4-2 0-16,7-1-1 15,4-1 1-15,1 1 0 16,-1-1 0-16,-1 1-1 15,-6 1 1-15,-3 0 1 16,-3 1-1-16,-1 0 0 16,-1 1 1-16,-2 1-1 15,1 0 1-15,-2 1-1 16,0-1-2-16,0 0 2 0,1 1 0 16,-1 1 0-16,-4 1 1 15,-6 0-2-15,-7-3 1 16,-2 3 0-16,-4 0 0 15,-2-4 1-15,0 1 0 16,-6 2-2-16,2-4 2 16,-2 3-2-16,-1 0 1 15,0 2 0-15,0-3 1 16,-2 2-1-16,-3 0-1 16,2-2 1-16,-5 0 0 15,6 0-1-15,-3 2 0 16,5-3 0-16,0 1 0 0,4 0 1 15,-1-1-1-15,-3 3 1 16,-2-2 0-16,-4 0 0 16,-7 0 1-16,1 0-3 15,1-1 3-15,-1 1-1 16,2 0 1-16,0 0 0 16,1 3-2-16,-5-3 1 15,1 3 0-15,-4-3 0 16,-3 3 0-16,1-1 0 15,-5 1 0-15,-2 0 0 16,-1 0 0-16,-2 0 1 16,1 0-1-16,-2 0 0 15,4 0 0-15,-4 0-1 0,1 0 1 16,-2 0 0 0,3 0 1-16,4 0-1 0,6 0 0 15,7 0 0-15,4 0-1 16,2 0 2-16,-3 1-3 15,-4-1 2-15,-2 3 0 16,0 0 2-16,-2-3-2 16,-4 2 0-16,-7-1 0 15,-3-1 0-15,-7 0 0 16,-5 0 0-16,1 0 1 16,-4 0-1-16,1 0 0 15,1 0 1-15,1 0-1 16,6 0 0-16,-2 0 0 15,2 0 0-15,3 0 0 16,-1-1 0-16,2-1 0 16,-1-1 0-16,3 0 0 0,0 1 0 15,0-1 0-15,-1 0 0 16,-6 2 0-16,1-1 0 16,-3 1 0-16,-3 1 0 15,-3 0 0-15,1-2 1 16,-2 2-1-16,-2 0 1 15,1 0 0-15,-1 0 0 16,0 0-1-16,0 0 0 16,0 0-1-16,-7 0-29 15,-11 0-193-15</inkml:trace>
  <inkml:trace contextRef="#ctx0" brushRef="#br0" timeOffset="208461.6151">9145 15170 1760 0,'0'0'49'15,"0"0"-35"-15,0 0-3 16,0 0-3-16,0 0-2 16,0 0-6-16,0 0 0 15,15 7 2-15,6-5 1 16,3-2-2-16,1 0 0 15,-5 0 0-15,-1-6-1 16,-9-1 0-16,-5-2 1 16,-3-2-1-16,-2 2 0 15,0-2 0-15,-13 2-2 16,-4 0 2-16,-3 4 6 0,-1 3-4 16,2 2 4-1,-1 0-1-15,0 0-2 0,4 11 2 16,2 3-5-16,3 4 1 15,1 0-2-15,7 3 1 16,3 0 0-16,0 1-1 16,0-4 0-16,16 0 0 15,6-8 1-15,7-3-4 16,0-6-1-16,3-1-8 16,-2 0 0-16,-9-10-2 15,-2-5 11-15,-12-2 4 16,-7-2 0-16,0-1 3 0,-8 0 4 15,-15 2 2-15,-2 2-2 16,-3 4 1-16,3 4-1 16,3 8 2-16,2 0-5 15,4 0-3-15,2 15-1 16,4 2-1-16,5 2 0 16,3 4 1-16,2-1-2 15,0 0 1-15,0-3-1 16,0-5-7-16,9-2 0 15,-1-5 4-15,2-4-1 16,2-3-1-16,-4 0 5 16,1-4 2-16,-1-10 0 15,-3 0 2-15,-2 0 0 0,0 0 0 16,-1 2 1 0,0-1 0-16,0 7 2 0,-2-1-1 15,3 4 1-15,-1 0-1 16,-1 3-2-16,-1 0-2 15,0 0 0-15,2 0 0 16,3 0 0-16,4 0-2 16,5 0 2-16,5 0 0 15,5 0 1-15,4 0-1 16,7 0 1-16,5-2-2 16,9 0 2-16,5-1-1 15,1 3 0-15,5-3 0 16,1 1 1-16,2 2-1 15,0-2 0-15,-3 2 0 16,-4 0 0-16,-3 0 0 16,-1 0-1-16,-2 0 1 0,0 0 1 15,-1 0 0-15,-2 0-2 16,0 0 1-16,-5 0 0 16,-5 0 0-16,-1 0 0 15,-5 0-1-15,-2 0 1 16,-1 0 0-16,1 0 0 15,3 0 0-15,-2 0 0 16,-1 0 0-16,-4 0 1 16,-3-3-1-16,-2 1 1 15,-7 0-1-15,0 1 0 16,-5-1 0-16,-1 0 0 0,3 0 0 16,0 1 0-16,3-1-1 15,5 1 1-15,-1 0 1 16,2 1-1-1,0-2 0-15,-5 2 0 0,4 0 0 16,-6 0 0-16,-2 0 0 16,0-1 1-16,-1 0-1 15,-4-1-1-15,0 2 1 16,-2 0 0-16,-3 0 0 16,0 0 0-16,0 0 0 15,0 0 0-15,0 0-11 16,-3 0-5-16,-8 0-33 0,-2-1-228 15</inkml:trace>
  <inkml:trace contextRef="#ctx0" brushRef="#br0" timeOffset="209700.1931">10647 14036 1549 0,'0'0'93'0,"0"0"-34"16,0 0-18-16,0 0-18 0,0 0-12 16,0 0-4-1,0-6-2-15,0 4-1 0,0 2 0 16,0-2-1-16,0 1 0 15,0 1-1-15,0-2-1 16,0 2 2-16,0 0-3 16,0 0 1-16,0 0-2 15,0 0 3-15,0 0-1 16,0 0-1-16,0 0 0 16,0-2 1-16,0 0 1 15,2-1-1-15,-1 3 6 16,-1-1-2-16,2 1-2 15,-2 0 0-15,0 0-2 16,0 0 0-16,0 0-1 0,5 1 2 16,0 13-2-16,5 2 2 15,0 8 3-15,-2 4-3 16,0 6 2-16,-1 4 0 16,0 1 0-16,3 3-2 15,-1 1 0-15,0 1 0 16,1 1-1-16,-1 0 0 15,0 0 0-15,-3-1 0 16,1 0 0-16,-2-1-1 16,1-2 1-16,-2-1-1 15,1 4 0-15,1 3 1 16,0-2-1-16,-2-3 0 16,1-5 1-16,-1-4-1 0,2-4 0 15,-1 3 0-15,-1-6 1 16,-3 3-1-16,0 1 0 15,-1-3 0-15,0 1 1 16,0-1-1-16,0-1 0 16,0 0 1-16,0-1-1 15,0-1 0-15,0-3 0 16,0 1 1-16,2-2-1 16,0 2 0-16,1-3 0 15,-2 1 0-15,3-4 0 16,-1 1 0-16,1 0 0 15,-1-2 0-15,3 1 1 16,-4-2-1-16,0-1 0 16,0-3 0-16,-1 1 0 0,-1-3 0 15,0-1 1-15,0-3-1 16,2-2 0-16,-2-2-1 16,0 0 1-16,1 0-1 15,-1 0-12-15,2-6-25 16,1-12-762-16</inkml:trace>
  <inkml:trace contextRef="#ctx0" brushRef="#br0" timeOffset="210981.0985">10631 14126 1172 0,'0'0'330'0,"0"0"-233"16,0 0-30-16,0 0-20 16,0 0-21-16,0 0-8 15,61-19-2-15,-37 19-3 16,1 0 2-16,4 0-3 16,0 0-1-16,1 0-4 15,3 2 1-15,0 4-3 0,2-1-2 16,0 4 0-1,1 1-1-15,-2 1-1 0,0 1 1 16,2 2-2 0,-1 2 2-16,3 1-1 0,-2 0 1 15,-2 2 2-15,1 1-3 16,-6-1 0-16,3 2 0 16,-1 1-1-16,-3 1 2 15,2 1-2-15,-4-2 0 16,-6 0 1-16,-2 2-1 15,-4 0 1-15,-5 2-1 16,-2 1 1-16,1 0 0 16,2 2-1-16,-4 0 0 15,0 1 0-15,-1 0 2 16,-2 2-2-16,-3 1 1 0,4-1 0 16,-3 4 0-1,-1-1-1-15,0-1 1 0,0-1-1 16,0-3 1-16,-1-1 0 15,-9-1-1-15,1 0 0 16,-2-2 0-16,-4-3 0 16,0 0 0-16,-1-1 0 15,-1-1 0-15,1 1 0 16,-2 0 2-16,1-1-2 16,0 1 0-16,-1 0 1 15,0-1-1-15,1-1 0 16,-3 0 0-16,4-3 0 0,-1 0 0 15,-1-1 0-15,-1-4-1 16,1 2 1-16,-3-2 0 16,-2-1 0-16,-2-1 1 15,-2-2-1-15,0 1 0 16,1-1-1-16,1 0 0 16,5-2 1-16,-1 1 0 15,0 0 0-15,4-3-1 16,-2 1 1-16,0 2 0 15,4-1-1-15,-3-2 1 16,8 1-1-16,-1 0 1 16,2-1 0-16,3-3 0 15,2 1-1-15,-1 1 0 16,0-2-2-16,3 0 2 16,-2 1-1-16,2-2-1 0,-1 1 2 15,0-1-1-15,-1 0-3 16,-3 0-2-16,1 0-6 15,1 0-22-15,2-1-22 16,1-6-242-16</inkml:trace>
  <inkml:trace contextRef="#ctx0" brushRef="#br0" timeOffset="212044.5442">11630 14698 1611 0,'0'0'88'0,"0"0"-63"16,0 0 7-16,0 0-9 15,0 0-11-15,0 0-5 16,0 0-3-16,6 0 3 16,9 0 4-16,4 0-2 15,4 0-3-15,5 0 1 0,5 0-1 16,7-3-2-16,8-1-1 16,3 2 1-16,1 0-1 15,1 0-3-15,0 1 2 16,-1 1-2-16,2 0 0 15,-1-2 1-15,-3 2-1 16,0 0 1-16,-1-3 0 16,-2 0-1-16,0 1 0 15,-3 0 1-15,-1 1-1 16,0-2 0-16,-2 2 0 16,0-1 0-16,-2 1 1 15,-3 1-1-15,-2-2 0 16,-4 2 0-16,0 0 0 15,-4 0 0-15,0 0 0 0,1 0 0 16,-3 0 0 0,-2 0 0-16,2-3 1 0,-2 2-1 15,-1 0 0-15,0-1 0 16,0-1 2-16,0 2-2 16,-3-2 0-16,4 2 0 15,-1 1 1-15,3 0-1 16,7 0 0-16,3 0 2 15,-1 0 1-15,-9 0-2 16,-6 0-1-16,-6 0 0 0,-3 0 2 16,-3 0-2-1,-5 0 0-15,-1 0-2 0,0 0 2 16,0 0 0-16,0 0-30 16,-12 0-171-16</inkml:trace>
  <inkml:trace contextRef="#ctx0" brushRef="#br0" timeOffset="216763.0596">12974 4763 1633 0,'0'0'71'0,"0"0"-64"16,0 0-6-16,0 0 20 16,0 0-3-16,0 0-11 15,0 0-4-15,0 0-2 0,61 0 2 16,-22 0 1-16,12 0 0 16,11 0 0-16,13 0-1 15,15 0-1-15,17 0 2 16,12 0-2-16,14 0 3 15,10 0-3-15,5 0-1 16,2 0-1-16,-6 0 0 16,-9-2 2-16,-12-1-2 15,-22-1 0-15,-20 2 0 16,-22-1 1-16,-20 0 1 16,-15-1-1-16,-12 1 8 15,-10 2 5-15,-2 1 1 16,0 0-3-16,0 0-2 0,0 0-2 15,0 0-2-15,0 0-6 16,0 0 0-16,0 0-2 16,4 0-23-16,8 0-40 15,7 0-1592-15</inkml:trace>
  <inkml:trace contextRef="#ctx0" brushRef="#br0" timeOffset="218169.0085">16600 4685 1039 0,'0'0'389'16,"0"0"-345"-16,0 0-12 15,0 0 5-15,0 0 3 16,0 0-18-16,0 0-17 16,-1 0 5-16,1 3-3 15,1-3 7-15,14 3 3 0,9-1-8 16,12-2-2 0,19 2 1-16,15-2-7 0,18 0 1 15,15 0 1-15,13 0 0 16,8 0-2-16,7 0 0 15,3 1 0-15,2 2 7 16,-3-2 0-16,-6-1 17 16,-10 0-17-16,-16 0-1 15,-15-2-1-15,-17-8-2 16,-16 4 1-16,-12 0 3 16,-11 1 3-16,-10 0-1 15,-8 2 4-15,-4 2-1 16,-7 1-1-16,-1-2 3 15,0 1-4-15,0 1-3 16,0 0-3-16,0 0-2 16,0 0-2-16,0 0 1 0,0-2-2 15,0 2 0-15,0-2-3 16,3 2-8 0,0-1-20-16,-1-8-101 0</inkml:trace>
  <inkml:trace contextRef="#ctx0" brushRef="#br0" timeOffset="219641.5367">12326 4973 895 0,'0'0'727'15,"0"0"-665"-15,0 0-18 16,0 0-6-16,0 0-9 16,0 0-11-16,0 0-8 15,0 19-1-15,0-18 0 16,0 6-2-16,0 3-3 16,0 5 2-16,0 9 8 15,0 8-9-15,0 8 0 16,-2 7 2-16,0 6-6 15,2 5 3-15,0 1-3 16,0 3 0-16,0 2 1 0,-1 0-2 16,1-3 1-16,0-4-1 15,0 1 0-15,0-9 1 16,0-3-1-16,0-4 0 16,0-9 0-16,0-4 1 15,0-12-1-15,0-5 1 16,0-8 0-16,0-3-1 15,0-1 0-15,0 0 1 16,0 0-1-16,0-8-1 16,0-13-12-16,0-6-16 15,-3-9-51-15,-2-3-1216 16</inkml:trace>
  <inkml:trace contextRef="#ctx0" brushRef="#br0" timeOffset="220091.8993">12263 5008 1591 0,'0'0'108'16,"0"0"-64"-16,0 0-9 15,0 0-1-15,0 0-18 16,0 0-8-16,0 0-2 16,0 0-2-16,-6 12-1 15,-8 5 4-15,-5 6-1 16,-5 2-2-16,-3 2-3 0,2-1 0 16,-1 1-1-16,4-5-1 15,7-2-2-15,3-3-12 16,8-4-26-16,4-7-14 15,0-4-181-15</inkml:trace>
  <inkml:trace contextRef="#ctx0" brushRef="#br0" timeOffset="220301.3373">12346 5037 1794 0,'0'0'31'16,"0"0"-25"-16,0 0 10 15,0 0-9-15,0 0-5 16,70 78 5-16,-21-36-7 16,15 4-1-16,15-6-55 15</inkml:trace>
  <inkml:trace contextRef="#ctx0" brushRef="#br0" timeOffset="221272.933">15934 5020 1695 0,'0'0'53'16,"0"0"-19"-16,0 0 0 15,0 0-3-15,0 0-15 16,0 0-6-16,0 0-5 16,0-5-1-16,0 5-3 15,0 8 0-15,0 14 0 16,0 11 2-16,0 10 0 0,0 4 2 15,0 8-2-15,0 2-1 16,0 4-2-16,0 0 1 16,8-1 1-16,0-2-2 15,1-2 1-15,-2-5-1 16,0-3 1-16,1-2-1 16,-3-2 0-16,1-7 1 15,-2-6-1-15,0-7 0 16,-2-10 0-16,-1-7-2 15,1-2 1-15,-2-5-1 16,0 0 1-16,0 0 0 16,0-17-1-16,0-8-16 15,-3-10-8-15,-4-1-34 0,-1-5-538 16</inkml:trace>
  <inkml:trace contextRef="#ctx0" brushRef="#br0" timeOffset="221694.0991">15935 4975 1704 0,'0'0'53'16,"0"0"-26"-16,0 0 1 15,0 0-3-15,0 0-12 16,0 0-12-16,-27 18 2 16,1 9-1-16,-5 2 1 0,-3 3-2 15,-3-2 2 1,4-3-3-16,5-2 0 16,6-6-8-16,5-5-7 0,6-3-19 15,3-7-16-15,6-2-139 16</inkml:trace>
  <inkml:trace contextRef="#ctx0" brushRef="#br0" timeOffset="221888.9983">15970 5012 1796 0,'0'0'10'15,"0"0"4"-15,0 0 12 16,90 103-16-16,-44-60-7 16,14 10-3-16,9-3 0 15,0-3-92-15</inkml:trace>
  <inkml:trace contextRef="#ctx0" brushRef="#br0" timeOffset="230889.0747">12748 10562 1440 0,'0'0'131'15,"0"0"-119"-15,0 0-5 16,0 0 15-16,0 0-5 0,0 0-10 16,0 0 8-1,52 0-3-15,-45 0 8 0,-1 0 1 16,-3 0-11-16,0 0-6 16,-2 0 1-16,-1 0-2 15,0 0 3-15,0 0-2 16,0 0 2-16,0 0-2 15,0 0 4-15,0 0-4 16,0 0 1-16,0 0 1 16,3 0-6-16,2 0 1 15,1 0 0-15,4 0 3 16,2 0-3-16,2 0 2 16,8 0 0-16,3 0 1 0,2-1 1 15,0-4-3 1,3 0 3-16,0 2-3 0,-1 0-1 15,-2 1 0-15,-6 1-1 16,-1 1 1-16,-4-3 0 16,-4 3-1-16,-3 0 1 15,-4 0-1-15,-1 0 0 16,0 0 0-16,-2 0 1 16,-1-3-1-16,-1 2 0 15,0 1 1-15,0-1 2 16,0-1 1-16,0 2 0 15,0 0 1-15,0-1 2 16,0 1-2-16,0 0-2 16,0 0 1-16,0 0-1 0,0 0 0 15,0 0-3-15,0 0 1 16,0 8 2-16,0 4 0 16,0 5-2-16,0 4 0 15,-3 1 1-15,-1 5 0 16,1 3-1-16,0 3 0 15,2 1-1-15,-2-2 1 16,3-2-1-16,0 0 1 16,0-2 0-16,0-3-1 15,0 1 0-15,0-2 0 16,0-1 0-16,0-1 1 16,1-2-1-16,1 0 1 15,-1-2-1-15,-1 0 0 0,0 1 0 16,0-1 0-16,0 1 0 15,0-3 1-15,0 1-1 16,0-1 0-16,0-1 0 16,0-4 0-16,0 4 0 15,0-2 0-15,0-1 0 16,0 2 0-16,-4 0 0 16,0-1 0-16,3 3 0 15,1 3 0-15,-2 1 1 16,2 0-1-16,0 0 3 15,-1-5-2-15,1-2-1 16,-2 1 0-16,2 1 0 16,0-3 1-16,0 0-1 0,0-3 0 15,0-2 0-15,0 2 0 16,0-1 0-16,0 3-1 16,0-4 1-16,0 3 0 15,0-4 1-15,0 2-1 16,0-2 0-16,0 0 0 15,0-2 0-15,0 2 0 16,0-2 0-16,0 3 0 16,0-1 0-16,0-1 0 15,0 1 0-15,0-1-1 16,0 1 1-16,0 1 0 16,0 0 0-16,0-1-1 15,0 0 1-15,-2 1 0 0,2 0-1 16,-1-1 1-16,1 2-2 15,0 3 1-15,0 1 1 16,0 0 0-16,0-3 0 16,0 0 0-16,0-2 0 15,0 0 0-15,0-1 0 16,0 0 0-16,0-2 0 16,0-1 0-16,0-2-1 15,0-1 1-15,0 2 0 16,0-2-1-16,0 1 1 15,0-1 0-15,0 2 1 0,0-1-2 16,0 2 1-16,0-2 0 16,0 0 1-16,0 1-1 15,0-1 0-15,0 1 0 16,0 0 0-16,0-1 0 16,0 0 0-16,0 0 0 15,0 1-1-15,0 1 1 16,0-2 0-16,0 0 0 15,0 2 0-15,0 1 0 16,0-1 0-16,1-2 0 16,1 4 0-16,-2-2 0 15,2-2 1-15,-1 0-1 16,1 2-1-16,-1-3 1 0,4 3 0 16,1-1 0-1,5-1 0-15,2-1 1 16,6 0-1-16,6 0-1 0,8 0 1 15,11 0-5-15,12 0 5 16,8 1 0-16,5 4 1 16,2-2-1-16,-3 1 0 15,-4-1 0-15,-3 1 0 16,-7-1 0-16,-6 1 0 16,-8 0 1-16,-12-1-1 15,-10 0 0-15,-11 0 0 16,-1-3 0-16,-6 3 0 15,2-3-1-15,-2 0 1 16,1 0 0-16,-1 0 0 0,0 0 0 16,0 0-1-16,2 0-41 15,-2 0-1531-15</inkml:trace>
  <inkml:trace contextRef="#ctx0" brushRef="#br0" timeOffset="232265.0262">13144 12707 379 0,'0'0'996'0,"0"0"-848"15,0 0-72-15,0 0-18 16,0 0-21-16,0 0-10 16,0 0-2-16,-6-5-7 0,6 4 0 15,0 1-1 1,0 0-8-16,0 0 0 0,0 0-7 16,2-1 1-16,14-1-3 15,9 2 1-15,10 0 0 16,7 0 0-16,7 0-1 15,4 0 0-15,3 0 1 16,3 0 0-16,-1 0-1 16,-2 2 1-16,-7 0-1 15,-10 1 0-15,-7-1 0 16,-8 0 1-16,-6-2-1 16,-6 3 0-16,-4-3 0 15,-5 3 0-15,1 0 0 16,-2-2 0-16,-2 1 0 15,0-2 0-15,0 0 0 0,1 0 0 16,5 0 0 0,-2 0 0-16,4 1-4 0,-1 3-61 15,1-1-1606-15</inkml:trace>
  <inkml:trace contextRef="#ctx0" brushRef="#br0" timeOffset="233832.1077">13345 14634 1511 0,'0'0'126'16,"0"0"-64"-16,0 0-12 16,0 0-22-16,0 0-10 15,0 0-7-15,5-19 1 16,-3 11 1-16,-2-4 0 15,0-2-4-15,0-4 2 16,3-2-3-16,-2-1-4 16,2-6 1-16,-2-2-3 15,-1-4 0-15,0-3 0 16,0-2-1-16,2-1 3 16,-2-4-1-16,0 0 1 0,0-4-1 15,0-1-2 1,0 0 1-16,0 0 1 0,0 3-2 15,-6 5-1-15,5 1 2 16,-2 3-2-16,1 5 0 16,1 1 1-16,-3 4 1 15,1-2-1-15,2 3 0 16,-1-2 1-16,-1 7 0 16,2 1-1-16,-1 4 0 15,1 4-1-15,-1 3 0 16,1 0 0-16,-2 2 0 15,3 3 1-15,-1-2-1 16,-2 1 0-16,3-1 0 0,-2-2 0 16,1 2 0-16,-2-2 1 15,-1-2-1-15,2 3 0 16,-1-4 0-16,1 1 0 16,-1-1 0-16,3 0 0 15,-2 0 0-15,1-1 0 16,1 1 0-16,0-1 0 15,0 2 0-15,0-4 0 16,0 0 0-16,0 3 0 16,0-4 0-16,3 1 0 15,3 1 0-15,-2-1 0 16,1 2 0-16,0 3 0 0,-1 2-1 16,0 0 1-16,-1 1 0 15,-1 4 0-15,-2 1 0 16,0-1 0-16,0 1-1 15,0 0 1-15,0 0-1 16,0 0 1-16,1 0 0 16,5 0-2-16,4 0 1 15,10 0 2-15,7 0-2 16,7 2 2-16,11 4-1 16,14-1 0-16,7 1 0 15,8 0 0-15,0-1 0 16,5-1 0-16,-4-3-2 15,-7-1 2-15,-6 0-2 16,-13 0 2-16,-11 0 0 16,-11 0-1-16,-12 0 1 0,-7 0 0 15,-5 0 0-15,-3 0-1 16,0 0 1-16,0 0 0 16,0 0-1-16,0 0 1 15,0 0-5-15,0 0-11 16,0 0-28-16,0 0-113 15</inkml:trace>
  <inkml:trace contextRef="#ctx0" brushRef="#br0" timeOffset="234573.8103">13748 12771 1371 0,'0'0'212'0,"0"0"-142"16,0 0 1-16,0 0-36 16,0 0-10-16,0 0-10 15,-4-5-3-15,8 1-4 16,12-3-8-16,4 5 3 16,4-2-2-16,6 1 0 15,4 0 0-15,6 3-1 16,1-2 2-16,-3 2-2 15,-3 0 0-15,-3 0 0 16,-6 0 0-16,-5-2 0 16,-5 2 2-16,-9-1 2 0,0-2-2 15,-4 3-1-15,-3 0 2 16,1 0-3-16,-1 0 1 16,0 0-1-16,0 0-3 15,0 0-20-15,0 0-81 16,0 0-256-16</inkml:trace>
  <inkml:trace contextRef="#ctx0" brushRef="#br0" timeOffset="235391.9054">14000 11864 1488 0,'0'0'120'16,"0"0"-55"-16,0 0-20 15,0 0-20-15,0 0-7 0,0 0-14 16,0 0 2 0,14 0-3-16,0 0 1 0,6 0 1 15,2 0-2-15,5 0 3 16,1 0-4-16,2 0 2 16,-1 0-3-16,-8 0 0 15,-4 0-1-15,-6 0 2 16,-5 0-2-16,-5-1 0 15,-1-2 5-15,0 3 2 16,0 0-3-16,0-2-1 16,0 2-3-16,2 0 0 15,1 0-34-15,0-3-256 0</inkml:trace>
  <inkml:trace contextRef="#ctx0" brushRef="#br0" timeOffset="236997.9456">14215 11451 1501 0,'0'0'110'0,"0"0"-32"16,0 0-24 0,0 0-27-16,0 0-2 0,0 0-8 15,-6-37-6-15,6 36 4 16,0 1-6-16,0 0-5 15,0 0-1-15,0 0-1 16,0 0-2-16,0 0 0 16,0 4 0-16,6 9 3 15,5 0-3-15,5 2 1 16,-3 0-1-16,4 5 1 16,-4 1-1-16,3 2 1 15,-1 0 0-15,-1-1 1 16,1 2-2-16,-4 2 2 15,3 2-2-15,0 2 2 16,-1 3-2-16,1 1 1 0,-3 1 1 16,1 1-1-1,-3 0-1-15,3 3 1 0,-3-3 0 16,0 0-1-16,1-3 0 16,1 1 0-16,-2-1 0 15,3-1 1-15,-2 1-1 16,-1-1 0-16,0 0 1 15,-3 4-1-15,0-3 0 16,-4 2 0-16,2-4 0 16,-2-1 0-16,-2 3 0 15,0 1 0-15,0 2 0 16,0 3 1-16,0-3-1 0,-2 1 0 16,-4-3 1-1,3-3-1-15,-3 0 0 0,0 1 1 16,0-3-2-16,-1 1 3 15,1 0-2-15,-2-1 0 16,-2 5 0-16,1-4 0 16,-2 1 0-16,0 0 0 15,0 0 0-15,-1 1 0 16,2-1 1-16,-2-3-1 16,-1 0 0-16,0-1 0 15,-2-1 0-15,4-1 0 16,-3-1 0-16,-2-2 0 15,4 2 0-15,-3-3 0 0,1 1 0 16,0 0 0 0,2 2 0-16,-5-1 0 0,4 2 0 15,-2 0 0-15,0-2 0 16,0 0 0-16,2-1-1 16,-4-1 0-16,2 2 1 15,-1-2-1-15,-1 1 1 16,1 2-1-16,1-2 1 15,-4 1 0-15,5-1-1 16,-2 0 1-16,2-2 0 16,3-3 0-16,0 0 0 15,2-5 0-15,0-1-1 16,2-1 1-16,1-2 0 16,0-4 0-16,1 1 0 15,0-2-1-15,-2-1 0 16,0 1 1-16,1-1-1 15,3-2-3-15,1 1 4 0,2-1 0 16,0 0-5-16,0 0-15 16,0 0-30-16</inkml:trace>
  <inkml:trace contextRef="#ctx0" brushRef="#br0" timeOffset="238150.9897">14281 11489 1558 0,'0'0'69'15,"0"0"-18"-15,0 0 8 16,0 0-31-16,0 0-5 15,0 0-7-15,0 0-5 16,-8-20-6-16,8 18 0 16,9-4-1-16,2 0 0 15,6-1-3-15,6 3 2 16,5 2-3-16,3-1 4 16,8 3-1-16,5 0 0 15,5 0-2-15,9 0 1 16,5 0 1-16,7 8 1 15,6 3-1-15,0 2 0 0,4 2 0 16,-2 5-3 0,1 3 4-16,0 2-2 0,-3 1-2 15,-5 3 2-15,0 2-2 16,-7 1 0-16,0 1-1 16,-4 2 1-16,-2-2 1 15,-5-4 0-15,-8 0-1 16,-2 1 0-16,-2-2 1 15,-4 1-1-15,1 0 0 16,0-3 0-16,-4 2 0 16,-1 0 0-16,-4 1 1 15,-4-4-1-15,1-1 0 16,-6-1 0-16,0-2 1 0,-4-2 0 16,0-2-1-16,0 0 0 15,-3 0 0-15,-1-3 0 16,0-3 0-16,-5-3 1 15,-1-1-2-15,-1-2 2 16,-2-2 0-16,0-1-1 16,-2-2 0-16,2 1 0 15,-1 0-1-15,0-1-20 16,0 0-133-16</inkml:trace>
  <inkml:trace contextRef="#ctx0" brushRef="#br0" timeOffset="239635.1146">14005 13833 1176 0,'0'0'507'0,"0"0"-464"16,0 0-9-16,0 0-1 15,0 0-16-15,0 0-4 16,-2-11-4-16,2 8 0 0,0 1-3 16,6 0-6-16,8 0 2 15,4 1-1-15,2-1 2 16,3 2-2-16,5 0-1 16,2 0 3-16,3 0-3 15,2 0 3-15,1 0-3 16,3 0 3-16,2-2-3 15,-1-4 2-15,0 0-1 16,2-2-1-16,-1-1 3 16,1-1-3-16,1 0 1 15,0-1 0-15,0-2 1 0,3-1-2 16,0-3 0 0,3-3 1-16,3 1 0 0,2 0-1 15,0-1 0 1,1-1 1-16,3 3-1 0,-1 2 0 15,-2-1 0-15,-4 2 0 16,-4 1 0-16,-5 1 0 16,-2-1 0-16,-5-1 0 15,-1-1 0-15,-4-1 0 16,1 2-1-16,1-4 2 16,0 2-2-16,3-2 3 15,-2-3-3-15,-2 2 1 0,0-2-1 16,0 0 1-1,-1-1 0-15,-1-1 2 0,-4 2-2 16,0-1-1-16,-2 2 1 16,-2 2 1-16,1-3-1 15,-1 3 0-15,-1-1 0 16,2 1 1-16,-1-1-1 16,1-2 0-16,-1 1 1 15,1-1-1-15,0 0 0 16,-2 1 0-16,1 3 0 15,-2-1 0-15,-1 0 0 16,2 4 0-16,-3-1 0 16,0 4 0-16,-2-1 0 15,1 1 0-15,0 0 0 16,-3 1 0-16,-1 1 0 0,-2-1 0 16,-4 4 0-16,-2 0 0 15,-2 3 0-15,-2 1 1 16,0 1-1-16,0 2 1 15,0-1-1-15,0 1 0 16,0 0 0-16,0 0-5 16,0 0-19-16,0-3-36 15,0-5-853-15</inkml:trace>
  <inkml:trace contextRef="#ctx0" brushRef="#br0" timeOffset="240536.6604">16239 12260 868 0,'0'0'487'0,"0"0"-391"16,0 0 20-16,0 0-53 0,0 0-25 16,0 0-3-16,0 20 0 15,0-9-16-15,7 1-8 16,3 1 4-16,0 3-3 15,2 0-2-15,1 4-2 16,2 0-1-16,0 4-6 16,3 0 1-16,-3-2 0 15,3 4 1-15,-2-4-2 16,1 0 0-16,-4-5 1 16,-1-5-2-16,-5-2 0 15,0-4 0-15,-4 0 0 16,1-4 0-16,-2 0 1 15,0-1-1-15,1 1 1 16,-1-2 2-16,-1 0-3 0,-1 0 1 16,0 0 0-16,2 0 0 15,-2 2-1-15,2 1 0 16,2 2-18-16,-3-1-88 16</inkml:trace>
  <inkml:trace contextRef="#ctx0" brushRef="#br0" timeOffset="241025.2705">16235 12808 371 0,'0'0'1061'15,"0"0"-959"-15,0 0-42 16,0 0 17-16,0 0-51 16,82-79-11-16,-69 68-10 15,3 2 4-15,-3 1 4 16,0 3-8-16,-3 1 4 15,-5 0 1-15,2 1-2 16,-2 1-2-16,-1-4 3 16,2 0-1-16,-1-1 0 15,2-3-8-15,5 1-8 16,-1-6-219-16</inkml:trace>
  <inkml:trace contextRef="#ctx0" brushRef="#br0" timeOffset="241930.8902">16521 12666 1533 0,'0'0'104'15,"0"0"-48"-15,0 0-16 16,0 0-11-16,0 0-9 15,0 0-2-15,-12-4-11 16,12 4-7-16,15-2 0 16,15 1 8-16,19-4-6 15,26 0 0-15,19-4-1 16,19 3 1-16,9-2 2 0,2 2-2 16,-2 1 2-16,-7-1-3 15,-12 2 2-15,-13 0-2 16,-20-1-1-16,-18 2 1 15,-19 3 1-15,-17 0 4 16,-11 0 5-16,-5 0 1 16,0 0 3-16,0 0-9 15,0 0-2-15,0 0-4 16,-3 0 0-16,-5 0-2 16,1 10-10-16,5-4-46 15,2-2-290-15</inkml:trace>
  <inkml:trace contextRef="#ctx0" brushRef="#br0" timeOffset="242496.0016">18612 12448 680 0,'0'0'1022'15,"0"0"-1017"1,0 0-2-16,0 0 0 0,0 0 20 15,0 0-17-15,62-77-5 16,-62 61 4-16,0 0 4 16,-5-1-1-16,-15 5 6 15,-8-2 0-15,-6 3-8 16,-1 2 15-16,4 4 1 16,3 3-11-16,9 2-1 15,1 0-2-15,4 7-6 0,2 10-1 16,3 7-1-1,2 5 0-15,2 5 0 0,2 8 3 16,2 4-1-16,-1 4 1 16,2 6-2-16,0-1 1 15,0-1 0-15,9-2 0 16,3-3-2-16,0-3 1 16,-1-2 0-16,-6-7-1 15,-1-6 0-15,-4-5 1 16,0-7-1-16,0-6-2 15,0-4-6-15,-4-4-5 16,-4-5-15-16,-3 0-34 16,-4-11-447-16</inkml:trace>
  <inkml:trace contextRef="#ctx0" brushRef="#br0" timeOffset="242683.1489">18174 12693 1819 0,'0'0'29'0,"0"0"-24"15,80-27 0-15,-19 20 3 16,13 2-5-16,9 2-3 16,3 3-2-16,-2 0-37 15,-12-4-106-15</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1-15T05:10:18.906"/>
    </inkml:context>
    <inkml:brush xml:id="br0">
      <inkml:brushProperty name="width" value="0.05292" units="cm"/>
      <inkml:brushProperty name="height" value="0.05292" units="cm"/>
      <inkml:brushProperty name="color" value="#FF0000"/>
    </inkml:brush>
  </inkml:definitions>
  <inkml:trace contextRef="#ctx0" brushRef="#br0">892 3230 1668 0,'0'0'112'16,"0"0"-76"-16,0 0-7 16,0 0-2-16,0 0-9 15,0 0-2-15,0 0-7 16,-1 0 0-16,1 0-5 0,0 0 2 16,0 0-4-16,0 0-2 15,0 1 0-15,0 14-2 16,0 8 2-16,0 5 1 15,0 3-1-15,0 3 1 16,0 0-1-16,0 0 1 16,3-5-1-16,0-1 0 15,1-5 0-15,-1 1 0 16,2-8 0-16,-1-2 0 16,-1-3 1-16,-3-6 0 15,3-3-1-15,-3 0-2 16,0-2 0-16,3 0-4 15,-3 0 2-15,0 0-6 16,2 0-2-16,-2-3-10 16,0-7-27-16,0-2-143 0</inkml:trace>
  <inkml:trace contextRef="#ctx0" brushRef="#br0" timeOffset="665.8067">864 3014 1686 0,'0'0'53'0,"0"0"-21"16,0 0-2-16,0 0-8 15,-97-10 1-15,73 10-13 16,-1 0-3-16,-5 5-3 0,-3 11 0 16,-1 7 0-16,-4 8-3 15,-3 7 3-15,1 5-4 16,8 9 1-16,1 2-1 16,7 5 2-16,10 4-2 15,10 0 0-15,4-1 0 16,15 0-1-16,19 1 1 15,15-10-1-15,11-9 0 16,10-11 1-16,6-10 0 16,2-7-1-16,1-9 1 15,-3-7 0-15,-5-4 0 16,-6-18 0-16,-13-9 1 16,-4-8 0-16,-9-11 0 15,-8-6 0-15,-10-10 0 0,-14-2 4 16,-7-10 5-16,-6-3 2 15,-22-4-3-15,-11 10 3 16,-10 10-3-16,-8 14-4 16,-2 14-1-16,-4 14-2 15,6 15-2-15,3 8-5 16,4 20-14-16,8 19-15 16,6 1-22-16</inkml:trace>
  <inkml:trace contextRef="#ctx0" brushRef="#br0" timeOffset="3280.9079">2760 3242 1613 0,'0'0'86'15,"0"0"-67"-15,0 0 10 16,0 0 3-16,0 0-13 16,0 0-9-16,0 0 0 15,4-80-2-15,-8 67 9 16,-7 3-5-16,-1 1-4 16,-7 2-3-16,0 2 2 0,-1 3-1 15,7-1-1 1,2 3 5-16,4 0-3 0,-2 0-5 15,-3 3-1-15,3 11 0 16,-4 10 0-16,1 5 0 16,-3 5 0-16,7 4 1 15,4 6-1-15,1 1 0 16,3 5 0-16,0 2-1 16,0 2 0-16,7 6 0 15,1-2 0-15,2 1 0 16,-1-6 0-16,-4-12 0 15,-4-7 1-15,2-7-1 0,-3-6 0 16,0-4-3 0,0-7-1-16,0-4-5 0,0-5-6 15,0-1-7 1,-10 0-8-16,-8-12-73 0</inkml:trace>
  <inkml:trace contextRef="#ctx0" brushRef="#br0" timeOffset="3468.1956">2309 3564 1781 0,'0'0'46'0,"0"0"-23"16,0 0-7-16,0 0-8 15,0 0-6-15,99-27-1 0,-37 27-1 16,18 0-6-16,8 0-33 15,1-3-65-15</inkml:trace>
  <inkml:trace contextRef="#ctx0" brushRef="#br0" timeOffset="3750.8114">3212 3388 1763 0,'0'0'70'15,"0"0"-63"-15,0 0 1 16,0 0 1-16,0 0-3 15,0 0-4-15,77 1-1 16,-33 4-1-16,8-3-13 16,-3 1-35-16,-1-3-97 15</inkml:trace>
  <inkml:trace contextRef="#ctx0" brushRef="#br0" timeOffset="3931.3514">3218 3563 1732 0,'0'0'54'0,"0"0"-49"15,0 0 4-15,0 0 12 16,85 0-5-16,-27 0-10 16,8-3-6-16,0-7-36 15,-7-3-1771-15</inkml:trace>
  <inkml:trace contextRef="#ctx0" brushRef="#br0" timeOffset="5707.1331">4663 3277 1782 0,'0'0'57'15,"0"0"-35"-15,0 0 1 16,0 0-4-16,0 0-15 16,0 0-3-16,0 0 0 15,52 50 1-15,-19-22 2 16,1 5-3-16,-1-1 0 15,-3 2 0-15,1-1-1 16,-4-3 1-16,-2 3-1 16,-5-6 0-16,-1-2 0 15,-4-6 0-15,-1-5 0 16,-7-3-2-16,-2-7-2 16,-1-2-2-16,-3-2-4 15,-1 0-2-15,0 0 1 16,0-6-10-16,0-11-62 15,-5-6-767-15</inkml:trace>
  <inkml:trace contextRef="#ctx0" brushRef="#br0" timeOffset="6016.3002">4972 3288 555 0,'0'0'1250'0,"0"0"-1230"0,0 0-17 16,0 0-1-1,0 0 10-15,-45 76 4 0,21-37-9 16,-1 0-4-16,-2 4 1 16,-1-2-2-16,1 0 1 15,3-2-2-15,3-4 0 16,2-8-1-16,5-4 0 15,5-9 0-15,2-9 0 16,3-2 0-16,4-3-1 16,0 0-10-16,0 0-9 15,0-14-12-15,0-8-238 16</inkml:trace>
  <inkml:trace contextRef="#ctx0" brushRef="#br0" timeOffset="6400.9769">4547 3109 1743 0,'0'0'22'0,"0"0"-9"0,0 0-4 15,0 0 3-15,0 0-6 16,116-29 0-16,-61 25-4 16,-4 2 1-16,-1 2-2 15,-3 0 2-15,-11 0-1 16,-11 0-1-16,-13 0 0 15,-6 0-1-15,-6 0 0 16,0 0 1-16,0 0 1 16,0 0-2-16,2 0 0 15,5 7-8-15,3 5-20 16,2-5-124-16</inkml:trace>
  <inkml:trace contextRef="#ctx0" brushRef="#br0" timeOffset="7191.1453">5479 3282 1642 0,'0'0'153'16,"0"0"-130"-16,0 0 5 15,0 0 0-15,0 0-14 16,0 0-10-16,-52 6-2 0,52 5-2 16,0 3 1-16,0 3 0 15,3-2-1-15,16 0-5 16,11-4 2-16,6-5-5 15,4-5-2-15,5-1-10 16,-3 0-8-16,-4-14-8 16,-7 0 19-16,-8 2 17 15,-8-2 2-15,-9 2 5 16,-5 1 20-16,-1 1-2 16,0 4-3-16,0 1 4 15,0 2-10-15,0 3 1 16,0 0-6-16,0 0-5 15,0 0-4-15,-3 7-2 0,-3 10-1 16,2 9 1 0,1 4 1-16,0 4-1 0,3 0 0 15,0 0 0-15,0 5 1 16,4 0-1-16,2-1 0 16,2 1 0-16,-4-10-1 15,-1-2 0-15,-3-7 0 16,0-6-1-16,0-1 1 15,-9-5 0-15,-3-3 0 16,-4-3 1-16,4-2 0 16,-4 0-1-16,-1 0 1 15,1-5 0-15,1-2-3 16,0-3-1-16,6 1-6 0,0-1-5 16,5-1-7-16,4-5-21 15,0-2-84 1,4-4-1229-16</inkml:trace>
  <inkml:trace contextRef="#ctx0" brushRef="#br0" timeOffset="7615.1307">5400 3080 1724 0,'0'0'46'0,"0"0"-30"15,0 0-6-15,0 0-1 16,0 0-6-16,110-30 3 16,-69 25-3-16,-3-1-3 15,1 4 3-15,-6 0-3 16,-9 1 1-16,-8 0 0 0,-6 1 0 16,-8-2 6-16,1 2 5 15,-3 0-3-15,0 0 4 16,0 0-8-16,0 0-4 15,0 0-1-15,3 0-3 16,3 0-31-16,6 0-122 16</inkml:trace>
  <inkml:trace contextRef="#ctx0" brushRef="#br0" timeOffset="8459.5308">6232 3263 1730 0,'0'0'49'16,"0"0"-17"-16,0 0 5 15,0 0-10-15,0 0-12 16,0 0-4-16,-43-14-5 0,43 14-3 16,0 0 1-1,0-3-4-15,15 3 1 0,8-2 0 16,10 2-1-16,2 0 0 16,7 0 0-16,-5 0 0 15,0 0 1-15,-9 0-1 16,-13 0-2-16,-7 0 2 15,-5 0 0-15,-3 0 0 16,0 0 0-16,0 0 0 16,0 0 1-16,0 2-2 15,0 7 0-15,0 5 0 16,-6 6 1-16,-7 4 0 0,-5 6 0 16,-6 2 1-16,-2 1-1 15,-1 1-1-15,1 0 1 16,5-3 1-16,4-1-1 15,2-7 0-15,6-5 0 16,3-4 0-16,1-4 0 16,2-3 0-16,1-2 0 15,2-3 0-15,0 0 0 16,0-2 1-16,0 0 2 16,22 0-1-16,20-3 1 15,18-6-2-15,15-2-1 16,8 0-6-16,-2-2-26 15,-6-2-201-15</inkml:trace>
  <inkml:trace contextRef="#ctx0" brushRef="#br0" timeOffset="10222.748">7376 3355 1801 0,'0'0'21'16,"0"0"-18"-16,0 0 8 15,0 0 3-15,0 0-8 16,113-5-1-16,-52 2-3 15,4 0 0-15,-4 2-1 16,-7 1 0-16,-8-2-1 16,-12 2 2-16,-10 0-1 15,-11 0-1-15,-5 0 1 0,-6 0-1 16,-1 0 1 0,-1 0-1-16,0 0 0 0,0 0 0 15,0 0-2-15,0 0-6 16,0-3-6-16,0 0-5 15,-7 1-25-15,-1-4-111 16</inkml:trace>
  <inkml:trace contextRef="#ctx0" brushRef="#br0" timeOffset="10539.0453">7664 3210 1533 0,'0'0'273'0,"0"0"-248"0,0 0-3 16,0 0 4-16,0 0-11 15,0 0-11-15,-11 20-4 16,11 6 1-16,0 9 4 16,0-1-3-16,0 3 0 15,0 0-2-15,0-3 1 16,2-5 0-16,-1-7-1 15,3-4 0-15,-2-3 0 16,-2-7 1-16,2-3-2 16,-2-5 1-16,0 0-3 15,0 0-5-15,3 0-4 16,2 0-7-16,2-10-33 0,5-4-463 16</inkml:trace>
  <inkml:trace contextRef="#ctx0" brushRef="#br0" timeOffset="11271.7296">8569 3213 1645 0,'0'0'161'0,"0"0"-129"15,0 0 3-15,0 0-7 16,0 0-8-16,0 0-5 0,-19-11-9 15,19 11-4-15,-1 0-2 16,1 3-1-16,-2 9 0 16,2 3 1-16,0 2 0 15,0 0-1-15,8 2-2 16,11-5-2-16,6-1-5 16,3-4 2-16,1-6 2 15,-5-3-4-15,0 0 9 16,-7 0 0-16,-6-1 1 15,-3-6 2-15,-3 0-1 16,-2 2 2-16,-3-2 3 0,0 6 0 16,0-1 1-1,0 0 3-15,0 1-3 0,0-1-2 16,0 2-4-16,0 0 1 16,0 0-2-16,0 0 0 15,0 0-1-15,0 0 0 16,0 0 1-16,0 0-2 15,0 0-3-15,2 0-2 16,-2 0 0-16,0 0-2 16,0 0-3-16,0 0-3 15,0 0-15-15,0 0-39 16,1 0-184-16</inkml:trace>
  <inkml:trace contextRef="#ctx0" brushRef="#br0" timeOffset="12436.3066">8110 3251 1343 0,'0'0'449'0,"0"0"-414"15,0 0 1-15,0 0-1 16,0 0-15-16,0 0-12 16,-12-10-8-16,12 10 2 15,3 7-2-15,16 11 1 16,8 8-1-16,5 1 1 15,-1-2 1-15,-3 1-2 16,-1-4-1-16,-2-2 1 16,-7-5 0-16,-4-3-5 15,-7-1-3-15,-4-5-2 16,-2-3-6-16,-1-3-7 16,0 0-2-16,0 0-1 0,0 0-16 15,-1-6-151-15</inkml:trace>
  <inkml:trace contextRef="#ctx0" brushRef="#br0" timeOffset="12729.1549">8290 3241 1742 0,'0'0'70'0,"0"0"-43"16,0 0 4-16,0 0-12 0,0 0-14 16,0 0-3-1,-44 39-1-15,23-9 1 0,-1 1-1 16,1-1 0-16,3-1 0 16,0-4-1-16,3-1 1 15,3-5-1-15,4-2-1 16,1-4-3-16,3-5-7 15,4-2-12-15,0-6-20 16,0 0-133-16</inkml:trace>
  <inkml:trace contextRef="#ctx0" brushRef="#br0" timeOffset="13494.1935">8832 3219 1589 0,'0'0'142'0,"0"0"-91"16,0 0-11-16,0 0-8 16,0 0-5-16,0 0-10 15,-21-20-2-15,21 20-4 16,0 0-4-16,0 0-2 16,0 0-4-16,0 0-1 15,-2 6-1-15,-2 10 1 16,0 9 0-16,-2 1 1 15,3 6 1-15,1-2-2 16,2 3 0-16,0-4 1 16,0-2-1-16,0-4 0 0,0-2 1 15,0-4-1-15,0-3 0 16,0-3 1-16,0-6 0 16,0 1-1-16,0-6 0 15,0 0-2-15,0 0 1 16,0 0-2-16,0 0-3 15,2 0-1-15,-2 0-2 16,4 0-10-16,2 0-13 16,6-3-91-16</inkml:trace>
  <inkml:trace contextRef="#ctx0" brushRef="#br0" timeOffset="15884.9349">7964 2941 1318 0,'0'0'395'0,"0"0"-372"15,0 0-12-15,0 0 23 16,0 0-12-16,0 0-10 15,0 0-8-15,22 1-2 16,8 1 2-16,6-2-1 16,4 0 0-16,-1 0 0 15,2 0 0-15,-3 0-1 16,-5 0 2-16,-3 0 1 0,-7 0 1 16,-9 0 0-1,-2 0 1-15,-8 0-3 0,-2 0 0 16,-2 0 0-16,0 0-3 15,0 0 1-15,0 0-2 16,0 0 0-16,0 0 0 16,3 0-14-16,3 4-27 15,1 3-46-15</inkml:trace>
  <inkml:trace contextRef="#ctx0" brushRef="#br0" timeOffset="17023.0471">9176 3151 1706 0,'0'0'67'15,"0"0"-32"-15,0 0 9 16,0 0-15-16,0 0-13 16,0 0-6-16,-11-7-3 15,11 7-3-15,0 0 0 16,0 0-2-16,0 0-2 15,13 0-1-15,7 0 1 0,6 0 2 16,3 0-2-16,-1 0-1 16,-2 0 0-16,-3-3 0 15,-7 1 1-15,-5 1 2 16,-5 0-2-16,-3-1 0 16,-3 1 0-16,0 1 0 15,0-2 0-15,0 2 0 16,0 0-1-16,0 0-1 15,0 12 1-15,-3 7 1 16,-5 6 0-16,-6 1 0 16,-2 2 0-16,-3 1 1 15,2-1-1-15,-2-2 0 16,3-1 0-16,4-5 0 16,1-6 0-16,4-3 0 15,4-5 0-15,2-2 0 16,-1-3 0-16,2-1 0 0,0 0 0 15,0 0 0-15,5 0 0 16,17 0 1-16,14 0 2 16,8 0-1-16,6-1-2 15,5-4-2-15,0-1-20 16,-3-4-50-16</inkml:trace>
  <inkml:trace contextRef="#ctx0" brushRef="#br0" timeOffset="17625.3851">10237 3216 1792 0,'0'0'51'0,"0"0"-42"16,0 0 2-16,0 0 7 15,0 0-9-15,0 0-4 16,37 0-5-16,2 0 1 16,7 0 0-16,2 0 0 0,3 0 0 15,-2-2 0-15,-3 0-1 16,-8-3 0-16,-8 3 0 16,-9-1 0-16,-10 3 1 15,-5 0-1-15,-5-2 1 16,-1 2-1-16,0 0-2 15,0 0-2-15,0 0-8 16,0 0-8-16,0 0-16 16,-11 0-50-16,2 0-562 15</inkml:trace>
  <inkml:trace contextRef="#ctx0" brushRef="#br0" timeOffset="17952.6704">10464 3089 1716 0,'0'0'132'0,"0"0"-103"16,0 0-11-16,0 0-8 15,0 0-7-15,0 0-2 16,-3 38-1-16,6-6 0 15,3 2 1-15,-1 0 0 16,0 2-1-16,-2-5 1 0,-3-2-1 16,3-2 1-1,-3-7-1-15,0-6 0 0,0-2 0 16,0-8 0-16,0-1-1 16,0-3-4-16,0 0-4 15,0 0-8-15,5 0-20 16,2-7-131-16</inkml:trace>
  <inkml:trace contextRef="#ctx0" brushRef="#br0" timeOffset="20146.3889">11654 3135 1681 0,'0'0'146'15,"0"0"-116"-15,0 0-6 16,0 0 3-16,0 0-9 15,0 0-9-15,-4 0-8 16,4 10-1-16,5 7 0 16,15 6 0-16,4 6 1 15,2 3-1-15,3-1 1 16,-1 4 0-16,0-6-1 16,1 1 0-16,-2-6 0 15,-3-3 0-15,-5-7 0 16,-5-2 0-16,-3-8 0 15,-6-3-3-15,-2 1-1 0,-2-2-2 16,1 0-2-16,0 0 1 16,5-7-9-16,-1-5-25 15,0-5-37-15,-3 3-230 16</inkml:trace>
  <inkml:trace contextRef="#ctx0" brushRef="#br0" timeOffset="20475.2297">11979 3125 1828 0,'0'0'35'0,"0"0"-29"16,0 0 4-16,0 0 0 15,0 0-7-15,0 0 1 16,-92 74 0-16,65-41-3 16,-4 3 2-16,-2 0-2 15,3-2 0-15,0-5-1 16,6-4 0-16,5-5 1 16,2-2-1-16,7-6 0 15,1-4 0-15,6-2-2 16,2-3-5-16,1-3-7 15,0 0-17-15,2 0-26 16,16-3-92-16</inkml:trace>
  <inkml:trace contextRef="#ctx0" brushRef="#br0" timeOffset="21143.1161">12377 3188 1595 0,'0'0'272'16,"0"0"-253"-16,0 0-11 15,0 0 8-15,0 0-8 16,0 0-7-16,-13 22-1 16,13-3 3-16,1-2-3 15,15 3 0-15,4-6 0 16,6 0-2-16,0-6-3 16,3-5 0-16,-1-3-1 15,-1 0-2-15,-3 0 3 16,-2-11 0-16,-7-3 2 15,0-3 3-15,-6-2 1 0,1 1-1 16,-2-3 3-16,-2 4 1 16,0 2 0-16,-3 7 5 15,-1 2 2-15,1 3 0 16,-3 3 0-16,0 0-5 16,0 0-6-16,0 0 0 15,0 12-3-15,0 8 2 16,0 8 1-16,-5 2 0 15,0 1 0-15,2 4 0 16,2 0 2-16,1 2-2 16,0-4-1-16,0 3 1 15,0-2 1-15,1-4-1 16,-1-1 0-16,0 0 0 0,0-9-1 16,0-6-1-1,-7-2 1-15,-11-5 1 0,-2-3 0 16,-9-4 0-16,-4 0 0 15,0 0 0-15,5-3 0 16,2-5-6-16,10-1-8 16,10-2-4-16,6-1-17 15,0 1-66-15,8-3-850 16</inkml:trace>
  <inkml:trace contextRef="#ctx0" brushRef="#br0" timeOffset="21630.0564">12397 2956 1811 0,'0'0'25'0,"0"0"-15"16,0 0 14-16,0 0-18 16,0 0-6-16,100-25 1 15,-53 23 0-15,0 2-1 16,-1 0-1-16,-4 0 1 16,-8 0 0-16,-7 0-2 15,-12 0 2-15,-10 0-1 16,-5 0 1-16,0 0 0 15,0 0 1-15,0 0 0 0,0 0-1 16,0 0 1-16,0 0-1 16,0 2-10-16,0-2-85 15</inkml:trace>
  <inkml:trace contextRef="#ctx0" brushRef="#br0" timeOffset="24421.4678">16408 3166 950 0,'0'0'856'0,"0"0"-832"16,0 0 0-16,0 0 3 15,0 0-1-15,0 0-5 16,0 0-9-16,0-21-3 16,0 21-4-16,0 0-4 15,0 0-1-15,0 0-2 0,0 14 1 16,0 5-1-16,0 5 2 16,-2 6 0-16,1-2 1 15,-1 3-1-15,1-3 2 16,1-3-2-16,0-2 0 15,0-2-1-15,0-6 1 16,0-4 0-16,0 0-4 16,0-6-1-16,0-2-6 15,0-3-3-15,0 0-3 16,3 0 1-16,0 0-8 16,-2-3-15-16,-1-11-230 15</inkml:trace>
  <inkml:trace contextRef="#ctx0" brushRef="#br0" timeOffset="24677.3713">16224 3138 1664 0,'0'0'119'0,"0"0"-91"16,0 0-12-16,0 0-9 16,0 0-3-16,85-37 0 0,-40 32-3 15,6 3-1-15,1 2-1 16,0 0-2-16,-6 0-21 16,-7 9-52-16,-11 1-310 15</inkml:trace>
  <inkml:trace contextRef="#ctx0" brushRef="#br0" timeOffset="24911.0653">16202 3510 1616 0,'0'0'90'0,"0"0"-81"15,0 0 13-15,0 0 11 16,82-7-18-16,-32-3-13 16,6 2 0-16,9 3-2 15,-6 0-4-15,4 1-26 16,-8 1-98-16,-6-1-746 16</inkml:trace>
  <inkml:trace contextRef="#ctx0" brushRef="#br0" timeOffset="25433.3491">16903 3459 1747 0,'0'0'29'15,"0"0"-13"-15,0 0 13 16,0 0-7-16,0 0-5 15,-15-78-4-15,15 64-4 16,0 2 1-16,8 0-5 16,8 3-3-16,-3 3-1 15,6 5-1-15,0 1 0 16,1 0-1-16,1 1 1 16,-1 12-1-16,-1 1 1 15,-2 1-2-15,-1-1-2 0,-5-3-3 16,-1-3-2-1,-4-2-2-15,-2-2-1 0,1-4 6 16,0 0 4 0,6 0 2-16,0-10 0 0,5-6 1 15,0-4-1-15,1 0 1 16,2 1 2-16,1 4 3 16,-3 3 2-16,-3 2 3 15,4 4-6-15,-3 3-2 16,2 3-2-16,2 0-1 15,2 0 0-15,1 12-1 16,-4 4 1-16,1 5 0 16,-5-2 0-16,-3 3-1 0,-3-5 0 15,-4-1 0-15,-1-4-2 16,-2-2-5-16,1-1-9 16,0-6-8-16,4-3-55 15,0 0-322-15</inkml:trace>
  <inkml:trace contextRef="#ctx0" brushRef="#br0" timeOffset="25733.6407">17725 3289 1804 0,'0'0'57'16,"0"0"-41"-16,0 0-4 0,0 0 2 15,0 0-10-15,0 0-3 16,0 52 1-16,3-16-1 16,1 1-1-16,-2 5 0 15,-1 2 1-15,-1 2-1 16,0 0 1-16,0-6-2 16,0-5 1-16,-1-6 0 15,-8-8-2-15,3-6-4 16,3-4-2-16,0-5-7 15,3-3-13-15,-3-3-22 16,3 0-64-16,-2-11-809 16</inkml:trace>
  <inkml:trace contextRef="#ctx0" brushRef="#br0" timeOffset="26061.1784">17708 3280 1772 0,'0'0'51'0,"0"0"-30"15,0 0-2-15,0 0-1 16,0 0-7-16,92-59-3 16,-73 59-6-16,2 0-2 15,-1 13 0-15,0 7 0 0,-2 3 0 16,-6 5 0-16,0-3 0 15,-8 0-3 1,-2-3-2-16,-2-4-2 0,0-1 2 16,0-4-2-16,-11-4-1 15,-6-1-1-15,1-3-1 16,0-3-12-16,1-2-21 16,2 0-38-16,7 0-96 15,2-7-984-15</inkml:trace>
  <inkml:trace contextRef="#ctx0" brushRef="#br0" timeOffset="26385.142">18108 3117 1858 0,'0'0'29'0,"0"0"-13"16,0 0-3-16,0 0-4 15,0 0-9-15,0 0-3 16,0 46 3-16,9-10 1 16,-2 2 0-16,-1 0-1 15,-1 3 0-15,-4-5 0 16,1 0-1-16,-1-8-1 0,-1-2-1 15,2-5 1-15,-2-4-3 16,3-6-4-16,0-2-8 16,1-6-41-16,5-3-36 15,0 0-739-15</inkml:trace>
  <inkml:trace contextRef="#ctx0" brushRef="#br0" timeOffset="26814.0574">18399 3347 1827 0,'0'0'37'16,"0"0"-20"-16,0 0-1 15,0 0-4-15,0 0-9 16,0 0-2-16,39-12-1 15,-16 11-2-15,2-3-4 16,-5-2 0-16,-3 1-3 16,-4-4 4-16,-7-4 4 15,-4 2 1-15,-2-1 2 16,0-2-2-16,-11 3 4 0,-13 0-4 16,-5 4 3-1,-7 3-2-15,3 4 1 16,3 0-1-16,5 3 0 15,8 13 0-15,7 4-1 0,5 5 0 16,5 1 0 0,0 4 0-16,14-2 0 0,4-3 0 15,4-2 0-15,0-4 0 16,-1-2 0-16,2-6-2 16,0-3-5-16,0-5-8 15,-1-3-23-15,5 0-122 16</inkml:trace>
  <inkml:trace contextRef="#ctx0" brushRef="#br0" timeOffset="27450.6051">18977 3405 1798 0,'0'0'34'0,"0"0"-14"16,0 0 2-16,0 0-5 0,0 0-6 15,0 0-4 1,-20-61 0-16,17 41 0 0,3 1 0 15,0 0-2-15,0 4-2 16,0 3 2-16,0 4-2 16,4 3-1-16,4 1 0 15,0 4-2-15,6 0-2 16,5 0 0-16,4 12 2 16,4 8-5-16,-2 2 2 15,0 3-7-15,-4-3 0 16,-4-4-1-16,-3-4-6 15,-6-5-11-15,-3-2 2 16,-4-6-10-16,-1-1 5 16,2-3 24-16,-2-16 3 15,7-8 4-15,3-3 5 0,2 1 24 16,2 1-2-16,-2 6-1 16,0 4 0-16,-1 4-7 15,3 5-11-15,1 4-4 16,3 5-2-16,4 0-2 15,0 4 0-15,0 13 0 16,-2 3 0-16,-2 2-1 16,-3 2 1-16,-2 2 0 15,-2-4 0-15,-5-2-1 16,-1-6-1-16,-4-4 0 16,0-3-2-16,-1-3-4 15,0-2-8-15,2-2-17 0,2 0-37 16,1 0-366-16</inkml:trace>
  <inkml:trace contextRef="#ctx0" brushRef="#br0" timeOffset="27901.4181">19716 3282 1819 0,'0'0'47'0,"0"0"-36"0,0 0-1 15,0 0-3-15,0 0-5 16,0 0-1-16,70-7-1 16,-43 6-5-16,-3-1-3 15,-5-2 1-15,-4-1-6 16,-4-2 2-16,-6 0 10 15,-5-4 0-15,0-1 1 16,-7-1 5-16,-11 0-1 16,-7 1-1-16,-2 6 3 15,-1 0-1-15,3 5-1 16,8 1 1-16,2 0-2 16,1 8-3-16,3 11 2 15,0 3-1-15,2 5 0 0,5 2 0 16,2 0 0-16,2 0 0 15,0-3-1-15,11-2 0 16,9-4 0-16,5-6-2 16,4-5-2-16,7-4-7 15,1-5-15-15,4 0-69 16,-2-6-356-16</inkml:trace>
  <inkml:trace contextRef="#ctx0" brushRef="#br0" timeOffset="28484.524">20134 3251 1800 0,'0'0'31'0,"0"0"-21"0,0 0 9 16,0 0 0-16,0 0-16 16,0 0-1-16,-5 24 0 15,5-7 1-15,0-3-2 16,8-1-1-16,4-4 0 15,7-2-1-15,-1-4 0 16,4-3-1-16,-1 0 0 16,0 0 2-16,-2-10 0 15,1-1-1-15,-7 0 1 16,0 2 2-16,-6 3 4 16,-1 1 2-16,-3 4 2 15,1 0-5-15,5 1-3 0,-3 0-1 16,9 0-2-1,0 2 1-15,1 6-1 0,5 4 1 16,1-2 0 0,4-1 0-16,-1-3 0 0,4-4-3 15,2-2-3-15,-1 0 4 16,0-10 1-16,-1-9 0 16,-5-10-1-16,-2-2 2 15,-6-6 0-15,1-2 0 16,-6 1 1-16,-4 4 4 15,-1 8-1-15,-4 8 4 16,-2 8 2-16,0 6 1 16,0 4-2-16,0 0-9 0,0 0 0 15,0 14-6 1,0 8 1-16,0 7 5 0,0 2 0 16,0-2-1-16,0-1 1 15,0-5-2-15,0-2-2 16,6-5-4-16,5-1-1 15,6-7-4-15,4-2-11 16,3-6-18-16,-2 0-73 16</inkml:trace>
  <inkml:trace contextRef="#ctx0" brushRef="#br0" timeOffset="28644.4314">20601 3135 1829 0,'0'0'28'0,"0"0"-10"16,0 0-3-16,0 0-6 16,128-5-9-16,-46 5 0 15,9 0-45-15,13 0-119 16</inkml:trace>
  <inkml:trace contextRef="#ctx0" brushRef="#br0" timeOffset="29453.3043">22405 3052 1805 0,'0'0'38'0,"0"0"-24"0,0 0 12 15,0 0-4 1,0 0-9-16,0 0-9 0,-4-2-2 15,4 2-1-15,0 0-2 16,0 10-1-16,0 10 2 16,0 4 0-16,-1 6 0 15,-1 2 2-15,1 2-1 16,-4-2-1-16,1 2 0 16,2-3-1-16,-1-1-8 15,0-5-1-15,0-3-11 16,1-7-15-16,-2-8-80 15</inkml:trace>
  <inkml:trace contextRef="#ctx0" brushRef="#br0" timeOffset="30151.3885">22193 3196 1708 0,'0'0'50'15,"0"0"-48"-15,0 0-2 16,86-30 1-16,-45 27-1 15,3 3 0-15,2 0 0 16,-4-1-6-16,-3-1 4 16,-7 1 2-16,-5-4 0 15,-8-3 4-15,-6-1 4 16,-8-1 25-16,-5-4 5 16,0 2-11-16,0 2-4 15,0 3-11-15,0 0 4 0,0 4 0 16,0 3-2-16,0 0-8 15,0 0-6-15,0 0 0 16,0 6-5-16,0 15-8 16,0 6 13-16,0 4-2 15,0 1-5-15,2-2-1 16,7 0-1-16,3-6 0 16,2-2 0-16,3-5-5 15,1-6-9-15,4-8-4 16,-1-3-5-16,0 0 5 15,1-7 19-15,-2-9 8 16,-2-3 8-16,1-1 22 0,-5 0 1 16,-2 4-12-16,-1 2-2 15,-3 3 1-15,-4 6-5 16,1 4-2-16,-3 1-6 16,0 0-5-16,3 0-1 15,0 6-2-15,6 8 3 16,1 1 0-16,2 0 0 15,3 2-1-15,3 1 0 16,5-5 1-16,4-3-1 16,0-3-2-16,-3-7-4 15,-3 0 5-15,-4 0 0 16,-3-12-4-16,-4-5 4 16,-2 0 2-16,-2 0 0 0,-4-2 2 15,1 6 1-15,-4-1 3 16,2 5 1-16,-1 4 0 15,-1 2-2-15,-1 3-2 16,2 0-3-16,-1 0-2 16,5 0-4-16,1 11-8 15,1 0-1-15,1-2-47 16,-2-2-335-16</inkml:trace>
  <inkml:trace contextRef="#ctx0" brushRef="#br0" timeOffset="30316.0153">23215 3001 1823 0,'0'0'26'0,"0"0"-5"16,0 0-4-16,0 0-12 16,0 0-5-16,0 0-30 15,-7 14-26-15,13 5-166 16</inkml:trace>
  <inkml:trace contextRef="#ctx0" brushRef="#br0" timeOffset="30795.0781">23591 3139 1760 0,'0'0'64'16,"0"0"-38"-16,0 0-1 16,0 0-11-16,0 0-10 15,0 0-3-15,-41-33 0 16,27 31-1-16,-1 2 0 16,0 0-2-16,-1 0 0 15,4 6-4-15,1 5-4 16,4-2 2-16,4 0 1 15,1 1 4-15,2 0-1 16,0-1 2-16,0-1 0 16,4 1 1-16,7 1 1 0,1 0 0 15,4-2 1-15,1 1-1 16,2 3 2-16,3 0 1 16,1 0-3-16,0 2 1 15,-6 2-1-15,-5-2 1 16,-6-2-1-16,-6 1-1 15,0-2 1-15,-1 1 0 16,-13-4 2-16,-6 1-1 16,-3-4 0-16,-4-2-1 15,-3-3 1-15,-1 0-1 16,0 0 0-16,6-11-11 16,10 2-58-16,15-5-910 0</inkml:trace>
  <inkml:trace contextRef="#ctx0" brushRef="#br0" timeOffset="32025.7866">1305 4802 1753 0,'0'0'55'0,"0"0"-43"0,0 0-3 16,0 0 11 0,0 0-4-16,0 0-5 0,0 0-9 15,11-15-1-15,-7 6 2 16,1-3-1-16,-2-2-1 16,-3 1 2-16,0-1-2 15,0 2 0-15,-8 2 1 16,-8 0 1-16,-2 3-2 15,2 3 0-15,1 2 0 16,0 2-1-16,7 0 2 16,1 8-2-16,-1 11 1 15,1 6 0-15,1 6 0 0,3 6-1 16,0 4 1 0,3 4-1-16,0 2 1 15,0 3 0-15,0 1-1 0,3 0 0 16,6-1 1-1,0-1-1-15,-5-9 0 0,-2-4 0 16,1-5-1-16,0-5-4 16,0-8-4-16,-2-4-8 15,-1-13-20-15,0-1-82 16,0-1-1279-16</inkml:trace>
  <inkml:trace contextRef="#ctx0" brushRef="#br0" timeOffset="32480.5586">958 5095 1696 0,'0'0'69'0,"0"0"-51"16,0 0-13-16,0 0 0 16,82-55-3-16,-39 47 2 15,2 1-3-15,-2 2 1 16,2 2-2-16,-6 3-1 15,-5 0 0-15,-3 0 0 16,-13 0 1-16,-7 0-1 16,-10 0 2-16,-1 0 2 15,0 0 9-15,0 5 1 16,0 2 0-16,0 4 1 0,0 3-3 16,0 3-7-16,0 4-3 15,5-1 1-15,9 0 0 16,3-3-2-16,7-1 2 15,1-6-1-15,8-1-2 16,0-6 0-16,0-3-3 16,-5 0-5-16,-4-2 4 15,-8-9 0-15,-4-3 5 16,-9-3 0-16,-3-1 0 16,0-3 3-16,0 4 0 15,-13-2 3-15,-1 4-1 16,0 4-1-16,6 3-3 15,2 6-1-15,1 2-8 0,2 0-18 16,3 0-164 0</inkml:trace>
  <inkml:trace contextRef="#ctx0" brushRef="#br0" timeOffset="32957.2855">1761 5049 1818 0,'0'0'32'0,"0"0"-18"16,0 0 6 0,0 0-10-16,0 0-7 0,0 0-3 15,-2 17 0 1,8-1 1-16,3 3-1 0,1-1 0 15,-1-2-2-15,0-3-3 16,0-6-10-16,-1 0-3 16,-1-6-1-16,-1-1-2 15,0 0-1-15,0-13 21 16,6-8 1-16,-2-6 2 16,1-2 11-16,2-1 2 15,-1 2-2-15,1 4 1 16,-2 6 1-16,-2 4-6 15,1 5-1-15,-1 6-3 16,2 1-3-16,2 2-2 0,-1 0-2 16,0 14 2-16,1 2 0 15,-2 2 1-15,-1 1-1 16,1-2 0-16,-4 0 0 16,1-2 1-16,2-1-2 15,-4-7-3-15,6 3-9 16,3-10-32-16,0 0-123 15</inkml:trace>
  <inkml:trace contextRef="#ctx0" brushRef="#br0" timeOffset="33247.117">2408 4925 1775 0,'0'0'63'0,"0"0"-42"16,0 0 8-16,0 0-11 16,0 0-8-16,-88 3-7 15,70 14-3-15,7 5 2 16,4 2-1-16,5 2-1 16,2-1 0-16,0-1 0 15,12-2 0-15,9-3-1 16,0-5 1-16,2-4 0 15,3-5-3-15,-2-3-1 16,6-2-6-16,4 0-12 16,2-12-17-16,3-5-202 15</inkml:trace>
  <inkml:trace contextRef="#ctx0" brushRef="#br0" timeOffset="33585.3229">2886 4746 1825 0,'0'0'54'16,"0"0"-38"-16,0 0-3 15,0 0 0-15,0 0-10 16,0 0-3-16,-5 46 0 16,5-13 1-16,0 5-1 15,0-1 1-15,0 0-1 16,3-3 1-16,1 1-1 16,-4-1 0-16,1-1 0 15,-1-2-10-15,0-4-5 16,0-6-18-16,-1-8-37 15,-6-10-358-15</inkml:trace>
  <inkml:trace contextRef="#ctx0" brushRef="#br0" timeOffset="33862.5762">2730 4986 1828 0,'0'0'26'0,"0"0"-10"16,0 0 0-16,0 0-2 16,0 0-11-16,91-54 0 15,-61 52-1-15,0 2 0 16,-2 0-1-16,0 0-1 0,-4 7 0 16,0 6 0-16,-7-1 0 15,3 2 1-15,-6-1-2 16,-4-2 1-16,-4 1-2 15,-3-1-4-15,-3 0-9 16,0-2-20-16,0-4-104 16</inkml:trace>
  <inkml:trace contextRef="#ctx0" brushRef="#br0" timeOffset="34036.1962">3098 4772 1811 0,'0'0'52'16,"0"0"-30"-16,0 0-10 15,0 0-7-15,0 0-5 0,0 0-12 16,-10 17-23-16,10 4-91 16</inkml:trace>
  <inkml:trace contextRef="#ctx0" brushRef="#br0" timeOffset="34447.115">3242 4930 1819 0,'0'0'59'15,"0"0"-43"-15,0 0-6 16,0 0 2-16,0 0-8 16,0 0-3-16,-29 40 0 15,28-18-1-15,1 1 1 16,0 1-2-16,13-4 0 16,8-1-3-16,3-7-3 15,3-4-2-15,-2-7 0 16,2-1-2-16,-5-3-2 15,-1-11 1-15,-9-4 10 16,-3-3 2-16,-9-2 1 0,0-2 5 16,-6 3 10-16,-15 0-5 15,-6 3-5-15,-1 3 0 16,0 3-2-16,10 8-3 16,1 5-1-16,10 0-3 15,2 11-17-15,5 8-21 16,0-2-89-16</inkml:trace>
  <inkml:trace contextRef="#ctx0" brushRef="#br0" timeOffset="34867.6455">3640 4969 1826 0,'0'0'32'0,"0"0"-21"16,0 0 0-16,0 0-8 16,0 0-3-16,0 0 2 15,3 68 0-15,4-47-1 16,4-4-1-16,-2-2-1 16,2-4-5-16,0-5-9 15,2-6 2-15,-1 0 4 16,-1-3 4-16,2-13 5 15,-2-4 0-15,3-5 1 16,-2-3 4-16,4 1 8 16,-3 5 2-16,-3 6 4 15,-5 6-6-15,-2 6-4 0,-3 4-1 16,7 0-5-16,5 0-3 16,4 9 0-16,-2 10-1 15,4 1 1-15,-6 1 1 16,-3-3-1-16,-2-2 0 15,-1-2-1-15,-1-3-5 16,4-4-11-16,1-7-30 16,5 0-190-16</inkml:trace>
  <inkml:trace contextRef="#ctx0" brushRef="#br0" timeOffset="35889.6389">5438 4705 1633 0,'0'0'165'0,"0"0"-138"16,0 0 3-16,0 0 3 15,0 0-12-15,0 0-4 0,-7-23-4 16,6 23-6 0,1 0-7-16,0 0 0 0,0 6-2 15,0 14-1-15,0 7 1 16,12 4 2-16,10-2-6 15,5-5 0-15,13-5 0 16,3-7 0-16,6-4 2 16,0-6 3-16,-1-2 1 15,-7-7 0-15,-7-10-1 16,-10-8 1-16,-5-1 0 16,-10-7 1-16,-7-1 1 15,-2-1-1-15,0 1 3 16,-9 5 0-16,-8 2-1 15,2 7 0-15,4 7-3 16,5 8 3-16,4 3-3 0,2 2-6 16,0 0-19-16,2 10-50 15,10 1-112-15</inkml:trace>
  <inkml:trace contextRef="#ctx0" brushRef="#br0" timeOffset="37431.0467">6271 4559 1719 0,'0'0'89'0,"0"0"-66"16,0 0 0-16,0 0 2 15,0 0-13-15,0 0-3 16,-12-33-5-16,2 31-4 15,-4 1 1-15,-1 1-1 16,-6 0 0-16,-3 0 0 16,-1 8 0-16,-1 3-1 15,7 3 1-15,1-3-3 16,8 2-1-16,3 0 1 16,5-3-3-16,2 0 2 0,0 2 1 15,0-2 0-15,12 0 1 16,0-1 2-16,4-1-1 15,-1 1 1-15,3-1 0 16,-1 1 1-16,2 1 0 16,2 2 0-16,-2 2-1 15,2 0 0-15,-6 3-2 16,0-1 2-16,-8 0 0 16,-2-1 0-16,-5-3-2 15,0-1-1-15,0 2 3 16,-3-1-1-16,-14-5 2 15,-3 0-1-15,-6-7 0 16,1 0 0-16,-2 0 1 0,3 0 0 16,-3-9-2-1,3-3 3-15,7 2-4 0,6 1 2 16,6 6 0-16,5 3-11 16,0 0-18-16,7 0-109 15,10 0-1106-15</inkml:trace>
  <inkml:trace contextRef="#ctx0" brushRef="#br0" timeOffset="37677.1145">6462 4703 1805 0,'0'0'41'15,"0"0"-26"-15,0 0 12 16,0 0-16-16,0 0-8 16,0 0-2-16,-8 27 0 15,8-5-1-15,3 1-1 16,5-3-6-16,5-2-17 16,-1-6-44-16,1-7-874 15</inkml:trace>
  <inkml:trace contextRef="#ctx0" brushRef="#br0" timeOffset="37845.0788">6511 4533 1671 0,'0'0'152'0,"0"0"-146"15,0 0-3-15,0 0-3 16,0 0-9-16,0 0-40 15,8 20-32-15,9-6-1568 16</inkml:trace>
  <inkml:trace contextRef="#ctx0" brushRef="#br0" timeOffset="38767.8775">6708 4627 895 0,'0'0'920'15,"0"0"-895"1,0 0-2-16,0 0-2 0,0 0-14 16,0 0-6-16,-12 10 0 15,12 4 0-15,0 3 1 16,0 1-2-16,6 1 0 16,6-2 0-16,-3-1-7 15,-2-5 1-15,5-5-7 16,-4-4 3-16,2-2-3 15,3-8 4-15,1-14 9 16,4-5 1-16,-2-2 4 0,2 0 4 16,-3 0 1-1,0 8 4-15,-3 3-6 0,-4 9 2 16,-4 4 2-16,-3 5-5 16,1 0-5-16,2 0-2 15,3 0-3-15,3 14 2 16,6 2 1-16,-2 4 0 15,8 1-5-15,5-1-1 16,5 0 5-16,6-3-7 16,4-7-12-16,7-6-10 15,-3-4-29-15,-1 0-16 16,-5-7-49-16,-9-8-58 16,-11-2 182-16,-8-1 38 15,-8 3 165-15,-4-2-97 0,0 4-49 16,-3-1-21-16,-12 2-13 15,2 5-7-15,-3 0-1 16,5 6-7-16,3 1 0 16,0 0-6-16,3 0-1 15,1 13-1-15,1 4-3 16,1 4 2-16,2 1-1 16,0 1 0-16,2-2-7 15,7-1-6-15,1-6-6 16,-1-4 1-16,5-5-3 15,-3-3 13-15,0-2 10 16,-5 0 4-16,-3 0 16 16,0-2 11-16,0-3-2 15,-3 0-9-15,1 3-3 16,-1 2-2-16,0 0-9 0,0 0-6 16,2 14 0-16,1 11-3 15,2 12 3-15,2 5 1 16,0 9-1-16,3 7 0 15,0 7-1-15,-1 8 1 16,-2-1-2-16,-6-2 2 16,-1-7 0-16,0-10-2 15,-16-14 2-15,-5-10-2 0,-3-17-2 16,-10-12 3 0,-5-4 1-16,-4-22 2 0,-6-11-2 15,2-9 0 1,6-5 0-16,8-5 0 0,16 3 1 15,13 5 1-15,4 4-1 16,13 10-1-16,19 5 0 16,5 8-8-16,14 8-2 15,3 4-12-15,-2-3-57 16</inkml:trace>
  <inkml:trace contextRef="#ctx0" brushRef="#br0" timeOffset="39727.8601">8587 4632 1732 0,'0'0'54'0,"0"0"-32"16,0 0 5-16,0 0-4 16,0 0-11-16,0 0-5 0,-4 0 0 15,4 0-1-15,0 0-1 16,0 0-3-16,-2 0 0 15,-2 1-1-15,-5 8 1 16,-3 3-2-16,-3 2 2 16,0 4 0-16,3 1-2 15,2 6 1-15,1 2 0 16,6-1 0-16,3 1-2 16,0-4 2-16,10-1-2 15,11-5 1-15,8-5 0 16,6-2 0-16,2-6-1 15,1-4 1-15,-2 0-1 16,-8-6 1-16,1-8-1 0,-9-6 1 16,-10 0 0-16,-5-5 1 15,-5-5 1-15,0-1-2 16,-15-3 1-16,-7 7 0 16,-5-1-1-16,2 10 1 15,1 10-1-15,6 4-2 16,5 4 0-16,1 7-11 15,11 12-19-15,1 2-33 16,0 4-101-16</inkml:trace>
  <inkml:trace contextRef="#ctx0" brushRef="#br0" timeOffset="40239.6262">9021 4722 1835 0,'0'0'27'15,"0"0"-12"-15,0 0 0 16,0 0-7-16,0 0-8 15,0 0-1-15,-1 24 1 16,7-4 1-16,3-1-1 16,1-2 0-16,1-2 0 0,1-2-6 15,-1-2-6 1,0-4-6-16,-2-5-2 0,3-2-2 16,0-3-1-16,-2-14 14 15,2-4 9-15,-1-3 4 16,-2-3 7-16,4 1 9 15,-1 4-1-15,-2 3-4 16,-4 6 5-16,-1 3-8 16,-2 7-1-16,-1 3-5 15,3 0-3-15,5 0-3 16,4 3 0-16,1 14-1 16,3 0 1-16,-3 3 0 0,-1 1 0 15,4 2 1-15,-1-6-1 16,2-3 0-16,0-2 0 15,1-5-7-15,1-6-8 16,4-1-26-16,0 0-83 16</inkml:trace>
  <inkml:trace contextRef="#ctx0" brushRef="#br0" timeOffset="40493.7743">9568 4497 1826 0,'0'0'32'0,"0"0"1"0,0 0-5 16,0 0-12-1,0 0-11-15,0 0-5 0,-8 12-1 16,8 13 1-16,4 4 2 16,2 1-2-16,-1 7 0 15,-2-1 2-15,4 1-2 16,-2-3-4-16,0-8-5 15,0-1-3-15,1-4-6 16,2-6-25-16,-1-3-73 16,6-5-768-16</inkml:trace>
  <inkml:trace contextRef="#ctx0" brushRef="#br0" timeOffset="41039.3762">9777 4721 1836 0,'0'0'37'0,"0"0"-15"15,0 0-2-15,0 0-12 16,0 0-7-16,0 0-1 16,2 16-2-16,10-4 2 15,6-2 0-15,1-1-1 16,4-5-4-16,0-2-4 15,-1-2-4-15,1 0-3 0,0-6 2 16,-5-5 8 0,-2 0 6-16,-5-3 2 0,-6-3 4 15,-2 1 10-15,-1 2 0 16,-2 3-2-16,0 5 1 16,0 4 0-16,0 2-3 15,0 0-6-15,0 0-6 16,0 10-1-16,0 19-2 15,-7 12 3-15,-1 6 1 16,4 7-1-16,2 3 0 16,2 8 0-16,0 2-1 15,3-5 1-15,3-6 0 16,-4-9-3-16,-2-11-2 16,0-13 0-16,-11-7 3 0,-5-11-2 15,-5-5 0-15,-5-1 3 16,-8-20 1-1,0-5-2-15,1-8 2 0,3-2-2 16,6-3 2-16,6-3 0 16,5 3 1-16,7 6-1 15,6 9 0-15,0 7-6 16,15 4-9-16,17 4-16 16,12-2-101-16</inkml:trace>
  <inkml:trace contextRef="#ctx0" brushRef="#br0" timeOffset="41961.7832">11369 4769 1743 0,'0'0'63'0,"0"0"-59"16,0 0 1-16,0 0 17 16,0 0-4-16,0 0-6 15,-1 5-3-15,1-5 2 16,-3 0-3-16,3 0 1 15,0 0-2-15,-5 0 1 16,0-13 2-16,-3-10-7 16,0-8-3-16,2-2 0 15,2-1 0-15,0 0-1 0,4 7 0 16,0 4 0 0,0 9 1-16,0 5 0 0,0 2 0 15,4 6 1 1,-1 1 0-16,3 0-1 0,7 0-2 15,11 8 0-15,6 9 2 16,7 9 0-16,5 2 0 16,-1 3 1-16,3 2-1 15,-7 4 0-15,2-4-1 16,-5-3 0-16,-4-9 0 16,-4-6 0-16,-6-10-1 15,-5-5 2-15,0 0-1 16,-4-4 1-16,-2-14 2 15,-2-10-2-15,-4-4 1 0,-3-7-1 16,0-3 0-16,-2 2 0 16,-9 4 0-16,0 5 0 15,4 7 2-15,-1 5-1 16,4 6 1-16,4 5-1 16,0 3-1-16,0 5-1 15,0 0-3-15,1 0-18 16,16 16-26-16,1 5-15 15,4 0-1174-15</inkml:trace>
  <inkml:trace contextRef="#ctx0" brushRef="#br0" timeOffset="42644.9398">12118 4741 1649 0,'0'0'81'15,"0"0"-68"-15,0 0 19 16,0 0 16-16,0 0-23 15,0 0-11-15,0 0 1 16,-6 1-3-16,3-2 0 16,-1-11-3-16,-3-10-8 15,0-2 3-15,2-5 1 16,4-4-2-16,1 1 0 16,0 2 0-16,0 4 2 0,1 2-3 15,7 7 1-15,1 0-1 16,0 3 1-16,3 2 1 15,-2 0 2-15,4 4-3 16,-2 3 1-16,1 3-3 16,2 2-1-16,5 0-1 15,2 6 0-15,2 9 1 16,-1 6 0-16,1 3 0 16,-4 3 0-16,-2 0 0 15,-5 3 0-15,-1 1-1 16,-5-3 1-16,-1 1-1 15,-2-3 0-15,-4-2-6 0,0-4 1 16,0-4-6-16,0-4-1 16,0-2-2-16,-10-4-12 15,-2-3-24-15,-2-3-100 16</inkml:trace>
  <inkml:trace contextRef="#ctx0" brushRef="#br0" timeOffset="43310.9269">12116 4635 1728 0,'0'0'40'16,"0"0"-16"-16,0 0-16 15,0 0-1-15,0 0-5 16,102-45-2-16,-63 42-7 16,8 3-17-16,-3 0-4 15,7 0 26-15,-5 0 1 0,-6 0 1 16,-7-3 1-16,-8-2 1 15,-5 0 17-15,-7 1 14 16,-7 1 1-16,-3 3-2 16,-3 0-7-16,0 0-11 15,0 0-5-15,0 0-6 16,3 0-3-16,3 6-1 16,2 10 1-16,0 4 1 15,0 3-1-15,-5 4-1 16,1 0-1-16,-1-3-1 15,1-4-2-15,-4-7-11 16,0-4-11-16,0-9 4 0,0 0-34 16,0 0 23-16,0-17-24 15,-4-6-11 1,-5-6 69-16,5-2 29 0,1 0 26 16,3 3-11-16,0 7-13 15,0 6 10-15,0 8-17 16,0 0-3-16,7 5-13 15,6 0-3-15,4 2-5 16,2 0 1-16,6 14 0 16,-2 3-1-16,4 5 1 15,3 2-1-15,1 2 0 16,2-6 0-16,-2-2 0 16,1-3 0-16,-2-8 0 0,-1-4 1 15,-3-3 0-15,-10 0 0 16,-6-14 1-16,-2-6 0 15,-2-5 0-15,-6-1-1 16,0-5 4-16,0-1 1 16,-11 4 0-16,1 3-3 15,1 7 8-15,3 7 0 16,5 3-5-16,-1 5-6 16,2 3 0-16,0 0-12 15,0 0-17-15,0 3-96 16</inkml:trace>
  <inkml:trace contextRef="#ctx0" brushRef="#br0" timeOffset="44264.3421">13378 4504 1825 0,'0'0'33'15,"0"0"-19"-15,0 0 6 16,0 0-4-16,0 0-11 16,0 0-5-16,0 35 0 15,0-7 1-15,3 1 0 16,0 6-1-16,0 0 0 15,3 1 0-15,-1-3 0 16,-1 0 0-16,-1-8-4 16,0-2-7-16,-1-6-13 15,-2-7-22-15,0-8-149 16</inkml:trace>
  <inkml:trace contextRef="#ctx0" brushRef="#br0" timeOffset="44641.0908">13256 4459 1677 0,'0'0'148'0,"0"0"-133"16,0 0-5-16,0 0 16 15,0 0-9-15,96-59-9 16,-66 59-4-16,8 3-1 0,-1 16-1 15,4 7-2 1,2 4 0-16,-3 7 2 0,-1 4-2 16,-6 4-1-16,-6 2 1 15,-13 0 0-15,-8-3-2 16,-6-5-1-16,-4-7 0 16,-20-4-2-16,-9-8 4 15,-7-3 0-15,-3-6 0 16,1-3 1-16,0-7 0 15,8-1 2-15,7 0-2 16,9 0-1-16,6-3 1 16,8-2-2-16,4 2-21 15,0-4-43-15,7-3-219 0</inkml:trace>
  <inkml:trace contextRef="#ctx0" brushRef="#br0" timeOffset="45763.5509">14852 4606 1688 0,'0'0'44'15,"0"0"-21"-15,0 0 10 16,0 0 2-16,0 0-11 16,0 0-14-16,-94-49 1 15,70 49 0-15,-3 0-4 16,3 0-2-16,2 10-2 15,4 7-3-15,2 2 0 16,6 5 0-16,6 0 0 16,4 3 0-16,0-2-1 15,9-3-3-15,14-5 0 16,2-8-3-16,5-5-1 16,-2-4-3-16,2 0 6 0,-3-13 2 15,-6-7 3-15,-7 3 1 16,-1-2 2-16,-8 1 7 15,0 7 6-15,-2 2-1 16,-2 4-4-16,-1 4 1 16,0 1-2-16,0 0-10 15,0 9-2-15,2 20-1 16,4 12 3-16,3 10 0 16,0 2 0-16,3 0 1 15,-3 2-1-15,0 0 0 16,1 0-2-16,-2 0 2 15,-7-5-5-15,-1-5 2 0,0-9 1 16,-15-8-1-16,-9-8-1 16,-4-9 4-16,-5-11 0 15,-1 0-1-15,-2-12 1 16,0-14 1-16,3-6-1 16,7-11 2-16,4-3-2 15,8-5 1-15,10 2-1 16,4 8 0-16,8 3-1 15,21 10 0-15,8 6-3 16,9 6-3-16,8 4-11 16,2 5-10-16,0 2-31 15,-6 0-72-15,-4-5-1208 16</inkml:trace>
  <inkml:trace contextRef="#ctx0" brushRef="#br0" timeOffset="46198.3733">15278 4663 1745 0,'0'0'27'0,"0"0"0"15,0 0 11-15,-88-43-14 16,65 39-7-16,9 1-5 16,-1 3-4-16,6 0-5 15,-4 17-2-15,3 5 0 16,5 6-1-16,5 7 0 15,0-4-1-15,0 0-1 16,8-6-3-16,6-3-4 0,1-8-3 16,2-5-4-16,-3-6-5 15,6-3-11-15,-5-2 13 16,1-13 6-16,-4-7 13 16,-1 0 1-16,-4-4 7 15,-1 1 16-15,0 4 0 16,-4 4-6-16,-2 8-3 15,1 4 3-15,1 2-8 16,-1 3-5-16,6 0-5 16,1 8-1-16,6 8 1 15,3 4 1-15,4 2-1 0,0-2-1 16,5-2 1 0,0-6 0-16,4-1-2 0,3-7-9 15,-3-4-22-15,4 0-30 16,-4-8-80-16</inkml:trace>
  <inkml:trace contextRef="#ctx0" brushRef="#br0" timeOffset="46440.0189">15710 4496 1117 0,'0'0'688'16,"0"0"-649"-16,0 0-6 15,0 0-7-15,0 0 0 16,0 0-9-16,0-59-9 15,0 59-7-15,0 2-1 0,0 17-2 16,4 7 1-16,3 10 2 16,1 3-1-16,-2 3 0 15,0 5 0-15,0-2-1 16,0-1-5-16,3-6-8 16,1-6 0-16,2-6-7 15,-1-9-20-15,-4-4-99 16</inkml:trace>
  <inkml:trace contextRef="#ctx0" brushRef="#br0" timeOffset="47222.1788">15586 4680 1545 0,'0'0'267'16,"0"0"-250"-16,0 0-13 15,0 0 0-15,91-26 2 16,-42 26-5-16,2 0 2 16,4 0-3-16,0 0 0 15,-7 0 0-15,-2 0 0 16,-6 0 0-16,-8 0 0 16,-7 0 0-16,-10 0 0 15,-8-6 0-15,-5-2 1 16,-2-2 8-16,0-2 7 0,-6 0-6 15,-9 2-4 1,0 1-4-16,2 6 4 0,2 3-1 16,4 0-4-16,-2 0 0 15,0 3 0-15,-2 16-1 16,0 5 0-16,-1 5 1 16,5 0 0-16,0 1-1 15,3 1 0-15,4-6 0 16,0-4 0-16,4-3-1 15,17-3-1-15,10-5 1 16,8-5 0-16,4-5-3 16,-1 0-5-16,1-7-3 15,-4-12 1-15,-1-2 3 16,-6-7 4-16,-2-6 2 16,-3-2-1-16,-8-2 3 0,-4 6 1 15,-3 4 0-15,-4 7 4 16,-4 5 2-16,-2 6 2 15,-2 3-1-15,0 3-4 16,0 3 1-16,0 1-3 16,0 0-1-16,0 0-1 15,0 0-1-15,0 0 0 16,0 5-1-16,0 4 2 16,-2-1 0-16,1-1 2 15,1 0-2-15,0 0 3 16,3 2 2-16,11 4-3 15,2-1 4-15,3 1-1 0,0-1-1 16,2 4-1-16,-2 1 0 16,-2 3-2-16,-4 1 1 15,-7 0-1-15,-3 0-1 16,-3 2 0-16,-1 1 3 16,-20-2-1-16,-9 0-1 15,-4-5 2-15,-2 0-3 16,-4-5 0-16,0-6-5 15,2-6-15-15,7 0-45 16</inkml:trace>
  <inkml:trace contextRef="#ctx0" brushRef="#br0" timeOffset="74654.7984">2373 7414 1753 0,'0'0'54'0,"0"0"-39"16,0 0 7-16,0 0 0 15,0 0-8-15,0 0-8 16,0 0-2-16,11-19-2 0,-10 10 1 15,-1-3-1-15,0-2-1 16,0-1 1-16,0 1-2 16,-6 1 1-16,-3 0 2 15,-7 2-3-15,4 3 2 16,-6 4-1-16,3-1 0 16,3 5-1-16,4 0 2 15,1 0-1-15,-1 5-2 16,-3 15 2-16,2 11-1 15,-1 10 0-15,2 0 2 16,4 5-1-16,1 4 1 16,3-1 0-16,0 4 0 0,0 0-2 15,0-1 0-15,0 1 1 16,0-4-1-16,0-4 0 16,0-3 1-16,-3-4-1 15,-2-5 0-15,2-3 0 16,-1-6 0-16,1 0 1 15,-2-6-1-15,2-7-1 16,-1-3 1-16,4-6-4 16,0 0-6-16,-2-2 0 15,1 0-5-15,-4-13-16 16,0-7-73-16,-1-2-512 16</inkml:trace>
  <inkml:trace contextRef="#ctx0" brushRef="#br0" timeOffset="74868.9607">1995 7749 1813 0,'0'0'37'15,"0"0"-12"-15,0 0-15 16,0 0-5-16,0 0-4 15,125-47 0-15,-61 45-1 16,9 2-12-16,5 0-27 16,1 0-174-16</inkml:trace>
  <inkml:trace contextRef="#ctx0" brushRef="#br0" timeOffset="75105.8856">2832 7648 1833 0,'0'0'46'16,"0"0"-39"-16,0 0-2 0,0 0 3 15,0 0-6 1,0 0-2-16,115-16-3 0,-65 13-10 15,7 2-23-15,-8-2-50 16,-3 1-1356-16</inkml:trace>
  <inkml:trace contextRef="#ctx0" brushRef="#br0" timeOffset="75287.2514">2773 7795 1540 0,'0'0'342'0,"0"0"-333"16,0 0-4-16,0 0 12 0,0 0-9 15,0 0-7-15,136-18-1 16,-56-1-21-16,4-1-59 16</inkml:trace>
  <inkml:trace contextRef="#ctx0" brushRef="#br0" timeOffset="77616.9087">4745 7624 1758 0,'0'0'50'16,"0"0"-24"-16,0 0 2 16,0 0-5-16,0 0-10 15,0 0-7-15,0 0-5 16,12-1 0-16,13 16-1 15,5 9 2-15,1 4 3 0,2 4-1 16,0 6-2 0,0-2-2-16,3 4 1 0,-2-4-1 15,-1-1 1-15,-5-3-1 16,-4-7 0-16,-3-6-1 16,-5-3 0-16,-7-3-2 15,-3-3 0-15,-5-6-4 16,-1-1 1-16,0-3-1 15,0 0-3-15,0 0-3 16,0 0-13-16,0 0-20 16,0-7-131-16</inkml:trace>
  <inkml:trace contextRef="#ctx0" brushRef="#br0" timeOffset="77993.4662">5106 7664 1782 0,'0'0'45'16,"0"0"-19"-16,0 0-3 15,0 0-6-15,0 0-8 16,0 0-9-16,-27 19 0 16,8 11 2-16,-8 9 1 15,-4 2-1-15,1 2 0 0,0 2-2 16,3-3 1-16,2-4-1 16,7-5 0-16,2-7 1 15,3-6-2-15,6-6 1 16,1-4 0-16,6-6-3 15,0-4-1-15,0 0-7 16,0 0-7-16,0 0-26 16,6-12-84-16</inkml:trace>
  <inkml:trace contextRef="#ctx0" brushRef="#br0" timeOffset="78921.0921">4876 7381 1559 0,'0'0'121'0,"0"0"-63"16,0 0-18-16,0 0-7 15,0 0-12-15,0 0-6 16,-76-7-1-16,72 7-2 15,4-3-4-15,0 3-1 16,0 0-3-16,0-1-1 16,0 1-3-16,0 0 3 15,15 0-3-15,10 0-1 16,12 0 1-16,8 0 1 16,7 0-1-16,6 1 2 0,4 2-2 15,2 0 0-15,-6 0 1 16,-9 0-1-16,-10-3 0 15,-11 0 0-15,-10 0 0 16,-9 0 0-16,-6 0 0 16,-3 0 1-16,3 0 1 15,-1 0-2-15,-1 0 0 16,1 0-1-16,2 0-11 16,3 0-47-16,1 0-888 15</inkml:trace>
  <inkml:trace contextRef="#ctx0" brushRef="#br0" timeOffset="79799.2263">5732 7514 1818 0,'0'0'32'16,"0"0"-26"-1,0 0 12-15,0 0-2 0,0 0-11 16,0 0-4-16,-52 65 3 16,52-48-2-16,12 1-1 15,9-4 0-15,12-2-1 16,4-4-1-16,3-4-1 15,2-4-5-15,-6 0-2 16,-8 0 0-16,-4-6 4 16,-9-4 0-16,-4-1 5 15,-4 0 3-15,-6 0-2 16,-1 1 9-16,0 3 3 0,0 0 0 16,0 4 1-16,0 3 1 15,0 0-3 1,0 0-7-16,0 0-5 0,0 1 0 15,0 17-4-15,0 7 4 16,0 6 0-16,3 6 0 16,0 0 2-16,2 4-1 15,1 3-1-15,3-4 0 16,-2 0-1-16,-3-2 2 16,0-5-2-16,-4-2 1 15,0-5-3-15,-5-5-2 16,-14-6 2-16,1-4 2 15,-6-3 1-15,2-7-1 16,0-1 1-16,2 0 2 16,2-11-2-16,3-7 0 0,5-2 0 15,4-2-3-15,3 0-8 16,3 1-4-16,0 1-13 16,1 0-40-16,14 2-227 15</inkml:trace>
  <inkml:trace contextRef="#ctx0" brushRef="#br0" timeOffset="80190.4469">5785 7316 1527 0,'0'0'259'16,"0"0"-243"-16,0 0 5 15,0 0 16-15,0 0-33 16,0 0-1-16,68-31-3 15,-32 31 2-15,-1 0-1 16,-6 0-1-16,1 0 1 16,-9 0-1-16,-5 0 0 15,-5 0 0-15,-8 0 0 0,0 0 2 16,0 0-2-16,-2 0-1 16,2 0-5-16,3 6-20 15,0 5-28-15,0-2-191 16</inkml:trace>
  <inkml:trace contextRef="#ctx0" brushRef="#br0" timeOffset="80781.5157">6401 7638 1840 0,'0'0'20'0,"0"0"-6"15,0 0 6-15,0 0-7 16,0 0-5-16,0 0-3 16,28-11-4-16,5 7 0 15,8 1-1-15,-3 1 0 16,-4 2 0-16,-4 0 0 15,-3 0 0-15,-8 0-1 16,-5 0-1-16,-8 0 0 16,-5 3 0-16,-1 8-2 15,0 5 2-15,-1 4 1 16,-13 3 1-16,-5 4 1 16,-3 4-1-16,-1 1 2 0,-2 0-2 15,-2 2 2-15,2-3-1 16,9-4 0-16,2-4-1 15,9-8 0-15,4-2-1 16,1-5 0-16,0-3 1 16,4-2 1-16,18-3 1 15,14 0-2-15,12 0 0 16,7-11-15-16,8-3-68 16</inkml:trace>
  <inkml:trace contextRef="#ctx0" brushRef="#br0" timeOffset="81172.7994">7373 7715 1404 0,'0'0'454'0,"0"0"-442"0,0 0-8 16,0 0 9-16,0 0-4 15,0 0-8-15,97-9 0 16,-49 5 1-16,1 2-1 15,-1 2-1-15,-1-1 0 16,-3 1-1-16,-6 0-1 16,-12 0-3-16,-7 0-1 15,-8 0-3-15,-7 0-3 16,-4 0-9-16,0 0-18 16,0 0-31-16,0 0-91 15</inkml:trace>
  <inkml:trace contextRef="#ctx0" brushRef="#br0" timeOffset="81458.5797">7564 7565 1454 0,'0'0'400'0,"0"0"-367"15,0 0-19-15,0 0-3 16,0 0-8-16,0 0-2 16,-10 43-1-16,10-6 2 15,0 1 0-15,0 1-2 16,1 0 1-16,2-5-1 16,-2-5 1-16,-1-6-1 0,3-6-4 15,-3-4-4-15,2-7-13 16,2-4-41-16,4-2-586 15</inkml:trace>
  <inkml:trace contextRef="#ctx0" brushRef="#br0" timeOffset="82352.9587">8471 7640 1799 0,'0'0'61'0,"0"0"-37"16,0 0 3-16,0 0-5 15,0 0-14-15,0 0-8 16,0 0 0-16,52 37 7 16,-19-14-2-16,-2 2-1 15,1-1-3-15,-4 2-1 16,-1 1 1-16,-5-5-1 16,-3 0 0-16,-5-5-2 15,-2-6-5-15,-3-3-4 16,-5-3-4-16,-1-2-2 15,-3-3-6-15,0 0-14 16,0-4-24-16</inkml:trace>
  <inkml:trace contextRef="#ctx0" brushRef="#br0" timeOffset="82657.2524">8747 7596 1800 0,'0'0'51'15,"0"0"-40"-15,0 0-3 16,0 0 4-16,0 0-6 16,0 0 2-16,-75 92-1 15,53-60-4-15,2 0 0 16,1-3-1-16,2-3-1 0,3-2 1 15,3-2-1-15,1-7-1 16,4-1 0-16,3-6-1 16,2-1 0-16,1-2-5 15,0-2-11-15,0-3-5 16,0 0-38-16,0 0-66 16</inkml:trace>
  <inkml:trace contextRef="#ctx0" brushRef="#br0" timeOffset="83066.0693">8495 7400 1792 0,'0'0'29'0,"0"0"-18"16,0 0-1-16,0 0 10 16,0 0-8-16,0 0-11 15,88-17 1-15,-38 12-2 0,1 4 2 16,-3-2-2-1,0 3 0-15,-8 0 0 0,-6-4 1 16,-11 3-1-16,-13-1 1 16,-8 1 0-16,-2 1 0 15,0 0-1-15,0 0-1 16,0 0 0-16,0 0 0 16,0 0-14-16,10 11-15 15,0 2-16-15,4-3-370 16</inkml:trace>
  <inkml:trace contextRef="#ctx0" brushRef="#br0" timeOffset="83731.0997">9309 7529 1761 0,'0'0'79'0,"0"0"-63"0,0 0 7 15,0 0-3 1,0 0-11-16,0 0-7 0,-23 17-1 15,23-4 1-15,0 1-1 16,16-1 0-16,9-4-1 16,8-2 0-16,6-5-2 15,7-2-3-15,-1 0-1 16,-3 0-2-16,-8-8 1 16,-10-1 1-16,-10-2 5 15,-6 0 1-15,-6-1 2 16,-2-1 1-16,0 2 8 15,0 3-1-15,-2 1-3 16,-2 4 2-16,4 0 1 16,-2 3 1-16,2 0-4 15,0 0-7-15,-2 3-1 0,-2 15-2 16,-2 6 3-16,-1 5 0 16,1 4 0-16,3 1 0 15,3 5 0-15,0 1 0 16,0 4 2-16,0 0-2 15,0-4 0-15,0-4-3 16,0-5 0-16,0-4 0 16,-3-5 2-16,-15-5 0 15,1-6-1-15,-5-3 2 16,-2-7 0-16,-1-1-1 16,-1 0-1-16,-1-3-1 15,4-8-3-15,3-5 2 0,10 1 1 16,4 0-3-16,6-2-5 15,0 2-20-15,9 1-33 16,12 1-142-16</inkml:trace>
  <inkml:trace contextRef="#ctx0" brushRef="#br0" timeOffset="84405.3799">9913 7607 1750 0,'0'0'46'15,"0"0"-14"-15,0 0 11 16,0 0-22-16,0 0-9 16,0 0-4-16,-7-8-3 15,7 5 1-15,18 0-5 16,7 0 0-16,7-1-1 16,-1 3 0-16,-4 1 0 15,1 0 0-15,-7 0-1 16,-9 0 1-16,-6 0-1 15,-2 2-1-15,-4 6 1 16,0 1-1-16,0 3 2 0,0 7 0 16,-6 3 0-1,-9 3 0-15,-5 3 1 0,-1 4-1 16,-2 1 0 0,-2 2 2-16,1-6-2 0,5-3 1 15,5-5 0-15,7-2-1 16,2-7-1-16,2-4 1 15,3-5 0-15,0 0 1 16,0-3-1-16,11 0 3 16,19 0 1-16,17-6-1 15,15-4-3-15,9-3-13 16,8 1-29-16,5 4-261 16</inkml:trace>
  <inkml:trace contextRef="#ctx0" brushRef="#br0" timeOffset="84784.5795">10910 7649 1842 0,'0'0'22'0,"0"0"-15"0,0 0 15 16,0 0-5-16,0 0-13 15,0 0-1-15,100-17-2 16,-54 16-1-16,-1-1 0 15,-2 2 0-15,-1-1 0 16,-8 1-2-16,-4-1-6 16,-8-1 2-16,-5 1-7 15,-7-2-1-15,-6 2-13 16,-4-4-11-16,0 3-66 16</inkml:trace>
  <inkml:trace contextRef="#ctx0" brushRef="#br0" timeOffset="85088.553">11107 7495 1765 0,'0'0'72'15,"0"0"-36"-15,0 0-8 16,0 0-6-16,0 0-8 15,0 0-11-15,0 0-3 16,-2 25 1-16,2 3-1 16,0 6 3-16,0 0-3 15,0 4 2-15,0-2-2 0,0-2 0 16,0-3 0-16,0-7 0 16,0-4-1-16,0-6-3 15,0-3 0-15,0-5-1 16,0-3-6-16,13-3-11 15,6 0-49-15</inkml:trace>
  <inkml:trace contextRef="#ctx0" brushRef="#br0" timeOffset="86115.6089">11952 7519 1801 0,'0'0'48'0,"0"0"-25"15,0 0 2-15,0 0-3 0,0 0-8 16,0 0-10-16,14 12-2 15,7 7 5-15,12 6 3 16,2-1-5-16,2 5-3 16,2 0-1-16,2 4 0 15,0-1-1-15,-2 0 0 16,-3-3 0-16,-6-2-2 16,-3-7-1-16,-8-4-4 15,-7-6-3-15,-4-6-3 16,-4-3 0-16,-4-1 1 15,0 0 1-15,0 0-2 16,0-11-29-16,0-8-65 16,0-2-914-16</inkml:trace>
  <inkml:trace contextRef="#ctx0" brushRef="#br0" timeOffset="86454.3536">12377 7492 1789 0,'0'0'35'0,"0"0"-21"16,0 0 5-16,0 0 3 0,0 0-14 15,0 0-3 1,-74 58 2-16,39-23 0 0,-3 0-1 15,-1-1-2-15,2 3-2 16,1-4-1-16,4-3 0 16,7-6-1-16,6-5 0 15,8-3 0-15,5-5 0 16,5-4-2-16,1-2 1 16,0-5-6-16,0 3-7 15,0-3-5-15,15 0-2 16,6 0-29-16,1-6-201 15</inkml:trace>
  <inkml:trace contextRef="#ctx0" brushRef="#br0" timeOffset="87214.0797">12753 7525 1813 0,'0'0'42'0,"0"0"-23"16,0 0 9-16,0 0-8 16,0 0-16-16,0 0-2 15,-38 4-2-15,33 10 0 16,5 1 0-16,0 2 0 15,3-2-1-15,19-1-6 16,5-3 2-16,3-3-4 16,3-6-3-16,0-2-1 0,-5 0-1 15,-1 0 2 1,-10-9-3-16,-1-1 12 0,-7-3 3 16,-2-1 2-1,-1 0 6-15,-3-1 4 0,0 4 2 16,-2 0 3-16,1 4-2 15,0 5-2-15,-1-2 0 16,-1 4-5-16,0 0-4 16,0 0-4-16,0 6-1 15,0 12 0-15,0 8 1 16,0 4 0-16,0 2 0 16,0 3 0-16,0 2 1 15,1 4 0-15,3 0-1 0,-1-2 1 16,-2-1-1-16,-1-4 0 15,0-1-3-15,0-5 3 16,-6-6-2-16,-9-2-1 16,-6-6 2-1,-1-3 1-15,-5-6 0 0,-3-5-1 16,2 0 1-16,1 0-2 16,4-7 1-16,7-5-5 15,7-5-3-15,8 0-4 16,1-2-20-16,0 1-38 15,19-1-301-15</inkml:trace>
  <inkml:trace contextRef="#ctx0" brushRef="#br0" timeOffset="87799.1314">12753 7207 1757 0,'0'0'28'0,"0"0"-18"15,0 0 11-15,0 0-1 16,0 0-11-16,0 0-6 0,-25 0-3 16,45 0 1-16,6 0-1 15,7 3 1-15,6-1 0 16,-1-2 0-16,3 0-1 15,-4 0 1-15,-3 0 0 16,-10 0-1-16,-7 0 0 16,-10 0 2-16,-5 0 0 15,-2 0 3-15,0 0 0 16,0 0-4-16,0 0-1 16,0 0-15-16,0 0-92 0</inkml:trace>
  <inkml:trace contextRef="#ctx0" brushRef="#br0" timeOffset="89604.6797">4564 6982 1592 0,'0'0'52'0,"0"0"-49"15,0 0 2-15,0 0 8 0,0 0 6 16,94-5 9-16,-71 2-5 15,-1 1-6-15,2 2-7 16,0-2-2-16,6 2 4 16,0 0-2-16,4 0-3 15,0-3-2-15,4 3 0 16,2 0-1-16,2 0 3 16,7 0-3-16,0 0 2 15,3 0-3-15,2 0 3 16,-2 0-3-16,-1 0 2 0,1 0-4 15,6-3 0 1,2 0-1-16,1 0 0 0,0-2 0 16,0 5 1-1,-4-3-1-15,-2 3 0 0,2 0 1 16,-3 0 0-16,-1 0-1 16,-1 0 1-16,-1 0 1 15,-2 0-2-15,-1 0 1 16,0 0 1-16,1 0-1 15,-1 0 0-15,9 0-1 16,1 0 0-16,4 0 1 16,0-2-1-16,-5-1 1 15,-3-3-1-15,-2 3 1 16,-4-2-1-16,-1 1 0 16,0 2 0-16,-1-1 0 0,-2 2 0 15,-1 0 0-15,-7 0 0 16,-5-1 0-16,-7 2 0 15,-6 0-2-15,-6 0-32 16,-6 0-164-16</inkml:trace>
  <inkml:trace contextRef="#ctx0" brushRef="#br0" timeOffset="92021.2203">7124 6880 1522 0,'0'0'97'0,"0"0"-65"0,0 0 3 16,0 0 5 0,0 0-14-16,0 0-17 0,0 0 1 15,0 0-3-15,0 0-1 16,0 0-2-16,0 0 1 16,0 0 1-16,0 0 0 15,0 0-1-15,0 0 0 16,8 0 1-16,0 0 2 15,0 0-4-15,1 0 1 16,3 0-4-16,0 0 2 16,0 0 2-16,4 0-3 15,2 0 0-15,1-2 2 16,4 2-3-16,5-3 2 16,2 0-2-16,0 1 3 15,1 0-3-15,5 0 0 16,1 1 0-16,2-3-1 0,4 4 0 15,2-2 0-15,3 1 2 16,5-2-1-16,-2 0-1 16,0 1 0-16,1-2 0 15,-6 0 0-15,0 0 0 16,-1 0 0-16,-3 2-1 16,1-2 1-16,-1 3 0 15,-2-2 0-15,1 0 0 16,3 2 1-16,3-2-1 15,5 1 0-15,3 1 0 16,3 0 0-16,0 1 1 0,-1 0 0 16,-5 0 0-1,-3 0-2-15,-5 0 2 0,0 0-1 16,3 0 0-16,3 0 0 16,5 0 0-16,0-1 0 15,10-3 0-15,-4 1 1 16,-2 0-2-16,1-2 2 15,-4 2-1-15,2 0 0 16,-5 2-1-16,-3-1 1 16,-1 2 0-16,2 0 1 15,0 0-1-15,6 0 0 16,4 0 1-16,4 0-1 0,-3 0 0 16,-1 0 0-16,-2 0 1 15,-5 0-1-15,-2 0 0 16,4 0 1-16,1 0-2 15,3 0 1-15,-4 2 0 16,4-1 0-16,-4-1 0 16,1 0 0-16,3 0-1 15,0 0 1-15,-2 0 1 16,-3 0-1-16,-3 0-1 16,-4 0 1-16,0 0 1 15,-3 0-1-15,1 0 0 16,-1-1 1-16,0-3 0 15,1 4 0-15,1 0-1 0,1 0 0 16,-2-2-1 0,2 1 1-16,3 0 0 0,1 1 1 15,2 0-1-15,3 0 0 16,-4 0 0-16,-3 0 0 16,-3 0 0-16,-5-2-1 15,-2 1 2-15,-2-1-2 16,1-1 1-16,0 0 0 15,6 2 0-15,-3 0 0 16,4 1 0-16,-2 0 0 16,0-2 1-16,1 1-1 15,-6-2 0-15,-2 0 0 16,-2 0 0-16,-2 0 0 16,-3 3 1-16,-3-4 0 15,-3 3-1-15,1 1-2 0,-1-2 2 16,1 1 0-16,2 1 0 15,0-1 2-15,-1-1-2 16,-2 2 0-16,5-1 0 16,1 1 0-16,5 0 0 15,0 0-1-15,1 0 1 16,0 0 0-16,-2 0 0 16,-4 0 1-16,0 0-2 15,-4 0 1-15,3 0 0 16,1 0 0-16,1 0 1 15,2 0-1-15,-2 0 0 16,2 0 0-16,-2 0-2 0,-1 0 2 16,-2-2 1-16,-4 2-1 15,-3 0 0 1,-3-2 1-16,-3 1 0 16,1-1 1-16,-2 2-2 0,1-2 0 15,0 2 1-15,-2 0-1 16,-1 0 1-16,1 0-1 15,-1 0 0-15,2 0 1 16,-2 0-1-16,-3 0-1 16,-6 0 1-16,1 0 2 15,-4 0-2-15,0 0-12 16,0-6-60-16</inkml:trace>
  <inkml:trace contextRef="#ctx0" brushRef="#br0" timeOffset="95921.1447">4500 6565 1353 0,'0'0'236'0,"0"0"-178"15,0 0-19-15,0 0 4 16,0 0-19-16,0 0-12 16,0 0-3-16,-3 0 2 0,3 0-3 15,0 0 1-15,0 0 0 16,0 0-1-16,0 0 0 15,0 0-2-15,0 0 2 16,0 0 2-16,0 0-5 16,0 0 0-16,0 0-4 15,0 0 2-15,9 0-2 16,5 0 0-16,2 0 0 16,-1 0 0-16,2 0 0 15,4 0-1-15,-2 0 2 16,5 0-1-16,-2 0 0 15,-2 0-1-15,2 0 1 16,0 0 0-16,2 0-1 0,3 0 0 16,-2 0 0-1,2 0 0-15,0 0 0 0,3 0 1 16,0 2-1-16,1 1 0 16,6 0 0-16,7-3 0 15,2 1-1-15,3-1 3 16,0 0-2-16,-6 0 0 15,-1 0-1-15,-3 0 1 16,-2 0 0-16,2 0 0 16,0 0 1-16,4-6-1 15,2 1 0-15,-1-2-1 16,-5 0 0-16,-1 1 2 0,0 2-1 16,-2 1 0-1,0-1 1-15,1 4-1 0,2 0 0 16,1 0 0-16,1-1 0 15,2-1 0-15,-1 2 0 16,1-3 0-16,0 2 0 16,-1 1 0-16,-6-2 0 15,-3 2 1-15,-5-1-1 16,-1 1 0-16,0 0 0 16,2 0 0-16,4-2 0 15,5 2 0-15,8-3 0 16,-1 1 1-16,2 2-1 15,1 0 1-15,-8-2-1 16,-4 1 0-16,3 0-2 16,-1-1 2-16,0 1 0 0,-1 1 2 15,2-3-4-15,-2 1 2 16,2-1 0-16,0-1 2 16,0 1-2-16,4 1 0 15,0-1 1-15,5 1-1 16,0-1 0-16,1-1 0 15,-2 3 1-15,-2-1-1 16,0 2 0-16,-6 0 1 16,-3 0-1-16,-2 0 0 15,-2 0 0-15,2-1-1 16,6 0 2-16,0-1-1 16,12 1 0-16,3 0 0 15,2 1 0-15,-3-1 0 16,-5 1 0-16,-9 0 1 0,-2-2-1 15,-7 2 0-15,-1-1-1 16,-2-1 1-16,-1 0 0 16,0-1 0-16,1 3 0 15,5-3 0-15,7 0 0 16,6 0 1-16,1 2-2 16,1-1 1-16,-1 0 0 15,-4 2 1-15,-1 0-1 16,1 0-1-16,1 0 1 15,-4 0 0-15,-3 0 1 16,-2 0-1-16,0 0 0 16,0 0 0-16,5 0 0 15,3-3 0-15,4 1 1 0,3 1-2 16,1 1 3-16,-1 0-4 16,3 0 2-16,-6-2 0 15,1 1 0-15,0-2 1 16,1 0-1-16,-1-2-1 15,6 3 1-15,-2-2 0 16,1 1 0-16,4 1 0 16,0 1 0-16,0-1 0 15,-1 2 0-15,-2 0 1 16,-5 0-1-16,-3 0-1 0,-1-2 1 16,0 1 2-1,-6-1-2-15,0 0 0 0,0 1 0 16,3 0 0-16,6-1-1 15,0 1 1-15,1 1 0 16,-1-2 0-16,-5 2 0 16,-4-2 0-16,-5 2 0 15,-5-1 0-15,-3-1 0 16,1 1 1-16,-2-1-2 16,4-1 0-16,-1 1 1 15,-5-3 0-15,1 3 0 16,-4-1 0-16,-2 3 0 15,2 0 0-15,0 0 0 16,0 0 0-16,-1 0 0 16,2 0 0-16,-1 0 0 0,2 0 0 15,-1 0 0-15,7 0 0 16,0 0 1-16,4 0-1 16,-1 0-1-16,-1 0 1 15,-2 0 0-15,-5 0 1 16,1 0-1-16,-5 0 0 15,-2 0 0-15,3 0 0 16,1 0 0-16,3 0 0 16,0 0 2-16,-2-2-2 15,-2 0-1-15,0 2 1 16,0-3-1-16,1 3 2 16,-3 0-1-16,-2 0 0 15,-1 0 0-15,1 0 0 16,-2 0 0-16,2 0 0 0,-4 0-1 15,3 0 1-15,-1-1 0 16,3 1 0-16,0-2-1 16,5 2 1-16,0 0 0 15,-2-1 0-15,-4 1-1 16,0-2 1-16,-5 1 0 16,-3-1 0-16,1-1 0 15,1 1 0-15,2-1 0 16,6 3 0-16,1-2 0 15,1 1-1-15,2 1 1 16,3 0 0-16,4 0 0 0,6 0 0 16,1 0 0-16,-1 0 0 15,-4 0 0-15,-3 0 0 16,-2-1 0 0,-5-1 1-16,3 2-1 0,-2-1 0 15,-2-1 0-15,-1 2 0 16,-2 0 0-16,-1-3 0 15,-2 1 0-15,0 2 0 16,1 0 0-16,-2 0 0 16,2 0 1-16,0 0-1 15,0 0 0-15,3 0 0 16,6 0-1-16,5 0 1 0,6 0 0 16,1 0 0-16,-3 0 0 15,-2 0 2-15,-1 0-2 16,-4 0 0-16,-2 0 0 15,-3 2 0-15,-4 1-2 16,-1-3 2-16,-6 0 0 16,0 2 2-16,-5-2-4 15,-3 0 3-15,1 0-1 16,-2 0 0-16,4 0 0 16,-1 0 0-16,4 0 0 15,2 0 0-15,1 0 0 16,5 0 0-16,3 0 0 15,4 0 1-15,3 0-1 16,4 0 0-16,5 0 0 16,1 3 1-16,-2-1-1 0,-4 0 0 15,-6-2-1-15,-7 0 1 16,-6 0 0-16,-4 0 1 16,1 0 0-16,-1 0-1 15,-3 0 0-15,3 0 0 16,0 0 1-16,3 0-1 15,1 0 1-15,3 0-2 16,0 0 2-16,-2 0-2 16,3 0 1-16,-3 0 0 15,3 0 0-15,0 0 0 16,3 0 0-16,-2 0 0 16,-2 0 0-16,-1 0 1 15,-1 0 0-15,-5-2-1 0,3 1-1 16,-4 0 1-16,1-1 0 15,-1 2 0-15,0-1 0 16,1 1 0-16,-1 0 0 16,3 0 1-16,-3 0-1 15,2 0 0-15,-2 0-1 16,1 0 1-16,-2 0 0 16,2 0 0-16,2 0 1 15,-3 0-1-15,2 0 0 16,0 0 0-16,0 0 0 15,-1 0 0-15,0-2 0 16,0 2 0-16,-4 0 0 0,4 0 0 16,-4 0 1-16,3 0-1 15,-3 0 0-15,0 0 0 16,0 0 0-16,1 0 0 16,1 0 0-16,-2 0 0 15,0 0-1-15,3 0 1 16,-3 0 0-16,0 0 1 15,0 0-1-15,0 0 0 16,-2 0 0-16,4 0-1 16,-2 0 1-16,0 0 0 15,4 0 0-15,-2 0 0 16,-1 0 0-16,-1 0 0 0,2 0 0 16,-2 0-1-16,0 0 1 15,0 0 0-15,-3 0 0 16,1 0 0-16,2 0 0 15,-3 0 0-15,1 0 0 16,-1 0 0-16,0 0-1 16,0 0 1-16,2 0-4 15,-1 0-9-15,4 0-13 16,-2 0-7-16,0 0-6 16,3 0-52-16,-4 0-249 15</inkml:trace>
  <inkml:trace contextRef="#ctx0" brushRef="#br0" timeOffset="101298.0655">17158 7294 1588 0,'0'0'239'16,"0"0"-216"-16,0 0-4 0,0 0 5 15,0 0-5-15,0 0-12 16,0 0-4-16,0-2-3 16,0 9 0-16,0 12 0 15,0 8 1-15,0 6 0 16,0 2 0-16,0 1 0 15,0-1 1-15,0 0-2 16,0-6 0-16,0-4 0 16,0-3 0-16,0-6 0 15,0-4-3-15,0-4-7 16,0-1-3-16,0-5-16 16,0-2-42-16,-3 0-96 0</inkml:trace>
  <inkml:trace contextRef="#ctx0" brushRef="#br0" timeOffset="101712.2341">16892 7275 478 0,'0'0'1276'0,"0"0"-1246"15,0 0-16-15,0 0 11 16,0 0-1-16,109-73-14 0,-73 73-1 16,0 0-3-1,1 0-1-15,-1 16-3 0,3 4 0 16,-4 9-1-16,1 6 0 16,-4 3 0-16,-2 5-1 15,-7 2 1-15,-8-2-1 16,-4 1-1-16,-10-3 0 15,-1-4 0-15,-4-3-2 16,-19-4-4-16,-10-5-3 16,-8-3 6-16,-4-4 2 15,-7-3 1-15,1-6 1 16,5-1 2-16,8-5-1 16,10-3 0-16,10 0-1 15,9 0 1-15,9 0-1 16,0-3-25-16,9-5-53 15,17 0-539-15</inkml:trace>
  <inkml:trace contextRef="#ctx0" brushRef="#br0" timeOffset="102107.2389">17543 7570 1741 0,'0'0'98'0,"0"0"-77"16,0 0-3-16,0 0-2 0,0 0-11 16,0 0-4-1,-24 15 0-15,24 2 0 0,0-1 0 16,18 2-1-16,6-3 0 15,4-4-2-15,9-4-1 16,-2-5-1-16,-2-2-3 16,-5 0 3-16,-6-10 2 15,-11-6 0-15,-4-1 2 16,-7-1-1-16,-2-2 2 16,-20 0 0-16,-8-2 3 0,-4 3-2 15,4 7-2-15,3 6-1 16,9 6 1-1,8 0-2-15,4 9-25 0,6 7-44 16,0-3-178 0</inkml:trace>
  <inkml:trace contextRef="#ctx0" brushRef="#br0" timeOffset="102481.1635">17995 7536 1802 0,'0'0'36'16,"0"0"-28"-16,0 0 16 16,0 0-14-16,0 0-8 15,0 0 0-15,10 29-1 16,2-12 1-16,7 0-1 15,3-2-1-15,3-4 0 16,2-4 0-16,-1-5 0 16,0-2-2-16,-5 0 2 15,-3-6-1-15,-4-9 1 16,-7-2 0-16,-2-3 1 16,-3 0 0-16,-2-3 0 15,0 4 5-15,-7 0-5 16,-2 5 0-16,3 3-1 15,3 7 0-15,0 4-10 16,3 0-36-16,-2 0-148 0</inkml:trace>
  <inkml:trace contextRef="#ctx0" brushRef="#br0" timeOffset="103050.9451">18512 7336 1763 0,'0'0'103'0,"0"0"-87"16,0 0-2-16,0 0-1 0,0 0-8 15,0 0-4-15,-4 34 1 16,4-7-1-16,0 1 0 15,4 0 0-15,4 0-1 16,-2-3 0-16,-2-4-1 16,1-6-3-16,-1-4-3 15,-2-6-5-15,-2-4 2 16,3-1 3-16,4 0 6 16,5-3 1-16,0-10 1 0,4 2-1 15,-4-1 0 1,2 3 3-16,-2 1 0 15,1 0 0-15,0 3-3 0,0 4 2 16,0-1-1-16,-3 2 0 16,0 0-1-16,0 3 0 15,-1 8 0-15,-2 5 1 16,0 0-1-16,-1 4 0 16,-3-3 0-16,0 0 0 15,-3-2 0-15,0-2-1 16,0 0-2-16,0-3-2 15,-12 0 3-15,-8-4 2 16,-7 0-2-16,-5-5 0 16,0-1 0-16,5 0 0 15,5 0-7-15,5 0 6 0,5-7 0 16,6-1-7-16,5 0-18 16,1-1-25-16,1-2-217 15</inkml:trace>
  <inkml:trace contextRef="#ctx0" brushRef="#br0" timeOffset="103361.0157">18963 7315 1826 0,'0'0'45'15,"0"0"-28"-15,0 0 6 0,0 0-5 16,0 0-13-16,0 0-5 16,-3 43 1-16,4-12 3 15,5 0-2-15,2 2-2 16,1 0 0-16,-3 0 1 16,-2-6-1-16,2-3 1 15,-1-5-1-15,-1-6-2 16,-1-5-2-16,-3-5-4 15,1-2-5-15,1-1-6 16,2 0-17-16,4 0-38 16</inkml:trace>
  <inkml:trace contextRef="#ctx0" brushRef="#br0" timeOffset="103785.2119">19228 7490 1818 0,'0'0'31'0,"0"0"-19"16,0 0 0-16,0 0-5 16,0 0-5-16,0 0-1 0,103 0 1 15,-76-3-2-15,-3-3 0 16,-2 0-3-16,-7-2 2 15,-6-2-1-15,-3-1 2 16,-6-2 2-16,0 0-2 16,-16 0 4-16,-11 1-3 15,-6 3 0-15,-6 3 5 16,2 4-4-16,4 2-2 16,8 0 3-16,5 15-3 15,5 5 0-15,4 3 1 16,3 5-1-16,5-2 0 15,3 3 0-15,0-6 1 16,8-3-1-16,12-3 0 16,6-1-2-16,3-7 2 15,6-3-1-15,1-6-3 0,3 0-7 16,-3-2-60-16,5-10-1553 16</inkml:trace>
  <inkml:trace contextRef="#ctx0" brushRef="#br0" timeOffset="104737.7313">20614 7350 1763 0,'0'0'53'0,"0"0"-44"16,0 0 26-16,0 0-7 0,0 0-14 15,0 0-7-15,-94 2-3 16,84 12-2-16,0 3-1 16,0 0 0-16,6 5 0 15,1 0-1-15,3-2 0 16,0-1-2-16,7-2-3 16,17-3 2-16,4-4-3 15,4-5 3-15,-1-3-2 16,-1-2 0-16,-4 0 1 15,0-9 3-15,-4-1 0 16,-7 1 1-16,-1 1 1 16,-8 0 0-16,0 4 5 15,-3 2-1-15,0-1 2 0,1 3-3 16,6 0-4 0,6 0 1-16,4 6-3 0,6 5 2 15,0 4 0-15,0 0 0 16,4-1 0-16,4 0 0 15,-3-8 0-15,-1-2-2 16,-7-4 2-16,-3 0 0 16,-6-1-3-16,-2-12 3 15,-8-4 0-15,-4-3 0 16,0-2-2-16,-7-1 3 16,-17-2-2-16,-6 0-1 15,-3 8 2-15,2 3 0 16,3 11-1-16,5 3-2 15,7 3-6-15,6 17-26 0,5 1-14 16,5-2-41-16,0-1-680 16</inkml:trace>
  <inkml:trace contextRef="#ctx0" brushRef="#br0" timeOffset="105352.6382">21396 7445 1822 0,'0'0'43'16,"0"0"-31"-16,0 0 1 0,0 0-6 15,0 0-7-15,0 0 0 16,7 29 0-16,-1-13 1 15,3 0-1-15,2-3-2 16,2-3-2-16,3 0-2 16,7-9 0-16,2-1 1 15,0 0 1-15,-4 0-4 16,-1-11 7-16,-4-3 0 16,-6 0 1-16,-1 3 4 0,-1-1 7 15,-2 5 2-15,-2 2 1 16,-2 3-5-16,2-1-3 15,2 3-3-15,1 0-3 16,7 0-3-16,-2 0 3 16,3 6 0-16,0 2-2 15,3 3 1-15,-1-2-1 16,6-1 2-16,-1-3-3 16,1-3 0-16,-4-2-2 15,1 0 1-15,-4-4 3 16,-1-7 1-16,-3-3 0 15,1 0 0-15,-5 1 3 16,1 3 0-16,-2 1 5 16,0 2-2-16,-2 1 0 15,0 4-2-15,-1 2-1 0,3 0-2 16,1 0-1-16,2 0 0 16,4 11-1-16,-4 2 1 15,4 0-2-15,2 0-3 16,6 0 1-16,0-4-16 15,7-4-33-15,1-5-51 16,1 0-1118-16</inkml:trace>
  <inkml:trace contextRef="#ctx0" brushRef="#br0" timeOffset="105610.0854">22296 7415 1560 0,'0'0'243'15,"0"0"-195"-15,0 0-12 16,0 0-11-16,0 0-12 15,0 0-8-15,0-5-3 0,1 20-1 16,1 9-1-16,2 5 2 16,-4 3-2-16,0 3 0 15,1 5 3-15,2-1-3 16,2 2-1-16,3-2 1 16,-2-3 1-16,0-4 0 15,-1-4-2-15,-5-8 0 16,3-7-1-16,-3-5-11 15,0-6 0-15,0-2-10 16,0 0-10-16,0-19-64 16</inkml:trace>
  <inkml:trace contextRef="#ctx0" brushRef="#br0" timeOffset="105871.6186">22377 7336 1767 0,'0'0'38'0,"0"0"-6"16,0 0 3-16,0 0-18 15,0 0-10-15,100 3-2 16,-79 15-2-16,-3 5-1 16,-5 4-1-16,-2-2 0 0,-7 0-1 15,-4-1 0 1,0-5 0-16,0 0 0 0,-15-7-5 15,-4-4 2-15,-3-4-7 16,-4-4-24-16,7-1-58 16,7-17-368-16</inkml:trace>
  <inkml:trace contextRef="#ctx0" brushRef="#br0" timeOffset="106127.6292">22674 7149 1833 0,'0'0'36'15,"0"0"-30"-15,0 0 9 0,0 0-1 16,0 0 0-16,0 0-4 16,40 100-6-16,-32-63-1 15,1 1-1-15,-2-5-1 16,-3-1-1-16,2-6 0 15,-3-5-2-15,0-3-4 16,-1-5-7-16,-1-6-12 16,1-6-39-16,1-1-142 15</inkml:trace>
  <inkml:trace contextRef="#ctx0" brushRef="#br0" timeOffset="106500.8934">22910 7407 150 0,'0'0'1678'0,"0"0"-1647"16,0 0-8-16,0 0-10 15,0 0-5-15,0 0-7 16,68-12 1-16,-42 10-2 16,-3-1 0-16,1-1 0 15,-7-4-1-15,-4 1-2 16,-7-1 1-16,-6-3 2 15,0-1 0-15,-3-3 0 16,-21 1 0-16,-4 2 0 16,-5 4 0-16,3 6 2 0,3 2-2 15,4 0 0 1,8 16-1-16,-3 4 1 0,6 5-2 16,3 3 2-16,2 0 0 15,5-3 0-15,2-3 0 16,0-2 1-16,7-4-1 15,11-5 0-15,9-1-5 16,10-3-8-16,14-2-21 16,9-5-26-16,1 0-663 15</inkml:trace>
  <inkml:trace contextRef="#ctx0" brushRef="#br0" timeOffset="107016.6131">23287 7478 1737 0,'0'0'56'0,"0"0"-21"16,0 0-2-16,0 0-13 16,0 0-8-16,0 0-2 15,-24-54-2-15,24 33-1 16,0 1-1-16,6 4 0 15,2 5-1-15,0 4-3 16,-2 3-1-16,2 4-1 16,2 0-1-16,7 7 0 15,3 10 0-15,0 3 1 0,1-1 0 16,-2 2 0-16,-4-1-4 16,-3-5-2-16,1-1-1 15,-5-5 1-15,-2-6-4 16,-1-3-3-16,-1 0 8 15,2-3 4-15,1-14-2 16,3-6-5-16,7-2 6 16,2-2 2-16,-5 6 2 15,4 4 10-15,-6 5-2 16,-3 7 0-16,1 4-3 16,1 1-3-16,2 0-4 15,2 6 0-15,-3 9 1 0,3 5-1 16,-5 0 1-1,-2 0-2-15,-3-1 1 0,-5-2 0 16,2-4 0-16,-2-1-2 16,0-6-4-16,0-3-4 15,0-3-18-15,0 0-61 16</inkml:trace>
  <inkml:trace contextRef="#ctx0" brushRef="#br0" timeOffset="107430.9766">23900 7364 1743 0,'0'0'107'0,"0"0"-98"15,0 0 5-15,0 0-5 16,0 0-5-16,0 0-3 15,88 0-1-15,-60 0 0 16,-5 0-2-16,-2-4-7 16,-7-3 2-16,-6-3 4 15,-7-1 3-15,-1-3 1 16,-3-2 1-16,-16-1 3 16,-6 0-1-16,-4 3-1 0,3 5 1 15,3 4 0-15,4 5 0 16,4 0-4-16,1 10 0 15,4 10 0-15,0 5 0 16,3 4 1-16,6 1-1 16,1-1 0-16,0 1 1 15,12-6-1-15,10-3-1 16,10-1-4-16,9-8-8 16,4-5-5-16,6-5-29 15,-3-2-122-15</inkml:trace>
  <inkml:trace contextRef="#ctx0" brushRef="#br0" timeOffset="107993.9377">24342 7397 1612 0,'0'0'175'0,"0"0"-137"16,0 0-11-16,0 0-6 16,0 0-10-16,0 0-8 15,-27 28 1-15,24-14-1 16,1 0-3-16,2-3 1 15,0-2 0-15,0-1-1 16,0-5 3-16,5-1-3 16,9-2 2-16,0 0 1 15,4 0-3-15,-1-8 2 16,0-3-1-16,-2 1 0 16,-5 2 0-16,0 1 2 15,-2 2 6-15,-2 3 0 0,2 0-3 16,-1 1-4-1,6 1-2-15,3 0 2 0,2 0-2 16,2 5 0-16,3 5-2 16,2-1 2-16,2-4 0 15,-1-2-2-15,1-3 0 16,0 0 1-16,-2-7-1 16,-4-11 0-16,2-4 0 15,-6-9 0-15,0-5-2 16,-1-3 4-16,-3-4 0 15,-1-1 0-15,-2 3 2 16,-2 4-1-16,-5 13 2 16,-3 9-1-16,0 11 2 0,0 4-2 15,0 0-2-15,-2 12-4 16,-11 12 3-16,-1 7 1 16,2 2 1-16,2 2-1 15,2-3 1-15,4 0-2 16,4-2 1-16,0-4 0 15,0-3-1-15,10-4-4 16,7-6-14-16,-2-9-27 16,-2-4-93-16</inkml:trace>
  <inkml:trace contextRef="#ctx0" brushRef="#br0" timeOffset="108127.6691">24697 7200 1813 0,'0'0'37'0,"0"0"-32"16,0 0 1-16,86 2-1 16,-23 3-5-16,10 0-69 15</inkml:trace>
  <inkml:trace contextRef="#ctx0" brushRef="#br0" timeOffset="109478.3035">17080 8564 1056 0,'0'0'777'16,"0"0"-745"-16,0 0-8 0,0 0-4 15,0 0-8 1,0 0-8-16,0 0-3 0,-6 10-1 15,5 10-1-15,-2 9 1 16,0 4 2-16,3 1 0 16,-2 3-1-16,1-1-1 15,-3 0 1-15,2-4-1 16,2-2 0-16,0-2 0 16,0-6 1-16,0-3-1 15,0-7-2-15,0-4-3 16,0-5-7-16,0-2-7 15,0-1-22-15,0 0-24 16,0-7-223-16</inkml:trace>
  <inkml:trace contextRef="#ctx0" brushRef="#br0" timeOffset="110179.4011">16898 8727 1753 0,'0'0'40'15,"0"0"-19"-15,0 0-15 16,0 0-5-16,0 0 1 16,115-11 0-16,-70 11-1 15,4 0-1-15,0 0 0 16,-1-6-1-16,-5 1-10 16,-8-5-1-16,-12 1 5 15,-10-1 7-15,-9 0 0 0,-4 4 17 16,0-2 11-1,0 5-6-15,0 0-4 0,0 3-6 16,0 0-4-16,0 0-7 16,0 3-1-16,-4 13 0 15,-1 9 0-15,2 4 1 16,0 2 0-16,1 1 0 16,2-3-2-16,0 0-3 15,0-3-8-15,0-6-14 16,0-3-19-16,0-6-7 15,0-10-53-15,0-1 29 16,3-1-167-16,2-15 243 0,3-2 213 16,-1-1-100-16,2 1-35 15,-2 3-36-15,-1 3-1 16,0 3-7-16,-1 3-19 16,5 4-3-16,2 0-8 15,3 2-1-15,5 0-3 16,0 0 0-16,1 8 0 15,-2 2 0-15,4 1 1 16,4-2-1-16,1-2-1 16,5-3 1-16,1-4-3 15,-2 0-5-15,-6 0 3 16,-2-10-2-16,-7-5-9 16,-5-5 13-16,-8-1 3 0,-4-2-1 15,0 2-2 1,-15 1 3-16,0 6 1 0,2 7 3 15,4 7 3-15,0 0-7 16,1 15-1-16,0 7-1 16,8 3 2-16,0 0 1 15,1 1-1-15,18-3 3 16,10-4-3-16,14-3 0 16,8-8-9-16,5-7-11 15,1-1-1342-15</inkml:trace>
  <inkml:trace contextRef="#ctx0" brushRef="#br0" timeOffset="111101.1">19175 8698 1676 0,'0'0'97'16,"0"0"-73"-16,0 0 3 15,0 0-3-15,0 0-2 16,-85-33-11-16,63 33-4 15,-1 0-5-15,-1 8 1 16,0 7-2-16,4 4 0 16,6 0 0-16,8 3-1 15,4-2 0-15,2 1-2 0,3-3-5 16,14-4 3-16,8-7-1 16,4-4-4-16,-3-3-1 15,0 0-1-15,-7-7 4 16,-7-6 7-16,-3-1 2 15,-6 2 6-15,1 1 8 16,-4 5 3-16,0 3-3 16,0 3-1-16,0 0-9 15,0 0-5-15,0 3-1 16,5 20-1-16,2 11 0 16,4 10 1-16,0 6 1 15,0 3-1-15,0 4-5 0,-1 3 0 16,-3 0 4-1,-4-2 0-15,-3-5-9 0,0-13 9 16,-22-10-1-16,-5-11-2 16,-4-15 4-16,-3-4 0 15,1-7 1-15,0-23-1 16,8-8 2-16,7-10 0 16,9-6 1-16,9 2-2 15,0 4 0-15,18 6-1 16,4 8-2-16,5 4-10 15,2 9-9-15,1 4-39 16,0 4-165-16</inkml:trace>
  <inkml:trace contextRef="#ctx0" brushRef="#br0" timeOffset="111336.248">19426 8676 1583 0,'0'0'267'15,"0"0"-252"-15,0 0-14 16,0 0-1-16,0 0-4 16,0 0 4-16,-1 36 1 15,4-16-1-15,3-2-5 16,-2 0-26-16,0-11-34 0,-3-4-471 15</inkml:trace>
  <inkml:trace contextRef="#ctx0" brushRef="#br0" timeOffset="111483.1842">19418 8407 1755 0,'0'0'4'15,"0"0"-4"-15,0 0-62 16,0 0 47-16,0 0-68 16</inkml:trace>
  <inkml:trace contextRef="#ctx0" brushRef="#br0" timeOffset="112077.4799">19623 8651 1819 0,'0'0'26'0,"0"0"-17"15,0 0 10-15,0 0-12 16,0 0-4-16,0 0 2 0,39 59-3 16,-21-43-2-1,-1 1 1-15,2 0-1 0,0-3 0 16,2-1 0-1,0-6-1-15,-3-2-3 0,-3-5 3 16,0 0-1-16,-5-17 1 16,1-5 1-16,-4-6 0 15,1-2 1-15,-4 4 0 16,-2 6 1-16,-2 6 1 16,0 4 3-16,0 8-2 15,0 1-3-15,1 1-1 16,2 0-1-16,4 3-2 15,7 12 2-15,1-1 0 16,6 1-1-16,7-3-2 16,4-4-2-16,5-2 1 0,0-5-14 15,0-1-10 1,-7 0-3-16,-7-10 17 0,-6-7 7 16,-9 0 8-16,-8-3 2 15,0-1 8-15,-2-1 10 16,-13 3-3-16,-4 6 3 15,0 3-8-15,1 7-1 16,-2 3-2-16,4 0-3 16,1 14-6-16,3 7 0 15,3 6 0-15,5 2 1 16,4 0-1-16,0-1 0 16,16-1-10-16,9-4-10 0,8-7-11 15,9-6 2 1,7-7-50-16,-3-3-442 0</inkml:trace>
  <inkml:trace contextRef="#ctx0" brushRef="#br0" timeOffset="112389.2416">20390 8707 1745 0,'0'0'55'0,"0"0"-10"16,0 0-12-16,0 0-17 16,0 0-4-16,0 0-10 15,16-21-2-15,-5 33 0 16,3 3 0-16,0 2 0 15,1-1 0-15,2 1-4 16,3-6-3-16,0 0 2 16,1-8-4-16,0-3-1 0,-3 0-1 15,-1-8 3-15,3-9-4 16,-5-3 11-16,1 1 1 16,-4 0 9-16,-1 4 14 15,-3 7-6-15,-5 4 0 16,-1 2-6-16,2 2-6 15,2 0-5-15,4 17-1 16,3 8 1-16,-1 1-1 16,0 2 1-16,1-1-6 15,8-2-20-15,12-9-72 16</inkml:trace>
  <inkml:trace contextRef="#ctx0" brushRef="#br0" timeOffset="113050.6021">22320 8364 1778 0,'0'0'32'16,"0"0"-31"-16,0 0 0 0,0 0 9 15,0 0 1 1,0 0-7-16,70-41-1 0,-62 28-1 15,-6-1 0-15,-2-3-1 16,0-2 1-16,-12 2 1 16,-11 3-2-16,-7 4 2 15,-2 5 1-15,0 5 3 16,4 0 3-16,1 5-1 16,6 16-6-16,2 4 0 15,2 7 1-15,5 6-1 16,2 8 1-16,5 3-1 15,1 3 0-15,4 2-2 16,0 0 0-16,0 2 0 16,0-4-1-16,4-2 0 15,1-9 0-15,-2-6-2 0,-3-11-3 16,0-8 0-16,0-6-16 16,-15-10-26-16,-3 0-98 15</inkml:trace>
  <inkml:trace contextRef="#ctx0" brushRef="#br0" timeOffset="113427.785">21985 8574 796 0,'0'0'0'16,"122"-3"0"-16,-56 3 465 15,-5 0-213-15,-8 0-153 0,-8 6-41 16,-15 1-20-1,-11-3 7-15,-13-2-20 0,-6-2 0 16,0 2 5-16,0-1-9 16,0 2-7-16,0 4-8 15,0 5 2-15,0 5 1 16,1 0-6-16,9 3-2 16,5 1 0-16,4-1-1 15,7-3 0-15,4-1 0 16,4-5-2-16,-3-7-5 15,-2-4 0-15,-6 0-3 16,-7-8 0-16,-6-10 7 16,-6-2 3-16,-4-4 0 0,0 0 0 15,0 2 3-15,-3 0-3 16,-3 5 0-16,6 7-2 16,0 6-31-16,0 4-92 15</inkml:trace>
  <inkml:trace contextRef="#ctx0" brushRef="#br0" timeOffset="113792.7743">22840 8754 1743 0,'0'0'79'0,"0"0"-64"16,0 0 0-16,0 0 2 16,0 0-4-16,0 0-5 15,0-78-5-15,9 59 4 16,2 4-1-16,-1 0 1 16,1 6-4-16,1 1 2 15,0 5-2-15,2 3 0 16,2 0-3-16,3 2 1 15,1 13-1-15,2 5 0 16,0 4 1-16,-4 1-1 16,0-5-1-16,-6 0 1 15,-3-3-4-15,-5-4-5 0,-2-5-6 16,-2-4-7-16,3-4-37 16,-2 0-102-16</inkml:trace>
  <inkml:trace contextRef="#ctx0" brushRef="#br0" timeOffset="114093.9037">19287 8568 1695 0,'4081'0'157'0,"-4081"0"-128"15,0 0-4-15,0 0-13 0,0 0-5 16,0 0-4-16,-71-11-3 16,55 28 1-16,-1 3-2 15,4 4 2-15,7 0-1 16,5-1 0-16,1 2-1 16,1-3-1-16,20-4-2 15,7 0 3-15,9-6-8 16,10-4 1-16,7-8-7 15,1 0-55-15,-2-3-272 16</inkml:trace>
  <inkml:trace contextRef="#ctx0" brushRef="#br0" timeOffset="114401.6603">23827 8356 1802 0,'0'0'38'0,"0"0"-5"16,0 0-6-16,0 0-11 15,0 0-9-15,0 0-6 16,0-4-1-16,0 13-1 16,0 11 1-16,0 2 0 0,2 6 1 15,2 5 0-15,-1 2-1 16,-2 2 0-16,2 1 0 15,-3-3 0-15,0 0-2 16,2-3-3-16,-2-6-2 16,0-4-4-16,0-3-12 15,0-8-9-15,0-4-32 16,0-7-161-16</inkml:trace>
  <inkml:trace contextRef="#ctx0" brushRef="#br0" timeOffset="114675.9334">23700 8528 1748 0,'0'0'20'0,"0"0"-18"0,0 0 5 16,104-36 10-16,-69 36 6 15,-1 0-10-15,0 0-3 16,-4 7 0-16,-3 8-3 15,-2 2-1-15,-5 2 2 16,-5-1-5-16,-3 2 1 16,-4-1-2-16,-2 1 0 15,2-1-2-15,-3-4 1 16,-2 0-1-16,-2-6-2 16,-1-4-18-16,0-5-44 15</inkml:trace>
  <inkml:trace contextRef="#ctx0" brushRef="#br0" timeOffset="114827.9122">24072 8332 1777 0,'0'0'1'0,"0"0"-1"16,0 0-68-16,0 0 26 15</inkml:trace>
  <inkml:trace contextRef="#ctx0" brushRef="#br0" timeOffset="115204.1105">24268 8506 1565 0,'0'0'248'0,"0"0"-219"16,0 0-2-16,0 0-9 15,0 0-10-15,0 0-3 16,-80 58-4-16,80-34 1 16,0-2-1-16,0 3 0 0,12-6-1 15,3 0 0 1,7-7-2-16,2-4-1 0,0-5-2 15,1-3-1-15,-4 0 3 16,-7-6 2-16,-6-13 0 16,-8-3 1-16,0-3 0 15,-3-1 1-15,-15-2 0 16,1 3 0-16,3 6 2 16,5 7-3-16,2 9 0 15,7 3-6-15,0 0-46 16,0 10-16-16,0 3-392 15</inkml:trace>
  <inkml:trace contextRef="#ctx0" brushRef="#br0" timeOffset="115610.5527">24526 8550 1454 0,'0'0'387'15,"0"0"-351"-15,0 0-14 16,0 0-4-16,0 0-11 16,0 0-7-16,6 18 0 15,2 2 0-15,1 2 0 16,2 0 1-16,2-5-1 16,-1-1-3-16,2-5-3 15,3-4 0-15,4-4-6 0,1-3 9 16,0 0-8-16,1-15-4 15,-1-7 8-15,-1-4 7 16,2-3 1 0,-3 6 0-16,-3 3 2 0,-7 9 9 15,-5 7 4-15,-2 4-3 16,-3 0-7-16,1 4-6 16,2 17 0-16,-1 6-1 15,2 0 1-15,-1 1 1 16,3-5-1-16,0-3 1 15,1-5-1-15,8-6-6 16,5-9-26-16,7 0-1346 0</inkml:trace>
  <inkml:trace contextRef="#ctx0" brushRef="#br0" timeOffset="128333.1823">2773 9868 415 0,'0'0'1333'16,"0"0"-1309"-16,0 0-19 16,0 0 7-16,0 0 12 15,0 0-11-15,0 0-6 16,0 0 2-16,-3 3-1 15,12-3-3-15,5 0 0 16,4-5 1-16,7-2 2 16,3-1-6-16,8-2 4 15,4-1-6-15,5-1 2 16,2 0-1-16,0 0 0 16,-4 3-1-16,-3 1 0 15,-2 3 0-15,-5 2-8 16,-1 1-28-16,-6 1-45 0,-11 1-1658 15</inkml:trace>
  <inkml:trace contextRef="#ctx0" brushRef="#br0" timeOffset="128940.3127">2864 10038 1558 0,'0'0'88'16,"0"0"-48"-16,0 0 16 15,0 0-12-15,0 0-12 16,0 0-12-16,-67 0-3 0,65 0 2 16,2 0-5-16,0 0-7 15,14 0-1-15,23-2-1 16,20-13-3-16,19 0-2 16,9-2-1-16,8 3-5 15,-5-1-25-15,-11 0-132 16</inkml:trace>
  <inkml:trace contextRef="#ctx0" brushRef="#br0" timeOffset="156282.6401">4378 9964 1390 0,'0'0'212'16,"0"0"-192"-16,0 0 20 0,0 0 18 15,0 0-27-15,0 0-12 16,0 0-8-16,0 0 4 15,0 0 4-15,0 0-10 16,0 0 3-16,0 0 0 16,0 0-3-16,0 0-2 15,0 0-1-15,0 0-1 16,0 0-1-16,0 0 0 16,0 0 0-16,0 0-4 15,3 0 1-15,0 0 0 16,5 0-1-16,6 0 1 15,4 0 2-15,9 0-2 16,6 0 0-16,3 0-1 0,10-3 3 16,-4 2-3-1,8-1 0-15,-3 0 1 0,5 2-2 16,0 0 1-16,-1 0 0 16,1 0 1-16,-4 0-1 15,1 0 1-15,2 0-2 16,-1 0 2-16,4 0 0 15,-3 0-1-15,1 4-1 16,-1 0 1-16,-3 0 0 16,2-2 0-16,6 1 0 15,3 1 0-15,4-4 0 16,1 0-1-16,0 1 1 0,2-1 0 16,2 0 0-16,4 0 0 15,1 0 1-15,0 2-1 16,0-1 0-1,-1-1 1-15,2 0 0 0,-2 1-1 16,5 0 0-16,-3 1 1 16,0 0-2-16,-1 0 1 15,2-1-1-15,4 1 1 16,1 0-1-16,-2-2 1 16,1 0 0-16,-1 0 1 15,4 3-1-15,1-3 0 16,-1 3 0-16,2-2 1 15,1-1 0-15,3 0-1 0,1 0 0 16,-1 0 0 0,-3 0 0-16,3 0 0 0,-1-2 0 15,1 0 0-15,0-1-1 16,-4-2 1-16,0 1 0 16,-3 0 0-16,-2-2 0 15,-2 0 0-15,-5 1 1 16,0-1 0-16,1-1-1 15,1 3 0-15,-1-1 0 16,-5 4 0-16,0-1-1 16,-2 2 1-16,0 0 0 15,5 0 0-15,2 0-1 16,1 0 1-16,3 0 0 16,-1 0 0-16,0 0 0 0,0 0 0 15,-6-3 1-15,0-2 0 16,0-4-1-16,-6 2 0 15,0 0 1-15,-4-1 0 16,-9 2 0-16,-8 1 0 16,-10-1 0-16,-6 4-1 15,-9 2-1-15,-2 0 1 16,-2 0-10-16,0-3-65 16</inkml:trace>
  <inkml:trace contextRef="#ctx0" brushRef="#br0" timeOffset="158145.1205">10431 9874 276 0,'0'0'1258'0,"0"0"-1207"0,0 0-21 15,0 0 42 1,0 0-18-16,0 0-32 0,0 0-1 16,-3 0-6-16,3 0 2 15,0 0-3-15,0 0-5 16,0 0 2-16,0 0-6 15,0 0 2-15,0 0-2 16,0 0-2-16,0 0-1 16,0 0-1-16,6 0 2 15,6 0-1-15,1 0-2 16,8 0 1-16,4 0 0 16,5 0-1-16,6 0 0 15,3 0 1-15,0 0 0 16,4 0-1-16,0 0 1 15,3 0 0-15,-1 0 0 16,1 0 0-16,-1 0 0 16,3-2 0-16,-3 1 0 0,2 1-1 15,-3-2 1-15,-1 1 0 16,-4-1-1-16,-2 0 0 16,-1 2 2-16,5-3-2 15,3 1 0-15,3-1 2 16,4 1 0-16,0-3-2 15,2 0 1-15,-1 0-1 16,-2 1 0-16,1 1 1 16,4-2-1-16,0 0 0 15,5 1 0-15,8 1 0 0,1-1 1 16,3-1-1 0,1 5 0-16,-3-2 1 0,-1 1-1 15,-5 1 0-15,-5 0 0 16,-2 0 1-16,-6 0 0 15,-2 0-1-15,-1-2 0 16,-1 1 1-16,1 0-1 16,0-2 0-16,-3 0 0 15,2-1 0-15,-3 1 0 16,0 0-1-16,-2 2 1 16,-1-2-1-16,1 1 1 15,-4-1 1-15,-2 1-1 16,-5-3 0-16,-1 1 0 0,-2 1 0 15,2-2 0 1,1 0 0-16,1 1 1 0,-1 1 1 16,-6-2 0-16,-1 2-1 15,-7 1 1-15,-4 1 0 16,-1 0-1-16,-3 1 0 16,-3 0-1-16,0 0 1 15,-2 0 0-15,2 0 0 16,0 0-1-16,3 0 2 15,-1 0-1-15,0 0 1 16,4 0-2-16,-4 0 0 16,-1 0 0-16,0 0 0 15,-6 0 0-15,-1 0-14 16,0-2-42-16</inkml:trace>
  <inkml:trace contextRef="#ctx0" brushRef="#br0" timeOffset="164309.1512">4672 10638 823 0,'0'0'565'0,"0"0"-452"16,0 0-43-16,0 0-13 15,0 0-5-15,0 0-26 16,0 0-9-16,0 0-1 16,2 0-3-16,-2 0 0 15,0 0-3-15,0 0 0 16,0 0 1-16,0 0-1 15,0 0 0-15,0 0-2 16,0 0 1-16,0 0-1 16,0 0 0-16,0 0 0 15,0 0-5-15,0 0 2 16,0 0 0-16,0 0-3 16,0 0-1-16,0 0 0 0,0 0 0 15,0 0-2 1,0 0 1-16,0 0-3 0,5 0 3 15,1 0 2-15,3 1-2 16,9-1 2-16,0 0 0 16,6 0-2-16,3 0 1 15,1 0-1-15,0 0 0 16,2 0 0-16,0 0 1 16,-2 0-1-16,2 0 0 15,0 0 0-15,1 0 0 16,2 0 0-16,0-1 0 15,0 0 0-15,1 1 1 16,1-2-1-16,-4 2 0 16,2 0 0-16,0 0-1 0,-3-1 1 15,6 1-1-15,-3-3 1 16,2 1 1-16,-1-1-1 16,-1 3 0-16,3-3 0 15,-3-1-1-15,-2 0 1 16,6 1 0-16,-4 0 0 15,0 0 0-15,-1-1 0 16,-2 2 1-16,-4-1-1 16,6 2 0-16,-5-1 0 15,-1 1 0-15,-1 0 0 16,-1-2 0-16,4 1 1 16,-4 0-1-16,6 2 0 15,-3-3 0-15,1 1 0 0,-1 0 2 16,3 2-2-16,1 0-1 15,-1-2 1-15,3 2 1 16,-3 0-1-16,2-1 0 16,4-1 0-16,2 1 0 15,2 1-1-15,1 0 2 16,1-2-1-16,-1 2 0 16,-1-2 0-16,-4 2 0 15,-2 0 0-15,-1 0 0 16,0-3 0-16,1 1 0 15,-3 0 0-15,1-1 0 16,-1 1 1-16,-1-1-3 16,-2 1 4-16,-1 2-4 15,-5-2 2-15,-1 1 0 0,-4 1 1 16,-1 0-1-16,1-2 0 16,2 2 0-16,1 0 0 15,-1 0 2-15,1 0-2 16,0 0 0-16,-4 0 0 15,1 0 1-15,-2 0-1 16,-6 0 0-16,-1 0 1 16,-2 0-1-16,-1 0 2 15,-4 0-2-15,-1 0 0 16,0 0-1-16,0 0 1 16,0 0-1-16,0 5-17 0,-4-3-48 15,-18 3-619 1</inkml:trace>
  <inkml:trace contextRef="#ctx0" brushRef="#br0" timeOffset="165345.1362">4902 11341 1219 0,'0'0'459'16,"0"0"-408"-16,0 0-8 16,0 0-6-16,0 0-2 15,0 0-13-15,-8-27-2 16,8 27-8-16,0 0-2 16,0 0-5-16,0 0-3 15,0 0-2-15,6 11 0 16,12 11 3-16,6 4-2 15,1 6 1-15,4 5-2 0,-1-3 2 16,0-1-2 0,-1-3 0-16,0-4 1 0,-3-2 0 15,0-7-1-15,-5-1 0 16,-2-5-3-16,-3-4-1 16,-6-1 1-16,-5-5-5 15,0 0-3-15,-3-1-6 16,0 0 0-16,0-1 3 15,0-11-73-15,0-8-561 16</inkml:trace>
  <inkml:trace contextRef="#ctx0" brushRef="#br0" timeOffset="165637.761">5179 11339 1718 0,'0'0'89'0,"0"0"-74"16,0 0-12-16,0 0 7 15,0 0 9-15,-76 86-13 16,55-48 2-16,-4 3-4 16,-2 2-1-16,2-4-2 15,2-3-1-15,1-6 2 16,4-6-1-16,6-4-1 15,0-6 0-15,6-3 0 16,3-7-5-16,3-3-11 0,0-1-5 16,0 0 5-1,0-12-44-15,0-12-542 0</inkml:trace>
  <inkml:trace contextRef="#ctx0" brushRef="#br0" timeOffset="166006.73">4839 11201 1718 0,'0'0'35'0,"0"0"-27"16,0 0-3-16,0 0 13 16,0 0-7-16,0 0-4 15,76-16-3-15,-37 13 0 16,0 3-3-16,1-2-1 16,0 2 3-16,-6 0-2 15,-5 0 0-15,-13 0 0 16,-8 0 0-16,-1 0-1 15,-7 0 2-15,0 0-2 16,0 0 0-16,0 0-5 16,0 0-16-16,0 7-6 0,3 2-199 15</inkml:trace>
  <inkml:trace contextRef="#ctx0" brushRef="#br0" timeOffset="166755.6963">5629 11275 1498 0,'0'0'317'0,"0"0"-287"15,0 0-12-15,0 0 4 16,0 0-8-16,0 0-9 15,-47-7-4-15,45 18 0 16,2 2-1-16,0 3-1 16,5-2 1-16,14 2-5 15,5-3-2-15,4-6 3 0,4-4 0 16,2-3-5-16,2 0-7 16,-5 0 6-16,-4-14-2 15,-3 2 6-15,-9-1 6 16,-8 1 1-16,-1-1 5 15,-6 3 10-15,0 0 3 16,0 2-8-16,-6 5 0 16,2 0 0-16,-1 2-3 15,2 1 1-15,0 0-7 16,-1 0 0-16,2 7-2 16,-1 13-1-16,2 6 1 0,1 9 2 15,0 0-2-15,0 2 0 16,1-1 1-16,10-2-1 15,-1-3-2-15,4 1 2 16,-2-3 0-16,-3-4 0 16,-1-4-1-16,-5-3 0 15,-3-4 0-15,0-3 0 16,0-2 0-16,0-1 0 16,-9 0 0-16,-8-1-1 15,-4-2 0-15,-4-1-1 16,2-4 0-16,1 0 1 15,5 0-1-15,4 0-3 16,5 0-1-16,1-6-6 16,7-3-15-16,0-1-19 0,0-3-264 15</inkml:trace>
  <inkml:trace contextRef="#ctx0" brushRef="#br0" timeOffset="167339.2736">5612 11097 1612 0,'0'0'95'16,"0"0"-39"-1,0 0-24-15,0 0-6 0,0 0-6 16,0 0-8-16,-23-9-6 16,23 9-6-16,5 0-1 15,13 0 1-15,12 0 6 16,13 0-2-16,0 0-4 15,6-1 0-15,-3 1-1 16,-1 0 1-16,-6-2-4 16,-5 2 1-16,-7-1 3 15,-8 0 0-15,-8 1 0 16,-5 0 1-16,-6 0 0 16,0 0 1-16,0 0 4 0,0 0-2 15,0 0-4 1,0 0-4-16,0 0-16 0,0 1-77 15,0 5-574-15</inkml:trace>
  <inkml:trace contextRef="#ctx0" brushRef="#br0" timeOffset="168389.5738">6499 11292 1592 0,'0'0'138'15,"0"0"-107"-15,0 0 8 16,0 0-4-16,0 0-14 16,0 0-3-16,-19-9-8 15,19 9-5-15,0 0 2 16,0-1-5-16,0 1-2 16,0 0-3-16,3 0 3 0,7-2 0 15,8 1 5 1,3-2-5-16,0 2 2 0,6-2 0 15,-2 3-2-15,0-3 1 16,1 2-1-16,-7 1 0 16,-1-2 0-16,-5 1 0 15,-2 1 1-15,-5 0-2 16,-5 0 2-16,-1-2-1 16,0 2 0-16,0 0 0 15,0 0 0-15,0 3 0 16,0 8-1-16,-7 4 3 15,-4 3-1-15,-2 4 0 16,-5 5 0-16,0 2 0 16,-4 0-1-16,1-2 1 0,3-2-1 15,3-2 0-15,3-1 0 16,-1-6 0-16,5-3 0 16,2-3 0-16,3-3 0 15,3-2 0-15,0 1 0 16,0-2 0-16,7-1 0 15,13-2 4-15,7-1 0 16,6 0 0-16,10 0-4 16,8-3 0-16,4-4-5 15,3-2-20-15,-4 0-112 16</inkml:trace>
  <inkml:trace contextRef="#ctx0" brushRef="#br0" timeOffset="170198.1803">7767 11257 1801 0,'0'0'56'0,"0"0"-37"0,0 0 2 16,0 0-1-1,0 0-7-15,0 0-2 0,-12-21-9 16,12 21 1-16,0 0-3 16,0 0 0-16,0 0-9 15,0 2-12-15,3 6-29 16,6 1-42-16</inkml:trace>
  <inkml:trace contextRef="#ctx0" brushRef="#br0" timeOffset="172005.2951">8598 11127 1754 0,'0'0'63'0,"0"0"-45"15,0 0 5-15,0 0 3 16,0 0-18-16,0 0-6 15,0 0-1-15,48 45 6 16,-17-23-2-16,2 5-1 16,4-2-1-16,0 4 1 15,2-1-3-15,2 1 1 16,0 0-2-16,-2-1 1 16,-5-3-1-16,-9-5 0 15,-4-3 0-15,-7-7-1 16,-8-4-1-16,-1-5 0 15,-3-1-2-15,-2 0-2 16,0 0 3-16,0-5-5 16,0-13-24-16,-6-5-37 0,-4-1-112 15</inkml:trace>
  <inkml:trace contextRef="#ctx0" brushRef="#br0" timeOffset="172320.2742">8968 11156 1796 0,'0'0'17'15,"0"0"-14"-15,0 0 4 0,0 0 15 16,-87 94-13-16,59-59 1 15,0 2-2-15,1 2-6 16,0 3-1-16,4-2 0 16,1-7 1-16,6-6-1 15,2-7-1-15,7-7 0 16,2-3 1-16,1-8-2 16,2 0 0-16,2-2-8 15,0 0-7-15,0-3-11 16,0-13-154-16</inkml:trace>
  <inkml:trace contextRef="#ctx0" brushRef="#br0" timeOffset="172717.7952">8483 10989 1634 0,'0'0'75'0,"0"0"-63"0,0 0-9 16,0 0 14-16,0 0-8 15,85-4-6-15,-39 1 4 16,2 0-2-16,0 2 4 16,-3 0-4-16,-2-1 0 15,-7 2-4-15,-7 0 4 16,-9 0 0-16,-10 0 2 16,-4 0 1-16,-5 0-2 15,-1 0-4-15,0 0-2 16,3 0-2-16,-1 11-3 15,7 1-15-15,0-2-38 0</inkml:trace>
  <inkml:trace contextRef="#ctx0" brushRef="#br0" timeOffset="173881.0749">9546 11110 1753 0,'0'0'50'0,"0"0"-24"15,0 0 7-15,0 0-10 16,0 0-9-16,0 0-6 15,-29-14-5-15,27 14-3 16,-1 0 0-16,-1 7 0 16,3 4-1-16,1 1 0 0,0 2 0 15,3 0 0-15,17 0-1 16,7-2-5-16,7-3 1 16,6-5-8-16,-3-4-1 15,0 0-9-15,-5-1-3 16,-3-12 9-16,-7-2 14 15,-8-1 4-15,-7 2 2 16,-4-3 10-16,-3 3 13 16,0 1-5-16,0 3 3 15,-7 3-6-15,0 2-2 16,5 5-5-16,0 0-1 16,-3 0-7-16,1 8-2 0,-2 13 0 15,-1 8 1-15,2 4 1 16,2 1-2-16,3 2 0 15,0 3 1-15,0 1-1 16,0 2 0-16,0-2 0 16,9-5 0-16,0-2-3 15,-5-8 0-15,-2-7 0 16,-2-2 2-16,0-10 1 16,-9 1-1-16,-6-4-1 15,-7-3 2-15,4 0-1 16,-3 0 0-16,3-3 1 15,3-7 0-15,6 0 0 16,5 0-5-16,4-3-3 0,0 2-8 16,1 2-33-16,14-3-80 15</inkml:trace>
  <inkml:trace contextRef="#ctx0" brushRef="#br0" timeOffset="174450.0327">10080 11118 1808 0,'0'0'32'0,"0"0"-20"16,0 0 8-16,0 0-2 15,0 0-6-15,0 0-7 16,27-18-3-16,-1 15 0 16,0 2-1-16,1 1-1 15,0 0 1-15,-5 0-1 16,-2 0 0-16,-4 0-1 15,-7 0 3-15,0 0-3 16,-3 0 1-16,-5 1 0 16,-1 6-2-16,0 6-1 0,0 2 3 15,0 4 0-15,-13 3 1 16,0 1 1-16,-5 0-1 16,-4 4-1-16,7-4 1 15,-6 2-1-15,4 0 0 16,0 0 0-16,6-1 1 15,1-4-1-15,7-3-1 16,0 0 1-16,3-8 0 16,0-1 0-16,0-4 0 15,4 0 0-15,12-1 3 16,11-2 2-16,6-1-4 16,3 0 1-16,3 0-2 15,2 0-2-15,0-9-16 0,-2-8-39 16,1-7-1073-16</inkml:trace>
  <inkml:trace contextRef="#ctx0" brushRef="#br0" timeOffset="175493.7059">8498 10551 150 0,'0'0'1487'0,"0"0"-1417"15,0 0-34-15,0 0-5 0,0 0-3 16,0 0-14 0,-24-6-5-16,24 6-7 0,0 0-2 15,12 0 0-15,15 0 9 16,12 0-3-16,16 1 0 15,15 4-4-15,13 3 1 16,14-2 0-16,6 2-2 16,3-5-1-16,1-3 2 15,1 0-3-15,4 0 2 16,1-8-1-16,-7-1 0 16,-7-1 0-16,-10 3 0 15,-10 1 1-15,-12 2-1 16,-12 3 0-16,-11-2 1 15,-7 3-1-15,-15 0 0 16,-6 0 0-16,-6 0 0 0,-4 0 1 16,-3 0-1-1,-3 0 1-15,0 0 0 0,0 0 3 16,0 0 1-16,0 0 0 16,0 0 2-16,0 0-3 15,0 0-3-15,0 0 0 16,0 0-1-16,0 0 0 15,4 0-3-15,-1 0-8 16,3 0 3-16,-2 0-26 16,0 0-166-16</inkml:trace>
  <inkml:trace contextRef="#ctx0" brushRef="#br0" timeOffset="176028.6588">11311 11126 1745 0,'0'0'159'0,"0"0"-135"16,0 0-17-16,0 0-1 16,0 0 3-16,0 0-9 15,-8-39-7-15,13 39-31 16,4 0-73-16</inkml:trace>
  <inkml:trace contextRef="#ctx0" brushRef="#br0" timeOffset="178123.3603">10090 10542 1468 0,'0'0'103'0,"0"0"-57"16,0 0-1-16,0 0 11 15,0 0-24-15,0 0-16 16,0 0-3-16,0-10 0 15,0 10-3-15,0 0-1 16,0 0 1-16,0 0-6 16,0 0-2-16,0 0 2 15,0 0-3-15,0 0 2 16,0 0-3-16,5 0 2 16,6 0-1-16,5 0 1 15,1 0 0-15,7 0 3 0,3 0-2 16,3 0-2-16,0-4 2 15,-1 1-1-15,-4 0 2 16,0 0-3-16,1 3 0 16,-7-4 3-16,-2 1-1 15,-4 2-1-15,-8 0-1 16,-2-1 1-16,-3 2-2 16,0 0 4-16,0 0-1 15,0 0-1-15,0 0 0 16,0 0 1-16,0 0-3 15,0 0 0-15,0 0-2 16,2 0-16-16,3 0-23 16,4 6-2-16,4-3-549 15</inkml:trace>
  <inkml:trace contextRef="#ctx0" brushRef="#br0" timeOffset="178902.8403">12291 10832 1479 0,'0'0'287'0,"0"0"-242"0,0 0-10 16,0 0 0-16,0 0-9 15,0 0-11-15,-3-2-7 16,3 2-8-16,15 13 1 16,8 8 2-16,6 4 0 15,1 3-1-15,4-1-1 16,-1 4-1-16,-2-5 2 16,2 3-2-16,-3-3 0 15,-6-4 1-15,-5-3-2 16,-4-6 1-16,-4-2-2 15,-7-5 1-15,1-2-4 16,-5-1-1-16,0-3-2 0,0 0 1 16,0 0-4-1,0 0-4-15,0-5-9 0,-3-6-42 16,-5-4-119-16</inkml:trace>
  <inkml:trace contextRef="#ctx0" brushRef="#br0" timeOffset="179235.7111">12595 10827 1680 0,'0'0'138'0,"0"0"-121"0,0 0-8 15,0 0 6-15,0 0-2 16,0 0-9-16,-98 62-1 16,70-28 0-16,1 1-1 15,1 1-2-15,1-5 1 16,1-2 0-16,5-3 0 16,2-8-1-16,4-2-1 15,7-5-1-15,1-5-2 16,4-3-6-16,1-2-4 15,0-1 2-15,0 0-13 0,0 0-10 16,2-3-81 0</inkml:trace>
  <inkml:trace contextRef="#ctx0" brushRef="#br0" timeOffset="180687.8713">13031 10860 492 0,'0'0'1159'0,"0"0"-1093"16,0 0-23-16,0 0-1 15,0 0-9-15,0 0-9 0,-18-2-8 16,15 2-5-16,-2 0-1 15,1 0-3-15,-1 0-6 16,0 5 1-16,0 5-3 16,4 5 1-16,1 0 0 15,0 1 0-15,0-2-1 16,14 0-3-16,7-3-2 16,8-1 3-16,3-3 2 15,4-5-4-15,-2-2-1 16,1 0 0-16,-4 0-6 15,-3-8 6-15,-8-3 6 16,-4-3 1-16,-7 1-1 0,-4 1 5 16,-1 1 6-1,-4 0-1-15,0 5 2 0,0 1-2 16,0 4-3 0,0 1 5-16,0 0-6 0,0 0-4 15,0 0-2-15,0 4-1 16,0 13 0-16,-3 5 1 15,-1 5 0-15,4 2 0 16,0 1 1-16,0 0-1 16,0 2 0-16,4 2 1 15,4 2 0-15,-1-3-1 16,1-2 0-16,-2-3 1 16,1-3-1-16,-6-3 0 0,-1-6 0 15,0-3 0 1,0-2-1-16,-7-4 1 0,-5 0-2 15,-3-5 1-15,-4-2 1 16,-7 0 0-16,0 0 0 16,-3-11 1-16,7 0-1 15,2 0-1-15,7 1-1 16,7 4 0-16,3-3-4 16,3 2-5-16,0-1-9 15,3 0-63-15,13-6-191 16</inkml:trace>
  <inkml:trace contextRef="#ctx0" brushRef="#br0" timeOffset="181280.5331">12979 10570 1386 0,'0'0'272'16,"0"0"-244"-16,0 0 1 16,0 0 17-16,0 0-27 0,0 0-14 15,20 9 6-15,7-8 2 16,7 1-4-16,5-2-6 16,5 3 4-16,2-3-2 15,-1 2 0-15,-4-2-2 16,-8 0 0-16,-6 0 1 15,-12 0 0-15,-6 0-1 16,-6 0-2-16,-3 0 1 16,0 0-2-16,0 0 0 15,0 5-9-15,0 2-32 16,-2-2 0-16,-9 0-488 16</inkml:trace>
  <inkml:trace contextRef="#ctx0" brushRef="#br0" timeOffset="182429.7444">12040 10364 1017 0,'0'0'586'15,"0"0"-541"-15,0 0-12 16,0 0 2-16,0 0-7 0,0 0-12 15,-15-16-7-15,15 16-3 16,0 0 5-16,0 0 0 16,0 0 3-16,0 0-6 15,0 0-6-15,2-1 4 16,10 0-5-16,12-2 4 16,7 2-5-16,9-1 1 15,12 2-1-15,13 0 3 16,8 0-3-16,9 0 0 15,0 0 1-15,0 0-1 0,1 0 0 16,-2-1 0 0,-2-2 1-16,-9 0-1 0,-2 0 0 15,-3 1 0-15,-2-1 0 16,-4 2 1-16,-7-1-2 16,-7-1 1-16,-8 3 0 15,-9-1 1-15,-8-1 4 16,-7 2 2-16,-2-2 0 15,-5 2-1-15,-1 0 1 16,-1 0-3-16,-3 0 0 16,-1 0 0-16,0 0 1 15,0-3 2-15,0 3-3 16,0 0-2-16,0 0-2 16,0 0-8-16,-5 0-32 15,-12 0-40-15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55C4C4-2B61-4277-BFC1-DBAE05718595}" type="datetimeFigureOut">
              <a:rPr lang="en-US" smtClean="0"/>
              <a:t>6/2/2022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A75D01-23B7-41E6-A0E8-AA1EABC519ED}" type="slidenum">
              <a:rPr lang="en-US" smtClean="0"/>
              <a:t>‹#›</a:t>
            </a:fld>
            <a:endParaRPr lang="en-US"/>
          </a:p>
        </p:txBody>
      </p:sp>
    </p:spTree>
    <p:extLst>
      <p:ext uri="{BB962C8B-B14F-4D97-AF65-F5344CB8AC3E}">
        <p14:creationId xmlns:p14="http://schemas.microsoft.com/office/powerpoint/2010/main" val="1219722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A75D01-23B7-41E6-A0E8-AA1EABC519ED}" type="slidenum">
              <a:rPr lang="en-US" smtClean="0"/>
              <a:t>1</a:t>
            </a:fld>
            <a:endParaRPr lang="en-US"/>
          </a:p>
        </p:txBody>
      </p:sp>
    </p:spTree>
    <p:extLst>
      <p:ext uri="{BB962C8B-B14F-4D97-AF65-F5344CB8AC3E}">
        <p14:creationId xmlns:p14="http://schemas.microsoft.com/office/powerpoint/2010/main" val="426735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The canonical SOP and Canonical POS representation of a Boolean function are complementary. The numbers which are existing in SOP representation do not appear in POS representation. Similarly all the numbers which exist in POS representation do not appear in SOP representation. To convert from one canonical form to other canonical form, the symbols Σ and п will be interchanged and the list of numbers will be present in new form which is actually missing from original form.</a:t>
            </a:r>
          </a:p>
          <a:p>
            <a:endParaRPr lang="en-IN" dirty="0"/>
          </a:p>
        </p:txBody>
      </p:sp>
      <p:sp>
        <p:nvSpPr>
          <p:cNvPr id="4" name="Slide Number Placeholder 3"/>
          <p:cNvSpPr>
            <a:spLocks noGrp="1"/>
          </p:cNvSpPr>
          <p:nvPr>
            <p:ph type="sldNum" sz="quarter" idx="10"/>
          </p:nvPr>
        </p:nvSpPr>
        <p:spPr/>
        <p:txBody>
          <a:bodyPr/>
          <a:lstStyle/>
          <a:p>
            <a:fld id="{68A75D01-23B7-41E6-A0E8-AA1EABC519ED}" type="slidenum">
              <a:rPr lang="en-US" smtClean="0"/>
              <a:t>47</a:t>
            </a:fld>
            <a:endParaRPr lang="en-US"/>
          </a:p>
        </p:txBody>
      </p:sp>
    </p:spTree>
    <p:extLst>
      <p:ext uri="{BB962C8B-B14F-4D97-AF65-F5344CB8AC3E}">
        <p14:creationId xmlns:p14="http://schemas.microsoft.com/office/powerpoint/2010/main" val="2480984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moving horizontally or vertically, only one variable changes between</a:t>
            </a:r>
            <a:r>
              <a:rPr lang="en-US" baseline="0" dirty="0" smtClean="0"/>
              <a:t> adjacent squares, never 2. This property of K-map is unique and accounts for its unusual numbering system. </a:t>
            </a:r>
            <a:endParaRPr lang="en-IN" dirty="0"/>
          </a:p>
        </p:txBody>
      </p:sp>
      <p:sp>
        <p:nvSpPr>
          <p:cNvPr id="4" name="Slide Number Placeholder 3"/>
          <p:cNvSpPr>
            <a:spLocks noGrp="1"/>
          </p:cNvSpPr>
          <p:nvPr>
            <p:ph type="sldNum" sz="quarter" idx="10"/>
          </p:nvPr>
        </p:nvSpPr>
        <p:spPr/>
        <p:txBody>
          <a:bodyPr/>
          <a:lstStyle/>
          <a:p>
            <a:fld id="{68A75D01-23B7-41E6-A0E8-AA1EABC519ED}" type="slidenum">
              <a:rPr lang="en-US" smtClean="0"/>
              <a:t>50</a:t>
            </a:fld>
            <a:endParaRPr lang="en-US"/>
          </a:p>
        </p:txBody>
      </p:sp>
    </p:spTree>
    <p:extLst>
      <p:ext uri="{BB962C8B-B14F-4D97-AF65-F5344CB8AC3E}">
        <p14:creationId xmlns:p14="http://schemas.microsoft.com/office/powerpoint/2010/main" val="1848400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all K-map</a:t>
            </a:r>
            <a:r>
              <a:rPr lang="en-US" baseline="0" dirty="0" smtClean="0"/>
              <a:t>s, left and right edges are a common edge, while top and bottom edges are also the same edge. Thus top and bottom rows are adjacent, as are the left and right </a:t>
            </a:r>
            <a:r>
              <a:rPr lang="en-US" baseline="0" smtClean="0"/>
              <a:t>columns. </a:t>
            </a:r>
            <a:endParaRPr lang="en-US" baseline="0" dirty="0" smtClean="0"/>
          </a:p>
          <a:p>
            <a:r>
              <a:rPr lang="en-US" baseline="0" dirty="0" smtClean="0"/>
              <a:t>On all K-maps, right and left edges are a common edge, while the top and bottom edges are also the same edge. Thus top and bottom rows are adjacent, as are left and right columns. </a:t>
            </a:r>
            <a:endParaRPr lang="en-IN" dirty="0"/>
          </a:p>
        </p:txBody>
      </p:sp>
      <p:sp>
        <p:nvSpPr>
          <p:cNvPr id="4" name="Slide Number Placeholder 3"/>
          <p:cNvSpPr>
            <a:spLocks noGrp="1"/>
          </p:cNvSpPr>
          <p:nvPr>
            <p:ph type="sldNum" sz="quarter" idx="10"/>
          </p:nvPr>
        </p:nvSpPr>
        <p:spPr/>
        <p:txBody>
          <a:bodyPr/>
          <a:lstStyle/>
          <a:p>
            <a:fld id="{68A75D01-23B7-41E6-A0E8-AA1EABC519ED}" type="slidenum">
              <a:rPr lang="en-US" smtClean="0"/>
              <a:t>51</a:t>
            </a:fld>
            <a:endParaRPr lang="en-US"/>
          </a:p>
        </p:txBody>
      </p:sp>
    </p:spTree>
    <p:extLst>
      <p:ext uri="{BB962C8B-B14F-4D97-AF65-F5344CB8AC3E}">
        <p14:creationId xmlns:p14="http://schemas.microsoft.com/office/powerpoint/2010/main" val="1848400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A75D01-23B7-41E6-A0E8-AA1EABC519ED}" type="slidenum">
              <a:rPr lang="en-US" smtClean="0"/>
              <a:t>2</a:t>
            </a:fld>
            <a:endParaRPr lang="en-US"/>
          </a:p>
        </p:txBody>
      </p:sp>
    </p:spTree>
    <p:extLst>
      <p:ext uri="{BB962C8B-B14F-4D97-AF65-F5344CB8AC3E}">
        <p14:creationId xmlns:p14="http://schemas.microsoft.com/office/powerpoint/2010/main" val="426735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A75D01-23B7-41E6-A0E8-AA1EABC519ED}" type="slidenum">
              <a:rPr lang="en-US" smtClean="0"/>
              <a:t>3</a:t>
            </a:fld>
            <a:endParaRPr lang="en-US"/>
          </a:p>
        </p:txBody>
      </p:sp>
    </p:spTree>
    <p:extLst>
      <p:ext uri="{BB962C8B-B14F-4D97-AF65-F5344CB8AC3E}">
        <p14:creationId xmlns:p14="http://schemas.microsoft.com/office/powerpoint/2010/main" val="426735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Input</a:t>
            </a:r>
            <a:r>
              <a:rPr lang="en-US" baseline="0" dirty="0" smtClean="0"/>
              <a:t> and output signals  can be represented as HIGH or LOW, 1 or 0, TRUE or FALSE</a:t>
            </a:r>
            <a:endParaRPr lang="en-IN" dirty="0"/>
          </a:p>
        </p:txBody>
      </p:sp>
      <p:sp>
        <p:nvSpPr>
          <p:cNvPr id="4" name="Slide Number Placeholder 3"/>
          <p:cNvSpPr>
            <a:spLocks noGrp="1"/>
          </p:cNvSpPr>
          <p:nvPr>
            <p:ph type="sldNum" sz="quarter" idx="10"/>
          </p:nvPr>
        </p:nvSpPr>
        <p:spPr/>
        <p:txBody>
          <a:bodyPr/>
          <a:lstStyle/>
          <a:p>
            <a:fld id="{68A75D01-23B7-41E6-A0E8-AA1EABC519ED}" type="slidenum">
              <a:rPr lang="en-US" smtClean="0"/>
              <a:t>4</a:t>
            </a:fld>
            <a:endParaRPr lang="en-US"/>
          </a:p>
        </p:txBody>
      </p:sp>
    </p:spTree>
    <p:extLst>
      <p:ext uri="{BB962C8B-B14F-4D97-AF65-F5344CB8AC3E}">
        <p14:creationId xmlns:p14="http://schemas.microsoft.com/office/powerpoint/2010/main" val="426735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Logic circuits whose output at any instant of time is entirely dependent upon the input signals present at that time are known as combinational digital circuits.</a:t>
            </a:r>
          </a:p>
          <a:p>
            <a:r>
              <a:rPr lang="en-IN" sz="1200" kern="1200" dirty="0" smtClean="0">
                <a:solidFill>
                  <a:schemeClr val="tx1"/>
                </a:solidFill>
                <a:effectLst/>
                <a:latin typeface="+mn-lt"/>
                <a:ea typeface="+mn-ea"/>
                <a:cs typeface="+mn-cs"/>
              </a:rPr>
              <a:t>The output of the combinational circuit doesn’t depend upon any past input or output. So that the circuit doesn’t possess any memory.</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Logic circuits whose output at any instant of time depend not only on the present input but also on the past outputs are called Sequential Circuits.  In sequential circuits, the output signals are feedback to the input side. Thus, an output signal is a function of present input signals and a sequence of the past input signal. i.e. the output signals.</a:t>
            </a:r>
          </a:p>
          <a:p>
            <a:endParaRPr lang="en-IN" dirty="0"/>
          </a:p>
        </p:txBody>
      </p:sp>
      <p:sp>
        <p:nvSpPr>
          <p:cNvPr id="4" name="Slide Number Placeholder 3"/>
          <p:cNvSpPr>
            <a:spLocks noGrp="1"/>
          </p:cNvSpPr>
          <p:nvPr>
            <p:ph type="sldNum" sz="quarter" idx="10"/>
          </p:nvPr>
        </p:nvSpPr>
        <p:spPr/>
        <p:txBody>
          <a:bodyPr/>
          <a:lstStyle/>
          <a:p>
            <a:fld id="{68A75D01-23B7-41E6-A0E8-AA1EABC519ED}" type="slidenum">
              <a:rPr lang="en-US" smtClean="0"/>
              <a:t>25</a:t>
            </a:fld>
            <a:endParaRPr lang="en-US"/>
          </a:p>
        </p:txBody>
      </p:sp>
    </p:spTree>
    <p:extLst>
      <p:ext uri="{BB962C8B-B14F-4D97-AF65-F5344CB8AC3E}">
        <p14:creationId xmlns:p14="http://schemas.microsoft.com/office/powerpoint/2010/main" val="2480984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Logic circuits whose output at any instant of time is entirely dependent upon the input signals present at that time are known as combinational digital circuits.</a:t>
            </a:r>
          </a:p>
          <a:p>
            <a:r>
              <a:rPr lang="en-IN" sz="1200" kern="1200" dirty="0" smtClean="0">
                <a:solidFill>
                  <a:schemeClr val="tx1"/>
                </a:solidFill>
                <a:effectLst/>
                <a:latin typeface="+mn-lt"/>
                <a:ea typeface="+mn-ea"/>
                <a:cs typeface="+mn-cs"/>
              </a:rPr>
              <a:t>The output of the combinational circuit doesn’t depend upon any past input or output. So that the circuit doesn’t possess any memory.</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Logic circuits whose output at any instant of time depend not only on the present input but also on the past outputs are called Sequential Circuits.  In sequential circuits, the output signals are feedback to the input side. Thus, an output signal is a function of present input signals and a sequence of the past input signal. i.e. the output signals.</a:t>
            </a:r>
          </a:p>
          <a:p>
            <a:endParaRPr lang="en-IN" dirty="0"/>
          </a:p>
        </p:txBody>
      </p:sp>
      <p:sp>
        <p:nvSpPr>
          <p:cNvPr id="4" name="Slide Number Placeholder 3"/>
          <p:cNvSpPr>
            <a:spLocks noGrp="1"/>
          </p:cNvSpPr>
          <p:nvPr>
            <p:ph type="sldNum" sz="quarter" idx="10"/>
          </p:nvPr>
        </p:nvSpPr>
        <p:spPr/>
        <p:txBody>
          <a:bodyPr/>
          <a:lstStyle/>
          <a:p>
            <a:fld id="{68A75D01-23B7-41E6-A0E8-AA1EABC519ED}" type="slidenum">
              <a:rPr lang="en-US" smtClean="0"/>
              <a:t>26</a:t>
            </a:fld>
            <a:endParaRPr lang="en-US"/>
          </a:p>
        </p:txBody>
      </p:sp>
    </p:spTree>
    <p:extLst>
      <p:ext uri="{BB962C8B-B14F-4D97-AF65-F5344CB8AC3E}">
        <p14:creationId xmlns:p14="http://schemas.microsoft.com/office/powerpoint/2010/main" val="2480984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smtClean="0">
                <a:solidFill>
                  <a:srgbClr val="CD6400"/>
                </a:solidFill>
              </a:rPr>
              <a:t>It is a Boolean variable. either in complemented or un-complemented state in the logic expression.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smtClean="0">
                <a:solidFill>
                  <a:srgbClr val="CD6400"/>
                </a:solidFill>
              </a:rPr>
              <a:t>A product term is the logical product (AND) of literals.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smtClean="0">
                <a:solidFill>
                  <a:srgbClr val="CD6400"/>
                </a:solidFill>
              </a:rPr>
              <a:t>A sum term is the logical sum (OR) of literals.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smtClean="0">
              <a:solidFill>
                <a:srgbClr val="CD64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smtClean="0">
              <a:solidFill>
                <a:srgbClr val="CD6400"/>
              </a:solidFill>
            </a:endParaRPr>
          </a:p>
          <a:p>
            <a:endParaRPr lang="en-IN" dirty="0"/>
          </a:p>
        </p:txBody>
      </p:sp>
      <p:sp>
        <p:nvSpPr>
          <p:cNvPr id="4" name="Slide Number Placeholder 3"/>
          <p:cNvSpPr>
            <a:spLocks noGrp="1"/>
          </p:cNvSpPr>
          <p:nvPr>
            <p:ph type="sldNum" sz="quarter" idx="10"/>
          </p:nvPr>
        </p:nvSpPr>
        <p:spPr/>
        <p:txBody>
          <a:bodyPr/>
          <a:lstStyle/>
          <a:p>
            <a:fld id="{68A75D01-23B7-41E6-A0E8-AA1EABC519ED}" type="slidenum">
              <a:rPr lang="en-US" smtClean="0"/>
              <a:t>27</a:t>
            </a:fld>
            <a:endParaRPr lang="en-US"/>
          </a:p>
        </p:txBody>
      </p:sp>
    </p:spTree>
    <p:extLst>
      <p:ext uri="{BB962C8B-B14F-4D97-AF65-F5344CB8AC3E}">
        <p14:creationId xmlns:p14="http://schemas.microsoft.com/office/powerpoint/2010/main" val="1018858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A75D01-23B7-41E6-A0E8-AA1EABC519ED}" type="slidenum">
              <a:rPr lang="en-US" smtClean="0"/>
              <a:t>37</a:t>
            </a:fld>
            <a:endParaRPr lang="en-US"/>
          </a:p>
        </p:txBody>
      </p:sp>
    </p:spTree>
    <p:extLst>
      <p:ext uri="{BB962C8B-B14F-4D97-AF65-F5344CB8AC3E}">
        <p14:creationId xmlns:p14="http://schemas.microsoft.com/office/powerpoint/2010/main" val="1142639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A75D01-23B7-41E6-A0E8-AA1EABC519ED}" type="slidenum">
              <a:rPr lang="en-US" smtClean="0"/>
              <a:t>46</a:t>
            </a:fld>
            <a:endParaRPr lang="en-US"/>
          </a:p>
        </p:txBody>
      </p:sp>
    </p:spTree>
    <p:extLst>
      <p:ext uri="{BB962C8B-B14F-4D97-AF65-F5344CB8AC3E}">
        <p14:creationId xmlns:p14="http://schemas.microsoft.com/office/powerpoint/2010/main" val="2480984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B8A6BBA-DFAB-499E-AB76-5058E3818ED2}" type="datetime1">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2841840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9DC064-F0E4-4170-BFBD-B12083269420}" type="datetime1">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676947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26BA2B-6BE2-4FD3-95EB-E60D7362362E}" type="datetime1">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3340789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ext Box 10"/>
          <p:cNvSpPr txBox="1">
            <a:spLocks noChangeArrowheads="1"/>
          </p:cNvSpPr>
          <p:nvPr userDrawn="1"/>
        </p:nvSpPr>
        <p:spPr bwMode="auto">
          <a:xfrm>
            <a:off x="0" y="6583363"/>
            <a:ext cx="9144000" cy="274637"/>
          </a:xfrm>
          <a:prstGeom prst="rect">
            <a:avLst/>
          </a:prstGeom>
          <a:solidFill>
            <a:srgbClr val="A85000">
              <a:alpha val="85097"/>
            </a:srgbClr>
          </a:solid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endParaRPr lang="en-US" sz="1200" b="1" i="1" dirty="0" smtClean="0"/>
          </a:p>
        </p:txBody>
      </p:sp>
      <p:sp>
        <p:nvSpPr>
          <p:cNvPr id="2" name="Title 1"/>
          <p:cNvSpPr>
            <a:spLocks noGrp="1"/>
          </p:cNvSpPr>
          <p:nvPr>
            <p:ph type="title"/>
          </p:nvPr>
        </p:nvSpPr>
        <p:spPr>
          <a:xfrm>
            <a:off x="469900" y="-76200"/>
            <a:ext cx="8229600" cy="827087"/>
          </a:xfrm>
        </p:spPr>
        <p:txBody>
          <a:bodyPr>
            <a:normAutofit/>
          </a:bodyPr>
          <a:lstStyle>
            <a:lvl1pPr>
              <a:defRPr sz="3200" b="1" i="1">
                <a:solidFill>
                  <a:srgbClr val="A85000"/>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 typeface="Wingdings" panose="05000000000000000000" pitchFamily="2" charset="2"/>
              <a:buChar char="§"/>
              <a:defRPr sz="2800">
                <a:solidFill>
                  <a:schemeClr val="tx1"/>
                </a:solidFill>
              </a:defRPr>
            </a:lvl1pPr>
            <a:lvl2pPr marL="742950" indent="-285750">
              <a:buFont typeface="Arial" panose="020B0604020202020204" pitchFamily="34" charset="0"/>
              <a:buChar char="•"/>
              <a:defRPr sz="2600">
                <a:solidFill>
                  <a:srgbClr val="000066"/>
                </a:solidFill>
              </a:defRPr>
            </a:lvl2pPr>
            <a:lvl3pPr marL="1143000" indent="-228600">
              <a:buFont typeface="Wingdings" panose="05000000000000000000" pitchFamily="2" charset="2"/>
              <a:buChar char="Ø"/>
              <a:defRPr>
                <a:solidFill>
                  <a:schemeClr val="tx1">
                    <a:lumMod val="75000"/>
                    <a:lumOff val="25000"/>
                  </a:schemeClr>
                </a:solidFill>
              </a:defRPr>
            </a:lvl3pPr>
            <a:lvl4pPr>
              <a:defRPr sz="2200">
                <a:solidFill>
                  <a:srgbClr val="A85000"/>
                </a:solidFill>
              </a:defRPr>
            </a:lvl4pPr>
            <a:lvl5pPr>
              <a:defRPr sz="2000">
                <a:solidFill>
                  <a:schemeClr val="tx1">
                    <a:lumMod val="85000"/>
                    <a:lumOff val="1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FCFE622-8825-48B4-8B0B-E8605C9B719F}" type="datetime1">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934200" y="6553200"/>
            <a:ext cx="2133600" cy="365125"/>
          </a:xfrm>
        </p:spPr>
        <p:txBody>
          <a:bodyPr/>
          <a:lstStyle>
            <a:lvl1pPr>
              <a:defRPr>
                <a:solidFill>
                  <a:schemeClr val="bg1"/>
                </a:solidFill>
              </a:defRPr>
            </a:lvl1pPr>
          </a:lstStyle>
          <a:p>
            <a:fld id="{7DB72B6B-351E-47F5-8A9F-408C781D2328}" type="slidenum">
              <a:rPr lang="en-US" smtClean="0"/>
              <a:pPr/>
              <a:t>‹#›</a:t>
            </a:fld>
            <a:endParaRPr lang="en-US" dirty="0"/>
          </a:p>
        </p:txBody>
      </p:sp>
      <p:sp>
        <p:nvSpPr>
          <p:cNvPr id="7" name="Text Box 3"/>
          <p:cNvSpPr txBox="1">
            <a:spLocks noChangeArrowheads="1"/>
          </p:cNvSpPr>
          <p:nvPr userDrawn="1"/>
        </p:nvSpPr>
        <p:spPr bwMode="auto">
          <a:xfrm>
            <a:off x="0" y="6583363"/>
            <a:ext cx="914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pPr>
            <a:r>
              <a:rPr lang="en-US" altLang="en-US" sz="1200" b="1" dirty="0">
                <a:solidFill>
                  <a:schemeClr val="bg1"/>
                </a:solidFill>
              </a:rPr>
              <a:t>Department of Electronics and Communication Engineering, MIT, </a:t>
            </a:r>
            <a:r>
              <a:rPr lang="en-US" altLang="en-US" sz="1200" b="1" dirty="0" err="1">
                <a:solidFill>
                  <a:schemeClr val="bg1"/>
                </a:solidFill>
              </a:rPr>
              <a:t>Manipal</a:t>
            </a:r>
            <a:endParaRPr lang="en-US" altLang="en-US" sz="1200" b="1" dirty="0">
              <a:solidFill>
                <a:schemeClr val="bg1"/>
              </a:solidFill>
            </a:endParaRPr>
          </a:p>
        </p:txBody>
      </p:sp>
      <p:pic>
        <p:nvPicPr>
          <p:cNvPr id="8" name="Picture 7" descr="Mahe-Logo-emb"/>
          <p:cNvPicPr>
            <a:picLocks noChangeAspect="1" noChangeArrowheads="1"/>
          </p:cNvPicPr>
          <p:nvPr userDrawn="1"/>
        </p:nvPicPr>
        <p:blipFill>
          <a:blip r:embed="rId3">
            <a:extLst>
              <a:ext uri="{28A0092B-C50C-407E-A947-70E740481C1C}">
                <a14:useLocalDpi xmlns:a14="http://schemas.microsoft.com/office/drawing/2010/main" val="0"/>
              </a:ext>
            </a:extLst>
          </a:blip>
          <a:srcRect t="-551"/>
          <a:stretch>
            <a:fillRect/>
          </a:stretch>
        </p:blipFill>
        <p:spPr bwMode="auto">
          <a:xfrm>
            <a:off x="241300" y="15875"/>
            <a:ext cx="36512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8"/>
          <p:cNvSpPr>
            <a:spLocks noChangeShapeType="1"/>
          </p:cNvSpPr>
          <p:nvPr userDrawn="1"/>
        </p:nvSpPr>
        <p:spPr bwMode="auto">
          <a:xfrm>
            <a:off x="0" y="723900"/>
            <a:ext cx="9169400" cy="0"/>
          </a:xfrm>
          <a:prstGeom prst="line">
            <a:avLst/>
          </a:prstGeom>
          <a:noFill/>
          <a:ln w="57150" cmpd="thinThick">
            <a:solidFill>
              <a:srgbClr val="CC6600"/>
            </a:solidFill>
            <a:round/>
            <a:headEnd/>
            <a:tailEnd/>
          </a:ln>
        </p:spPr>
        <p:txBody>
          <a:bodyPr/>
          <a:lstStyle/>
          <a:p>
            <a:pPr>
              <a:defRPr/>
            </a:pPr>
            <a:endParaRPr lang="en-US"/>
          </a:p>
        </p:txBody>
      </p:sp>
      <p:graphicFrame>
        <p:nvGraphicFramePr>
          <p:cNvPr id="11" name="Object 10"/>
          <p:cNvGraphicFramePr>
            <a:graphicFrameLocks noChangeAspect="1"/>
          </p:cNvGraphicFramePr>
          <p:nvPr userDrawn="1">
            <p:extLst>
              <p:ext uri="{D42A27DB-BD31-4B8C-83A1-F6EECF244321}">
                <p14:modId xmlns:p14="http://schemas.microsoft.com/office/powerpoint/2010/main" val="3672386395"/>
              </p:ext>
            </p:extLst>
          </p:nvPr>
        </p:nvGraphicFramePr>
        <p:xfrm>
          <a:off x="8458200" y="71438"/>
          <a:ext cx="584200" cy="587375"/>
        </p:xfrm>
        <a:graphic>
          <a:graphicData uri="http://schemas.openxmlformats.org/presentationml/2006/ole">
            <mc:AlternateContent xmlns:mc="http://schemas.openxmlformats.org/markup-compatibility/2006">
              <mc:Choice xmlns:v="urn:schemas-microsoft-com:vml" Requires="v">
                <p:oleObj spid="_x0000_s11281" name="Picture" r:id="rId4" imgW="777240" imgH="687240" progId="Word.Picture.8">
                  <p:embed/>
                </p:oleObj>
              </mc:Choice>
              <mc:Fallback>
                <p:oleObj name="Picture" r:id="rId4" imgW="777240" imgH="687240" progId="Word.Picture.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8200" y="71438"/>
                        <a:ext cx="584200"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28350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AAA129-B3D4-4F35-B437-DC98688F2983}" type="datetime1">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2550188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02FA56-1C71-4F2C-B1C3-4D74F78F6969}" type="datetime1">
              <a:rPr lang="en-US" smtClean="0"/>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789672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C7DC30-7A5F-49A0-85BB-D1AD647CA31C}" type="datetime1">
              <a:rPr lang="en-US" smtClean="0"/>
              <a:t>6/2/2022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2393508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BF0B5C-AB95-4F40-ABFE-C82C5FB72FBA}" type="datetime1">
              <a:rPr lang="en-US" smtClean="0"/>
              <a:t>6/2/2022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1026660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587350-5D50-4692-BB32-4C605819F64D}" type="datetime1">
              <a:rPr lang="en-US" smtClean="0"/>
              <a:t>6/2/2022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1952785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C09FFD-B59A-4BC7-B9A2-CC076DD352DD}" type="datetime1">
              <a:rPr lang="en-US" smtClean="0"/>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3026070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17FE2A-1051-4156-B7A8-895E043D0E35}" type="datetime1">
              <a:rPr lang="en-US" smtClean="0"/>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3530055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90078D-BFE1-428A-906C-87BED459DE36}" type="datetime1">
              <a:rPr lang="en-US" smtClean="0"/>
              <a:t>6/2/2022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B72B6B-351E-47F5-8A9F-408C781D2328}" type="slidenum">
              <a:rPr lang="en-US" smtClean="0"/>
              <a:t>‹#›</a:t>
            </a:fld>
            <a:endParaRPr lang="en-US"/>
          </a:p>
        </p:txBody>
      </p:sp>
    </p:spTree>
    <p:extLst>
      <p:ext uri="{BB962C8B-B14F-4D97-AF65-F5344CB8AC3E}">
        <p14:creationId xmlns:p14="http://schemas.microsoft.com/office/powerpoint/2010/main" val="378548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00006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22.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3.wmf"/><Relationship Id="rId11" Type="http://schemas.openxmlformats.org/officeDocument/2006/relationships/customXml" Target="../ink/ink3.xml"/><Relationship Id="rId5" Type="http://schemas.openxmlformats.org/officeDocument/2006/relationships/oleObject" Target="../embeddings/oleObject10.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2.bin"/></Relationships>
</file>

<file path=ppt/slides/_rels/slide1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7.wmf"/><Relationship Id="rId5" Type="http://schemas.openxmlformats.org/officeDocument/2006/relationships/oleObject" Target="../embeddings/oleObject14.bin"/><Relationship Id="rId4" Type="http://schemas.openxmlformats.org/officeDocument/2006/relationships/image" Target="../media/image16.wmf"/></Relationships>
</file>

<file path=ppt/slides/_rels/slide1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customXml" Target="../ink/ink9.xml"/><Relationship Id="rId1" Type="http://schemas.openxmlformats.org/officeDocument/2006/relationships/slideLayout" Target="../slideLayouts/slideLayout2.xml"/><Relationship Id="rId5" Type="http://schemas.openxmlformats.org/officeDocument/2006/relationships/image" Target="../media/image31.emf"/><Relationship Id="rId4" Type="http://schemas.openxmlformats.org/officeDocument/2006/relationships/customXml" Target="../ink/ink10.xml"/></Relationships>
</file>

<file path=ppt/slides/_rels/slide18.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customXml" Target="../ink/ink11.xml"/><Relationship Id="rId1" Type="http://schemas.openxmlformats.org/officeDocument/2006/relationships/slideLayout" Target="../slideLayouts/slideLayout2.xml"/><Relationship Id="rId5" Type="http://schemas.openxmlformats.org/officeDocument/2006/relationships/image" Target="../media/image33.emf"/><Relationship Id="rId4" Type="http://schemas.openxmlformats.org/officeDocument/2006/relationships/customXml" Target="../ink/ink12.xml"/></Relationships>
</file>

<file path=ppt/slides/_rels/slide19.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customXml" Target="../ink/ink16.xml"/><Relationship Id="rId1" Type="http://schemas.openxmlformats.org/officeDocument/2006/relationships/slideLayout" Target="../slideLayouts/slideLayout2.xml"/><Relationship Id="rId5" Type="http://schemas.openxmlformats.org/officeDocument/2006/relationships/image" Target="../media/image38.emf"/><Relationship Id="rId4" Type="http://schemas.openxmlformats.org/officeDocument/2006/relationships/customXml" Target="../ink/ink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7.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8.wmf"/></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9.png"/><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oleObject" Target="../embeddings/oleObject7.bin"/><Relationship Id="rId7" Type="http://schemas.openxmlformats.org/officeDocument/2006/relationships/customXml" Target="../ink/ink1.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1.wmf"/><Relationship Id="rId5" Type="http://schemas.openxmlformats.org/officeDocument/2006/relationships/oleObject" Target="../embeddings/oleObject8.bin"/><Relationship Id="rId4" Type="http://schemas.openxmlformats.org/officeDocument/2006/relationships/image" Target="../media/image10.wmf"/></Relationships>
</file>

<file path=ppt/slides/_rels/slide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customXml" Target="../ink/ink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a:spLocks noChangeArrowheads="1"/>
          </p:cNvSpPr>
          <p:nvPr/>
        </p:nvSpPr>
        <p:spPr bwMode="auto">
          <a:xfrm>
            <a:off x="0" y="6583363"/>
            <a:ext cx="9144000" cy="274637"/>
          </a:xfrm>
          <a:prstGeom prst="rect">
            <a:avLst/>
          </a:prstGeom>
          <a:solidFill>
            <a:srgbClr val="CC6600">
              <a:alpha val="85097"/>
            </a:srgbClr>
          </a:solid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endParaRPr lang="en-US" sz="1200" b="1" i="1" dirty="0" smtClean="0"/>
          </a:p>
        </p:txBody>
      </p:sp>
      <p:sp>
        <p:nvSpPr>
          <p:cNvPr id="3075" name="Text Box 3"/>
          <p:cNvSpPr txBox="1">
            <a:spLocks noChangeArrowheads="1"/>
          </p:cNvSpPr>
          <p:nvPr/>
        </p:nvSpPr>
        <p:spPr bwMode="auto">
          <a:xfrm>
            <a:off x="0" y="6583362"/>
            <a:ext cx="914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pPr>
            <a:r>
              <a:rPr lang="en-US" altLang="en-US" sz="1200" b="1" dirty="0">
                <a:solidFill>
                  <a:schemeClr val="bg1"/>
                </a:solidFill>
              </a:rPr>
              <a:t>Department of Electronics and Communication Engineering, MIT, </a:t>
            </a:r>
            <a:r>
              <a:rPr lang="en-US" altLang="en-US" sz="1200" b="1" dirty="0" err="1">
                <a:solidFill>
                  <a:schemeClr val="bg1"/>
                </a:solidFill>
              </a:rPr>
              <a:t>Manipal</a:t>
            </a:r>
            <a:endParaRPr lang="en-US" altLang="en-US" sz="1200" b="1" dirty="0">
              <a:solidFill>
                <a:schemeClr val="bg1"/>
              </a:solidFill>
            </a:endParaRPr>
          </a:p>
        </p:txBody>
      </p:sp>
      <p:sp>
        <p:nvSpPr>
          <p:cNvPr id="3076" name="TextBox 1"/>
          <p:cNvSpPr txBox="1">
            <a:spLocks noChangeArrowheads="1"/>
          </p:cNvSpPr>
          <p:nvPr/>
        </p:nvSpPr>
        <p:spPr bwMode="auto">
          <a:xfrm>
            <a:off x="8686800" y="65532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2</a:t>
            </a:r>
          </a:p>
        </p:txBody>
      </p:sp>
      <p:pic>
        <p:nvPicPr>
          <p:cNvPr id="9" name="Picture 7" descr="Mahe-Logo-emb"/>
          <p:cNvPicPr>
            <a:picLocks noChangeAspect="1" noChangeArrowheads="1"/>
          </p:cNvPicPr>
          <p:nvPr/>
        </p:nvPicPr>
        <p:blipFill>
          <a:blip r:embed="rId3">
            <a:extLst>
              <a:ext uri="{28A0092B-C50C-407E-A947-70E740481C1C}">
                <a14:useLocalDpi xmlns:a14="http://schemas.microsoft.com/office/drawing/2010/main" val="0"/>
              </a:ext>
            </a:extLst>
          </a:blip>
          <a:srcRect t="-551"/>
          <a:stretch>
            <a:fillRect/>
          </a:stretch>
        </p:blipFill>
        <p:spPr bwMode="auto">
          <a:xfrm>
            <a:off x="241300" y="15875"/>
            <a:ext cx="36512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8"/>
          <p:cNvSpPr>
            <a:spLocks noChangeShapeType="1"/>
          </p:cNvSpPr>
          <p:nvPr/>
        </p:nvSpPr>
        <p:spPr bwMode="auto">
          <a:xfrm>
            <a:off x="0" y="723900"/>
            <a:ext cx="9169400" cy="0"/>
          </a:xfrm>
          <a:prstGeom prst="line">
            <a:avLst/>
          </a:prstGeom>
          <a:noFill/>
          <a:ln w="57150" cmpd="thinThick">
            <a:solidFill>
              <a:srgbClr val="CC6600"/>
            </a:solidFill>
            <a:round/>
            <a:headEnd/>
            <a:tailEnd/>
          </a:ln>
        </p:spPr>
        <p:txBody>
          <a:bodyPr/>
          <a:lstStyle/>
          <a:p>
            <a:pPr>
              <a:defRPr/>
            </a:pPr>
            <a:endParaRPr lang="en-US"/>
          </a:p>
        </p:txBody>
      </p:sp>
      <p:sp>
        <p:nvSpPr>
          <p:cNvPr id="5" name="Slide Number Placeholder 4"/>
          <p:cNvSpPr>
            <a:spLocks noGrp="1"/>
          </p:cNvSpPr>
          <p:nvPr>
            <p:ph type="sldNum" sz="quarter" idx="12"/>
          </p:nvPr>
        </p:nvSpPr>
        <p:spPr/>
        <p:txBody>
          <a:bodyPr/>
          <a:lstStyle/>
          <a:p>
            <a:fld id="{7DB72B6B-351E-47F5-8A9F-408C781D2328}" type="slidenum">
              <a:rPr lang="en-US" smtClean="0"/>
              <a:t>1</a:t>
            </a:fld>
            <a:endParaRPr lang="en-US" dirty="0"/>
          </a:p>
        </p:txBody>
      </p:sp>
      <p:sp>
        <p:nvSpPr>
          <p:cNvPr id="2" name="Content Placeholder 1"/>
          <p:cNvSpPr>
            <a:spLocks noGrp="1"/>
          </p:cNvSpPr>
          <p:nvPr>
            <p:ph idx="1"/>
          </p:nvPr>
        </p:nvSpPr>
        <p:spPr/>
        <p:txBody>
          <a:bodyPr/>
          <a:lstStyle/>
          <a:p>
            <a:pPr marL="0" indent="0" algn="ctr">
              <a:buNone/>
            </a:pPr>
            <a:r>
              <a:rPr lang="en-US" b="1" dirty="0" smtClean="0"/>
              <a:t>DIGITAL ELECTRONICS</a:t>
            </a:r>
          </a:p>
          <a:p>
            <a:pPr marL="0" indent="0" algn="ctr">
              <a:buNone/>
            </a:pPr>
            <a:endParaRPr lang="en-US" b="1" dirty="0" smtClean="0"/>
          </a:p>
          <a:p>
            <a:pPr marL="0" indent="0" algn="ctr">
              <a:buNone/>
            </a:pPr>
            <a:r>
              <a:rPr lang="en-US" b="1" dirty="0" smtClean="0">
                <a:solidFill>
                  <a:srgbClr val="003399"/>
                </a:solidFill>
              </a:rPr>
              <a:t>CHAPTER-5: BOOLEAN ALGEBRA AND LOGIC GATES</a:t>
            </a:r>
            <a:endParaRPr lang="en-US" b="1" dirty="0">
              <a:solidFill>
                <a:srgbClr val="003399"/>
              </a:solidFill>
            </a:endParaRPr>
          </a:p>
          <a:p>
            <a:pPr marL="0" indent="0" algn="ctr">
              <a:buNone/>
            </a:pPr>
            <a:endParaRPr lang="en-US" dirty="0" smtClean="0"/>
          </a:p>
          <a:p>
            <a:pPr marL="0" indent="0">
              <a:buNone/>
            </a:pPr>
            <a:r>
              <a:rPr lang="en-US" sz="2400" b="1" dirty="0" smtClean="0"/>
              <a:t>Reference:</a:t>
            </a:r>
          </a:p>
          <a:p>
            <a:pPr lvl="0"/>
            <a:r>
              <a:rPr lang="en-IN" sz="2400" dirty="0" err="1"/>
              <a:t>Malvino</a:t>
            </a:r>
            <a:r>
              <a:rPr lang="en-IN" sz="2400" dirty="0"/>
              <a:t> and Leach, Digital Principles &amp; applications, 7</a:t>
            </a:r>
            <a:r>
              <a:rPr lang="en-IN" sz="2400" baseline="30000" dirty="0"/>
              <a:t>th</a:t>
            </a:r>
            <a:r>
              <a:rPr lang="en-IN" sz="2400" dirty="0"/>
              <a:t> edition, TMH, 2010</a:t>
            </a:r>
            <a:endParaRPr lang="en-US" sz="2400" dirty="0"/>
          </a:p>
          <a:p>
            <a:pPr lvl="0"/>
            <a:r>
              <a:rPr lang="en-IN" sz="2400" dirty="0"/>
              <a:t>Morris Mano, “Digital design”,</a:t>
            </a:r>
            <a:r>
              <a:rPr lang="en-IN" sz="2400" i="1" dirty="0"/>
              <a:t> </a:t>
            </a:r>
            <a:r>
              <a:rPr lang="en-IN" sz="2400" dirty="0"/>
              <a:t>Prentice Hall of India, Third Edition.</a:t>
            </a:r>
            <a:endParaRPr lang="en-US" sz="2400" dirty="0"/>
          </a:p>
          <a:p>
            <a:pPr marL="0" indent="0">
              <a:buNone/>
            </a:pPr>
            <a:endParaRPr lang="en-US" dirty="0" smtClean="0"/>
          </a:p>
          <a:p>
            <a:pPr marL="0" indent="0" algn="ctr">
              <a:buNone/>
            </a:pPr>
            <a:endParaRPr lang="en-IN" dirty="0"/>
          </a:p>
        </p:txBody>
      </p:sp>
      <p:sp>
        <p:nvSpPr>
          <p:cNvPr id="6" name="Title 5"/>
          <p:cNvSpPr>
            <a:spLocks noGrp="1"/>
          </p:cNvSpPr>
          <p:nvPr>
            <p:ph type="title"/>
          </p:nvPr>
        </p:nvSpPr>
        <p:spPr/>
        <p:txBody>
          <a:bodyPr/>
          <a:lstStyle/>
          <a:p>
            <a:r>
              <a:rPr lang="en-US" dirty="0" smtClean="0"/>
              <a:t>PART-II</a:t>
            </a:r>
            <a:endParaRPr lang="en-IN" dirty="0"/>
          </a:p>
        </p:txBody>
      </p:sp>
    </p:spTree>
    <p:extLst>
      <p:ext uri="{BB962C8B-B14F-4D97-AF65-F5344CB8AC3E}">
        <p14:creationId xmlns:p14="http://schemas.microsoft.com/office/powerpoint/2010/main" val="38604840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t>10</a:t>
            </a:fld>
            <a:endParaRPr lang="en-US" dirty="0"/>
          </a:p>
        </p:txBody>
      </p:sp>
      <p:sp>
        <p:nvSpPr>
          <p:cNvPr id="5" name="Content Placeholder 4"/>
          <p:cNvSpPr>
            <a:spLocks noGrp="1"/>
          </p:cNvSpPr>
          <p:nvPr>
            <p:ph idx="1"/>
          </p:nvPr>
        </p:nvSpPr>
        <p:spPr>
          <a:xfrm>
            <a:off x="304800" y="762000"/>
            <a:ext cx="8229600" cy="4525963"/>
          </a:xfrm>
        </p:spPr>
        <p:txBody>
          <a:bodyPr/>
          <a:lstStyle/>
          <a:p>
            <a:r>
              <a:rPr lang="en-IN" dirty="0"/>
              <a:t>NAND gate as Universal gate:</a:t>
            </a:r>
          </a:p>
          <a:p>
            <a:pPr marL="0" lvl="0" indent="0">
              <a:buNone/>
            </a:pPr>
            <a:r>
              <a:rPr lang="en-IN" sz="2400" dirty="0" smtClean="0">
                <a:solidFill>
                  <a:srgbClr val="A85000"/>
                </a:solidFill>
              </a:rPr>
              <a:t>     NOT </a:t>
            </a:r>
            <a:r>
              <a:rPr lang="en-IN" sz="2400" dirty="0">
                <a:solidFill>
                  <a:srgbClr val="A85000"/>
                </a:solidFill>
              </a:rPr>
              <a:t>operation:</a:t>
            </a:r>
          </a:p>
          <a:p>
            <a:endParaRPr lang="en-US" dirty="0" smtClean="0"/>
          </a:p>
          <a:p>
            <a:pPr marL="0" lvl="0" indent="0">
              <a:buNone/>
            </a:pPr>
            <a:r>
              <a:rPr lang="en-IN" sz="2400" dirty="0" smtClean="0">
                <a:solidFill>
                  <a:srgbClr val="A85000"/>
                </a:solidFill>
              </a:rPr>
              <a:t>     AND </a:t>
            </a:r>
            <a:r>
              <a:rPr lang="en-IN" sz="2400" dirty="0">
                <a:solidFill>
                  <a:srgbClr val="A85000"/>
                </a:solidFill>
              </a:rPr>
              <a:t>operation</a:t>
            </a:r>
            <a:r>
              <a:rPr lang="en-IN" dirty="0"/>
              <a:t>:</a:t>
            </a:r>
          </a:p>
          <a:p>
            <a:endParaRPr lang="en-US" dirty="0" smtClean="0"/>
          </a:p>
          <a:p>
            <a:pPr marL="0" lvl="0" indent="0">
              <a:buNone/>
            </a:pPr>
            <a:r>
              <a:rPr lang="en-IN" sz="2400" dirty="0" smtClean="0">
                <a:solidFill>
                  <a:srgbClr val="A85000"/>
                </a:solidFill>
              </a:rPr>
              <a:t>     OR </a:t>
            </a:r>
            <a:r>
              <a:rPr lang="en-IN" sz="2400" dirty="0">
                <a:solidFill>
                  <a:srgbClr val="A85000"/>
                </a:solidFill>
              </a:rPr>
              <a:t>operation:</a:t>
            </a:r>
          </a:p>
          <a:p>
            <a:endParaRPr lang="en-US" dirty="0" smtClean="0"/>
          </a:p>
          <a:p>
            <a:endParaRPr lang="en-US" dirty="0"/>
          </a:p>
          <a:p>
            <a:pPr marL="0" lvl="0" indent="0">
              <a:buNone/>
            </a:pPr>
            <a:r>
              <a:rPr lang="en-IN" sz="2400" dirty="0" smtClean="0">
                <a:solidFill>
                  <a:srgbClr val="A85000"/>
                </a:solidFill>
              </a:rPr>
              <a:t>     NOR </a:t>
            </a:r>
            <a:r>
              <a:rPr lang="en-IN" sz="2400" dirty="0">
                <a:solidFill>
                  <a:srgbClr val="A85000"/>
                </a:solidFill>
              </a:rPr>
              <a:t>operation:</a:t>
            </a:r>
          </a:p>
          <a:p>
            <a:endParaRPr lang="en-IN" dirty="0"/>
          </a:p>
        </p:txBody>
      </p:sp>
      <p:sp>
        <p:nvSpPr>
          <p:cNvPr id="6" name="Title 2"/>
          <p:cNvSpPr txBox="1">
            <a:spLocks/>
          </p:cNvSpPr>
          <p:nvPr/>
        </p:nvSpPr>
        <p:spPr>
          <a:xfrm>
            <a:off x="622300" y="76200"/>
            <a:ext cx="8229600" cy="82708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b="1" i="1" kern="1200">
                <a:solidFill>
                  <a:srgbClr val="A85000"/>
                </a:solidFill>
                <a:latin typeface="Arial" panose="020B0604020202020204" pitchFamily="34" charset="0"/>
                <a:ea typeface="+mj-ea"/>
                <a:cs typeface="Arial" panose="020B0604020202020204" pitchFamily="34" charset="0"/>
              </a:defRPr>
            </a:lvl1pPr>
          </a:lstStyle>
          <a:p>
            <a:endParaRPr lang="en-US"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3" name="Object 2"/>
          <p:cNvGraphicFramePr>
            <a:graphicFrameLocks noChangeAspect="1"/>
          </p:cNvGraphicFramePr>
          <p:nvPr>
            <p:extLst>
              <p:ext uri="{D42A27DB-BD31-4B8C-83A1-F6EECF244321}">
                <p14:modId xmlns:p14="http://schemas.microsoft.com/office/powerpoint/2010/main" val="3580825818"/>
              </p:ext>
            </p:extLst>
          </p:nvPr>
        </p:nvGraphicFramePr>
        <p:xfrm>
          <a:off x="3200400" y="1295400"/>
          <a:ext cx="2157413" cy="762000"/>
        </p:xfrm>
        <a:graphic>
          <a:graphicData uri="http://schemas.openxmlformats.org/presentationml/2006/ole">
            <mc:AlternateContent xmlns:mc="http://schemas.openxmlformats.org/markup-compatibility/2006">
              <mc:Choice xmlns:v="urn:schemas-microsoft-com:vml" Requires="v">
                <p:oleObj spid="_x0000_s7688" r:id="rId3" imgW="1257300" imgH="475488" progId="SmartDraw.2">
                  <p:embed/>
                </p:oleObj>
              </mc:Choice>
              <mc:Fallback>
                <p:oleObj r:id="rId3" imgW="1257300" imgH="475488" progId="SmartDraw.2">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1295400"/>
                        <a:ext cx="2157413" cy="762000"/>
                      </a:xfrm>
                      <a:prstGeom prst="rect">
                        <a:avLst/>
                      </a:prstGeom>
                      <a:noFill/>
                    </p:spPr>
                  </p:pic>
                </p:oleObj>
              </mc:Fallback>
            </mc:AlternateContent>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8" name="Object 7"/>
          <p:cNvGraphicFramePr>
            <a:graphicFrameLocks noChangeAspect="1"/>
          </p:cNvGraphicFramePr>
          <p:nvPr>
            <p:extLst>
              <p:ext uri="{D42A27DB-BD31-4B8C-83A1-F6EECF244321}">
                <p14:modId xmlns:p14="http://schemas.microsoft.com/office/powerpoint/2010/main" val="2690205543"/>
              </p:ext>
            </p:extLst>
          </p:nvPr>
        </p:nvGraphicFramePr>
        <p:xfrm>
          <a:off x="3048000" y="2209800"/>
          <a:ext cx="3048000" cy="714375"/>
        </p:xfrm>
        <a:graphic>
          <a:graphicData uri="http://schemas.openxmlformats.org/presentationml/2006/ole">
            <mc:AlternateContent xmlns:mc="http://schemas.openxmlformats.org/markup-compatibility/2006">
              <mc:Choice xmlns:v="urn:schemas-microsoft-com:vml" Requires="v">
                <p:oleObj spid="_x0000_s7689" r:id="rId5" imgW="2093976" imgH="396240" progId="SmartDraw.2">
                  <p:embed/>
                </p:oleObj>
              </mc:Choice>
              <mc:Fallback>
                <p:oleObj r:id="rId5" imgW="2093976" imgH="396240" progId="SmartDraw.2">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2209800"/>
                        <a:ext cx="3048000" cy="714375"/>
                      </a:xfrm>
                      <a:prstGeom prst="rect">
                        <a:avLst/>
                      </a:prstGeom>
                      <a:noFill/>
                    </p:spPr>
                  </p:pic>
                </p:oleObj>
              </mc:Fallback>
            </mc:AlternateContent>
          </a:graphicData>
        </a:graphic>
      </p:graphicFrame>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0" name="Object 9"/>
          <p:cNvGraphicFramePr>
            <a:graphicFrameLocks noChangeAspect="1"/>
          </p:cNvGraphicFramePr>
          <p:nvPr>
            <p:extLst>
              <p:ext uri="{D42A27DB-BD31-4B8C-83A1-F6EECF244321}">
                <p14:modId xmlns:p14="http://schemas.microsoft.com/office/powerpoint/2010/main" val="610259096"/>
              </p:ext>
            </p:extLst>
          </p:nvPr>
        </p:nvGraphicFramePr>
        <p:xfrm>
          <a:off x="3098800" y="3124200"/>
          <a:ext cx="3276600" cy="1524000"/>
        </p:xfrm>
        <a:graphic>
          <a:graphicData uri="http://schemas.openxmlformats.org/presentationml/2006/ole">
            <mc:AlternateContent xmlns:mc="http://schemas.openxmlformats.org/markup-compatibility/2006">
              <mc:Choice xmlns:v="urn:schemas-microsoft-com:vml" Requires="v">
                <p:oleObj spid="_x0000_s7690" r:id="rId7" imgW="2231136" imgH="868680" progId="SmartDraw.2">
                  <p:embed/>
                </p:oleObj>
              </mc:Choice>
              <mc:Fallback>
                <p:oleObj r:id="rId7" imgW="2231136" imgH="868680" progId="SmartDraw.2">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8800" y="3124200"/>
                        <a:ext cx="3276600" cy="1524000"/>
                      </a:xfrm>
                      <a:prstGeom prst="rect">
                        <a:avLst/>
                      </a:prstGeom>
                      <a:noFill/>
                    </p:spPr>
                  </p:pic>
                </p:oleObj>
              </mc:Fallback>
            </mc:AlternateContent>
          </a:graphicData>
        </a:graphic>
      </p:graphicFrame>
      <p:sp>
        <p:nvSpPr>
          <p:cNvPr id="1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2" name="Object 11"/>
          <p:cNvGraphicFramePr>
            <a:graphicFrameLocks noChangeAspect="1"/>
          </p:cNvGraphicFramePr>
          <p:nvPr>
            <p:extLst>
              <p:ext uri="{D42A27DB-BD31-4B8C-83A1-F6EECF244321}">
                <p14:modId xmlns:p14="http://schemas.microsoft.com/office/powerpoint/2010/main" val="3470038626"/>
              </p:ext>
            </p:extLst>
          </p:nvPr>
        </p:nvGraphicFramePr>
        <p:xfrm>
          <a:off x="2971800" y="4800600"/>
          <a:ext cx="4038600" cy="1295400"/>
        </p:xfrm>
        <a:graphic>
          <a:graphicData uri="http://schemas.openxmlformats.org/presentationml/2006/ole">
            <mc:AlternateContent xmlns:mc="http://schemas.openxmlformats.org/markup-compatibility/2006">
              <mc:Choice xmlns:v="urn:schemas-microsoft-com:vml" Requires="v">
                <p:oleObj spid="_x0000_s7691" r:id="rId9" imgW="3105912" imgH="696468" progId="SmartDraw.2">
                  <p:embed/>
                </p:oleObj>
              </mc:Choice>
              <mc:Fallback>
                <p:oleObj r:id="rId9" imgW="3105912" imgH="696468" progId="SmartDraw.2">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1800" y="4800600"/>
                        <a:ext cx="4038600" cy="1295400"/>
                      </a:xfrm>
                      <a:prstGeom prst="rect">
                        <a:avLst/>
                      </a:prstGeom>
                      <a:noFill/>
                    </p:spPr>
                  </p:pic>
                </p:oleObj>
              </mc:Fallback>
            </mc:AlternateContent>
          </a:graphicData>
        </a:graphic>
      </p:graphicFrame>
      <p:sp>
        <p:nvSpPr>
          <p:cNvPr id="13" name="Title 2"/>
          <p:cNvSpPr>
            <a:spLocks noGrp="1"/>
          </p:cNvSpPr>
          <p:nvPr>
            <p:ph type="title"/>
          </p:nvPr>
        </p:nvSpPr>
        <p:spPr>
          <a:xfrm>
            <a:off x="1066800" y="0"/>
            <a:ext cx="8229600" cy="827087"/>
          </a:xfrm>
        </p:spPr>
        <p:txBody>
          <a:bodyPr/>
          <a:lstStyle/>
          <a:p>
            <a:pPr>
              <a:tabLst>
                <a:tab pos="2597150" algn="l"/>
              </a:tabLst>
            </a:pPr>
            <a:r>
              <a:rPr lang="en-US" dirty="0" smtClean="0"/>
              <a:t>Universal Gates</a:t>
            </a:r>
            <a:endParaRPr lang="en-US" dirty="0"/>
          </a:p>
        </p:txBody>
      </p:sp>
      <mc:AlternateContent xmlns:mc="http://schemas.openxmlformats.org/markup-compatibility/2006" xmlns:p14="http://schemas.microsoft.com/office/powerpoint/2010/main">
        <mc:Choice Requires="p14">
          <p:contentPart p14:bwMode="auto" r:id="rId11">
            <p14:nvContentPartPr>
              <p14:cNvPr id="14" name="Ink 13"/>
              <p14:cNvContentPartPr/>
              <p14:nvPr/>
            </p14:nvContentPartPr>
            <p14:xfrm>
              <a:off x="5124600" y="1487520"/>
              <a:ext cx="3385080" cy="4614840"/>
            </p14:xfrm>
          </p:contentPart>
        </mc:Choice>
        <mc:Fallback xmlns="">
          <p:pic>
            <p:nvPicPr>
              <p:cNvPr id="14" name="Ink 13"/>
              <p:cNvPicPr/>
              <p:nvPr/>
            </p:nvPicPr>
            <p:blipFill>
              <a:blip r:embed="rId12"/>
              <a:stretch>
                <a:fillRect/>
              </a:stretch>
            </p:blipFill>
            <p:spPr>
              <a:xfrm>
                <a:off x="5109120" y="1471680"/>
                <a:ext cx="3416400" cy="4646520"/>
              </a:xfrm>
              <a:prstGeom prst="rect">
                <a:avLst/>
              </a:prstGeom>
            </p:spPr>
          </p:pic>
        </mc:Fallback>
      </mc:AlternateContent>
    </p:spTree>
    <p:extLst>
      <p:ext uri="{BB962C8B-B14F-4D97-AF65-F5344CB8AC3E}">
        <p14:creationId xmlns:p14="http://schemas.microsoft.com/office/powerpoint/2010/main" val="553079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pPr/>
              <a:t>11</a:t>
            </a:fld>
            <a:endParaRPr lang="en-US"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140400" y="321840"/>
              <a:ext cx="7654680" cy="5623560"/>
            </p14:xfrm>
          </p:contentPart>
        </mc:Choice>
        <mc:Fallback xmlns="">
          <p:pic>
            <p:nvPicPr>
              <p:cNvPr id="5" name="Ink 4"/>
              <p:cNvPicPr/>
              <p:nvPr/>
            </p:nvPicPr>
            <p:blipFill>
              <a:blip r:embed="rId3"/>
              <a:stretch>
                <a:fillRect/>
              </a:stretch>
            </p:blipFill>
            <p:spPr>
              <a:xfrm>
                <a:off x="124920" y="306000"/>
                <a:ext cx="7685640" cy="5654880"/>
              </a:xfrm>
              <a:prstGeom prst="rect">
                <a:avLst/>
              </a:prstGeom>
            </p:spPr>
          </p:pic>
        </mc:Fallback>
      </mc:AlternateContent>
    </p:spTree>
    <p:extLst>
      <p:ext uri="{BB962C8B-B14F-4D97-AF65-F5344CB8AC3E}">
        <p14:creationId xmlns:p14="http://schemas.microsoft.com/office/powerpoint/2010/main" val="14625684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pPr/>
              <a:t>12</a:t>
            </a:fld>
            <a:endParaRPr lang="en-US"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316440" y="910080"/>
              <a:ext cx="7438320" cy="2604600"/>
            </p14:xfrm>
          </p:contentPart>
        </mc:Choice>
        <mc:Fallback xmlns="">
          <p:pic>
            <p:nvPicPr>
              <p:cNvPr id="2" name="Ink 1"/>
              <p:cNvPicPr/>
              <p:nvPr/>
            </p:nvPicPr>
            <p:blipFill>
              <a:blip r:embed="rId3"/>
              <a:stretch>
                <a:fillRect/>
              </a:stretch>
            </p:blipFill>
            <p:spPr>
              <a:xfrm>
                <a:off x="300600" y="894600"/>
                <a:ext cx="7470000" cy="2635920"/>
              </a:xfrm>
              <a:prstGeom prst="rect">
                <a:avLst/>
              </a:prstGeom>
            </p:spPr>
          </p:pic>
        </mc:Fallback>
      </mc:AlternateContent>
    </p:spTree>
    <p:extLst>
      <p:ext uri="{BB962C8B-B14F-4D97-AF65-F5344CB8AC3E}">
        <p14:creationId xmlns:p14="http://schemas.microsoft.com/office/powerpoint/2010/main" val="28944408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t>13</a:t>
            </a:fld>
            <a:endParaRPr lang="en-US" dirty="0"/>
          </a:p>
        </p:txBody>
      </p:sp>
      <p:sp>
        <p:nvSpPr>
          <p:cNvPr id="6" name="Title 2"/>
          <p:cNvSpPr>
            <a:spLocks noGrp="1"/>
          </p:cNvSpPr>
          <p:nvPr>
            <p:ph type="title"/>
          </p:nvPr>
        </p:nvSpPr>
        <p:spPr>
          <a:xfrm>
            <a:off x="944217" y="-152400"/>
            <a:ext cx="8229600" cy="827087"/>
          </a:xfrm>
        </p:spPr>
        <p:txBody>
          <a:bodyPr/>
          <a:lstStyle/>
          <a:p>
            <a:r>
              <a:rPr lang="en-US" dirty="0" smtClean="0"/>
              <a:t>Logic Gates</a:t>
            </a:r>
            <a:endParaRPr lang="en-US" dirty="0"/>
          </a:p>
        </p:txBody>
      </p:sp>
      <p:sp>
        <p:nvSpPr>
          <p:cNvPr id="2" name="Rectangle 1"/>
          <p:cNvSpPr/>
          <p:nvPr/>
        </p:nvSpPr>
        <p:spPr>
          <a:xfrm>
            <a:off x="457200" y="990600"/>
            <a:ext cx="8458200" cy="830997"/>
          </a:xfrm>
          <a:prstGeom prst="rect">
            <a:avLst/>
          </a:prstGeom>
        </p:spPr>
        <p:txBody>
          <a:bodyPr wrap="square">
            <a:spAutoFit/>
          </a:bodyPr>
          <a:lstStyle/>
          <a:p>
            <a:r>
              <a:rPr lang="en-IN" sz="2400" dirty="0">
                <a:solidFill>
                  <a:srgbClr val="CD6400"/>
                </a:solidFill>
              </a:rPr>
              <a:t>XOR Gate or Exclusive OR gate</a:t>
            </a:r>
            <a:r>
              <a:rPr lang="en-IN" sz="2400" b="1" dirty="0">
                <a:solidFill>
                  <a:srgbClr val="002060"/>
                </a:solidFill>
              </a:rPr>
              <a:t>: </a:t>
            </a:r>
            <a:r>
              <a:rPr lang="en-IN" sz="2400" dirty="0" smtClean="0">
                <a:solidFill>
                  <a:srgbClr val="002060"/>
                </a:solidFill>
              </a:rPr>
              <a:t> </a:t>
            </a:r>
            <a:r>
              <a:rPr lang="en-IN" sz="2400" dirty="0">
                <a:solidFill>
                  <a:srgbClr val="002060"/>
                </a:solidFill>
              </a:rPr>
              <a:t>output is HIGH only when any one of the input is HIGH. </a:t>
            </a:r>
            <a:r>
              <a:rPr lang="en-IN" sz="2400" dirty="0" smtClean="0">
                <a:solidFill>
                  <a:srgbClr val="002060"/>
                </a:solidFill>
              </a:rPr>
              <a:t> (inequality comparator)</a:t>
            </a:r>
            <a:endParaRPr lang="en-IN" sz="2400" dirty="0">
              <a:solidFill>
                <a:srgbClr val="00206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7" name="Object 6"/>
          <p:cNvGraphicFramePr>
            <a:graphicFrameLocks noChangeAspect="1"/>
          </p:cNvGraphicFramePr>
          <p:nvPr>
            <p:extLst>
              <p:ext uri="{D42A27DB-BD31-4B8C-83A1-F6EECF244321}">
                <p14:modId xmlns:p14="http://schemas.microsoft.com/office/powerpoint/2010/main" val="3648830067"/>
              </p:ext>
            </p:extLst>
          </p:nvPr>
        </p:nvGraphicFramePr>
        <p:xfrm>
          <a:off x="3076575" y="2667000"/>
          <a:ext cx="2257425" cy="838200"/>
        </p:xfrm>
        <a:graphic>
          <a:graphicData uri="http://schemas.openxmlformats.org/presentationml/2006/ole">
            <mc:AlternateContent xmlns:mc="http://schemas.openxmlformats.org/markup-compatibility/2006">
              <mc:Choice xmlns:v="urn:schemas-microsoft-com:vml" Requires="v">
                <p:oleObj spid="_x0000_s4367" r:id="rId3" imgW="2057400" imgH="553212" progId="SmartDraw.2">
                  <p:embed/>
                </p:oleObj>
              </mc:Choice>
              <mc:Fallback>
                <p:oleObj r:id="rId3" imgW="2057400" imgH="553212" progId="SmartDraw.2">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6575" y="2667000"/>
                        <a:ext cx="2257425" cy="838200"/>
                      </a:xfrm>
                      <a:prstGeom prst="rect">
                        <a:avLst/>
                      </a:prstGeom>
                      <a:noFill/>
                    </p:spPr>
                  </p:pic>
                </p:oleObj>
              </mc:Fallback>
            </mc:AlternateContent>
          </a:graphicData>
        </a:graphic>
      </p:graphicFrame>
      <p:sp>
        <p:nvSpPr>
          <p:cNvPr id="8" name="TextBox 7"/>
          <p:cNvSpPr txBox="1"/>
          <p:nvPr/>
        </p:nvSpPr>
        <p:spPr>
          <a:xfrm>
            <a:off x="473764" y="3581400"/>
            <a:ext cx="8289235" cy="1938992"/>
          </a:xfrm>
          <a:prstGeom prst="rect">
            <a:avLst/>
          </a:prstGeom>
          <a:noFill/>
        </p:spPr>
        <p:txBody>
          <a:bodyPr wrap="square" rtlCol="0">
            <a:spAutoFit/>
          </a:bodyPr>
          <a:lstStyle/>
          <a:p>
            <a:pPr algn="just"/>
            <a:r>
              <a:rPr lang="en-IN" sz="2400" dirty="0">
                <a:solidFill>
                  <a:srgbClr val="CD6400"/>
                </a:solidFill>
              </a:rPr>
              <a:t>XNOR Gate or Exclusive NOR Gate</a:t>
            </a:r>
            <a:r>
              <a:rPr lang="en-IN" sz="2400" dirty="0"/>
              <a:t>: </a:t>
            </a:r>
            <a:r>
              <a:rPr lang="en-IN" sz="2400" dirty="0" smtClean="0"/>
              <a:t>complementary </a:t>
            </a:r>
            <a:r>
              <a:rPr lang="en-IN" sz="2400" dirty="0"/>
              <a:t>of XOR </a:t>
            </a:r>
            <a:r>
              <a:rPr lang="en-IN" sz="2400" dirty="0" smtClean="0"/>
              <a:t>operation.</a:t>
            </a:r>
          </a:p>
          <a:p>
            <a:pPr algn="just"/>
            <a:r>
              <a:rPr lang="en-IN" sz="2400" dirty="0" smtClean="0"/>
              <a:t> </a:t>
            </a:r>
            <a:r>
              <a:rPr lang="en-IN" sz="2400" dirty="0"/>
              <a:t>The output of XNOR gate is High, when all the inputs are identical; otherwise it is low.</a:t>
            </a:r>
          </a:p>
          <a:p>
            <a:pPr algn="just"/>
            <a:endParaRPr lang="en-IN" sz="2400" dirty="0"/>
          </a:p>
        </p:txBody>
      </p:sp>
      <p:sp>
        <p:nvSpPr>
          <p:cNvPr id="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0" name="Object 9"/>
          <p:cNvGraphicFramePr>
            <a:graphicFrameLocks noChangeAspect="1"/>
          </p:cNvGraphicFramePr>
          <p:nvPr>
            <p:extLst>
              <p:ext uri="{D42A27DB-BD31-4B8C-83A1-F6EECF244321}">
                <p14:modId xmlns:p14="http://schemas.microsoft.com/office/powerpoint/2010/main" val="1518400982"/>
              </p:ext>
            </p:extLst>
          </p:nvPr>
        </p:nvGraphicFramePr>
        <p:xfrm>
          <a:off x="3048000" y="5257800"/>
          <a:ext cx="2286000" cy="836235"/>
        </p:xfrm>
        <a:graphic>
          <a:graphicData uri="http://schemas.openxmlformats.org/presentationml/2006/ole">
            <mc:AlternateContent xmlns:mc="http://schemas.openxmlformats.org/markup-compatibility/2006">
              <mc:Choice xmlns:v="urn:schemas-microsoft-com:vml" Requires="v">
                <p:oleObj spid="_x0000_s4368" r:id="rId5" imgW="1993392" imgH="635508" progId="SmartDraw.2">
                  <p:embed/>
                </p:oleObj>
              </mc:Choice>
              <mc:Fallback>
                <p:oleObj r:id="rId5" imgW="1993392" imgH="635508" progId="SmartDraw.2">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5257800"/>
                        <a:ext cx="2286000" cy="836235"/>
                      </a:xfrm>
                      <a:prstGeom prst="rect">
                        <a:avLst/>
                      </a:prstGeom>
                      <a:noFill/>
                    </p:spPr>
                  </p:pic>
                </p:oleObj>
              </mc:Fallback>
            </mc:AlternateContent>
          </a:graphicData>
        </a:graphic>
      </p:graphicFrame>
    </p:spTree>
    <p:extLst>
      <p:ext uri="{BB962C8B-B14F-4D97-AF65-F5344CB8AC3E}">
        <p14:creationId xmlns:p14="http://schemas.microsoft.com/office/powerpoint/2010/main" val="18473692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pPr/>
              <a:t>14</a:t>
            </a:fld>
            <a:endParaRPr lang="en-US"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541440" y="922320"/>
              <a:ext cx="5022360" cy="3188160"/>
            </p14:xfrm>
          </p:contentPart>
        </mc:Choice>
        <mc:Fallback xmlns="">
          <p:pic>
            <p:nvPicPr>
              <p:cNvPr id="2" name="Ink 1"/>
              <p:cNvPicPr/>
              <p:nvPr/>
            </p:nvPicPr>
            <p:blipFill>
              <a:blip r:embed="rId3"/>
              <a:stretch>
                <a:fillRect/>
              </a:stretch>
            </p:blipFill>
            <p:spPr>
              <a:xfrm>
                <a:off x="525600" y="906840"/>
                <a:ext cx="5054040" cy="3219480"/>
              </a:xfrm>
              <a:prstGeom prst="rect">
                <a:avLst/>
              </a:prstGeom>
            </p:spPr>
          </p:pic>
        </mc:Fallback>
      </mc:AlternateContent>
    </p:spTree>
    <p:extLst>
      <p:ext uri="{BB962C8B-B14F-4D97-AF65-F5344CB8AC3E}">
        <p14:creationId xmlns:p14="http://schemas.microsoft.com/office/powerpoint/2010/main" val="22635955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pPr/>
              <a:t>15</a:t>
            </a:fld>
            <a:endParaRPr lang="en-US"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524160" y="960480"/>
              <a:ext cx="3481920" cy="3613680"/>
            </p14:xfrm>
          </p:contentPart>
        </mc:Choice>
        <mc:Fallback xmlns="">
          <p:pic>
            <p:nvPicPr>
              <p:cNvPr id="2" name="Ink 1"/>
              <p:cNvPicPr/>
              <p:nvPr/>
            </p:nvPicPr>
            <p:blipFill>
              <a:blip r:embed="rId3"/>
              <a:stretch>
                <a:fillRect/>
              </a:stretch>
            </p:blipFill>
            <p:spPr>
              <a:xfrm>
                <a:off x="508320" y="945000"/>
                <a:ext cx="3513600" cy="3645000"/>
              </a:xfrm>
              <a:prstGeom prst="rect">
                <a:avLst/>
              </a:prstGeom>
            </p:spPr>
          </p:pic>
        </mc:Fallback>
      </mc:AlternateContent>
    </p:spTree>
    <p:extLst>
      <p:ext uri="{BB962C8B-B14F-4D97-AF65-F5344CB8AC3E}">
        <p14:creationId xmlns:p14="http://schemas.microsoft.com/office/powerpoint/2010/main" val="24768878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pPr/>
              <a:t>16</a:t>
            </a:fld>
            <a:endParaRPr lang="en-US"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067400" y="832680"/>
              <a:ext cx="9948960" cy="4830840"/>
            </p14:xfrm>
          </p:contentPart>
        </mc:Choice>
        <mc:Fallback xmlns="">
          <p:pic>
            <p:nvPicPr>
              <p:cNvPr id="2" name="Ink 1"/>
              <p:cNvPicPr/>
              <p:nvPr/>
            </p:nvPicPr>
            <p:blipFill>
              <a:blip r:embed="rId3"/>
              <a:stretch>
                <a:fillRect/>
              </a:stretch>
            </p:blipFill>
            <p:spPr>
              <a:xfrm>
                <a:off x="-1083240" y="817200"/>
                <a:ext cx="9979920" cy="4861800"/>
              </a:xfrm>
              <a:prstGeom prst="rect">
                <a:avLst/>
              </a:prstGeom>
            </p:spPr>
          </p:pic>
        </mc:Fallback>
      </mc:AlternateContent>
    </p:spTree>
    <p:extLst>
      <p:ext uri="{BB962C8B-B14F-4D97-AF65-F5344CB8AC3E}">
        <p14:creationId xmlns:p14="http://schemas.microsoft.com/office/powerpoint/2010/main" val="4113058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pPr/>
              <a:t>17</a:t>
            </a:fld>
            <a:endParaRPr lang="en-US"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42920" y="1054440"/>
              <a:ext cx="8828280" cy="3167280"/>
            </p14:xfrm>
          </p:contentPart>
        </mc:Choice>
        <mc:Fallback xmlns="">
          <p:pic>
            <p:nvPicPr>
              <p:cNvPr id="2" name="Ink 1"/>
              <p:cNvPicPr/>
              <p:nvPr/>
            </p:nvPicPr>
            <p:blipFill>
              <a:blip r:embed="rId3"/>
              <a:stretch>
                <a:fillRect/>
              </a:stretch>
            </p:blipFill>
            <p:spPr>
              <a:xfrm>
                <a:off x="127080" y="1038960"/>
                <a:ext cx="8858880" cy="3198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4556520" y="3855960"/>
              <a:ext cx="3830760" cy="2542680"/>
            </p14:xfrm>
          </p:contentPart>
        </mc:Choice>
        <mc:Fallback xmlns="">
          <p:pic>
            <p:nvPicPr>
              <p:cNvPr id="3" name="Ink 2"/>
              <p:cNvPicPr/>
              <p:nvPr/>
            </p:nvPicPr>
            <p:blipFill>
              <a:blip r:embed="rId5"/>
              <a:stretch>
                <a:fillRect/>
              </a:stretch>
            </p:blipFill>
            <p:spPr>
              <a:xfrm>
                <a:off x="4541040" y="3840840"/>
                <a:ext cx="3861360" cy="2573640"/>
              </a:xfrm>
              <a:prstGeom prst="rect">
                <a:avLst/>
              </a:prstGeom>
            </p:spPr>
          </p:pic>
        </mc:Fallback>
      </mc:AlternateContent>
    </p:spTree>
    <p:extLst>
      <p:ext uri="{BB962C8B-B14F-4D97-AF65-F5344CB8AC3E}">
        <p14:creationId xmlns:p14="http://schemas.microsoft.com/office/powerpoint/2010/main" val="30827837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pPr/>
              <a:t>18</a:t>
            </a:fld>
            <a:endParaRPr lang="en-US"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307440" y="1169280"/>
              <a:ext cx="8268840" cy="3808080"/>
            </p14:xfrm>
          </p:contentPart>
        </mc:Choice>
        <mc:Fallback xmlns="">
          <p:pic>
            <p:nvPicPr>
              <p:cNvPr id="2" name="Ink 1"/>
              <p:cNvPicPr/>
              <p:nvPr/>
            </p:nvPicPr>
            <p:blipFill>
              <a:blip r:embed="rId3"/>
              <a:stretch>
                <a:fillRect/>
              </a:stretch>
            </p:blipFill>
            <p:spPr>
              <a:xfrm>
                <a:off x="291600" y="1153800"/>
                <a:ext cx="8300880" cy="38386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1050480" y="2322000"/>
              <a:ext cx="7866000" cy="3810240"/>
            </p14:xfrm>
          </p:contentPart>
        </mc:Choice>
        <mc:Fallback xmlns="">
          <p:pic>
            <p:nvPicPr>
              <p:cNvPr id="3" name="Ink 2"/>
              <p:cNvPicPr/>
              <p:nvPr/>
            </p:nvPicPr>
            <p:blipFill>
              <a:blip r:embed="rId5"/>
              <a:stretch>
                <a:fillRect/>
              </a:stretch>
            </p:blipFill>
            <p:spPr>
              <a:xfrm>
                <a:off x="1034640" y="2306880"/>
                <a:ext cx="7896960" cy="3839760"/>
              </a:xfrm>
              <a:prstGeom prst="rect">
                <a:avLst/>
              </a:prstGeom>
            </p:spPr>
          </p:pic>
        </mc:Fallback>
      </mc:AlternateContent>
    </p:spTree>
    <p:extLst>
      <p:ext uri="{BB962C8B-B14F-4D97-AF65-F5344CB8AC3E}">
        <p14:creationId xmlns:p14="http://schemas.microsoft.com/office/powerpoint/2010/main" val="35559582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pPr/>
              <a:t>19</a:t>
            </a:fld>
            <a:endParaRPr lang="en-US"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65960" y="852120"/>
              <a:ext cx="8197560" cy="3552840"/>
            </p14:xfrm>
          </p:contentPart>
        </mc:Choice>
        <mc:Fallback xmlns="">
          <p:pic>
            <p:nvPicPr>
              <p:cNvPr id="2" name="Ink 1"/>
              <p:cNvPicPr/>
              <p:nvPr/>
            </p:nvPicPr>
            <p:blipFill>
              <a:blip r:embed="rId3"/>
              <a:stretch>
                <a:fillRect/>
              </a:stretch>
            </p:blipFill>
            <p:spPr>
              <a:xfrm>
                <a:off x="150480" y="836640"/>
                <a:ext cx="8223480" cy="3580920"/>
              </a:xfrm>
              <a:prstGeom prst="rect">
                <a:avLst/>
              </a:prstGeom>
            </p:spPr>
          </p:pic>
        </mc:Fallback>
      </mc:AlternateContent>
    </p:spTree>
    <p:extLst>
      <p:ext uri="{BB962C8B-B14F-4D97-AF65-F5344CB8AC3E}">
        <p14:creationId xmlns:p14="http://schemas.microsoft.com/office/powerpoint/2010/main" val="2539888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a:spLocks noChangeArrowheads="1"/>
          </p:cNvSpPr>
          <p:nvPr/>
        </p:nvSpPr>
        <p:spPr bwMode="auto">
          <a:xfrm>
            <a:off x="0" y="6583363"/>
            <a:ext cx="9144000" cy="274637"/>
          </a:xfrm>
          <a:prstGeom prst="rect">
            <a:avLst/>
          </a:prstGeom>
          <a:solidFill>
            <a:srgbClr val="CC6600">
              <a:alpha val="85097"/>
            </a:srgbClr>
          </a:solid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endParaRPr lang="en-US" sz="1200" b="1" i="1" dirty="0" smtClean="0"/>
          </a:p>
        </p:txBody>
      </p:sp>
      <p:sp>
        <p:nvSpPr>
          <p:cNvPr id="3075" name="Text Box 3"/>
          <p:cNvSpPr txBox="1">
            <a:spLocks noChangeArrowheads="1"/>
          </p:cNvSpPr>
          <p:nvPr/>
        </p:nvSpPr>
        <p:spPr bwMode="auto">
          <a:xfrm>
            <a:off x="0" y="6583362"/>
            <a:ext cx="914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pPr>
            <a:r>
              <a:rPr lang="en-US" altLang="en-US" sz="1200" b="1" dirty="0">
                <a:solidFill>
                  <a:schemeClr val="bg1"/>
                </a:solidFill>
              </a:rPr>
              <a:t>Department of Electronics and Communication Engineering, MIT, </a:t>
            </a:r>
            <a:r>
              <a:rPr lang="en-US" altLang="en-US" sz="1200" b="1" dirty="0" err="1">
                <a:solidFill>
                  <a:schemeClr val="bg1"/>
                </a:solidFill>
              </a:rPr>
              <a:t>Manipal</a:t>
            </a:r>
            <a:endParaRPr lang="en-US" altLang="en-US" sz="1200" b="1" dirty="0">
              <a:solidFill>
                <a:schemeClr val="bg1"/>
              </a:solidFill>
            </a:endParaRPr>
          </a:p>
        </p:txBody>
      </p:sp>
      <p:sp>
        <p:nvSpPr>
          <p:cNvPr id="3076" name="TextBox 1"/>
          <p:cNvSpPr txBox="1">
            <a:spLocks noChangeArrowheads="1"/>
          </p:cNvSpPr>
          <p:nvPr/>
        </p:nvSpPr>
        <p:spPr bwMode="auto">
          <a:xfrm>
            <a:off x="8686800" y="65532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2</a:t>
            </a:r>
          </a:p>
        </p:txBody>
      </p:sp>
      <p:pic>
        <p:nvPicPr>
          <p:cNvPr id="9" name="Picture 7" descr="Mahe-Logo-emb"/>
          <p:cNvPicPr>
            <a:picLocks noChangeAspect="1" noChangeArrowheads="1"/>
          </p:cNvPicPr>
          <p:nvPr/>
        </p:nvPicPr>
        <p:blipFill>
          <a:blip r:embed="rId3">
            <a:extLst>
              <a:ext uri="{28A0092B-C50C-407E-A947-70E740481C1C}">
                <a14:useLocalDpi xmlns:a14="http://schemas.microsoft.com/office/drawing/2010/main" val="0"/>
              </a:ext>
            </a:extLst>
          </a:blip>
          <a:srcRect t="-551"/>
          <a:stretch>
            <a:fillRect/>
          </a:stretch>
        </p:blipFill>
        <p:spPr bwMode="auto">
          <a:xfrm>
            <a:off x="241300" y="15875"/>
            <a:ext cx="36512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8"/>
          <p:cNvSpPr>
            <a:spLocks noChangeShapeType="1"/>
          </p:cNvSpPr>
          <p:nvPr/>
        </p:nvSpPr>
        <p:spPr bwMode="auto">
          <a:xfrm>
            <a:off x="0" y="723900"/>
            <a:ext cx="9169400" cy="0"/>
          </a:xfrm>
          <a:prstGeom prst="line">
            <a:avLst/>
          </a:prstGeom>
          <a:noFill/>
          <a:ln w="57150" cmpd="thinThick">
            <a:solidFill>
              <a:srgbClr val="CC6600"/>
            </a:solidFill>
            <a:round/>
            <a:headEnd/>
            <a:tailEnd/>
          </a:ln>
        </p:spPr>
        <p:txBody>
          <a:bodyPr/>
          <a:lstStyle/>
          <a:p>
            <a:pPr>
              <a:defRPr/>
            </a:pPr>
            <a:endParaRPr lang="en-US"/>
          </a:p>
        </p:txBody>
      </p:sp>
      <p:sp>
        <p:nvSpPr>
          <p:cNvPr id="5" name="Slide Number Placeholder 4"/>
          <p:cNvSpPr>
            <a:spLocks noGrp="1"/>
          </p:cNvSpPr>
          <p:nvPr>
            <p:ph type="sldNum" sz="quarter" idx="12"/>
          </p:nvPr>
        </p:nvSpPr>
        <p:spPr/>
        <p:txBody>
          <a:bodyPr/>
          <a:lstStyle/>
          <a:p>
            <a:fld id="{7DB72B6B-351E-47F5-8A9F-408C781D2328}" type="slidenum">
              <a:rPr lang="en-US" smtClean="0"/>
              <a:t>2</a:t>
            </a:fld>
            <a:endParaRPr lang="en-US" dirty="0"/>
          </a:p>
        </p:txBody>
      </p:sp>
      <p:sp>
        <p:nvSpPr>
          <p:cNvPr id="2" name="Content Placeholder 1"/>
          <p:cNvSpPr>
            <a:spLocks noGrp="1"/>
          </p:cNvSpPr>
          <p:nvPr>
            <p:ph idx="1"/>
          </p:nvPr>
        </p:nvSpPr>
        <p:spPr/>
        <p:txBody>
          <a:bodyPr/>
          <a:lstStyle/>
          <a:p>
            <a:pPr marL="0" indent="0" algn="ctr">
              <a:buNone/>
            </a:pPr>
            <a:r>
              <a:rPr lang="en-US" dirty="0" smtClean="0"/>
              <a:t>MODULE -2</a:t>
            </a:r>
          </a:p>
          <a:p>
            <a:pPr marL="0" indent="0" algn="ctr">
              <a:buNone/>
            </a:pPr>
            <a:endParaRPr lang="en-US" dirty="0"/>
          </a:p>
          <a:p>
            <a:pPr marL="0" indent="0" algn="ctr">
              <a:buNone/>
            </a:pPr>
            <a:endParaRPr lang="en-US" dirty="0" smtClean="0"/>
          </a:p>
          <a:p>
            <a:pPr marL="0" indent="0" algn="ctr">
              <a:buNone/>
            </a:pPr>
            <a:r>
              <a:rPr lang="en-US" sz="3600" b="1" dirty="0" smtClean="0"/>
              <a:t>LOGIC GATES</a:t>
            </a:r>
          </a:p>
          <a:p>
            <a:pPr marL="0" indent="0" algn="ctr">
              <a:buNone/>
            </a:pPr>
            <a:endParaRPr lang="en-US" dirty="0"/>
          </a:p>
          <a:p>
            <a:pPr marL="0" indent="0" algn="ctr">
              <a:buNone/>
            </a:pPr>
            <a:endParaRPr lang="en-US" dirty="0" smtClean="0"/>
          </a:p>
          <a:p>
            <a:pPr marL="0" indent="0" algn="ctr">
              <a:buNone/>
            </a:pPr>
            <a:endParaRPr lang="en-IN" dirty="0"/>
          </a:p>
        </p:txBody>
      </p:sp>
      <p:sp>
        <p:nvSpPr>
          <p:cNvPr id="6" name="Title 5"/>
          <p:cNvSpPr>
            <a:spLocks noGrp="1"/>
          </p:cNvSpPr>
          <p:nvPr>
            <p:ph type="title"/>
          </p:nvPr>
        </p:nvSpPr>
        <p:spPr/>
        <p:txBody>
          <a:bodyPr/>
          <a:lstStyle/>
          <a:p>
            <a:r>
              <a:rPr lang="en-US" dirty="0" smtClean="0"/>
              <a:t>Boolean Algebra &amp; Logic gates</a:t>
            </a:r>
            <a:endParaRPr lang="en-IN" dirty="0"/>
          </a:p>
        </p:txBody>
      </p:sp>
    </p:spTree>
    <p:extLst>
      <p:ext uri="{BB962C8B-B14F-4D97-AF65-F5344CB8AC3E}">
        <p14:creationId xmlns:p14="http://schemas.microsoft.com/office/powerpoint/2010/main" val="19284077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pPr/>
              <a:t>20</a:t>
            </a:fld>
            <a:endParaRPr lang="en-US"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734760" y="1504800"/>
              <a:ext cx="4087080" cy="4530240"/>
            </p14:xfrm>
          </p:contentPart>
        </mc:Choice>
        <mc:Fallback xmlns="">
          <p:pic>
            <p:nvPicPr>
              <p:cNvPr id="2" name="Ink 1"/>
              <p:cNvPicPr/>
              <p:nvPr/>
            </p:nvPicPr>
            <p:blipFill>
              <a:blip r:embed="rId3"/>
              <a:stretch>
                <a:fillRect/>
              </a:stretch>
            </p:blipFill>
            <p:spPr>
              <a:xfrm>
                <a:off x="720000" y="1490040"/>
                <a:ext cx="4114440" cy="4560840"/>
              </a:xfrm>
              <a:prstGeom prst="rect">
                <a:avLst/>
              </a:prstGeom>
            </p:spPr>
          </p:pic>
        </mc:Fallback>
      </mc:AlternateContent>
    </p:spTree>
    <p:extLst>
      <p:ext uri="{BB962C8B-B14F-4D97-AF65-F5344CB8AC3E}">
        <p14:creationId xmlns:p14="http://schemas.microsoft.com/office/powerpoint/2010/main" val="4013461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pPr/>
              <a:t>21</a:t>
            </a:fld>
            <a:endParaRPr lang="en-US"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270720" y="1057320"/>
              <a:ext cx="8672400" cy="4478760"/>
            </p14:xfrm>
          </p:contentPart>
        </mc:Choice>
        <mc:Fallback xmlns="">
          <p:pic>
            <p:nvPicPr>
              <p:cNvPr id="5" name="Ink 4"/>
              <p:cNvPicPr/>
              <p:nvPr/>
            </p:nvPicPr>
            <p:blipFill>
              <a:blip r:embed="rId3"/>
              <a:stretch>
                <a:fillRect/>
              </a:stretch>
            </p:blipFill>
            <p:spPr>
              <a:xfrm>
                <a:off x="255240" y="1042200"/>
                <a:ext cx="8703360" cy="4509000"/>
              </a:xfrm>
              <a:prstGeom prst="rect">
                <a:avLst/>
              </a:prstGeom>
            </p:spPr>
          </p:pic>
        </mc:Fallback>
      </mc:AlternateContent>
    </p:spTree>
    <p:extLst>
      <p:ext uri="{BB962C8B-B14F-4D97-AF65-F5344CB8AC3E}">
        <p14:creationId xmlns:p14="http://schemas.microsoft.com/office/powerpoint/2010/main" val="2928366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pPr/>
              <a:t>22</a:t>
            </a:fld>
            <a:endParaRPr lang="en-US"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327600" y="978840"/>
              <a:ext cx="6666120" cy="1845360"/>
            </p14:xfrm>
          </p:contentPart>
        </mc:Choice>
        <mc:Fallback xmlns="">
          <p:pic>
            <p:nvPicPr>
              <p:cNvPr id="5" name="Ink 4"/>
              <p:cNvPicPr/>
              <p:nvPr/>
            </p:nvPicPr>
            <p:blipFill>
              <a:blip r:embed="rId3"/>
              <a:stretch>
                <a:fillRect/>
              </a:stretch>
            </p:blipFill>
            <p:spPr>
              <a:xfrm>
                <a:off x="312120" y="963000"/>
                <a:ext cx="6697440" cy="18766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847440" y="1547640"/>
              <a:ext cx="8317080" cy="4189680"/>
            </p14:xfrm>
          </p:contentPart>
        </mc:Choice>
        <mc:Fallback xmlns="">
          <p:pic>
            <p:nvPicPr>
              <p:cNvPr id="6" name="Ink 5"/>
              <p:cNvPicPr/>
              <p:nvPr/>
            </p:nvPicPr>
            <p:blipFill>
              <a:blip r:embed="rId5"/>
              <a:stretch>
                <a:fillRect/>
              </a:stretch>
            </p:blipFill>
            <p:spPr>
              <a:xfrm>
                <a:off x="832320" y="1532520"/>
                <a:ext cx="8346960" cy="4219560"/>
              </a:xfrm>
              <a:prstGeom prst="rect">
                <a:avLst/>
              </a:prstGeom>
            </p:spPr>
          </p:pic>
        </mc:Fallback>
      </mc:AlternateContent>
    </p:spTree>
    <p:extLst>
      <p:ext uri="{BB962C8B-B14F-4D97-AF65-F5344CB8AC3E}">
        <p14:creationId xmlns:p14="http://schemas.microsoft.com/office/powerpoint/2010/main" val="23011538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pPr/>
              <a:t>23</a:t>
            </a:fld>
            <a:endParaRPr lang="en-US" dirty="0"/>
          </a:p>
        </p:txBody>
      </p:sp>
    </p:spTree>
    <p:extLst>
      <p:ext uri="{BB962C8B-B14F-4D97-AF65-F5344CB8AC3E}">
        <p14:creationId xmlns:p14="http://schemas.microsoft.com/office/powerpoint/2010/main" val="7522886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pPr/>
              <a:t>24</a:t>
            </a:fld>
            <a:endParaRPr lang="en-US" dirty="0"/>
          </a:p>
        </p:txBody>
      </p:sp>
    </p:spTree>
    <p:extLst>
      <p:ext uri="{BB962C8B-B14F-4D97-AF65-F5344CB8AC3E}">
        <p14:creationId xmlns:p14="http://schemas.microsoft.com/office/powerpoint/2010/main" val="23069643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t>25</a:t>
            </a:fld>
            <a:endParaRPr lang="en-US" dirty="0"/>
          </a:p>
        </p:txBody>
      </p:sp>
      <p:sp>
        <p:nvSpPr>
          <p:cNvPr id="5" name="Content Placeholder 4"/>
          <p:cNvSpPr>
            <a:spLocks noGrp="1"/>
          </p:cNvSpPr>
          <p:nvPr>
            <p:ph idx="1"/>
          </p:nvPr>
        </p:nvSpPr>
        <p:spPr>
          <a:xfrm>
            <a:off x="457200" y="1066800"/>
            <a:ext cx="8229600" cy="4525963"/>
          </a:xfrm>
        </p:spPr>
        <p:txBody>
          <a:bodyPr/>
          <a:lstStyle/>
          <a:p>
            <a:pPr marL="0" indent="0">
              <a:buNone/>
            </a:pPr>
            <a:endParaRPr lang="en-IN" b="1" dirty="0" smtClean="0">
              <a:solidFill>
                <a:srgbClr val="A85000"/>
              </a:solidFill>
            </a:endParaRPr>
          </a:p>
          <a:p>
            <a:pPr marL="0" indent="0">
              <a:buNone/>
            </a:pPr>
            <a:endParaRPr lang="en-IN" b="1" dirty="0">
              <a:solidFill>
                <a:srgbClr val="A85000"/>
              </a:solidFill>
            </a:endParaRPr>
          </a:p>
          <a:p>
            <a:pPr marL="0" indent="0">
              <a:buNone/>
            </a:pPr>
            <a:r>
              <a:rPr lang="en-IN" b="1" dirty="0" smtClean="0">
                <a:solidFill>
                  <a:srgbClr val="A85000"/>
                </a:solidFill>
              </a:rPr>
              <a:t>Types </a:t>
            </a:r>
            <a:r>
              <a:rPr lang="en-IN" b="1" dirty="0">
                <a:solidFill>
                  <a:srgbClr val="A85000"/>
                </a:solidFill>
              </a:rPr>
              <a:t>of Digital Circuits: </a:t>
            </a:r>
            <a:endParaRPr lang="en-IN" b="1" dirty="0" smtClean="0">
              <a:solidFill>
                <a:srgbClr val="A85000"/>
              </a:solidFill>
            </a:endParaRPr>
          </a:p>
          <a:p>
            <a:pPr marL="0" indent="0">
              <a:buNone/>
            </a:pPr>
            <a:endParaRPr lang="en-IN" dirty="0">
              <a:solidFill>
                <a:srgbClr val="A85000"/>
              </a:solidFill>
            </a:endParaRPr>
          </a:p>
          <a:p>
            <a:pPr lvl="0"/>
            <a:r>
              <a:rPr lang="en-IN" sz="2400" dirty="0" smtClean="0">
                <a:solidFill>
                  <a:srgbClr val="002060"/>
                </a:solidFill>
              </a:rPr>
              <a:t>Combinational </a:t>
            </a:r>
            <a:r>
              <a:rPr lang="en-IN" sz="2400" dirty="0">
                <a:solidFill>
                  <a:srgbClr val="002060"/>
                </a:solidFill>
              </a:rPr>
              <a:t>Digital </a:t>
            </a:r>
            <a:r>
              <a:rPr lang="en-IN" sz="2400" dirty="0" smtClean="0">
                <a:solidFill>
                  <a:srgbClr val="002060"/>
                </a:solidFill>
              </a:rPr>
              <a:t>Circuits</a:t>
            </a:r>
          </a:p>
          <a:p>
            <a:pPr lvl="0"/>
            <a:endParaRPr lang="en-US" sz="2400" dirty="0">
              <a:solidFill>
                <a:srgbClr val="002060"/>
              </a:solidFill>
            </a:endParaRPr>
          </a:p>
          <a:p>
            <a:r>
              <a:rPr lang="en-IN" sz="2400" dirty="0">
                <a:solidFill>
                  <a:srgbClr val="002060"/>
                </a:solidFill>
              </a:rPr>
              <a:t>Sequential Digital Circuits</a:t>
            </a:r>
          </a:p>
          <a:p>
            <a:pPr lvl="0"/>
            <a:endParaRPr lang="en-IN" sz="2400" dirty="0">
              <a:solidFill>
                <a:srgbClr val="002060"/>
              </a:solidFill>
            </a:endParaRPr>
          </a:p>
          <a:p>
            <a:endParaRPr lang="en-IN" dirty="0"/>
          </a:p>
        </p:txBody>
      </p:sp>
      <p:sp>
        <p:nvSpPr>
          <p:cNvPr id="7" name="Title 2"/>
          <p:cNvSpPr txBox="1">
            <a:spLocks/>
          </p:cNvSpPr>
          <p:nvPr/>
        </p:nvSpPr>
        <p:spPr>
          <a:xfrm>
            <a:off x="622300" y="76200"/>
            <a:ext cx="8229600" cy="82708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b="1" i="1" kern="1200">
                <a:solidFill>
                  <a:srgbClr val="A85000"/>
                </a:solidFill>
                <a:latin typeface="Arial" panose="020B0604020202020204" pitchFamily="34" charset="0"/>
                <a:ea typeface="+mj-ea"/>
                <a:cs typeface="Arial" panose="020B0604020202020204" pitchFamily="34" charset="0"/>
              </a:defRPr>
            </a:lvl1pPr>
          </a:lstStyle>
          <a:p>
            <a:r>
              <a:rPr lang="en-US" dirty="0" smtClean="0"/>
              <a:t>Digital circuits</a:t>
            </a:r>
            <a:endParaRPr lang="en-US" dirty="0"/>
          </a:p>
        </p:txBody>
      </p:sp>
    </p:spTree>
    <p:extLst>
      <p:ext uri="{BB962C8B-B14F-4D97-AF65-F5344CB8AC3E}">
        <p14:creationId xmlns:p14="http://schemas.microsoft.com/office/powerpoint/2010/main" val="16079157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t>26</a:t>
            </a:fld>
            <a:endParaRPr lang="en-US" dirty="0"/>
          </a:p>
        </p:txBody>
      </p:sp>
      <p:sp>
        <p:nvSpPr>
          <p:cNvPr id="5" name="Content Placeholder 4"/>
          <p:cNvSpPr>
            <a:spLocks noGrp="1"/>
          </p:cNvSpPr>
          <p:nvPr>
            <p:ph idx="1"/>
          </p:nvPr>
        </p:nvSpPr>
        <p:spPr>
          <a:xfrm>
            <a:off x="457200" y="1066800"/>
            <a:ext cx="8229600" cy="4525963"/>
          </a:xfrm>
        </p:spPr>
        <p:txBody>
          <a:bodyPr/>
          <a:lstStyle/>
          <a:p>
            <a:pPr marL="0" indent="0">
              <a:buNone/>
            </a:pPr>
            <a:endParaRPr lang="en-IN" b="1" dirty="0" smtClean="0">
              <a:solidFill>
                <a:srgbClr val="A85000"/>
              </a:solidFill>
            </a:endParaRPr>
          </a:p>
          <a:p>
            <a:pPr marL="0" indent="0">
              <a:buNone/>
            </a:pPr>
            <a:endParaRPr lang="en-IN" b="1" dirty="0">
              <a:solidFill>
                <a:srgbClr val="A85000"/>
              </a:solidFill>
            </a:endParaRPr>
          </a:p>
          <a:p>
            <a:pPr lvl="0"/>
            <a:endParaRPr lang="en-IN" sz="2400" dirty="0">
              <a:solidFill>
                <a:srgbClr val="002060"/>
              </a:solidFill>
            </a:endParaRPr>
          </a:p>
          <a:p>
            <a:endParaRPr lang="en-IN" dirty="0"/>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381000" y="2209800"/>
            <a:ext cx="2971800" cy="1524000"/>
          </a:xfrm>
          <a:prstGeom prst="rect">
            <a:avLst/>
          </a:prstGeom>
          <a:noFill/>
          <a:ln>
            <a:noFill/>
          </a:ln>
        </p:spPr>
      </p:pic>
      <p:pic>
        <p:nvPicPr>
          <p:cNvPr id="8" name="Picture 7"/>
          <p:cNvPicPr/>
          <p:nvPr/>
        </p:nvPicPr>
        <p:blipFill>
          <a:blip r:embed="rId4">
            <a:extLst>
              <a:ext uri="{28A0092B-C50C-407E-A947-70E740481C1C}">
                <a14:useLocalDpi xmlns:a14="http://schemas.microsoft.com/office/drawing/2010/main" val="0"/>
              </a:ext>
            </a:extLst>
          </a:blip>
          <a:srcRect/>
          <a:stretch>
            <a:fillRect/>
          </a:stretch>
        </p:blipFill>
        <p:spPr bwMode="auto">
          <a:xfrm>
            <a:off x="4648200" y="2001837"/>
            <a:ext cx="3808730" cy="2417763"/>
          </a:xfrm>
          <a:prstGeom prst="rect">
            <a:avLst/>
          </a:prstGeom>
          <a:noFill/>
          <a:ln>
            <a:noFill/>
          </a:ln>
        </p:spPr>
      </p:pic>
      <p:sp>
        <p:nvSpPr>
          <p:cNvPr id="2" name="TextBox 1"/>
          <p:cNvSpPr txBox="1"/>
          <p:nvPr/>
        </p:nvSpPr>
        <p:spPr>
          <a:xfrm>
            <a:off x="1384300" y="5121965"/>
            <a:ext cx="6705600" cy="369332"/>
          </a:xfrm>
          <a:prstGeom prst="rect">
            <a:avLst/>
          </a:prstGeom>
          <a:noFill/>
        </p:spPr>
        <p:txBody>
          <a:bodyPr wrap="square" rtlCol="0">
            <a:spAutoFit/>
          </a:bodyPr>
          <a:lstStyle/>
          <a:p>
            <a:r>
              <a:rPr lang="en-US" dirty="0" smtClean="0"/>
              <a:t>Figure (a) Combinational Circuit    (b) Sequential circuit</a:t>
            </a:r>
            <a:endParaRPr lang="en-IN" dirty="0"/>
          </a:p>
        </p:txBody>
      </p:sp>
      <p:sp>
        <p:nvSpPr>
          <p:cNvPr id="3" name="TextBox 2"/>
          <p:cNvSpPr txBox="1"/>
          <p:nvPr/>
        </p:nvSpPr>
        <p:spPr>
          <a:xfrm>
            <a:off x="1524000" y="4191000"/>
            <a:ext cx="533400" cy="369332"/>
          </a:xfrm>
          <a:prstGeom prst="rect">
            <a:avLst/>
          </a:prstGeom>
          <a:noFill/>
        </p:spPr>
        <p:txBody>
          <a:bodyPr wrap="square" rtlCol="0">
            <a:spAutoFit/>
          </a:bodyPr>
          <a:lstStyle/>
          <a:p>
            <a:r>
              <a:rPr lang="en-US" dirty="0" smtClean="0"/>
              <a:t>(a)</a:t>
            </a:r>
            <a:endParaRPr lang="en-IN" dirty="0"/>
          </a:p>
        </p:txBody>
      </p:sp>
      <p:sp>
        <p:nvSpPr>
          <p:cNvPr id="10" name="TextBox 9"/>
          <p:cNvSpPr txBox="1"/>
          <p:nvPr/>
        </p:nvSpPr>
        <p:spPr>
          <a:xfrm>
            <a:off x="6019800" y="4375666"/>
            <a:ext cx="447558" cy="369332"/>
          </a:xfrm>
          <a:prstGeom prst="rect">
            <a:avLst/>
          </a:prstGeom>
          <a:noFill/>
        </p:spPr>
        <p:txBody>
          <a:bodyPr wrap="none" rtlCol="0">
            <a:spAutoFit/>
          </a:bodyPr>
          <a:lstStyle/>
          <a:p>
            <a:r>
              <a:rPr lang="en-US" dirty="0" smtClean="0"/>
              <a:t>(b)</a:t>
            </a:r>
            <a:endParaRPr lang="en-IN" dirty="0"/>
          </a:p>
        </p:txBody>
      </p:sp>
      <p:sp>
        <p:nvSpPr>
          <p:cNvPr id="9" name="Title 2"/>
          <p:cNvSpPr txBox="1">
            <a:spLocks/>
          </p:cNvSpPr>
          <p:nvPr/>
        </p:nvSpPr>
        <p:spPr>
          <a:xfrm>
            <a:off x="622300" y="76200"/>
            <a:ext cx="8229600" cy="82708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b="1" i="1" kern="1200">
                <a:solidFill>
                  <a:srgbClr val="A85000"/>
                </a:solidFill>
                <a:latin typeface="Arial" panose="020B0604020202020204" pitchFamily="34" charset="0"/>
                <a:ea typeface="+mj-ea"/>
                <a:cs typeface="Arial" panose="020B0604020202020204" pitchFamily="34" charset="0"/>
              </a:defRPr>
            </a:lvl1pPr>
          </a:lstStyle>
          <a:p>
            <a:r>
              <a:rPr lang="en-US" dirty="0" smtClean="0"/>
              <a:t>Digital circuits</a:t>
            </a:r>
            <a:endParaRPr lang="en-US" dirty="0"/>
          </a:p>
        </p:txBody>
      </p:sp>
    </p:spTree>
    <p:extLst>
      <p:ext uri="{BB962C8B-B14F-4D97-AF65-F5344CB8AC3E}">
        <p14:creationId xmlns:p14="http://schemas.microsoft.com/office/powerpoint/2010/main" val="3382776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t>27</a:t>
            </a:fld>
            <a:endParaRPr lang="en-US" dirty="0"/>
          </a:p>
        </p:txBody>
      </p:sp>
      <p:sp>
        <p:nvSpPr>
          <p:cNvPr id="5" name="Content Placeholder 4"/>
          <p:cNvSpPr>
            <a:spLocks noGrp="1"/>
          </p:cNvSpPr>
          <p:nvPr>
            <p:ph idx="1"/>
          </p:nvPr>
        </p:nvSpPr>
        <p:spPr>
          <a:xfrm>
            <a:off x="480391" y="1447800"/>
            <a:ext cx="8394700" cy="4525963"/>
          </a:xfrm>
        </p:spPr>
        <p:txBody>
          <a:bodyPr>
            <a:normAutofit fontScale="25000" lnSpcReduction="20000"/>
          </a:bodyPr>
          <a:lstStyle/>
          <a:p>
            <a:pPr marL="0" indent="0">
              <a:buNone/>
            </a:pPr>
            <a:r>
              <a:rPr lang="en-IN" sz="9600" b="1" dirty="0" smtClean="0">
                <a:solidFill>
                  <a:srgbClr val="002060"/>
                </a:solidFill>
              </a:rPr>
              <a:t>Elements </a:t>
            </a:r>
            <a:r>
              <a:rPr lang="en-IN" sz="9600" b="1" dirty="0">
                <a:solidFill>
                  <a:srgbClr val="002060"/>
                </a:solidFill>
              </a:rPr>
              <a:t>of combinational </a:t>
            </a:r>
            <a:r>
              <a:rPr lang="en-IN" sz="9600" b="1" dirty="0" smtClean="0">
                <a:solidFill>
                  <a:srgbClr val="002060"/>
                </a:solidFill>
              </a:rPr>
              <a:t>logic:</a:t>
            </a:r>
          </a:p>
          <a:p>
            <a:pPr marL="0" indent="0">
              <a:buNone/>
            </a:pPr>
            <a:endParaRPr lang="en-IN" sz="8800" b="1" dirty="0">
              <a:solidFill>
                <a:srgbClr val="002060"/>
              </a:solidFill>
            </a:endParaRPr>
          </a:p>
          <a:p>
            <a:pPr lvl="0" algn="just"/>
            <a:r>
              <a:rPr lang="en-IN" sz="9600" dirty="0" smtClean="0">
                <a:solidFill>
                  <a:srgbClr val="003399"/>
                </a:solidFill>
              </a:rPr>
              <a:t>Literal</a:t>
            </a:r>
            <a:endParaRPr lang="en-IN" sz="9600" dirty="0" smtClean="0">
              <a:solidFill>
                <a:srgbClr val="CD6400"/>
              </a:solidFill>
            </a:endParaRPr>
          </a:p>
          <a:p>
            <a:pPr marL="0" lvl="0" indent="0" algn="just">
              <a:buNone/>
            </a:pPr>
            <a:r>
              <a:rPr lang="en-IN" sz="8800" dirty="0">
                <a:solidFill>
                  <a:srgbClr val="CD6400"/>
                </a:solidFill>
              </a:rPr>
              <a:t> </a:t>
            </a:r>
            <a:r>
              <a:rPr lang="en-IN" sz="8800" dirty="0" smtClean="0">
                <a:solidFill>
                  <a:srgbClr val="CD6400"/>
                </a:solidFill>
              </a:rPr>
              <a:t>    </a:t>
            </a:r>
            <a:r>
              <a:rPr lang="en-IN" sz="8800" dirty="0" smtClean="0"/>
              <a:t>Ex-</a:t>
            </a:r>
            <a:r>
              <a:rPr lang="en-IN" sz="8800" dirty="0" smtClean="0">
                <a:solidFill>
                  <a:srgbClr val="CD6400"/>
                </a:solidFill>
              </a:rPr>
              <a:t> </a:t>
            </a:r>
            <a:r>
              <a:rPr lang="en-IN" sz="8800" dirty="0">
                <a:solidFill>
                  <a:srgbClr val="CD6400"/>
                </a:solidFill>
              </a:rPr>
              <a:t>X and X’ are both literals. Similarly ABCD’ consists of 4 </a:t>
            </a:r>
            <a:endParaRPr lang="en-IN" sz="8800" dirty="0" smtClean="0">
              <a:solidFill>
                <a:srgbClr val="CD6400"/>
              </a:solidFill>
            </a:endParaRPr>
          </a:p>
          <a:p>
            <a:pPr marL="0" lvl="0" indent="0" algn="just">
              <a:buNone/>
            </a:pPr>
            <a:r>
              <a:rPr lang="en-IN" sz="8800" dirty="0">
                <a:solidFill>
                  <a:srgbClr val="CD6400"/>
                </a:solidFill>
              </a:rPr>
              <a:t> </a:t>
            </a:r>
            <a:r>
              <a:rPr lang="en-IN" sz="8800" dirty="0" smtClean="0">
                <a:solidFill>
                  <a:srgbClr val="CD6400"/>
                </a:solidFill>
              </a:rPr>
              <a:t>     literals </a:t>
            </a:r>
            <a:r>
              <a:rPr lang="en-IN" sz="8800" dirty="0">
                <a:solidFill>
                  <a:srgbClr val="CD6400"/>
                </a:solidFill>
              </a:rPr>
              <a:t>A,B,C and D</a:t>
            </a:r>
            <a:r>
              <a:rPr lang="en-IN" sz="8800" dirty="0" smtClean="0">
                <a:solidFill>
                  <a:srgbClr val="CD6400"/>
                </a:solidFill>
              </a:rPr>
              <a:t>’.</a:t>
            </a:r>
          </a:p>
          <a:p>
            <a:pPr marL="0" lvl="0" indent="0" algn="just">
              <a:buNone/>
            </a:pPr>
            <a:endParaRPr lang="en-IN" sz="8800" dirty="0">
              <a:solidFill>
                <a:srgbClr val="CD6400"/>
              </a:solidFill>
            </a:endParaRPr>
          </a:p>
          <a:p>
            <a:pPr lvl="0" algn="just"/>
            <a:r>
              <a:rPr lang="en-IN" sz="9600" dirty="0">
                <a:solidFill>
                  <a:srgbClr val="003399"/>
                </a:solidFill>
              </a:rPr>
              <a:t>Product </a:t>
            </a:r>
            <a:r>
              <a:rPr lang="en-IN" sz="9600" dirty="0" smtClean="0">
                <a:solidFill>
                  <a:srgbClr val="003399"/>
                </a:solidFill>
              </a:rPr>
              <a:t>term</a:t>
            </a:r>
          </a:p>
          <a:p>
            <a:pPr marL="0" lvl="0" indent="0" algn="just">
              <a:buNone/>
            </a:pPr>
            <a:r>
              <a:rPr lang="en-IN" sz="9600" dirty="0"/>
              <a:t> </a:t>
            </a:r>
            <a:r>
              <a:rPr lang="en-IN" sz="9600" dirty="0" smtClean="0"/>
              <a:t>     </a:t>
            </a:r>
            <a:r>
              <a:rPr lang="en-IN" sz="8800" dirty="0" smtClean="0"/>
              <a:t>Ex- </a:t>
            </a:r>
            <a:r>
              <a:rPr lang="en-IN" sz="8800" dirty="0">
                <a:solidFill>
                  <a:srgbClr val="CD6400"/>
                </a:solidFill>
              </a:rPr>
              <a:t>X, XY’, XYZ are the product terms when X,Y,Z are </a:t>
            </a:r>
            <a:r>
              <a:rPr lang="en-IN" sz="8800" dirty="0" smtClean="0">
                <a:solidFill>
                  <a:srgbClr val="CD6400"/>
                </a:solidFill>
              </a:rPr>
              <a:t>Boolean</a:t>
            </a:r>
          </a:p>
          <a:p>
            <a:pPr marL="0" lvl="0" indent="0" algn="just">
              <a:buNone/>
            </a:pPr>
            <a:r>
              <a:rPr lang="en-IN" sz="8800" dirty="0">
                <a:solidFill>
                  <a:srgbClr val="CD6400"/>
                </a:solidFill>
              </a:rPr>
              <a:t> </a:t>
            </a:r>
            <a:r>
              <a:rPr lang="en-IN" sz="8800" dirty="0" smtClean="0">
                <a:solidFill>
                  <a:srgbClr val="CD6400"/>
                </a:solidFill>
              </a:rPr>
              <a:t>       variables.</a:t>
            </a:r>
          </a:p>
          <a:p>
            <a:pPr marL="0" lvl="0" indent="0" algn="just">
              <a:buNone/>
            </a:pPr>
            <a:endParaRPr lang="en-IN" sz="8800" dirty="0">
              <a:solidFill>
                <a:srgbClr val="CD6400"/>
              </a:solidFill>
            </a:endParaRPr>
          </a:p>
          <a:p>
            <a:pPr lvl="0" algn="just"/>
            <a:r>
              <a:rPr lang="en-IN" sz="9600" dirty="0">
                <a:solidFill>
                  <a:srgbClr val="003399"/>
                </a:solidFill>
              </a:rPr>
              <a:t>Sum </a:t>
            </a:r>
            <a:r>
              <a:rPr lang="en-IN" sz="9600" dirty="0" smtClean="0">
                <a:solidFill>
                  <a:srgbClr val="003399"/>
                </a:solidFill>
              </a:rPr>
              <a:t>term</a:t>
            </a:r>
            <a:endParaRPr lang="en-IN" sz="9600" dirty="0">
              <a:solidFill>
                <a:srgbClr val="CD6400"/>
              </a:solidFill>
            </a:endParaRPr>
          </a:p>
          <a:p>
            <a:pPr marL="0" lvl="0" indent="0" algn="just">
              <a:buNone/>
            </a:pPr>
            <a:r>
              <a:rPr lang="en-IN" sz="9600" dirty="0">
                <a:solidFill>
                  <a:srgbClr val="CD6400"/>
                </a:solidFill>
              </a:rPr>
              <a:t> </a:t>
            </a:r>
            <a:r>
              <a:rPr lang="en-IN" sz="9600" dirty="0" smtClean="0">
                <a:solidFill>
                  <a:srgbClr val="CD6400"/>
                </a:solidFill>
              </a:rPr>
              <a:t>    </a:t>
            </a:r>
            <a:r>
              <a:rPr lang="en-IN" sz="8800" dirty="0" smtClean="0"/>
              <a:t>Ex-</a:t>
            </a:r>
            <a:r>
              <a:rPr lang="en-IN" sz="8800" dirty="0" smtClean="0">
                <a:solidFill>
                  <a:srgbClr val="CD6400"/>
                </a:solidFill>
              </a:rPr>
              <a:t> </a:t>
            </a:r>
            <a:r>
              <a:rPr lang="en-IN" sz="8800" dirty="0">
                <a:solidFill>
                  <a:srgbClr val="CD6400"/>
                </a:solidFill>
              </a:rPr>
              <a:t>X+Y’, X+Y+Z are the sum terms when X,Y,Z are </a:t>
            </a:r>
            <a:endParaRPr lang="en-IN" sz="8800" dirty="0" smtClean="0">
              <a:solidFill>
                <a:srgbClr val="CD6400"/>
              </a:solidFill>
            </a:endParaRPr>
          </a:p>
          <a:p>
            <a:pPr marL="0" lvl="0" indent="0" algn="just">
              <a:buNone/>
            </a:pPr>
            <a:r>
              <a:rPr lang="en-IN" sz="8800" dirty="0">
                <a:solidFill>
                  <a:srgbClr val="CD6400"/>
                </a:solidFill>
              </a:rPr>
              <a:t> </a:t>
            </a:r>
            <a:r>
              <a:rPr lang="en-IN" sz="8800" dirty="0" smtClean="0">
                <a:solidFill>
                  <a:srgbClr val="CD6400"/>
                </a:solidFill>
              </a:rPr>
              <a:t>    Boolean </a:t>
            </a:r>
            <a:r>
              <a:rPr lang="en-IN" sz="8800" dirty="0">
                <a:solidFill>
                  <a:srgbClr val="CD6400"/>
                </a:solidFill>
              </a:rPr>
              <a:t>variables.</a:t>
            </a:r>
          </a:p>
          <a:p>
            <a:endParaRPr lang="en-IN" sz="9600" dirty="0"/>
          </a:p>
        </p:txBody>
      </p:sp>
      <p:sp>
        <p:nvSpPr>
          <p:cNvPr id="7" name="Title 2"/>
          <p:cNvSpPr txBox="1">
            <a:spLocks/>
          </p:cNvSpPr>
          <p:nvPr/>
        </p:nvSpPr>
        <p:spPr>
          <a:xfrm>
            <a:off x="622300" y="76200"/>
            <a:ext cx="8229600" cy="82708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b="1" i="1" kern="1200">
                <a:solidFill>
                  <a:srgbClr val="A85000"/>
                </a:solidFill>
                <a:latin typeface="Arial" panose="020B0604020202020204" pitchFamily="34" charset="0"/>
                <a:ea typeface="+mj-ea"/>
                <a:cs typeface="Arial" panose="020B0604020202020204" pitchFamily="34" charset="0"/>
              </a:defRPr>
            </a:lvl1pPr>
          </a:lstStyle>
          <a:p>
            <a:r>
              <a:rPr lang="en-US" dirty="0" smtClean="0"/>
              <a:t>Digital circuits</a:t>
            </a:r>
            <a:endParaRPr lang="en-US" dirty="0"/>
          </a:p>
        </p:txBody>
      </p:sp>
    </p:spTree>
    <p:extLst>
      <p:ext uri="{BB962C8B-B14F-4D97-AF65-F5344CB8AC3E}">
        <p14:creationId xmlns:p14="http://schemas.microsoft.com/office/powerpoint/2010/main" val="3937347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t>28</a:t>
            </a:fld>
            <a:endParaRPr lang="en-US" dirty="0"/>
          </a:p>
        </p:txBody>
      </p:sp>
      <p:sp>
        <p:nvSpPr>
          <p:cNvPr id="5" name="Content Placeholder 4"/>
          <p:cNvSpPr>
            <a:spLocks noGrp="1"/>
          </p:cNvSpPr>
          <p:nvPr>
            <p:ph idx="1"/>
          </p:nvPr>
        </p:nvSpPr>
        <p:spPr>
          <a:xfrm>
            <a:off x="457200" y="1219200"/>
            <a:ext cx="8229600" cy="4525963"/>
          </a:xfrm>
        </p:spPr>
        <p:txBody>
          <a:bodyPr>
            <a:normAutofit/>
          </a:bodyPr>
          <a:lstStyle/>
          <a:p>
            <a:pPr marL="0" lvl="0" indent="0" algn="just">
              <a:buNone/>
            </a:pPr>
            <a:r>
              <a:rPr lang="en-US" sz="2000" dirty="0" smtClean="0">
                <a:solidFill>
                  <a:srgbClr val="FF0000"/>
                </a:solidFill>
              </a:rPr>
              <a:t>Continued……..</a:t>
            </a:r>
          </a:p>
          <a:p>
            <a:pPr marL="0" lvl="0" indent="0" algn="just">
              <a:buNone/>
            </a:pPr>
            <a:endParaRPr lang="en-IN" sz="2000" dirty="0" smtClean="0">
              <a:solidFill>
                <a:srgbClr val="FF0000"/>
              </a:solidFill>
            </a:endParaRPr>
          </a:p>
          <a:p>
            <a:pPr lvl="0" algn="just"/>
            <a:r>
              <a:rPr lang="en-IN" sz="2600" dirty="0" smtClean="0">
                <a:solidFill>
                  <a:srgbClr val="003399"/>
                </a:solidFill>
              </a:rPr>
              <a:t>Sum </a:t>
            </a:r>
            <a:r>
              <a:rPr lang="en-IN" sz="2600" dirty="0">
                <a:solidFill>
                  <a:srgbClr val="003399"/>
                </a:solidFill>
              </a:rPr>
              <a:t>of products (SOP): </a:t>
            </a:r>
            <a:r>
              <a:rPr lang="en-IN" sz="2200" dirty="0" smtClean="0">
                <a:solidFill>
                  <a:srgbClr val="CD6400"/>
                </a:solidFill>
              </a:rPr>
              <a:t>Each </a:t>
            </a:r>
            <a:r>
              <a:rPr lang="en-IN" sz="2200" dirty="0">
                <a:solidFill>
                  <a:srgbClr val="CD6400"/>
                </a:solidFill>
              </a:rPr>
              <a:t>product term is the logical AND of literals</a:t>
            </a:r>
            <a:r>
              <a:rPr lang="en-IN" sz="2200" dirty="0" smtClean="0">
                <a:solidFill>
                  <a:srgbClr val="CD6400"/>
                </a:solidFill>
              </a:rPr>
              <a:t>.</a:t>
            </a:r>
          </a:p>
          <a:p>
            <a:pPr marL="0" lvl="0" indent="0" algn="just">
              <a:buNone/>
            </a:pPr>
            <a:r>
              <a:rPr lang="en-IN" sz="2200" dirty="0">
                <a:solidFill>
                  <a:srgbClr val="CD6400"/>
                </a:solidFill>
              </a:rPr>
              <a:t> </a:t>
            </a:r>
            <a:r>
              <a:rPr lang="en-IN" sz="2200" dirty="0" smtClean="0">
                <a:solidFill>
                  <a:srgbClr val="CD6400"/>
                </a:solidFill>
              </a:rPr>
              <a:t>    Ex:  </a:t>
            </a:r>
            <a:r>
              <a:rPr lang="en-IN" sz="2200" dirty="0">
                <a:solidFill>
                  <a:srgbClr val="CD6400"/>
                </a:solidFill>
              </a:rPr>
              <a:t>Y+XY’+XYZ </a:t>
            </a:r>
            <a:endParaRPr lang="en-IN" sz="2200" dirty="0" smtClean="0">
              <a:solidFill>
                <a:srgbClr val="CD6400"/>
              </a:solidFill>
            </a:endParaRPr>
          </a:p>
          <a:p>
            <a:pPr lvl="0" algn="just"/>
            <a:endParaRPr lang="en-IN" sz="2400" dirty="0">
              <a:solidFill>
                <a:srgbClr val="CD6400"/>
              </a:solidFill>
            </a:endParaRPr>
          </a:p>
          <a:p>
            <a:pPr lvl="0" algn="just"/>
            <a:r>
              <a:rPr lang="en-IN" sz="2600" dirty="0">
                <a:solidFill>
                  <a:srgbClr val="003399"/>
                </a:solidFill>
              </a:rPr>
              <a:t>Products of Sums (POS): </a:t>
            </a:r>
            <a:r>
              <a:rPr lang="en-IN" sz="2200" dirty="0" smtClean="0">
                <a:solidFill>
                  <a:srgbClr val="CD6400"/>
                </a:solidFill>
              </a:rPr>
              <a:t>Each </a:t>
            </a:r>
            <a:r>
              <a:rPr lang="en-IN" sz="2200" dirty="0">
                <a:solidFill>
                  <a:srgbClr val="CD6400"/>
                </a:solidFill>
              </a:rPr>
              <a:t>sum term is the logical OR of literals. </a:t>
            </a:r>
            <a:endParaRPr lang="en-IN" sz="2200" dirty="0" smtClean="0">
              <a:solidFill>
                <a:srgbClr val="CD6400"/>
              </a:solidFill>
            </a:endParaRPr>
          </a:p>
          <a:p>
            <a:pPr marL="0" lvl="0" indent="0" algn="just">
              <a:buNone/>
            </a:pPr>
            <a:r>
              <a:rPr lang="en-IN" sz="2200" dirty="0">
                <a:solidFill>
                  <a:srgbClr val="CD6400"/>
                </a:solidFill>
              </a:rPr>
              <a:t> </a:t>
            </a:r>
            <a:r>
              <a:rPr lang="en-IN" sz="2200" dirty="0" smtClean="0">
                <a:solidFill>
                  <a:srgbClr val="CD6400"/>
                </a:solidFill>
              </a:rPr>
              <a:t>     Ex: (X+Y’)(</a:t>
            </a:r>
            <a:r>
              <a:rPr lang="en-IN" sz="2200" dirty="0">
                <a:solidFill>
                  <a:srgbClr val="CD6400"/>
                </a:solidFill>
              </a:rPr>
              <a:t>X’Y+Z)(</a:t>
            </a:r>
            <a:r>
              <a:rPr lang="en-IN" sz="2200" dirty="0" smtClean="0">
                <a:solidFill>
                  <a:srgbClr val="CD6400"/>
                </a:solidFill>
              </a:rPr>
              <a:t>X+Y+Z)</a:t>
            </a:r>
          </a:p>
          <a:p>
            <a:pPr lvl="0" algn="just"/>
            <a:endParaRPr lang="en-IN" sz="2400" dirty="0">
              <a:solidFill>
                <a:srgbClr val="CD6400"/>
              </a:solidFill>
            </a:endParaRPr>
          </a:p>
          <a:p>
            <a:pPr lvl="0" algn="just"/>
            <a:endParaRPr lang="en-IN" sz="2400" dirty="0">
              <a:solidFill>
                <a:srgbClr val="CD6400"/>
              </a:solidFill>
            </a:endParaRPr>
          </a:p>
          <a:p>
            <a:endParaRPr lang="en-IN" dirty="0"/>
          </a:p>
        </p:txBody>
      </p:sp>
      <p:sp>
        <p:nvSpPr>
          <p:cNvPr id="7" name="Title 2"/>
          <p:cNvSpPr txBox="1">
            <a:spLocks/>
          </p:cNvSpPr>
          <p:nvPr/>
        </p:nvSpPr>
        <p:spPr>
          <a:xfrm>
            <a:off x="622300" y="76200"/>
            <a:ext cx="8229600" cy="82708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b="1" i="1" kern="1200">
                <a:solidFill>
                  <a:srgbClr val="A85000"/>
                </a:solidFill>
                <a:latin typeface="Arial" panose="020B0604020202020204" pitchFamily="34" charset="0"/>
                <a:ea typeface="+mj-ea"/>
                <a:cs typeface="Arial" panose="020B0604020202020204" pitchFamily="34" charset="0"/>
              </a:defRPr>
            </a:lvl1pPr>
          </a:lstStyle>
          <a:p>
            <a:r>
              <a:rPr lang="en-US" dirty="0" smtClean="0"/>
              <a:t>Digital circuits</a:t>
            </a:r>
            <a:endParaRPr lang="en-US" dirty="0"/>
          </a:p>
        </p:txBody>
      </p:sp>
    </p:spTree>
    <p:extLst>
      <p:ext uri="{BB962C8B-B14F-4D97-AF65-F5344CB8AC3E}">
        <p14:creationId xmlns:p14="http://schemas.microsoft.com/office/powerpoint/2010/main" val="38045576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t>29</a:t>
            </a:fld>
            <a:endParaRPr lang="en-US" dirty="0"/>
          </a:p>
        </p:txBody>
      </p:sp>
      <p:sp>
        <p:nvSpPr>
          <p:cNvPr id="5" name="Content Placeholder 4"/>
          <p:cNvSpPr>
            <a:spLocks noGrp="1"/>
          </p:cNvSpPr>
          <p:nvPr>
            <p:ph idx="1"/>
          </p:nvPr>
        </p:nvSpPr>
        <p:spPr>
          <a:xfrm>
            <a:off x="417443" y="1447800"/>
            <a:ext cx="8470900" cy="4525963"/>
          </a:xfrm>
        </p:spPr>
        <p:txBody>
          <a:bodyPr>
            <a:normAutofit lnSpcReduction="10000"/>
          </a:bodyPr>
          <a:lstStyle/>
          <a:p>
            <a:pPr marL="0" indent="0" algn="just">
              <a:buNone/>
            </a:pPr>
            <a:r>
              <a:rPr lang="en-US" sz="2000" dirty="0">
                <a:solidFill>
                  <a:srgbClr val="FF0000"/>
                </a:solidFill>
              </a:rPr>
              <a:t>Continued……..</a:t>
            </a:r>
          </a:p>
          <a:p>
            <a:pPr marL="0" lvl="0" indent="0" algn="just">
              <a:buNone/>
            </a:pPr>
            <a:endParaRPr lang="en-IN" sz="2400" dirty="0" smtClean="0"/>
          </a:p>
          <a:p>
            <a:pPr lvl="0" algn="just"/>
            <a:r>
              <a:rPr lang="en-IN" sz="2600" dirty="0" smtClean="0">
                <a:solidFill>
                  <a:srgbClr val="003399"/>
                </a:solidFill>
              </a:rPr>
              <a:t>Canonical </a:t>
            </a:r>
            <a:r>
              <a:rPr lang="en-IN" sz="2600" dirty="0">
                <a:solidFill>
                  <a:srgbClr val="003399"/>
                </a:solidFill>
              </a:rPr>
              <a:t>form</a:t>
            </a:r>
            <a:r>
              <a:rPr lang="en-IN" sz="2600" dirty="0"/>
              <a:t>: </a:t>
            </a:r>
            <a:r>
              <a:rPr lang="en-IN" sz="2200" dirty="0" smtClean="0">
                <a:solidFill>
                  <a:srgbClr val="CD641E"/>
                </a:solidFill>
              </a:rPr>
              <a:t>Canonical </a:t>
            </a:r>
            <a:r>
              <a:rPr lang="en-IN" sz="2200" dirty="0">
                <a:solidFill>
                  <a:srgbClr val="CD641E"/>
                </a:solidFill>
              </a:rPr>
              <a:t>is defined as “conforming to a general rule”. </a:t>
            </a:r>
            <a:r>
              <a:rPr lang="en-IN" sz="2200" dirty="0" smtClean="0">
                <a:solidFill>
                  <a:srgbClr val="CD641E"/>
                </a:solidFill>
              </a:rPr>
              <a:t>(Standard form)</a:t>
            </a:r>
          </a:p>
          <a:p>
            <a:pPr marL="0" lvl="0" indent="0" algn="just">
              <a:buNone/>
            </a:pPr>
            <a:r>
              <a:rPr lang="en-US" sz="2200" dirty="0">
                <a:solidFill>
                  <a:srgbClr val="CD641E"/>
                </a:solidFill>
              </a:rPr>
              <a:t> </a:t>
            </a:r>
            <a:r>
              <a:rPr lang="en-US" sz="2200" dirty="0" smtClean="0">
                <a:solidFill>
                  <a:srgbClr val="CD641E"/>
                </a:solidFill>
              </a:rPr>
              <a:t>    All the literals exist either complimented or non complimented form</a:t>
            </a:r>
            <a:r>
              <a:rPr lang="en-US" sz="2400" dirty="0" smtClean="0">
                <a:solidFill>
                  <a:srgbClr val="CD641E"/>
                </a:solidFill>
              </a:rPr>
              <a:t>.</a:t>
            </a:r>
          </a:p>
          <a:p>
            <a:pPr marL="0" lvl="0" indent="0" algn="just">
              <a:buNone/>
            </a:pPr>
            <a:endParaRPr lang="en-IN" sz="2400" dirty="0" smtClean="0">
              <a:solidFill>
                <a:srgbClr val="CD641E"/>
              </a:solidFill>
            </a:endParaRPr>
          </a:p>
          <a:p>
            <a:pPr lvl="0" algn="just"/>
            <a:r>
              <a:rPr lang="en-IN" sz="2600" dirty="0" smtClean="0">
                <a:solidFill>
                  <a:srgbClr val="003399"/>
                </a:solidFill>
              </a:rPr>
              <a:t>Canonical </a:t>
            </a:r>
            <a:r>
              <a:rPr lang="en-IN" sz="2600" dirty="0">
                <a:solidFill>
                  <a:srgbClr val="003399"/>
                </a:solidFill>
              </a:rPr>
              <a:t>Sum of Products</a:t>
            </a:r>
            <a:r>
              <a:rPr lang="en-IN" sz="2600" dirty="0" smtClean="0"/>
              <a:t>:</a:t>
            </a:r>
          </a:p>
          <a:p>
            <a:pPr marL="0" lvl="0" indent="0" algn="just">
              <a:buNone/>
            </a:pPr>
            <a:r>
              <a:rPr lang="en-US" sz="2400" dirty="0" smtClean="0">
                <a:solidFill>
                  <a:srgbClr val="CD641E"/>
                </a:solidFill>
              </a:rPr>
              <a:t>     </a:t>
            </a:r>
            <a:r>
              <a:rPr lang="en-US" sz="2200" dirty="0" smtClean="0">
                <a:solidFill>
                  <a:srgbClr val="CD641E"/>
                </a:solidFill>
              </a:rPr>
              <a:t>Ex: f(A,B,C)= A’B’C+A’BC’+A’BC+ABC’</a:t>
            </a:r>
          </a:p>
          <a:p>
            <a:pPr marL="0" lvl="0" indent="0" algn="just">
              <a:buNone/>
            </a:pPr>
            <a:endParaRPr lang="en-US" sz="2400" dirty="0">
              <a:solidFill>
                <a:srgbClr val="CD641E"/>
              </a:solidFill>
            </a:endParaRPr>
          </a:p>
          <a:p>
            <a:pPr algn="just"/>
            <a:r>
              <a:rPr lang="en-IN" sz="2600" dirty="0">
                <a:solidFill>
                  <a:srgbClr val="003399"/>
                </a:solidFill>
              </a:rPr>
              <a:t>Canonical Product of Sums</a:t>
            </a:r>
            <a:r>
              <a:rPr lang="en-IN" sz="2600" dirty="0" smtClean="0">
                <a:solidFill>
                  <a:srgbClr val="003399"/>
                </a:solidFill>
              </a:rPr>
              <a:t>:</a:t>
            </a:r>
          </a:p>
          <a:p>
            <a:pPr marL="0" indent="0" algn="just">
              <a:buNone/>
            </a:pPr>
            <a:r>
              <a:rPr lang="en-US" sz="2600" dirty="0">
                <a:solidFill>
                  <a:srgbClr val="003399"/>
                </a:solidFill>
              </a:rPr>
              <a:t> </a:t>
            </a:r>
            <a:r>
              <a:rPr lang="en-US" sz="2600" dirty="0" smtClean="0">
                <a:solidFill>
                  <a:srgbClr val="003399"/>
                </a:solidFill>
              </a:rPr>
              <a:t>    </a:t>
            </a:r>
            <a:r>
              <a:rPr lang="en-US" sz="2200" dirty="0" smtClean="0">
                <a:solidFill>
                  <a:srgbClr val="CD641E"/>
                </a:solidFill>
              </a:rPr>
              <a:t>Ex: f( X,Y)=(X+Y’)(X+Y)(</a:t>
            </a:r>
            <a:r>
              <a:rPr lang="en-US" sz="2200" dirty="0" err="1" smtClean="0">
                <a:solidFill>
                  <a:srgbClr val="CD641E"/>
                </a:solidFill>
              </a:rPr>
              <a:t>x’+y</a:t>
            </a:r>
            <a:r>
              <a:rPr lang="en-US" sz="2200" dirty="0" smtClean="0">
                <a:solidFill>
                  <a:srgbClr val="CD641E"/>
                </a:solidFill>
              </a:rPr>
              <a:t>)</a:t>
            </a:r>
            <a:endParaRPr lang="en-IN" sz="2200" dirty="0">
              <a:solidFill>
                <a:srgbClr val="CD641E"/>
              </a:solidFill>
            </a:endParaRPr>
          </a:p>
          <a:p>
            <a:pPr algn="just"/>
            <a:endParaRPr lang="en-IN" dirty="0"/>
          </a:p>
        </p:txBody>
      </p:sp>
      <p:sp>
        <p:nvSpPr>
          <p:cNvPr id="7" name="Title 2"/>
          <p:cNvSpPr txBox="1">
            <a:spLocks/>
          </p:cNvSpPr>
          <p:nvPr/>
        </p:nvSpPr>
        <p:spPr>
          <a:xfrm>
            <a:off x="622300" y="76200"/>
            <a:ext cx="8229600" cy="82708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b="1" i="1" kern="1200">
                <a:solidFill>
                  <a:srgbClr val="A85000"/>
                </a:solidFill>
                <a:latin typeface="Arial" panose="020B0604020202020204" pitchFamily="34" charset="0"/>
                <a:ea typeface="+mj-ea"/>
                <a:cs typeface="Arial" panose="020B0604020202020204" pitchFamily="34" charset="0"/>
              </a:defRPr>
            </a:lvl1pPr>
          </a:lstStyle>
          <a:p>
            <a:r>
              <a:rPr lang="en-US" dirty="0" smtClean="0"/>
              <a:t>Digital circuits</a:t>
            </a:r>
            <a:endParaRPr lang="en-US" dirty="0"/>
          </a:p>
        </p:txBody>
      </p:sp>
    </p:spTree>
    <p:extLst>
      <p:ext uri="{BB962C8B-B14F-4D97-AF65-F5344CB8AC3E}">
        <p14:creationId xmlns:p14="http://schemas.microsoft.com/office/powerpoint/2010/main" val="17895913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a:spLocks noChangeArrowheads="1"/>
          </p:cNvSpPr>
          <p:nvPr/>
        </p:nvSpPr>
        <p:spPr bwMode="auto">
          <a:xfrm>
            <a:off x="0" y="6583363"/>
            <a:ext cx="9144000" cy="274637"/>
          </a:xfrm>
          <a:prstGeom prst="rect">
            <a:avLst/>
          </a:prstGeom>
          <a:solidFill>
            <a:srgbClr val="CC6600">
              <a:alpha val="85097"/>
            </a:srgbClr>
          </a:solid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endParaRPr lang="en-US" sz="1200" b="1" i="1" dirty="0" smtClean="0"/>
          </a:p>
        </p:txBody>
      </p:sp>
      <p:sp>
        <p:nvSpPr>
          <p:cNvPr id="3075" name="Text Box 3"/>
          <p:cNvSpPr txBox="1">
            <a:spLocks noChangeArrowheads="1"/>
          </p:cNvSpPr>
          <p:nvPr/>
        </p:nvSpPr>
        <p:spPr bwMode="auto">
          <a:xfrm>
            <a:off x="0" y="6583362"/>
            <a:ext cx="914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pPr>
            <a:r>
              <a:rPr lang="en-US" altLang="en-US" sz="1200" b="1" dirty="0">
                <a:solidFill>
                  <a:schemeClr val="bg1"/>
                </a:solidFill>
              </a:rPr>
              <a:t>Department of Electronics and Communication Engineering, MIT, </a:t>
            </a:r>
            <a:r>
              <a:rPr lang="en-US" altLang="en-US" sz="1200" b="1" dirty="0" err="1">
                <a:solidFill>
                  <a:schemeClr val="bg1"/>
                </a:solidFill>
              </a:rPr>
              <a:t>Manipal</a:t>
            </a:r>
            <a:endParaRPr lang="en-US" altLang="en-US" sz="1200" b="1" dirty="0">
              <a:solidFill>
                <a:schemeClr val="bg1"/>
              </a:solidFill>
            </a:endParaRPr>
          </a:p>
        </p:txBody>
      </p:sp>
      <p:sp>
        <p:nvSpPr>
          <p:cNvPr id="3076" name="TextBox 1"/>
          <p:cNvSpPr txBox="1">
            <a:spLocks noChangeArrowheads="1"/>
          </p:cNvSpPr>
          <p:nvPr/>
        </p:nvSpPr>
        <p:spPr bwMode="auto">
          <a:xfrm>
            <a:off x="8686800" y="65532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2</a:t>
            </a:r>
          </a:p>
        </p:txBody>
      </p:sp>
      <p:sp>
        <p:nvSpPr>
          <p:cNvPr id="3" name="Title 2"/>
          <p:cNvSpPr>
            <a:spLocks noGrp="1"/>
          </p:cNvSpPr>
          <p:nvPr>
            <p:ph type="title"/>
          </p:nvPr>
        </p:nvSpPr>
        <p:spPr/>
        <p:txBody>
          <a:bodyPr/>
          <a:lstStyle/>
          <a:p>
            <a:r>
              <a:rPr lang="en-US" dirty="0" smtClean="0"/>
              <a:t>Logic Gates</a:t>
            </a:r>
            <a:endParaRPr lang="en-US" dirty="0"/>
          </a:p>
        </p:txBody>
      </p:sp>
      <p:sp>
        <p:nvSpPr>
          <p:cNvPr id="4" name="Content Placeholder 3"/>
          <p:cNvSpPr>
            <a:spLocks noGrp="1"/>
          </p:cNvSpPr>
          <p:nvPr>
            <p:ph idx="1"/>
          </p:nvPr>
        </p:nvSpPr>
        <p:spPr>
          <a:xfrm>
            <a:off x="457199" y="1371600"/>
            <a:ext cx="8385969" cy="4525963"/>
          </a:xfrm>
        </p:spPr>
        <p:txBody>
          <a:bodyPr>
            <a:normAutofit fontScale="25000" lnSpcReduction="20000"/>
          </a:bodyPr>
          <a:lstStyle/>
          <a:p>
            <a:r>
              <a:rPr lang="en-US" sz="11200" b="1" dirty="0" smtClean="0"/>
              <a:t>OBJECTIVES</a:t>
            </a:r>
          </a:p>
          <a:p>
            <a:pPr marL="0" indent="0">
              <a:buNone/>
            </a:pPr>
            <a:r>
              <a:rPr lang="en-US" sz="5100" dirty="0" smtClean="0"/>
              <a:t>    </a:t>
            </a:r>
            <a:r>
              <a:rPr lang="en-US" sz="9600" dirty="0" smtClean="0">
                <a:solidFill>
                  <a:srgbClr val="A85000"/>
                </a:solidFill>
              </a:rPr>
              <a:t>At the end of this module students will be able to :</a:t>
            </a:r>
          </a:p>
          <a:p>
            <a:pPr marL="0" indent="0">
              <a:buNone/>
            </a:pPr>
            <a:endParaRPr lang="en-US" sz="9600" dirty="0" smtClean="0">
              <a:solidFill>
                <a:srgbClr val="A85000"/>
              </a:solidFill>
            </a:endParaRPr>
          </a:p>
          <a:p>
            <a:pPr lvl="0">
              <a:lnSpc>
                <a:spcPct val="220000"/>
              </a:lnSpc>
              <a:buFont typeface="Arial" pitchFamily="34" charset="0"/>
              <a:buChar char="•"/>
            </a:pPr>
            <a:r>
              <a:rPr lang="en-US" sz="9600" i="1" dirty="0"/>
              <a:t>Describe basic logic gates and the concept of universal logic.</a:t>
            </a:r>
            <a:endParaRPr lang="en-IN" sz="9600" i="1" dirty="0"/>
          </a:p>
          <a:p>
            <a:pPr lvl="0">
              <a:lnSpc>
                <a:spcPct val="220000"/>
              </a:lnSpc>
              <a:buFont typeface="Arial" pitchFamily="34" charset="0"/>
              <a:buChar char="•"/>
            </a:pPr>
            <a:r>
              <a:rPr lang="en-US" sz="9600" i="1" dirty="0"/>
              <a:t>Build a logic circuit for the given Boolean expressions. </a:t>
            </a:r>
            <a:endParaRPr lang="en-IN" sz="9600" i="1" dirty="0"/>
          </a:p>
          <a:p>
            <a:pPr lvl="0">
              <a:lnSpc>
                <a:spcPct val="220000"/>
              </a:lnSpc>
              <a:buFont typeface="Arial" pitchFamily="34" charset="0"/>
              <a:buChar char="•"/>
            </a:pPr>
            <a:r>
              <a:rPr lang="en-US" sz="9600" i="1" dirty="0"/>
              <a:t>Write Boolean expressions for the given logic circuit.</a:t>
            </a:r>
            <a:endParaRPr lang="en-IN" sz="9600" i="1" dirty="0"/>
          </a:p>
          <a:p>
            <a:pPr lvl="0">
              <a:lnSpc>
                <a:spcPct val="220000"/>
              </a:lnSpc>
              <a:buFont typeface="Arial" pitchFamily="34" charset="0"/>
              <a:buChar char="•"/>
            </a:pPr>
            <a:r>
              <a:rPr lang="en-US" sz="9600" i="1" dirty="0"/>
              <a:t>Differentiate combinational and sequential circuits.</a:t>
            </a:r>
            <a:endParaRPr lang="en-IN" sz="9600" i="1" dirty="0"/>
          </a:p>
          <a:p>
            <a:pPr algn="just">
              <a:buFont typeface="Arial" pitchFamily="34" charset="0"/>
              <a:buChar char="•"/>
            </a:pPr>
            <a:endParaRPr lang="en-US" sz="9600" i="1" dirty="0" smtClean="0">
              <a:solidFill>
                <a:srgbClr val="7030A0"/>
              </a:solidFill>
            </a:endParaRPr>
          </a:p>
          <a:p>
            <a:pPr marL="0" indent="0" algn="just">
              <a:buNone/>
            </a:pPr>
            <a:endParaRPr lang="en-US" sz="9600" dirty="0" smtClean="0">
              <a:solidFill>
                <a:srgbClr val="A85000"/>
              </a:solidFill>
            </a:endParaRPr>
          </a:p>
          <a:p>
            <a:pPr marL="0" indent="0">
              <a:buNone/>
            </a:pPr>
            <a:endParaRPr lang="en-US" sz="2600" dirty="0" smtClean="0">
              <a:solidFill>
                <a:srgbClr val="A85000"/>
              </a:solidFill>
            </a:endParaRPr>
          </a:p>
          <a:p>
            <a:pPr marL="0" indent="0">
              <a:buNone/>
            </a:pPr>
            <a:r>
              <a:rPr lang="en-US" dirty="0" smtClean="0"/>
              <a:t>      </a:t>
            </a:r>
          </a:p>
          <a:p>
            <a:pPr marL="0" indent="0">
              <a:buNone/>
            </a:pPr>
            <a:endParaRPr lang="en-US" dirty="0" smtClean="0"/>
          </a:p>
          <a:p>
            <a:pPr marL="0" indent="0">
              <a:buNone/>
            </a:pPr>
            <a:r>
              <a:rPr lang="en-US" dirty="0"/>
              <a:t> </a:t>
            </a:r>
            <a:r>
              <a:rPr lang="en-US" dirty="0" smtClean="0"/>
              <a:t>    </a:t>
            </a:r>
          </a:p>
          <a:p>
            <a:pPr marL="0" indent="0">
              <a:buNone/>
            </a:pPr>
            <a:r>
              <a:rPr lang="en-US" dirty="0"/>
              <a:t> </a:t>
            </a:r>
            <a:r>
              <a:rPr lang="en-US" dirty="0" smtClean="0"/>
              <a:t>    </a:t>
            </a:r>
          </a:p>
          <a:p>
            <a:pPr marL="0" indent="0">
              <a:buNone/>
            </a:pPr>
            <a:r>
              <a:rPr lang="en-US" dirty="0"/>
              <a:t> </a:t>
            </a:r>
            <a:r>
              <a:rPr lang="en-US" dirty="0" smtClean="0"/>
              <a:t>    </a:t>
            </a:r>
          </a:p>
        </p:txBody>
      </p:sp>
      <p:pic>
        <p:nvPicPr>
          <p:cNvPr id="9" name="Picture 7" descr="Mahe-Logo-emb"/>
          <p:cNvPicPr>
            <a:picLocks noChangeAspect="1" noChangeArrowheads="1"/>
          </p:cNvPicPr>
          <p:nvPr/>
        </p:nvPicPr>
        <p:blipFill>
          <a:blip r:embed="rId3">
            <a:extLst>
              <a:ext uri="{28A0092B-C50C-407E-A947-70E740481C1C}">
                <a14:useLocalDpi xmlns:a14="http://schemas.microsoft.com/office/drawing/2010/main" val="0"/>
              </a:ext>
            </a:extLst>
          </a:blip>
          <a:srcRect t="-551"/>
          <a:stretch>
            <a:fillRect/>
          </a:stretch>
        </p:blipFill>
        <p:spPr bwMode="auto">
          <a:xfrm>
            <a:off x="241300" y="15875"/>
            <a:ext cx="36512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8"/>
          <p:cNvSpPr>
            <a:spLocks noChangeShapeType="1"/>
          </p:cNvSpPr>
          <p:nvPr/>
        </p:nvSpPr>
        <p:spPr bwMode="auto">
          <a:xfrm>
            <a:off x="0" y="723900"/>
            <a:ext cx="9169400" cy="0"/>
          </a:xfrm>
          <a:prstGeom prst="line">
            <a:avLst/>
          </a:prstGeom>
          <a:noFill/>
          <a:ln w="57150" cmpd="thinThick">
            <a:solidFill>
              <a:srgbClr val="CC6600"/>
            </a:solidFill>
            <a:round/>
            <a:headEnd/>
            <a:tailEnd/>
          </a:ln>
        </p:spPr>
        <p:txBody>
          <a:bodyPr/>
          <a:lstStyle/>
          <a:p>
            <a:pPr>
              <a:defRPr/>
            </a:pPr>
            <a:endParaRPr lang="en-US"/>
          </a:p>
        </p:txBody>
      </p:sp>
      <p:sp>
        <p:nvSpPr>
          <p:cNvPr id="5" name="Slide Number Placeholder 4"/>
          <p:cNvSpPr>
            <a:spLocks noGrp="1"/>
          </p:cNvSpPr>
          <p:nvPr>
            <p:ph type="sldNum" sz="quarter" idx="12"/>
          </p:nvPr>
        </p:nvSpPr>
        <p:spPr/>
        <p:txBody>
          <a:bodyPr/>
          <a:lstStyle/>
          <a:p>
            <a:fld id="{7DB72B6B-351E-47F5-8A9F-408C781D2328}" type="slidenum">
              <a:rPr lang="en-US" smtClean="0"/>
              <a:t>3</a:t>
            </a:fld>
            <a:endParaRPr lang="en-US" dirty="0"/>
          </a:p>
        </p:txBody>
      </p:sp>
    </p:spTree>
    <p:extLst>
      <p:ext uri="{BB962C8B-B14F-4D97-AF65-F5344CB8AC3E}">
        <p14:creationId xmlns:p14="http://schemas.microsoft.com/office/powerpoint/2010/main" val="17525037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t>30</a:t>
            </a:fld>
            <a:endParaRPr lang="en-US" dirty="0"/>
          </a:p>
        </p:txBody>
      </p:sp>
      <p:sp>
        <p:nvSpPr>
          <p:cNvPr id="5" name="Content Placeholder 4"/>
          <p:cNvSpPr>
            <a:spLocks noGrp="1"/>
          </p:cNvSpPr>
          <p:nvPr>
            <p:ph idx="1"/>
          </p:nvPr>
        </p:nvSpPr>
        <p:spPr>
          <a:xfrm>
            <a:off x="457200" y="1066800"/>
            <a:ext cx="8229600" cy="4525963"/>
          </a:xfrm>
        </p:spPr>
        <p:txBody>
          <a:bodyPr>
            <a:normAutofit/>
          </a:bodyPr>
          <a:lstStyle/>
          <a:p>
            <a:pPr marL="0" indent="0" algn="just">
              <a:buNone/>
            </a:pPr>
            <a:r>
              <a:rPr lang="en-US" sz="2400" dirty="0">
                <a:solidFill>
                  <a:srgbClr val="FF0000"/>
                </a:solidFill>
              </a:rPr>
              <a:t>Continued……..</a:t>
            </a:r>
          </a:p>
          <a:p>
            <a:pPr lvl="0" algn="just"/>
            <a:endParaRPr lang="en-IN" dirty="0" smtClean="0">
              <a:solidFill>
                <a:srgbClr val="003399"/>
              </a:solidFill>
            </a:endParaRPr>
          </a:p>
          <a:p>
            <a:pPr marL="0" lvl="0" indent="0" algn="just">
              <a:buNone/>
            </a:pPr>
            <a:endParaRPr lang="en-IN" dirty="0"/>
          </a:p>
          <a:p>
            <a:pPr lvl="0" algn="just"/>
            <a:r>
              <a:rPr lang="en-IN" sz="2400" dirty="0" err="1">
                <a:solidFill>
                  <a:srgbClr val="003399"/>
                </a:solidFill>
              </a:rPr>
              <a:t>Minterm</a:t>
            </a:r>
            <a:r>
              <a:rPr lang="en-IN" sz="3200" dirty="0">
                <a:solidFill>
                  <a:srgbClr val="003399"/>
                </a:solidFill>
              </a:rPr>
              <a:t>:</a:t>
            </a:r>
            <a:r>
              <a:rPr lang="en-IN" sz="2400" dirty="0">
                <a:solidFill>
                  <a:srgbClr val="CD6400"/>
                </a:solidFill>
              </a:rPr>
              <a:t> </a:t>
            </a:r>
            <a:r>
              <a:rPr lang="en-IN" sz="2200" dirty="0">
                <a:solidFill>
                  <a:srgbClr val="CD6400"/>
                </a:solidFill>
              </a:rPr>
              <a:t>Each </a:t>
            </a:r>
            <a:r>
              <a:rPr lang="en-IN" sz="2200" dirty="0">
                <a:solidFill>
                  <a:srgbClr val="003399"/>
                </a:solidFill>
              </a:rPr>
              <a:t>product</a:t>
            </a:r>
            <a:r>
              <a:rPr lang="en-IN" sz="2200" dirty="0">
                <a:solidFill>
                  <a:srgbClr val="CD6400"/>
                </a:solidFill>
              </a:rPr>
              <a:t> term in the </a:t>
            </a:r>
            <a:r>
              <a:rPr lang="en-IN" sz="2200" dirty="0" smtClean="0">
                <a:solidFill>
                  <a:srgbClr val="CD6400"/>
                </a:solidFill>
              </a:rPr>
              <a:t>standard (canonical) </a:t>
            </a:r>
            <a:r>
              <a:rPr lang="en-IN" sz="2200" dirty="0">
                <a:solidFill>
                  <a:srgbClr val="003399"/>
                </a:solidFill>
              </a:rPr>
              <a:t>SOP</a:t>
            </a:r>
            <a:r>
              <a:rPr lang="en-IN" sz="2200" dirty="0">
                <a:solidFill>
                  <a:srgbClr val="CD6400"/>
                </a:solidFill>
              </a:rPr>
              <a:t> expression.</a:t>
            </a:r>
          </a:p>
          <a:p>
            <a:pPr lvl="0" algn="just"/>
            <a:endParaRPr lang="en-US" sz="2400" dirty="0">
              <a:solidFill>
                <a:srgbClr val="CD6400"/>
              </a:solidFill>
            </a:endParaRPr>
          </a:p>
          <a:p>
            <a:pPr algn="just"/>
            <a:r>
              <a:rPr lang="en-IN" sz="2400" dirty="0" err="1">
                <a:solidFill>
                  <a:srgbClr val="003399"/>
                </a:solidFill>
              </a:rPr>
              <a:t>Maxterm</a:t>
            </a:r>
            <a:r>
              <a:rPr lang="en-IN" sz="2400" dirty="0"/>
              <a:t>: </a:t>
            </a:r>
            <a:r>
              <a:rPr lang="en-IN" sz="2200" dirty="0">
                <a:solidFill>
                  <a:srgbClr val="CD641E"/>
                </a:solidFill>
              </a:rPr>
              <a:t>Each </a:t>
            </a:r>
            <a:r>
              <a:rPr lang="en-IN" sz="2200" dirty="0">
                <a:solidFill>
                  <a:srgbClr val="003399"/>
                </a:solidFill>
              </a:rPr>
              <a:t>sum</a:t>
            </a:r>
            <a:r>
              <a:rPr lang="en-IN" sz="2200" dirty="0">
                <a:solidFill>
                  <a:srgbClr val="CD641E"/>
                </a:solidFill>
              </a:rPr>
              <a:t> term in the </a:t>
            </a:r>
            <a:r>
              <a:rPr lang="en-IN" sz="2200" dirty="0" smtClean="0">
                <a:solidFill>
                  <a:srgbClr val="CD641E"/>
                </a:solidFill>
              </a:rPr>
              <a:t>standard (canonical) </a:t>
            </a:r>
            <a:r>
              <a:rPr lang="en-IN" sz="2200" dirty="0">
                <a:solidFill>
                  <a:srgbClr val="003399"/>
                </a:solidFill>
              </a:rPr>
              <a:t>POS</a:t>
            </a:r>
            <a:r>
              <a:rPr lang="en-IN" sz="2200" dirty="0">
                <a:solidFill>
                  <a:srgbClr val="CD641E"/>
                </a:solidFill>
              </a:rPr>
              <a:t> expression</a:t>
            </a:r>
            <a:endParaRPr lang="en-IN" sz="2200" dirty="0"/>
          </a:p>
          <a:p>
            <a:pPr algn="just"/>
            <a:endParaRPr lang="en-IN" sz="2600" dirty="0">
              <a:solidFill>
                <a:srgbClr val="CD6400"/>
              </a:solidFill>
            </a:endParaRPr>
          </a:p>
        </p:txBody>
      </p:sp>
      <p:sp>
        <p:nvSpPr>
          <p:cNvPr id="6" name="Title 2"/>
          <p:cNvSpPr txBox="1">
            <a:spLocks/>
          </p:cNvSpPr>
          <p:nvPr/>
        </p:nvSpPr>
        <p:spPr>
          <a:xfrm>
            <a:off x="622300" y="76200"/>
            <a:ext cx="8229600" cy="82708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b="1" i="1" kern="1200">
                <a:solidFill>
                  <a:srgbClr val="A85000"/>
                </a:solidFill>
                <a:latin typeface="Arial" panose="020B0604020202020204" pitchFamily="34" charset="0"/>
                <a:ea typeface="+mj-ea"/>
                <a:cs typeface="Arial" panose="020B0604020202020204" pitchFamily="34" charset="0"/>
              </a:defRPr>
            </a:lvl1pPr>
          </a:lstStyle>
          <a:p>
            <a:r>
              <a:rPr lang="en-US" dirty="0" smtClean="0"/>
              <a:t>Logic Gates</a:t>
            </a:r>
            <a:endParaRPr lang="en-US" dirty="0"/>
          </a:p>
        </p:txBody>
      </p:sp>
    </p:spTree>
    <p:extLst>
      <p:ext uri="{BB962C8B-B14F-4D97-AF65-F5344CB8AC3E}">
        <p14:creationId xmlns:p14="http://schemas.microsoft.com/office/powerpoint/2010/main" val="36036708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Minterm</a:t>
            </a:r>
            <a:r>
              <a:rPr lang="en-US" dirty="0" smtClean="0"/>
              <a:t> and </a:t>
            </a:r>
            <a:r>
              <a:rPr lang="en-US" dirty="0" err="1" smtClean="0"/>
              <a:t>Maxterm</a:t>
            </a:r>
            <a:r>
              <a:rPr lang="en-US" dirty="0" smtClean="0"/>
              <a:t> Notation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838200"/>
            <a:ext cx="8859789" cy="5105400"/>
          </a:xfrm>
        </p:spPr>
      </p:pic>
      <p:sp>
        <p:nvSpPr>
          <p:cNvPr id="4" name="Slide Number Placeholder 3"/>
          <p:cNvSpPr>
            <a:spLocks noGrp="1"/>
          </p:cNvSpPr>
          <p:nvPr>
            <p:ph type="sldNum" sz="quarter" idx="12"/>
          </p:nvPr>
        </p:nvSpPr>
        <p:spPr/>
        <p:txBody>
          <a:bodyPr/>
          <a:lstStyle/>
          <a:p>
            <a:fld id="{7DB72B6B-351E-47F5-8A9F-408C781D2328}" type="slidenum">
              <a:rPr lang="en-US" smtClean="0"/>
              <a:pPr/>
              <a:t>31</a:t>
            </a:fld>
            <a:endParaRPr lang="en-US" dirty="0"/>
          </a:p>
        </p:txBody>
      </p:sp>
    </p:spTree>
    <p:extLst>
      <p:ext uri="{BB962C8B-B14F-4D97-AF65-F5344CB8AC3E}">
        <p14:creationId xmlns:p14="http://schemas.microsoft.com/office/powerpoint/2010/main" val="39574752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SOP Example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600200"/>
            <a:ext cx="8203157" cy="4495800"/>
          </a:xfrm>
        </p:spPr>
      </p:pic>
      <p:sp>
        <p:nvSpPr>
          <p:cNvPr id="4" name="Slide Number Placeholder 3"/>
          <p:cNvSpPr>
            <a:spLocks noGrp="1"/>
          </p:cNvSpPr>
          <p:nvPr>
            <p:ph type="sldNum" sz="quarter" idx="12"/>
          </p:nvPr>
        </p:nvSpPr>
        <p:spPr/>
        <p:txBody>
          <a:bodyPr/>
          <a:lstStyle/>
          <a:p>
            <a:fld id="{7DB72B6B-351E-47F5-8A9F-408C781D2328}" type="slidenum">
              <a:rPr lang="en-US" smtClean="0"/>
              <a:pPr/>
              <a:t>32</a:t>
            </a:fld>
            <a:endParaRPr lang="en-US" dirty="0"/>
          </a:p>
        </p:txBody>
      </p:sp>
    </p:spTree>
    <p:extLst>
      <p:ext uri="{BB962C8B-B14F-4D97-AF65-F5344CB8AC3E}">
        <p14:creationId xmlns:p14="http://schemas.microsoft.com/office/powerpoint/2010/main" val="38929830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099343"/>
            <a:ext cx="7848600" cy="5365880"/>
          </a:xfrm>
        </p:spPr>
      </p:pic>
      <p:sp>
        <p:nvSpPr>
          <p:cNvPr id="4" name="Slide Number Placeholder 3"/>
          <p:cNvSpPr>
            <a:spLocks noGrp="1"/>
          </p:cNvSpPr>
          <p:nvPr>
            <p:ph type="sldNum" sz="quarter" idx="12"/>
          </p:nvPr>
        </p:nvSpPr>
        <p:spPr/>
        <p:txBody>
          <a:bodyPr/>
          <a:lstStyle/>
          <a:p>
            <a:fld id="{7DB72B6B-351E-47F5-8A9F-408C781D2328}" type="slidenum">
              <a:rPr lang="en-US" smtClean="0"/>
              <a:pPr/>
              <a:t>33</a:t>
            </a:fld>
            <a:endParaRPr lang="en-US" dirty="0"/>
          </a:p>
        </p:txBody>
      </p:sp>
    </p:spTree>
    <p:extLst>
      <p:ext uri="{BB962C8B-B14F-4D97-AF65-F5344CB8AC3E}">
        <p14:creationId xmlns:p14="http://schemas.microsoft.com/office/powerpoint/2010/main" val="25436893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 Example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826" y="1099342"/>
            <a:ext cx="8501775" cy="4996657"/>
          </a:xfrm>
        </p:spPr>
      </p:pic>
      <p:sp>
        <p:nvSpPr>
          <p:cNvPr id="4" name="Slide Number Placeholder 3"/>
          <p:cNvSpPr>
            <a:spLocks noGrp="1"/>
          </p:cNvSpPr>
          <p:nvPr>
            <p:ph type="sldNum" sz="quarter" idx="12"/>
          </p:nvPr>
        </p:nvSpPr>
        <p:spPr/>
        <p:txBody>
          <a:bodyPr/>
          <a:lstStyle/>
          <a:p>
            <a:fld id="{7DB72B6B-351E-47F5-8A9F-408C781D2328}" type="slidenum">
              <a:rPr lang="en-US" smtClean="0"/>
              <a:pPr/>
              <a:t>34</a:t>
            </a:fld>
            <a:endParaRPr lang="en-US" dirty="0"/>
          </a:p>
        </p:txBody>
      </p:sp>
    </p:spTree>
    <p:extLst>
      <p:ext uri="{BB962C8B-B14F-4D97-AF65-F5344CB8AC3E}">
        <p14:creationId xmlns:p14="http://schemas.microsoft.com/office/powerpoint/2010/main" val="34906565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295400"/>
            <a:ext cx="7708900" cy="5270370"/>
          </a:xfrm>
        </p:spPr>
      </p:pic>
      <p:sp>
        <p:nvSpPr>
          <p:cNvPr id="4" name="Slide Number Placeholder 3"/>
          <p:cNvSpPr>
            <a:spLocks noGrp="1"/>
          </p:cNvSpPr>
          <p:nvPr>
            <p:ph type="sldNum" sz="quarter" idx="12"/>
          </p:nvPr>
        </p:nvSpPr>
        <p:spPr/>
        <p:txBody>
          <a:bodyPr/>
          <a:lstStyle/>
          <a:p>
            <a:fld id="{7DB72B6B-351E-47F5-8A9F-408C781D2328}" type="slidenum">
              <a:rPr lang="en-US" smtClean="0"/>
              <a:pPr/>
              <a:t>35</a:t>
            </a:fld>
            <a:endParaRPr lang="en-US" dirty="0"/>
          </a:p>
        </p:txBody>
      </p:sp>
    </p:spTree>
    <p:extLst>
      <p:ext uri="{BB962C8B-B14F-4D97-AF65-F5344CB8AC3E}">
        <p14:creationId xmlns:p14="http://schemas.microsoft.com/office/powerpoint/2010/main" val="6135324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the SOP &amp; POS representation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447800"/>
            <a:ext cx="7467600" cy="4789004"/>
          </a:xfrm>
        </p:spPr>
      </p:pic>
      <p:sp>
        <p:nvSpPr>
          <p:cNvPr id="4" name="Slide Number Placeholder 3"/>
          <p:cNvSpPr>
            <a:spLocks noGrp="1"/>
          </p:cNvSpPr>
          <p:nvPr>
            <p:ph type="sldNum" sz="quarter" idx="12"/>
          </p:nvPr>
        </p:nvSpPr>
        <p:spPr/>
        <p:txBody>
          <a:bodyPr/>
          <a:lstStyle/>
          <a:p>
            <a:fld id="{7DB72B6B-351E-47F5-8A9F-408C781D2328}" type="slidenum">
              <a:rPr lang="en-US" smtClean="0"/>
              <a:pPr/>
              <a:t>36</a:t>
            </a:fld>
            <a:endParaRPr lang="en-US" dirty="0"/>
          </a:p>
        </p:txBody>
      </p:sp>
    </p:spTree>
    <p:extLst>
      <p:ext uri="{BB962C8B-B14F-4D97-AF65-F5344CB8AC3E}">
        <p14:creationId xmlns:p14="http://schemas.microsoft.com/office/powerpoint/2010/main" val="29245338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t>37</a:t>
            </a:fld>
            <a:endParaRPr lang="en-US" dirty="0"/>
          </a:p>
        </p:txBody>
      </p:sp>
      <p:sp>
        <p:nvSpPr>
          <p:cNvPr id="5" name="Title 1"/>
          <p:cNvSpPr>
            <a:spLocks noGrp="1"/>
          </p:cNvSpPr>
          <p:nvPr>
            <p:ph type="title"/>
          </p:nvPr>
        </p:nvSpPr>
        <p:spPr>
          <a:xfrm>
            <a:off x="469900" y="-76200"/>
            <a:ext cx="8826500" cy="827087"/>
          </a:xfrm>
        </p:spPr>
        <p:txBody>
          <a:bodyPr>
            <a:normAutofit fontScale="90000"/>
          </a:bodyPr>
          <a:lstStyle/>
          <a:p>
            <a:r>
              <a:rPr lang="en-US" sz="3000" dirty="0" smtClean="0"/>
              <a:t>Building logic circuits using Boolean expression</a:t>
            </a:r>
            <a:endParaRPr lang="en-US" sz="3000" dirty="0"/>
          </a:p>
        </p:txBody>
      </p:sp>
      <p:sp>
        <p:nvSpPr>
          <p:cNvPr id="6" name="Content Placeholder 3"/>
          <p:cNvSpPr txBox="1">
            <a:spLocks/>
          </p:cNvSpPr>
          <p:nvPr/>
        </p:nvSpPr>
        <p:spPr>
          <a:xfrm>
            <a:off x="457198" y="1219200"/>
            <a:ext cx="8385969" cy="452596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600" kern="1200">
                <a:solidFill>
                  <a:srgbClr val="003399"/>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Ø"/>
              <a:defRPr sz="24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200" kern="1200">
                <a:solidFill>
                  <a:srgbClr val="A85000"/>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Ø"/>
            </a:pPr>
            <a:r>
              <a:rPr lang="en-US" sz="2600" dirty="0" smtClean="0"/>
              <a:t>Examples of combinational circuits</a:t>
            </a:r>
          </a:p>
          <a:p>
            <a:pPr marL="0" indent="0" algn="just">
              <a:buFont typeface="Wingdings" panose="05000000000000000000" pitchFamily="2" charset="2"/>
              <a:buNone/>
            </a:pPr>
            <a:endParaRPr lang="en-US" sz="7400" dirty="0" smtClean="0">
              <a:solidFill>
                <a:srgbClr val="A85000"/>
              </a:solidFill>
            </a:endParaRPr>
          </a:p>
          <a:p>
            <a:pPr marL="0" indent="0">
              <a:buFont typeface="Wingdings" panose="05000000000000000000" pitchFamily="2" charset="2"/>
              <a:buNone/>
            </a:pPr>
            <a:endParaRPr lang="en-US" sz="2600" dirty="0" smtClean="0">
              <a:solidFill>
                <a:srgbClr val="A85000"/>
              </a:solidFill>
            </a:endParaRPr>
          </a:p>
          <a:p>
            <a:pPr marL="0" indent="0">
              <a:buFont typeface="Wingdings" panose="05000000000000000000" pitchFamily="2" charset="2"/>
              <a:buNone/>
            </a:pPr>
            <a:r>
              <a:rPr lang="en-US" dirty="0" smtClean="0"/>
              <a:t>      </a:t>
            </a:r>
          </a:p>
          <a:p>
            <a:pPr marL="0" indent="0">
              <a:buFont typeface="Wingdings" panose="05000000000000000000" pitchFamily="2" charset="2"/>
              <a:buNone/>
            </a:pPr>
            <a:endParaRPr lang="en-US" dirty="0" smtClean="0"/>
          </a:p>
          <a:p>
            <a:pPr marL="0" indent="0">
              <a:buFont typeface="Wingdings" panose="05000000000000000000" pitchFamily="2" charset="2"/>
              <a:buNone/>
            </a:pPr>
            <a:r>
              <a:rPr lang="en-US" dirty="0" smtClean="0"/>
              <a:t>     </a:t>
            </a:r>
          </a:p>
          <a:p>
            <a:pPr marL="0" indent="0">
              <a:buFont typeface="Wingdings" panose="05000000000000000000" pitchFamily="2" charset="2"/>
              <a:buNone/>
            </a:pPr>
            <a:r>
              <a:rPr lang="en-US" dirty="0" smtClean="0"/>
              <a:t>     </a:t>
            </a:r>
          </a:p>
          <a:p>
            <a:pPr marL="0" indent="0">
              <a:buFont typeface="Wingdings" panose="05000000000000000000" pitchFamily="2" charset="2"/>
              <a:buNone/>
            </a:pPr>
            <a:r>
              <a:rPr lang="en-US" dirty="0" smtClean="0"/>
              <a:t>     </a:t>
            </a:r>
          </a:p>
        </p:txBody>
      </p:sp>
      <p:sp>
        <p:nvSpPr>
          <p:cNvPr id="7" name="Text Box 70"/>
          <p:cNvSpPr txBox="1"/>
          <p:nvPr/>
        </p:nvSpPr>
        <p:spPr>
          <a:xfrm>
            <a:off x="537367" y="1752600"/>
            <a:ext cx="8305800" cy="1143000"/>
          </a:xfrm>
          <a:prstGeom prst="rect">
            <a:avLst/>
          </a:prstGeom>
          <a:solidFill>
            <a:schemeClr val="bg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50000"/>
              </a:lnSpc>
              <a:spcAft>
                <a:spcPts val="1000"/>
              </a:spcAft>
            </a:pPr>
            <a:r>
              <a:rPr lang="en-US" sz="2200" dirty="0" smtClean="0">
                <a:solidFill>
                  <a:srgbClr val="A85000"/>
                </a:solidFill>
                <a:effectLst/>
                <a:latin typeface="Times New Roman"/>
                <a:ea typeface="Calibri"/>
                <a:cs typeface="Times New Roman"/>
              </a:rPr>
              <a:t>Draw </a:t>
            </a:r>
            <a:r>
              <a:rPr lang="en-US" sz="2200" dirty="0">
                <a:solidFill>
                  <a:srgbClr val="A85000"/>
                </a:solidFill>
                <a:effectLst/>
                <a:latin typeface="Times New Roman"/>
                <a:ea typeface="Calibri"/>
                <a:cs typeface="Times New Roman"/>
              </a:rPr>
              <a:t>the logic circuit for the Boolean expression. Y= </a:t>
            </a:r>
            <a:r>
              <a:rPr lang="en-US" sz="2200" dirty="0" smtClean="0">
                <a:solidFill>
                  <a:srgbClr val="A85000"/>
                </a:solidFill>
                <a:effectLst/>
                <a:latin typeface="Times New Roman"/>
                <a:ea typeface="Calibri"/>
                <a:cs typeface="Times New Roman"/>
              </a:rPr>
              <a:t>A’BC+AB’ C+ABC’. </a:t>
            </a:r>
            <a:endParaRPr lang="en-IN" sz="2200" dirty="0">
              <a:solidFill>
                <a:srgbClr val="A85000"/>
              </a:solidFill>
              <a:effectLst/>
              <a:ea typeface="Calibri"/>
              <a:cs typeface="Times New Roman"/>
            </a:endParaRPr>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1908967" y="2998650"/>
            <a:ext cx="5562600" cy="2743200"/>
          </a:xfrm>
          <a:prstGeom prst="rect">
            <a:avLst/>
          </a:prstGeom>
          <a:noFill/>
          <a:ln>
            <a:noFill/>
          </a:ln>
        </p:spPr>
      </p:pic>
      <p:sp>
        <p:nvSpPr>
          <p:cNvPr id="2" name="TextBox 1"/>
          <p:cNvSpPr txBox="1"/>
          <p:nvPr/>
        </p:nvSpPr>
        <p:spPr>
          <a:xfrm>
            <a:off x="762000" y="5943600"/>
            <a:ext cx="3505200" cy="646331"/>
          </a:xfrm>
          <a:prstGeom prst="rect">
            <a:avLst/>
          </a:prstGeom>
          <a:noFill/>
        </p:spPr>
        <p:txBody>
          <a:bodyPr wrap="square" rtlCol="0">
            <a:spAutoFit/>
          </a:bodyPr>
          <a:lstStyle/>
          <a:p>
            <a:r>
              <a:rPr lang="en-US" dirty="0">
                <a:solidFill>
                  <a:srgbClr val="A85000"/>
                </a:solidFill>
                <a:latin typeface="Times New Roman"/>
                <a:ea typeface="Calibri"/>
                <a:cs typeface="Times New Roman"/>
              </a:rPr>
              <a:t>( </a:t>
            </a:r>
            <a:r>
              <a:rPr lang="en-US" dirty="0" smtClean="0">
                <a:solidFill>
                  <a:srgbClr val="A85000"/>
                </a:solidFill>
                <a:latin typeface="Times New Roman"/>
                <a:ea typeface="Calibri"/>
                <a:cs typeface="Times New Roman"/>
              </a:rPr>
              <a:t>Do </a:t>
            </a:r>
            <a:r>
              <a:rPr lang="en-US" dirty="0">
                <a:solidFill>
                  <a:srgbClr val="A85000"/>
                </a:solidFill>
                <a:latin typeface="Times New Roman"/>
                <a:ea typeface="Calibri"/>
                <a:cs typeface="Times New Roman"/>
              </a:rPr>
              <a:t>the reverse </a:t>
            </a:r>
            <a:r>
              <a:rPr lang="en-US" dirty="0" smtClean="0">
                <a:solidFill>
                  <a:srgbClr val="A85000"/>
                </a:solidFill>
                <a:latin typeface="Times New Roman"/>
                <a:ea typeface="Calibri"/>
                <a:cs typeface="Times New Roman"/>
              </a:rPr>
              <a:t>process  also)</a:t>
            </a:r>
            <a:endParaRPr lang="en-IN" dirty="0">
              <a:solidFill>
                <a:srgbClr val="A85000"/>
              </a:solidFill>
              <a:ea typeface="Calibri"/>
              <a:cs typeface="Times New Roman"/>
            </a:endParaRPr>
          </a:p>
          <a:p>
            <a:endParaRPr lang="en-IN" dirty="0"/>
          </a:p>
        </p:txBody>
      </p:sp>
    </p:spTree>
    <p:extLst>
      <p:ext uri="{BB962C8B-B14F-4D97-AF65-F5344CB8AC3E}">
        <p14:creationId xmlns:p14="http://schemas.microsoft.com/office/powerpoint/2010/main" val="148426145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t>38</a:t>
            </a:fld>
            <a:endParaRPr lang="en-US" dirty="0"/>
          </a:p>
        </p:txBody>
      </p:sp>
      <p:sp>
        <p:nvSpPr>
          <p:cNvPr id="5" name="Title 1"/>
          <p:cNvSpPr>
            <a:spLocks noGrp="1"/>
          </p:cNvSpPr>
          <p:nvPr>
            <p:ph type="title"/>
          </p:nvPr>
        </p:nvSpPr>
        <p:spPr>
          <a:xfrm>
            <a:off x="469900" y="-76200"/>
            <a:ext cx="8826500" cy="827087"/>
          </a:xfrm>
        </p:spPr>
        <p:txBody>
          <a:bodyPr>
            <a:normAutofit/>
          </a:bodyPr>
          <a:lstStyle/>
          <a:p>
            <a:r>
              <a:rPr lang="en-US" sz="3000" dirty="0" smtClean="0"/>
              <a:t>Combinational circuits</a:t>
            </a:r>
            <a:endParaRPr lang="en-US" sz="3000" dirty="0"/>
          </a:p>
        </p:txBody>
      </p:sp>
      <p:sp>
        <p:nvSpPr>
          <p:cNvPr id="6" name="Content Placeholder 3"/>
          <p:cNvSpPr txBox="1">
            <a:spLocks/>
          </p:cNvSpPr>
          <p:nvPr/>
        </p:nvSpPr>
        <p:spPr>
          <a:xfrm>
            <a:off x="457198" y="1219200"/>
            <a:ext cx="8385969" cy="452596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600" kern="1200">
                <a:solidFill>
                  <a:srgbClr val="003399"/>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Ø"/>
              <a:defRPr sz="24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200" kern="1200">
                <a:solidFill>
                  <a:srgbClr val="A85000"/>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Ø"/>
            </a:pPr>
            <a:endParaRPr lang="en-US" sz="7400" dirty="0" smtClean="0">
              <a:solidFill>
                <a:srgbClr val="7030A0"/>
              </a:solidFill>
            </a:endParaRPr>
          </a:p>
          <a:p>
            <a:pPr marL="0" indent="0" algn="just">
              <a:buFont typeface="Wingdings" panose="05000000000000000000" pitchFamily="2" charset="2"/>
              <a:buNone/>
            </a:pPr>
            <a:endParaRPr lang="en-US" sz="7400" dirty="0" smtClean="0">
              <a:solidFill>
                <a:srgbClr val="A85000"/>
              </a:solidFill>
            </a:endParaRPr>
          </a:p>
          <a:p>
            <a:pPr marL="0" indent="0">
              <a:buFont typeface="Wingdings" panose="05000000000000000000" pitchFamily="2" charset="2"/>
              <a:buNone/>
            </a:pPr>
            <a:endParaRPr lang="en-US" sz="2600" dirty="0" smtClean="0">
              <a:solidFill>
                <a:srgbClr val="A85000"/>
              </a:solidFill>
            </a:endParaRPr>
          </a:p>
          <a:p>
            <a:pPr marL="0" indent="0">
              <a:buFont typeface="Wingdings" panose="05000000000000000000" pitchFamily="2" charset="2"/>
              <a:buNone/>
            </a:pPr>
            <a:r>
              <a:rPr lang="en-US" dirty="0" smtClean="0"/>
              <a:t>      </a:t>
            </a:r>
          </a:p>
          <a:p>
            <a:pPr marL="0" indent="0">
              <a:buFont typeface="Wingdings" panose="05000000000000000000" pitchFamily="2" charset="2"/>
              <a:buNone/>
            </a:pPr>
            <a:endParaRPr lang="en-US" dirty="0" smtClean="0"/>
          </a:p>
          <a:p>
            <a:pPr marL="0" indent="0">
              <a:buFont typeface="Wingdings" panose="05000000000000000000" pitchFamily="2" charset="2"/>
              <a:buNone/>
            </a:pPr>
            <a:r>
              <a:rPr lang="en-US" dirty="0" smtClean="0"/>
              <a:t>     </a:t>
            </a:r>
          </a:p>
          <a:p>
            <a:pPr marL="0" indent="0">
              <a:buFont typeface="Wingdings" panose="05000000000000000000" pitchFamily="2" charset="2"/>
              <a:buNone/>
            </a:pPr>
            <a:r>
              <a:rPr lang="en-US" dirty="0" smtClean="0"/>
              <a:t>     </a:t>
            </a:r>
          </a:p>
          <a:p>
            <a:pPr marL="0" indent="0">
              <a:buFont typeface="Wingdings" panose="05000000000000000000" pitchFamily="2" charset="2"/>
              <a:buNone/>
            </a:pPr>
            <a:r>
              <a:rPr lang="en-US" dirty="0" smtClean="0"/>
              <a:t>     </a:t>
            </a:r>
          </a:p>
        </p:txBody>
      </p:sp>
      <p:sp>
        <p:nvSpPr>
          <p:cNvPr id="3" name="Content Placeholder 2"/>
          <p:cNvSpPr>
            <a:spLocks noGrp="1"/>
          </p:cNvSpPr>
          <p:nvPr>
            <p:ph idx="1"/>
          </p:nvPr>
        </p:nvSpPr>
        <p:spPr>
          <a:xfrm>
            <a:off x="457198" y="1066800"/>
            <a:ext cx="8229600" cy="4525963"/>
          </a:xfrm>
        </p:spPr>
        <p:txBody>
          <a:bodyPr/>
          <a:lstStyle/>
          <a:p>
            <a:r>
              <a:rPr lang="en-US" dirty="0" smtClean="0"/>
              <a:t>Half adder circuit</a:t>
            </a:r>
          </a:p>
          <a:p>
            <a:endParaRPr lang="en-US" dirty="0"/>
          </a:p>
          <a:p>
            <a:endParaRPr lang="en-US" dirty="0" smtClean="0"/>
          </a:p>
          <a:p>
            <a:endParaRPr lang="en-US" dirty="0"/>
          </a:p>
          <a:p>
            <a:endParaRPr lang="en-US" dirty="0" smtClean="0"/>
          </a:p>
          <a:p>
            <a:endParaRPr lang="en-IN"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8" name="Object 7"/>
          <p:cNvGraphicFramePr>
            <a:graphicFrameLocks noChangeAspect="1"/>
          </p:cNvGraphicFramePr>
          <p:nvPr>
            <p:extLst>
              <p:ext uri="{D42A27DB-BD31-4B8C-83A1-F6EECF244321}">
                <p14:modId xmlns:p14="http://schemas.microsoft.com/office/powerpoint/2010/main" val="2745201097"/>
              </p:ext>
            </p:extLst>
          </p:nvPr>
        </p:nvGraphicFramePr>
        <p:xfrm>
          <a:off x="2667000" y="1828800"/>
          <a:ext cx="3200400" cy="1447800"/>
        </p:xfrm>
        <a:graphic>
          <a:graphicData uri="http://schemas.openxmlformats.org/presentationml/2006/ole">
            <mc:AlternateContent xmlns:mc="http://schemas.openxmlformats.org/markup-compatibility/2006">
              <mc:Choice xmlns:v="urn:schemas-microsoft-com:vml" Requires="v">
                <p:oleObj spid="_x0000_s8249" r:id="rId3" imgW="2340864" imgH="932688" progId="SmartDraw.2">
                  <p:embed/>
                </p:oleObj>
              </mc:Choice>
              <mc:Fallback>
                <p:oleObj r:id="rId3" imgW="2340864" imgH="932688" progId="SmartDraw.2">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828800"/>
                        <a:ext cx="3200400" cy="1447800"/>
                      </a:xfrm>
                      <a:prstGeom prst="rect">
                        <a:avLst/>
                      </a:prstGeom>
                      <a:noFill/>
                    </p:spPr>
                  </p:pic>
                </p:oleObj>
              </mc:Fallback>
            </mc:AlternateContent>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112218388"/>
              </p:ext>
            </p:extLst>
          </p:nvPr>
        </p:nvGraphicFramePr>
        <p:xfrm>
          <a:off x="1828802" y="3482178"/>
          <a:ext cx="5029197" cy="2461422"/>
        </p:xfrm>
        <a:graphic>
          <a:graphicData uri="http://schemas.openxmlformats.org/drawingml/2006/table">
            <a:tbl>
              <a:tblPr firstRow="1" firstCol="1" bandRow="1">
                <a:tableStyleId>{5940675A-B579-460E-94D1-54222C63F5DA}</a:tableStyleId>
              </a:tblPr>
              <a:tblGrid>
                <a:gridCol w="1443590">
                  <a:extLst>
                    <a:ext uri="{9D8B030D-6E8A-4147-A177-3AD203B41FA5}">
                      <a16:colId xmlns:a16="http://schemas.microsoft.com/office/drawing/2014/main" val="20000"/>
                    </a:ext>
                  </a:extLst>
                </a:gridCol>
                <a:gridCol w="1594181">
                  <a:extLst>
                    <a:ext uri="{9D8B030D-6E8A-4147-A177-3AD203B41FA5}">
                      <a16:colId xmlns:a16="http://schemas.microsoft.com/office/drawing/2014/main" val="20001"/>
                    </a:ext>
                  </a:extLst>
                </a:gridCol>
                <a:gridCol w="1227224">
                  <a:extLst>
                    <a:ext uri="{9D8B030D-6E8A-4147-A177-3AD203B41FA5}">
                      <a16:colId xmlns:a16="http://schemas.microsoft.com/office/drawing/2014/main" val="20002"/>
                    </a:ext>
                  </a:extLst>
                </a:gridCol>
                <a:gridCol w="764202">
                  <a:extLst>
                    <a:ext uri="{9D8B030D-6E8A-4147-A177-3AD203B41FA5}">
                      <a16:colId xmlns:a16="http://schemas.microsoft.com/office/drawing/2014/main" val="20003"/>
                    </a:ext>
                  </a:extLst>
                </a:gridCol>
              </a:tblGrid>
              <a:tr h="410237">
                <a:tc gridSpan="2">
                  <a:txBody>
                    <a:bodyPr/>
                    <a:lstStyle/>
                    <a:p>
                      <a:pPr algn="ctr">
                        <a:lnSpc>
                          <a:spcPct val="115000"/>
                        </a:lnSpc>
                        <a:spcAft>
                          <a:spcPts val="0"/>
                        </a:spcAft>
                      </a:pPr>
                      <a:r>
                        <a:rPr lang="en-IN" sz="1800" dirty="0">
                          <a:effectLst/>
                        </a:rPr>
                        <a:t>Input </a:t>
                      </a:r>
                      <a:endParaRPr lang="en-IN" sz="1800" dirty="0">
                        <a:effectLst/>
                        <a:latin typeface="Calibri"/>
                        <a:ea typeface="Calibri"/>
                        <a:cs typeface="Times New Roman"/>
                      </a:endParaRPr>
                    </a:p>
                  </a:txBody>
                  <a:tcPr marL="68580" marR="68580" marT="0" marB="0"/>
                </a:tc>
                <a:tc hMerge="1">
                  <a:txBody>
                    <a:bodyPr/>
                    <a:lstStyle/>
                    <a:p>
                      <a:endParaRPr lang="en-IN"/>
                    </a:p>
                  </a:txBody>
                  <a:tcPr/>
                </a:tc>
                <a:tc gridSpan="2">
                  <a:txBody>
                    <a:bodyPr/>
                    <a:lstStyle/>
                    <a:p>
                      <a:pPr algn="ctr">
                        <a:lnSpc>
                          <a:spcPct val="115000"/>
                        </a:lnSpc>
                        <a:spcAft>
                          <a:spcPts val="0"/>
                        </a:spcAft>
                      </a:pPr>
                      <a:r>
                        <a:rPr lang="en-IN" sz="1800">
                          <a:effectLst/>
                        </a:rPr>
                        <a:t>Output</a:t>
                      </a:r>
                      <a:endParaRPr lang="en-IN" sz="1800">
                        <a:effectLst/>
                        <a:latin typeface="Calibri"/>
                        <a:ea typeface="Calibri"/>
                        <a:cs typeface="Times New Roman"/>
                      </a:endParaRPr>
                    </a:p>
                  </a:txBody>
                  <a:tcPr marL="68580" marR="68580" marT="0" marB="0"/>
                </a:tc>
                <a:tc hMerge="1">
                  <a:txBody>
                    <a:bodyPr/>
                    <a:lstStyle/>
                    <a:p>
                      <a:endParaRPr lang="en-IN"/>
                    </a:p>
                  </a:txBody>
                  <a:tcPr/>
                </a:tc>
                <a:extLst>
                  <a:ext uri="{0D108BD9-81ED-4DB2-BD59-A6C34878D82A}">
                    <a16:rowId xmlns:a16="http://schemas.microsoft.com/office/drawing/2014/main" val="10000"/>
                  </a:ext>
                </a:extLst>
              </a:tr>
              <a:tr h="410237">
                <a:tc>
                  <a:txBody>
                    <a:bodyPr/>
                    <a:lstStyle/>
                    <a:p>
                      <a:pPr algn="ctr">
                        <a:lnSpc>
                          <a:spcPct val="115000"/>
                        </a:lnSpc>
                        <a:spcAft>
                          <a:spcPts val="0"/>
                        </a:spcAft>
                      </a:pPr>
                      <a:r>
                        <a:rPr lang="en-IN" sz="1800" dirty="0" smtClean="0">
                          <a:effectLst/>
                        </a:rPr>
                        <a:t>A</a:t>
                      </a:r>
                      <a:endParaRPr lang="en-IN"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dirty="0" smtClean="0">
                          <a:effectLst/>
                        </a:rPr>
                        <a:t>B</a:t>
                      </a:r>
                      <a:endParaRPr lang="en-IN"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a:effectLst/>
                        </a:rPr>
                        <a:t>Sum </a:t>
                      </a:r>
                      <a:endParaRPr lang="en-IN" sz="18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dirty="0" smtClean="0">
                          <a:effectLst/>
                        </a:rPr>
                        <a:t>Carry</a:t>
                      </a:r>
                      <a:endParaRPr lang="en-IN"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410237">
                <a:tc>
                  <a:txBody>
                    <a:bodyPr/>
                    <a:lstStyle/>
                    <a:p>
                      <a:pPr algn="ctr">
                        <a:lnSpc>
                          <a:spcPct val="115000"/>
                        </a:lnSpc>
                        <a:spcAft>
                          <a:spcPts val="0"/>
                        </a:spcAft>
                      </a:pPr>
                      <a:r>
                        <a:rPr lang="en-IN" sz="1800">
                          <a:effectLst/>
                        </a:rPr>
                        <a:t>0</a:t>
                      </a:r>
                      <a:endParaRPr lang="en-IN" sz="18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dirty="0">
                          <a:effectLst/>
                        </a:rPr>
                        <a:t>0</a:t>
                      </a:r>
                      <a:endParaRPr lang="en-IN"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dirty="0">
                          <a:effectLst/>
                        </a:rPr>
                        <a:t>0</a:t>
                      </a:r>
                      <a:endParaRPr lang="en-IN"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a:effectLst/>
                        </a:rPr>
                        <a:t>0</a:t>
                      </a:r>
                      <a:endParaRPr lang="en-IN" sz="18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410237">
                <a:tc>
                  <a:txBody>
                    <a:bodyPr/>
                    <a:lstStyle/>
                    <a:p>
                      <a:pPr algn="ctr">
                        <a:lnSpc>
                          <a:spcPct val="115000"/>
                        </a:lnSpc>
                        <a:spcAft>
                          <a:spcPts val="0"/>
                        </a:spcAft>
                      </a:pPr>
                      <a:r>
                        <a:rPr lang="en-IN" sz="1800" dirty="0">
                          <a:effectLst/>
                        </a:rPr>
                        <a:t>0</a:t>
                      </a:r>
                      <a:endParaRPr lang="en-IN"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a:effectLst/>
                        </a:rPr>
                        <a:t>1</a:t>
                      </a:r>
                      <a:endParaRPr lang="en-IN" sz="18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dirty="0">
                          <a:effectLst/>
                        </a:rPr>
                        <a:t>1</a:t>
                      </a:r>
                      <a:endParaRPr lang="en-IN"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a:effectLst/>
                        </a:rPr>
                        <a:t>0</a:t>
                      </a:r>
                      <a:endParaRPr lang="en-IN" sz="18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410237">
                <a:tc>
                  <a:txBody>
                    <a:bodyPr/>
                    <a:lstStyle/>
                    <a:p>
                      <a:pPr algn="ctr">
                        <a:lnSpc>
                          <a:spcPct val="115000"/>
                        </a:lnSpc>
                        <a:spcAft>
                          <a:spcPts val="0"/>
                        </a:spcAft>
                      </a:pPr>
                      <a:r>
                        <a:rPr lang="en-IN" sz="1800">
                          <a:effectLst/>
                        </a:rPr>
                        <a:t>1</a:t>
                      </a:r>
                      <a:endParaRPr lang="en-IN" sz="18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a:effectLst/>
                        </a:rPr>
                        <a:t>0</a:t>
                      </a:r>
                      <a:endParaRPr lang="en-IN" sz="18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a:effectLst/>
                        </a:rPr>
                        <a:t>1</a:t>
                      </a:r>
                      <a:endParaRPr lang="en-IN" sz="18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dirty="0">
                          <a:effectLst/>
                        </a:rPr>
                        <a:t>0</a:t>
                      </a:r>
                      <a:endParaRPr lang="en-IN"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410237">
                <a:tc>
                  <a:txBody>
                    <a:bodyPr/>
                    <a:lstStyle/>
                    <a:p>
                      <a:pPr algn="ctr">
                        <a:lnSpc>
                          <a:spcPct val="115000"/>
                        </a:lnSpc>
                        <a:spcAft>
                          <a:spcPts val="0"/>
                        </a:spcAft>
                      </a:pPr>
                      <a:r>
                        <a:rPr lang="en-IN" sz="1800">
                          <a:effectLst/>
                        </a:rPr>
                        <a:t>1</a:t>
                      </a:r>
                      <a:endParaRPr lang="en-IN" sz="18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a:effectLst/>
                        </a:rPr>
                        <a:t>1</a:t>
                      </a:r>
                      <a:endParaRPr lang="en-IN" sz="18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a:effectLst/>
                        </a:rPr>
                        <a:t>0</a:t>
                      </a:r>
                      <a:endParaRPr lang="en-IN" sz="18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dirty="0">
                          <a:effectLst/>
                        </a:rPr>
                        <a:t>1</a:t>
                      </a:r>
                      <a:endParaRPr lang="en-IN"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76357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t>39</a:t>
            </a:fld>
            <a:endParaRPr lang="en-US" dirty="0"/>
          </a:p>
        </p:txBody>
      </p:sp>
      <p:sp>
        <p:nvSpPr>
          <p:cNvPr id="5" name="Title 1"/>
          <p:cNvSpPr>
            <a:spLocks noGrp="1"/>
          </p:cNvSpPr>
          <p:nvPr>
            <p:ph type="title"/>
          </p:nvPr>
        </p:nvSpPr>
        <p:spPr>
          <a:xfrm>
            <a:off x="469900" y="-76200"/>
            <a:ext cx="8826500" cy="827087"/>
          </a:xfrm>
        </p:spPr>
        <p:txBody>
          <a:bodyPr>
            <a:normAutofit/>
          </a:bodyPr>
          <a:lstStyle/>
          <a:p>
            <a:endParaRPr lang="en-US" sz="3000" dirty="0"/>
          </a:p>
        </p:txBody>
      </p:sp>
      <p:sp>
        <p:nvSpPr>
          <p:cNvPr id="2" name="Content Placeholder 1"/>
          <p:cNvSpPr>
            <a:spLocks noGrp="1"/>
          </p:cNvSpPr>
          <p:nvPr>
            <p:ph idx="1"/>
          </p:nvPr>
        </p:nvSpPr>
        <p:spPr/>
        <p:txBody>
          <a:bodyPr>
            <a:normAutofit/>
          </a:bodyPr>
          <a:lstStyle/>
          <a:p>
            <a:r>
              <a:rPr lang="en-US" sz="2000" dirty="0"/>
              <a:t>Sum= </a:t>
            </a:r>
            <a:r>
              <a:rPr lang="en-US" sz="2000" dirty="0" smtClean="0"/>
              <a:t>A’B+AB’ </a:t>
            </a:r>
            <a:r>
              <a:rPr lang="en-US" sz="2000" dirty="0"/>
              <a:t>=</a:t>
            </a:r>
            <a:r>
              <a:rPr lang="en-US" sz="2000" dirty="0" smtClean="0"/>
              <a:t>A XOR B                                                                                                   </a:t>
            </a:r>
            <a:endParaRPr lang="en-IN" sz="2000" dirty="0"/>
          </a:p>
          <a:p>
            <a:r>
              <a:rPr lang="en-US" sz="2000" dirty="0"/>
              <a:t>Carry= A.B </a:t>
            </a:r>
            <a:endParaRPr lang="en-IN" sz="20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6" name="Object 5"/>
          <p:cNvGraphicFramePr>
            <a:graphicFrameLocks noChangeAspect="1"/>
          </p:cNvGraphicFramePr>
          <p:nvPr>
            <p:extLst>
              <p:ext uri="{D42A27DB-BD31-4B8C-83A1-F6EECF244321}">
                <p14:modId xmlns:p14="http://schemas.microsoft.com/office/powerpoint/2010/main" val="3353974149"/>
              </p:ext>
            </p:extLst>
          </p:nvPr>
        </p:nvGraphicFramePr>
        <p:xfrm>
          <a:off x="609600" y="2667000"/>
          <a:ext cx="8229600" cy="2590800"/>
        </p:xfrm>
        <a:graphic>
          <a:graphicData uri="http://schemas.openxmlformats.org/presentationml/2006/ole">
            <mc:AlternateContent xmlns:mc="http://schemas.openxmlformats.org/markup-compatibility/2006">
              <mc:Choice xmlns:v="urn:schemas-microsoft-com:vml" Requires="v">
                <p:oleObj spid="_x0000_s9269" r:id="rId3" imgW="6883908" imgH="1876044" progId="SmartDraw.2">
                  <p:embed/>
                </p:oleObj>
              </mc:Choice>
              <mc:Fallback>
                <p:oleObj r:id="rId3" imgW="6883908" imgH="1876044" progId="SmartDraw.2">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667000"/>
                        <a:ext cx="8229600" cy="2590800"/>
                      </a:xfrm>
                      <a:prstGeom prst="rect">
                        <a:avLst/>
                      </a:prstGeom>
                      <a:noFill/>
                    </p:spPr>
                  </p:pic>
                </p:oleObj>
              </mc:Fallback>
            </mc:AlternateContent>
          </a:graphicData>
        </a:graphic>
      </p:graphicFrame>
      <p:sp>
        <p:nvSpPr>
          <p:cNvPr id="7" name="TextBox 6"/>
          <p:cNvSpPr txBox="1"/>
          <p:nvPr/>
        </p:nvSpPr>
        <p:spPr>
          <a:xfrm>
            <a:off x="304800" y="1143000"/>
            <a:ext cx="2209800" cy="369332"/>
          </a:xfrm>
          <a:prstGeom prst="rect">
            <a:avLst/>
          </a:prstGeom>
          <a:noFill/>
        </p:spPr>
        <p:txBody>
          <a:bodyPr wrap="square" rtlCol="0">
            <a:spAutoFit/>
          </a:bodyPr>
          <a:lstStyle/>
          <a:p>
            <a:r>
              <a:rPr lang="en-US" dirty="0" smtClean="0">
                <a:solidFill>
                  <a:srgbClr val="FF0000"/>
                </a:solidFill>
              </a:rPr>
              <a:t>Continued…….</a:t>
            </a:r>
            <a:endParaRPr lang="en-IN" dirty="0">
              <a:solidFill>
                <a:srgbClr val="FF0000"/>
              </a:solidFill>
            </a:endParaRPr>
          </a:p>
        </p:txBody>
      </p:sp>
    </p:spTree>
    <p:extLst>
      <p:ext uri="{BB962C8B-B14F-4D97-AF65-F5344CB8AC3E}">
        <p14:creationId xmlns:p14="http://schemas.microsoft.com/office/powerpoint/2010/main" val="19027986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a:spLocks noChangeArrowheads="1"/>
          </p:cNvSpPr>
          <p:nvPr/>
        </p:nvSpPr>
        <p:spPr bwMode="auto">
          <a:xfrm>
            <a:off x="0" y="6583363"/>
            <a:ext cx="9144000" cy="274637"/>
          </a:xfrm>
          <a:prstGeom prst="rect">
            <a:avLst/>
          </a:prstGeom>
          <a:solidFill>
            <a:srgbClr val="CC6600">
              <a:alpha val="85097"/>
            </a:srgbClr>
          </a:solid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endParaRPr lang="en-US" sz="1200" b="1" i="1" dirty="0" smtClean="0"/>
          </a:p>
        </p:txBody>
      </p:sp>
      <p:sp>
        <p:nvSpPr>
          <p:cNvPr id="3075" name="Text Box 3"/>
          <p:cNvSpPr txBox="1">
            <a:spLocks noChangeArrowheads="1"/>
          </p:cNvSpPr>
          <p:nvPr/>
        </p:nvSpPr>
        <p:spPr bwMode="auto">
          <a:xfrm>
            <a:off x="0" y="6583362"/>
            <a:ext cx="914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pPr>
            <a:r>
              <a:rPr lang="en-US" altLang="en-US" sz="1200" b="1" dirty="0">
                <a:solidFill>
                  <a:schemeClr val="bg1"/>
                </a:solidFill>
              </a:rPr>
              <a:t>Department of Electronics and Communication Engineering, MIT, </a:t>
            </a:r>
            <a:r>
              <a:rPr lang="en-US" altLang="en-US" sz="1200" b="1" dirty="0" err="1">
                <a:solidFill>
                  <a:schemeClr val="bg1"/>
                </a:solidFill>
              </a:rPr>
              <a:t>Manipal</a:t>
            </a:r>
            <a:endParaRPr lang="en-US" altLang="en-US" sz="1200" b="1" dirty="0">
              <a:solidFill>
                <a:schemeClr val="bg1"/>
              </a:solidFill>
            </a:endParaRPr>
          </a:p>
        </p:txBody>
      </p:sp>
      <p:sp>
        <p:nvSpPr>
          <p:cNvPr id="3076" name="TextBox 1"/>
          <p:cNvSpPr txBox="1">
            <a:spLocks noChangeArrowheads="1"/>
          </p:cNvSpPr>
          <p:nvPr/>
        </p:nvSpPr>
        <p:spPr bwMode="auto">
          <a:xfrm>
            <a:off x="8686800" y="65532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2</a:t>
            </a:r>
          </a:p>
        </p:txBody>
      </p:sp>
      <p:sp>
        <p:nvSpPr>
          <p:cNvPr id="3" name="Title 2"/>
          <p:cNvSpPr>
            <a:spLocks noGrp="1"/>
          </p:cNvSpPr>
          <p:nvPr>
            <p:ph type="title"/>
          </p:nvPr>
        </p:nvSpPr>
        <p:spPr/>
        <p:txBody>
          <a:bodyPr/>
          <a:lstStyle/>
          <a:p>
            <a:r>
              <a:rPr lang="en-US" dirty="0" smtClean="0"/>
              <a:t>Logic Gates</a:t>
            </a:r>
            <a:endParaRPr lang="en-US" dirty="0"/>
          </a:p>
        </p:txBody>
      </p:sp>
      <p:sp>
        <p:nvSpPr>
          <p:cNvPr id="4" name="Content Placeholder 3"/>
          <p:cNvSpPr>
            <a:spLocks noGrp="1"/>
          </p:cNvSpPr>
          <p:nvPr>
            <p:ph idx="1"/>
          </p:nvPr>
        </p:nvSpPr>
        <p:spPr>
          <a:xfrm>
            <a:off x="457200" y="1371600"/>
            <a:ext cx="8229600" cy="4525963"/>
          </a:xfrm>
        </p:spPr>
        <p:txBody>
          <a:bodyPr/>
          <a:lstStyle/>
          <a:p>
            <a:r>
              <a:rPr lang="en-IN" dirty="0"/>
              <a:t>A logic gate is a digital circuit with </a:t>
            </a:r>
            <a:r>
              <a:rPr lang="en-IN" dirty="0" smtClean="0"/>
              <a:t>one </a:t>
            </a:r>
            <a:r>
              <a:rPr lang="en-IN" dirty="0"/>
              <a:t>or more input </a:t>
            </a:r>
            <a:r>
              <a:rPr lang="en-IN" dirty="0" smtClean="0"/>
              <a:t>signals </a:t>
            </a:r>
            <a:r>
              <a:rPr lang="en-IN" dirty="0"/>
              <a:t>and only one output signal. </a:t>
            </a:r>
            <a:endParaRPr lang="en-IN" dirty="0" smtClean="0"/>
          </a:p>
          <a:p>
            <a:endParaRPr lang="en-US" dirty="0"/>
          </a:p>
          <a:p>
            <a:pPr marL="0" indent="0">
              <a:buNone/>
            </a:pPr>
            <a:endParaRPr lang="en-US" dirty="0" smtClean="0"/>
          </a:p>
          <a:p>
            <a:pPr marL="0" indent="0">
              <a:buNone/>
            </a:pPr>
            <a:endParaRPr lang="en-IN" dirty="0" smtClean="0"/>
          </a:p>
          <a:p>
            <a:r>
              <a:rPr lang="en-IN" dirty="0" smtClean="0"/>
              <a:t>The input and output </a:t>
            </a:r>
            <a:r>
              <a:rPr lang="en-IN" dirty="0"/>
              <a:t>signals are either </a:t>
            </a:r>
            <a:r>
              <a:rPr lang="en-IN" dirty="0" smtClean="0"/>
              <a:t>HIGH (1) or LOW (0).</a:t>
            </a:r>
            <a:endParaRPr lang="en-US" dirty="0" smtClean="0"/>
          </a:p>
        </p:txBody>
      </p:sp>
      <p:pic>
        <p:nvPicPr>
          <p:cNvPr id="9" name="Picture 7" descr="Mahe-Logo-emb"/>
          <p:cNvPicPr>
            <a:picLocks noChangeAspect="1" noChangeArrowheads="1"/>
          </p:cNvPicPr>
          <p:nvPr/>
        </p:nvPicPr>
        <p:blipFill>
          <a:blip r:embed="rId3">
            <a:extLst>
              <a:ext uri="{28A0092B-C50C-407E-A947-70E740481C1C}">
                <a14:useLocalDpi xmlns:a14="http://schemas.microsoft.com/office/drawing/2010/main" val="0"/>
              </a:ext>
            </a:extLst>
          </a:blip>
          <a:srcRect t="-551"/>
          <a:stretch>
            <a:fillRect/>
          </a:stretch>
        </p:blipFill>
        <p:spPr bwMode="auto">
          <a:xfrm>
            <a:off x="241300" y="15875"/>
            <a:ext cx="36512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8"/>
          <p:cNvSpPr>
            <a:spLocks noChangeShapeType="1"/>
          </p:cNvSpPr>
          <p:nvPr/>
        </p:nvSpPr>
        <p:spPr bwMode="auto">
          <a:xfrm>
            <a:off x="0" y="723900"/>
            <a:ext cx="9169400" cy="0"/>
          </a:xfrm>
          <a:prstGeom prst="line">
            <a:avLst/>
          </a:prstGeom>
          <a:noFill/>
          <a:ln w="57150" cmpd="thinThick">
            <a:solidFill>
              <a:srgbClr val="CC6600"/>
            </a:solidFill>
            <a:round/>
            <a:headEnd/>
            <a:tailEnd/>
          </a:ln>
        </p:spPr>
        <p:txBody>
          <a:bodyPr/>
          <a:lstStyle/>
          <a:p>
            <a:pPr>
              <a:defRPr/>
            </a:pPr>
            <a:endParaRPr lang="en-US"/>
          </a:p>
        </p:txBody>
      </p:sp>
      <p:sp>
        <p:nvSpPr>
          <p:cNvPr id="5" name="Slide Number Placeholder 4"/>
          <p:cNvSpPr>
            <a:spLocks noGrp="1"/>
          </p:cNvSpPr>
          <p:nvPr>
            <p:ph type="sldNum" sz="quarter" idx="12"/>
          </p:nvPr>
        </p:nvSpPr>
        <p:spPr/>
        <p:txBody>
          <a:bodyPr/>
          <a:lstStyle/>
          <a:p>
            <a:fld id="{7DB72B6B-351E-47F5-8A9F-408C781D2328}" type="slidenum">
              <a:rPr lang="en-US" smtClean="0"/>
              <a:t>4</a:t>
            </a:fld>
            <a:endParaRPr lang="en-US" dirty="0"/>
          </a:p>
        </p:txBody>
      </p:sp>
      <p:sp>
        <p:nvSpPr>
          <p:cNvPr id="2" name="Rectangle 1"/>
          <p:cNvSpPr/>
          <p:nvPr/>
        </p:nvSpPr>
        <p:spPr>
          <a:xfrm>
            <a:off x="2819400" y="2670313"/>
            <a:ext cx="1905000" cy="762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7" name="Straight Arrow Connector 6"/>
          <p:cNvCxnSpPr/>
          <p:nvPr/>
        </p:nvCxnSpPr>
        <p:spPr>
          <a:xfrm>
            <a:off x="2514600" y="2743200"/>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514600" y="2895600"/>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14600" y="3276600"/>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724400" y="3048000"/>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162300" y="2863334"/>
            <a:ext cx="1219200" cy="369332"/>
          </a:xfrm>
          <a:prstGeom prst="rect">
            <a:avLst/>
          </a:prstGeom>
          <a:noFill/>
        </p:spPr>
        <p:txBody>
          <a:bodyPr wrap="square" rtlCol="0">
            <a:spAutoFit/>
          </a:bodyPr>
          <a:lstStyle/>
          <a:p>
            <a:r>
              <a:rPr lang="en-US" dirty="0" smtClean="0"/>
              <a:t>Logic gate</a:t>
            </a:r>
            <a:endParaRPr lang="en-IN" dirty="0"/>
          </a:p>
        </p:txBody>
      </p:sp>
    </p:spTree>
    <p:extLst>
      <p:ext uri="{BB962C8B-B14F-4D97-AF65-F5344CB8AC3E}">
        <p14:creationId xmlns:p14="http://schemas.microsoft.com/office/powerpoint/2010/main" val="686548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t>40</a:t>
            </a:fld>
            <a:endParaRPr lang="en-US" dirty="0"/>
          </a:p>
        </p:txBody>
      </p:sp>
      <p:sp>
        <p:nvSpPr>
          <p:cNvPr id="5" name="Title 1"/>
          <p:cNvSpPr>
            <a:spLocks noGrp="1"/>
          </p:cNvSpPr>
          <p:nvPr>
            <p:ph type="title"/>
          </p:nvPr>
        </p:nvSpPr>
        <p:spPr>
          <a:xfrm>
            <a:off x="469900" y="-76200"/>
            <a:ext cx="8826500" cy="827087"/>
          </a:xfrm>
        </p:spPr>
        <p:txBody>
          <a:bodyPr>
            <a:normAutofit/>
          </a:bodyPr>
          <a:lstStyle/>
          <a:p>
            <a:endParaRPr lang="en-US" sz="3000" dirty="0"/>
          </a:p>
        </p:txBody>
      </p:sp>
      <p:sp>
        <p:nvSpPr>
          <p:cNvPr id="6" name="Content Placeholder 3"/>
          <p:cNvSpPr txBox="1">
            <a:spLocks/>
          </p:cNvSpPr>
          <p:nvPr/>
        </p:nvSpPr>
        <p:spPr>
          <a:xfrm>
            <a:off x="457198" y="1219200"/>
            <a:ext cx="8385969" cy="452596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600" kern="1200">
                <a:solidFill>
                  <a:srgbClr val="003399"/>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Ø"/>
              <a:defRPr sz="24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200" kern="1200">
                <a:solidFill>
                  <a:srgbClr val="A85000"/>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Ø"/>
            </a:pPr>
            <a:endParaRPr lang="en-US" sz="7400" dirty="0" smtClean="0">
              <a:solidFill>
                <a:srgbClr val="7030A0"/>
              </a:solidFill>
            </a:endParaRPr>
          </a:p>
          <a:p>
            <a:pPr marL="0" indent="0" algn="just">
              <a:buFont typeface="Wingdings" panose="05000000000000000000" pitchFamily="2" charset="2"/>
              <a:buNone/>
            </a:pPr>
            <a:endParaRPr lang="en-US" sz="7400" dirty="0" smtClean="0">
              <a:solidFill>
                <a:srgbClr val="A85000"/>
              </a:solidFill>
            </a:endParaRPr>
          </a:p>
          <a:p>
            <a:pPr marL="0" indent="0">
              <a:buFont typeface="Wingdings" panose="05000000000000000000" pitchFamily="2" charset="2"/>
              <a:buNone/>
            </a:pPr>
            <a:endParaRPr lang="en-US" sz="2600" dirty="0" smtClean="0">
              <a:solidFill>
                <a:srgbClr val="A85000"/>
              </a:solidFill>
            </a:endParaRPr>
          </a:p>
          <a:p>
            <a:pPr marL="0" indent="0">
              <a:buFont typeface="Wingdings" panose="05000000000000000000" pitchFamily="2" charset="2"/>
              <a:buNone/>
            </a:pPr>
            <a:r>
              <a:rPr lang="en-US" dirty="0" smtClean="0"/>
              <a:t>      </a:t>
            </a:r>
          </a:p>
          <a:p>
            <a:pPr marL="0" indent="0">
              <a:buFont typeface="Wingdings" panose="05000000000000000000" pitchFamily="2" charset="2"/>
              <a:buNone/>
            </a:pPr>
            <a:endParaRPr lang="en-US" dirty="0" smtClean="0"/>
          </a:p>
          <a:p>
            <a:pPr marL="0" indent="0">
              <a:buFont typeface="Wingdings" panose="05000000000000000000" pitchFamily="2" charset="2"/>
              <a:buNone/>
            </a:pPr>
            <a:r>
              <a:rPr lang="en-US" dirty="0" smtClean="0"/>
              <a:t>     </a:t>
            </a:r>
          </a:p>
          <a:p>
            <a:pPr marL="0" indent="0">
              <a:buFont typeface="Wingdings" panose="05000000000000000000" pitchFamily="2" charset="2"/>
              <a:buNone/>
            </a:pPr>
            <a:r>
              <a:rPr lang="en-US" dirty="0" smtClean="0"/>
              <a:t>     </a:t>
            </a:r>
          </a:p>
          <a:p>
            <a:pPr marL="0" indent="0">
              <a:buFont typeface="Wingdings" panose="05000000000000000000" pitchFamily="2" charset="2"/>
              <a:buNone/>
            </a:pPr>
            <a:r>
              <a:rPr lang="en-US" dirty="0" smtClean="0"/>
              <a:t>     </a:t>
            </a:r>
          </a:p>
        </p:txBody>
      </p:sp>
      <p:sp>
        <p:nvSpPr>
          <p:cNvPr id="2" name="Content Placeholder 1"/>
          <p:cNvSpPr>
            <a:spLocks noGrp="1"/>
          </p:cNvSpPr>
          <p:nvPr>
            <p:ph idx="1"/>
          </p:nvPr>
        </p:nvSpPr>
        <p:spPr>
          <a:xfrm>
            <a:off x="535382" y="1066800"/>
            <a:ext cx="8229600" cy="4525963"/>
          </a:xfrm>
        </p:spPr>
        <p:txBody>
          <a:bodyPr>
            <a:normAutofit/>
          </a:bodyPr>
          <a:lstStyle/>
          <a:p>
            <a:r>
              <a:rPr lang="en-US" sz="2400" dirty="0" smtClean="0"/>
              <a:t>Self test</a:t>
            </a:r>
          </a:p>
          <a:p>
            <a:pPr marL="0" indent="0">
              <a:buNone/>
            </a:pPr>
            <a:endParaRPr lang="en-US" sz="2400" dirty="0" smtClean="0"/>
          </a:p>
          <a:p>
            <a:pPr marL="457200" indent="-457200">
              <a:buFont typeface="+mj-lt"/>
              <a:buAutoNum type="arabicPeriod"/>
            </a:pPr>
            <a:r>
              <a:rPr lang="en-US" sz="2000" dirty="0" smtClean="0"/>
              <a:t>Show that NOR is a universal gate.</a:t>
            </a:r>
            <a:endParaRPr lang="en-IN" sz="2000" dirty="0" smtClean="0"/>
          </a:p>
          <a:p>
            <a:pPr marL="457200" indent="-457200">
              <a:buFont typeface="+mj-lt"/>
              <a:buAutoNum type="arabicPeriod"/>
            </a:pPr>
            <a:r>
              <a:rPr lang="en-IN" sz="2000" dirty="0" smtClean="0"/>
              <a:t>Draw </a:t>
            </a:r>
            <a:r>
              <a:rPr lang="en-IN" sz="2000" dirty="0"/>
              <a:t>the logic circuit for the Boolean expression. Y= BC+A’ C+AB’C</a:t>
            </a:r>
            <a:r>
              <a:rPr lang="en-IN" sz="2000" dirty="0">
                <a:solidFill>
                  <a:srgbClr val="CD641E"/>
                </a:solidFill>
              </a:rPr>
              <a:t>. </a:t>
            </a:r>
          </a:p>
          <a:p>
            <a:pPr marL="457200" indent="-457200">
              <a:buFont typeface="+mj-lt"/>
              <a:buAutoNum type="arabicPeriod"/>
            </a:pPr>
            <a:r>
              <a:rPr lang="en-US" sz="2200" dirty="0" smtClean="0"/>
              <a:t>Implement </a:t>
            </a:r>
            <a:r>
              <a:rPr lang="en-US" sz="2200" dirty="0"/>
              <a:t>the half adder circuit using </a:t>
            </a:r>
            <a:r>
              <a:rPr lang="en-US" sz="2200" dirty="0" smtClean="0"/>
              <a:t>XOR </a:t>
            </a:r>
            <a:r>
              <a:rPr lang="en-US" sz="2200" dirty="0"/>
              <a:t>gates</a:t>
            </a:r>
            <a:r>
              <a:rPr lang="en-US" sz="2200" dirty="0" smtClean="0"/>
              <a:t>.</a:t>
            </a:r>
          </a:p>
          <a:p>
            <a:pPr marL="457200" indent="-457200">
              <a:buFont typeface="+mj-lt"/>
              <a:buAutoNum type="arabicPeriod"/>
            </a:pPr>
            <a:r>
              <a:rPr lang="en-US" sz="2200" dirty="0" smtClean="0"/>
              <a:t>Implement the full adder circuit using logic gates.</a:t>
            </a:r>
            <a:endParaRPr lang="en-IN" sz="2200" dirty="0"/>
          </a:p>
        </p:txBody>
      </p:sp>
    </p:spTree>
    <p:extLst>
      <p:ext uri="{BB962C8B-B14F-4D97-AF65-F5344CB8AC3E}">
        <p14:creationId xmlns:p14="http://schemas.microsoft.com/office/powerpoint/2010/main" val="3090475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0"/>
            <a:ext cx="8991600" cy="4525963"/>
          </a:xfrm>
        </p:spPr>
        <p:txBody>
          <a:bodyPr>
            <a:normAutofit fontScale="25000" lnSpcReduction="20000"/>
          </a:bodyPr>
          <a:lstStyle/>
          <a:p>
            <a:pPr marL="0" indent="0" algn="ctr">
              <a:buNone/>
            </a:pPr>
            <a:r>
              <a:rPr lang="en-US" sz="11200" b="1" dirty="0"/>
              <a:t>Summary</a:t>
            </a:r>
            <a:endParaRPr lang="en-IN" sz="11200" dirty="0"/>
          </a:p>
          <a:p>
            <a:pPr algn="just"/>
            <a:r>
              <a:rPr lang="en-US" sz="8800" dirty="0"/>
              <a:t>Logic gates are fundamental building blocks of digital </a:t>
            </a:r>
            <a:r>
              <a:rPr lang="en-US" sz="8800" dirty="0" smtClean="0"/>
              <a:t>systems</a:t>
            </a:r>
          </a:p>
          <a:p>
            <a:pPr algn="just"/>
            <a:endParaRPr lang="en-IN" sz="8800" dirty="0"/>
          </a:p>
          <a:p>
            <a:pPr algn="just"/>
            <a:r>
              <a:rPr lang="en-US" sz="8800" dirty="0"/>
              <a:t>The basic set of logic gates are AND, OR and NOT and this set is called Universal set</a:t>
            </a:r>
            <a:r>
              <a:rPr lang="en-US" sz="8800" dirty="0" smtClean="0"/>
              <a:t>.</a:t>
            </a:r>
          </a:p>
          <a:p>
            <a:pPr algn="just"/>
            <a:endParaRPr lang="en-IN" sz="8800" dirty="0"/>
          </a:p>
          <a:p>
            <a:pPr algn="just"/>
            <a:r>
              <a:rPr lang="en-US" sz="8800" dirty="0"/>
              <a:t>NAND and NOR are called Universal gates</a:t>
            </a:r>
            <a:r>
              <a:rPr lang="en-US" sz="8800" dirty="0" smtClean="0"/>
              <a:t>.</a:t>
            </a:r>
          </a:p>
          <a:p>
            <a:pPr algn="just"/>
            <a:endParaRPr lang="en-IN" sz="8800" dirty="0"/>
          </a:p>
          <a:p>
            <a:pPr algn="just"/>
            <a:r>
              <a:rPr lang="en-US" sz="8800" dirty="0"/>
              <a:t>Inputs and outputs of logic gates can occur in two levels. These two levels are termed as HIGH and LOW, or TRUE and FALSE, or ON and OFF, or simply 1 or 0</a:t>
            </a:r>
            <a:r>
              <a:rPr lang="en-US" sz="8800" dirty="0" smtClean="0"/>
              <a:t>.</a:t>
            </a:r>
          </a:p>
          <a:p>
            <a:pPr algn="just"/>
            <a:endParaRPr lang="en-IN" sz="8800" dirty="0"/>
          </a:p>
          <a:p>
            <a:pPr algn="just"/>
            <a:r>
              <a:rPr lang="en-US" sz="8800" dirty="0"/>
              <a:t>Logic circuits whose output at any instant of time is entirely dependent upon the input signals present at that time are known as combinational digital circuits</a:t>
            </a:r>
            <a:r>
              <a:rPr lang="en-US" sz="8800" dirty="0" smtClean="0"/>
              <a:t>.</a:t>
            </a:r>
          </a:p>
          <a:p>
            <a:pPr algn="just"/>
            <a:endParaRPr lang="en-IN" sz="8800" dirty="0"/>
          </a:p>
          <a:p>
            <a:pPr algn="just"/>
            <a:r>
              <a:rPr lang="en-US" sz="8800" dirty="0"/>
              <a:t>Logic circuits whose output at any instant of time depend, not only on the present input but also on the past outputs are called Sequential Circuits.</a:t>
            </a:r>
            <a:endParaRPr lang="en-IN" sz="8800" dirty="0"/>
          </a:p>
          <a:p>
            <a:pPr marL="0" indent="0">
              <a:buNone/>
            </a:pPr>
            <a:r>
              <a:rPr lang="en-US" sz="9600" dirty="0">
                <a:solidFill>
                  <a:srgbClr val="A85000"/>
                </a:solidFill>
              </a:rPr>
              <a:t> </a:t>
            </a:r>
            <a:endParaRPr lang="en-IN" sz="9600" dirty="0">
              <a:solidFill>
                <a:srgbClr val="A85000"/>
              </a:solidFill>
            </a:endParaRPr>
          </a:p>
          <a:p>
            <a:pPr marL="0" indent="0">
              <a:buNone/>
            </a:pPr>
            <a:r>
              <a:rPr lang="en-US" sz="9600" dirty="0"/>
              <a:t> </a:t>
            </a:r>
            <a:endParaRPr lang="en-IN" sz="9600" dirty="0"/>
          </a:p>
          <a:p>
            <a:r>
              <a:rPr lang="en-US" sz="9600" dirty="0"/>
              <a:t> </a:t>
            </a:r>
            <a:endParaRPr lang="en-IN" sz="9600" dirty="0"/>
          </a:p>
          <a:p>
            <a:r>
              <a:rPr lang="en-US" sz="3200" dirty="0"/>
              <a:t> </a:t>
            </a:r>
            <a:endParaRPr lang="en-IN" sz="3200" dirty="0"/>
          </a:p>
          <a:p>
            <a:r>
              <a:rPr lang="en-US" sz="3200" b="1" dirty="0"/>
              <a:t> </a:t>
            </a:r>
            <a:endParaRPr lang="en-IN" sz="3200" dirty="0"/>
          </a:p>
          <a:p>
            <a:r>
              <a:rPr lang="en-US" sz="3200" b="1" dirty="0"/>
              <a:t> </a:t>
            </a:r>
            <a:endParaRPr lang="en-IN" sz="3200" dirty="0"/>
          </a:p>
          <a:p>
            <a:r>
              <a:rPr lang="en-US" sz="3200" b="1" dirty="0"/>
              <a:t> </a:t>
            </a:r>
            <a:endParaRPr lang="en-IN" sz="3200" dirty="0"/>
          </a:p>
          <a:p>
            <a:r>
              <a:rPr lang="en-US" sz="3200" b="1" dirty="0"/>
              <a:t> </a:t>
            </a:r>
            <a:endParaRPr lang="en-IN" sz="3200" dirty="0"/>
          </a:p>
          <a:p>
            <a:r>
              <a:rPr lang="en-US" sz="3200" b="1" dirty="0"/>
              <a:t> </a:t>
            </a:r>
            <a:endParaRPr lang="en-IN" sz="3200" dirty="0"/>
          </a:p>
          <a:p>
            <a:pPr marL="0" indent="0" algn="ctr">
              <a:buNone/>
            </a:pPr>
            <a:endParaRPr lang="en-IN" sz="3200" b="1" dirty="0"/>
          </a:p>
        </p:txBody>
      </p:sp>
      <p:sp>
        <p:nvSpPr>
          <p:cNvPr id="4" name="Slide Number Placeholder 3"/>
          <p:cNvSpPr>
            <a:spLocks noGrp="1"/>
          </p:cNvSpPr>
          <p:nvPr>
            <p:ph type="sldNum" sz="quarter" idx="12"/>
          </p:nvPr>
        </p:nvSpPr>
        <p:spPr/>
        <p:txBody>
          <a:bodyPr/>
          <a:lstStyle/>
          <a:p>
            <a:fld id="{7DB72B6B-351E-47F5-8A9F-408C781D2328}" type="slidenum">
              <a:rPr lang="en-US" smtClean="0"/>
              <a:t>41</a:t>
            </a:fld>
            <a:endParaRPr lang="en-US" dirty="0"/>
          </a:p>
        </p:txBody>
      </p:sp>
      <p:sp>
        <p:nvSpPr>
          <p:cNvPr id="5" name="Title 1"/>
          <p:cNvSpPr>
            <a:spLocks noGrp="1"/>
          </p:cNvSpPr>
          <p:nvPr>
            <p:ph type="title"/>
          </p:nvPr>
        </p:nvSpPr>
        <p:spPr>
          <a:xfrm>
            <a:off x="469900" y="-76200"/>
            <a:ext cx="8826500" cy="827087"/>
          </a:xfrm>
        </p:spPr>
        <p:txBody>
          <a:bodyPr>
            <a:normAutofit/>
          </a:bodyPr>
          <a:lstStyle/>
          <a:p>
            <a:endParaRPr lang="en-US" sz="3000" dirty="0"/>
          </a:p>
        </p:txBody>
      </p:sp>
    </p:spTree>
    <p:extLst>
      <p:ext uri="{BB962C8B-B14F-4D97-AF65-F5344CB8AC3E}">
        <p14:creationId xmlns:p14="http://schemas.microsoft.com/office/powerpoint/2010/main" val="249466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rmAutofit fontScale="25000" lnSpcReduction="20000"/>
          </a:bodyPr>
          <a:lstStyle/>
          <a:p>
            <a:r>
              <a:rPr lang="en-US" sz="8600" b="1" dirty="0"/>
              <a:t>Exercise</a:t>
            </a:r>
            <a:r>
              <a:rPr lang="en-US" sz="8600" b="1" dirty="0" smtClean="0"/>
              <a:t>:</a:t>
            </a:r>
          </a:p>
          <a:p>
            <a:pPr marL="0" indent="0">
              <a:buNone/>
            </a:pPr>
            <a:endParaRPr lang="en-IN" sz="3200" dirty="0"/>
          </a:p>
          <a:p>
            <a:pPr marL="514350" lvl="0" indent="-514350">
              <a:buFont typeface="+mj-lt"/>
              <a:buAutoNum type="arabicPeriod"/>
            </a:pPr>
            <a:r>
              <a:rPr lang="en-US" sz="8000" dirty="0">
                <a:solidFill>
                  <a:srgbClr val="A85000"/>
                </a:solidFill>
                <a:latin typeface="+mj-lt"/>
              </a:rPr>
              <a:t>Draw the logic circuit for the Boolean expression. Y= BC+A’ C+AB’C. </a:t>
            </a:r>
            <a:endParaRPr lang="en-IN" sz="8000" dirty="0">
              <a:solidFill>
                <a:srgbClr val="A85000"/>
              </a:solidFill>
              <a:latin typeface="+mj-lt"/>
            </a:endParaRPr>
          </a:p>
          <a:p>
            <a:pPr marL="514350" lvl="0" indent="-514350">
              <a:buFont typeface="+mj-lt"/>
              <a:buAutoNum type="arabicPeriod"/>
            </a:pPr>
            <a:r>
              <a:rPr lang="en-US" sz="8000" dirty="0">
                <a:solidFill>
                  <a:srgbClr val="A85000"/>
                </a:solidFill>
                <a:latin typeface="+mj-lt"/>
              </a:rPr>
              <a:t>Show that AB+(A+B) is equivalent to  A ʘ B. Also construct the corresponding logic diagrams.</a:t>
            </a:r>
            <a:endParaRPr lang="en-IN" sz="8000" dirty="0">
              <a:solidFill>
                <a:srgbClr val="A85000"/>
              </a:solidFill>
              <a:latin typeface="+mj-lt"/>
            </a:endParaRPr>
          </a:p>
          <a:p>
            <a:pPr marL="514350" lvl="0" indent="-514350">
              <a:buFont typeface="+mj-lt"/>
              <a:buAutoNum type="arabicPeriod"/>
            </a:pPr>
            <a:r>
              <a:rPr lang="en-US" sz="8000" dirty="0">
                <a:solidFill>
                  <a:srgbClr val="A85000"/>
                </a:solidFill>
                <a:latin typeface="+mj-lt"/>
              </a:rPr>
              <a:t>The most suitable gate to check whether the number of 1s in a digital word is even or odd is -----------</a:t>
            </a:r>
            <a:endParaRPr lang="en-IN" sz="8000" dirty="0">
              <a:solidFill>
                <a:srgbClr val="A85000"/>
              </a:solidFill>
              <a:latin typeface="+mj-lt"/>
            </a:endParaRPr>
          </a:p>
          <a:p>
            <a:pPr marL="514350" indent="-514350">
              <a:buFont typeface="+mj-lt"/>
              <a:buAutoNum type="arabicPeriod"/>
            </a:pPr>
            <a:r>
              <a:rPr lang="en-US" sz="8000" dirty="0">
                <a:solidFill>
                  <a:srgbClr val="A85000"/>
                </a:solidFill>
                <a:latin typeface="+mj-lt"/>
              </a:rPr>
              <a:t>a)X-OR    b) NAND  c) NOR  d) AND, OR and NOT </a:t>
            </a:r>
            <a:endParaRPr lang="en-IN" sz="8000" dirty="0">
              <a:solidFill>
                <a:srgbClr val="A85000"/>
              </a:solidFill>
              <a:latin typeface="+mj-lt"/>
            </a:endParaRPr>
          </a:p>
          <a:p>
            <a:pPr marL="514350" lvl="0" indent="-514350">
              <a:buFont typeface="+mj-lt"/>
              <a:buAutoNum type="arabicPeriod"/>
            </a:pPr>
            <a:r>
              <a:rPr lang="en-US" sz="8000" dirty="0">
                <a:solidFill>
                  <a:srgbClr val="A85000"/>
                </a:solidFill>
                <a:latin typeface="+mj-lt"/>
              </a:rPr>
              <a:t>Realize NOR and NAND gate using discrete components</a:t>
            </a:r>
            <a:r>
              <a:rPr lang="en-US" sz="8000" dirty="0" smtClean="0">
                <a:solidFill>
                  <a:srgbClr val="A85000"/>
                </a:solidFill>
                <a:latin typeface="+mj-lt"/>
              </a:rPr>
              <a:t>.</a:t>
            </a:r>
          </a:p>
          <a:p>
            <a:pPr lvl="0" algn="just">
              <a:lnSpc>
                <a:spcPct val="150000"/>
              </a:lnSpc>
              <a:buFont typeface="+mj-lt"/>
              <a:buAutoNum type="arabicPeriod"/>
              <a:tabLst>
                <a:tab pos="457200" algn="l"/>
              </a:tabLst>
            </a:pPr>
            <a:r>
              <a:rPr lang="en-US" sz="8000" dirty="0" smtClean="0">
                <a:solidFill>
                  <a:srgbClr val="A85000"/>
                </a:solidFill>
                <a:latin typeface="+mj-lt"/>
                <a:ea typeface="Calibri"/>
                <a:cs typeface="Times New Roman"/>
              </a:rPr>
              <a:t>   Implement </a:t>
            </a:r>
            <a:r>
              <a:rPr lang="en-US" sz="8000" dirty="0">
                <a:solidFill>
                  <a:srgbClr val="A85000"/>
                </a:solidFill>
                <a:latin typeface="+mj-lt"/>
                <a:ea typeface="Calibri"/>
                <a:cs typeface="Times New Roman"/>
              </a:rPr>
              <a:t>Full </a:t>
            </a:r>
            <a:r>
              <a:rPr lang="en-US" sz="8000" dirty="0" err="1">
                <a:solidFill>
                  <a:srgbClr val="A85000"/>
                </a:solidFill>
                <a:latin typeface="+mj-lt"/>
                <a:ea typeface="Calibri"/>
                <a:cs typeface="Times New Roman"/>
              </a:rPr>
              <a:t>Subtractor</a:t>
            </a:r>
            <a:r>
              <a:rPr lang="en-US" sz="8000" dirty="0">
                <a:solidFill>
                  <a:srgbClr val="A85000"/>
                </a:solidFill>
                <a:latin typeface="+mj-lt"/>
                <a:ea typeface="Calibri"/>
                <a:cs typeface="Times New Roman"/>
              </a:rPr>
              <a:t> using Basic gates.</a:t>
            </a:r>
            <a:endParaRPr lang="en-IN" sz="8000" dirty="0">
              <a:solidFill>
                <a:srgbClr val="A85000"/>
              </a:solidFill>
              <a:latin typeface="+mj-lt"/>
              <a:ea typeface="Calibri"/>
              <a:cs typeface="Times New Roman"/>
            </a:endParaRPr>
          </a:p>
          <a:p>
            <a:pPr lvl="0" algn="just">
              <a:lnSpc>
                <a:spcPct val="150000"/>
              </a:lnSpc>
              <a:buFont typeface="+mj-lt"/>
              <a:buAutoNum type="arabicPeriod"/>
              <a:tabLst>
                <a:tab pos="457200" algn="l"/>
              </a:tabLst>
            </a:pPr>
            <a:r>
              <a:rPr lang="en-US" sz="8000" dirty="0" smtClean="0">
                <a:solidFill>
                  <a:srgbClr val="A85000"/>
                </a:solidFill>
                <a:latin typeface="+mj-lt"/>
                <a:ea typeface="Calibri"/>
                <a:cs typeface="Times New Roman"/>
              </a:rPr>
              <a:t>   Implement </a:t>
            </a:r>
            <a:r>
              <a:rPr lang="en-US" sz="8000" dirty="0">
                <a:solidFill>
                  <a:srgbClr val="A85000"/>
                </a:solidFill>
                <a:latin typeface="+mj-lt"/>
                <a:ea typeface="Calibri"/>
                <a:cs typeface="Times New Roman"/>
              </a:rPr>
              <a:t>full adder using two half adders.</a:t>
            </a:r>
            <a:endParaRPr lang="en-IN" sz="8000" dirty="0">
              <a:solidFill>
                <a:srgbClr val="A85000"/>
              </a:solidFill>
              <a:latin typeface="+mj-lt"/>
              <a:ea typeface="Calibri"/>
              <a:cs typeface="Times New Roman"/>
            </a:endParaRPr>
          </a:p>
          <a:p>
            <a:pPr marL="514350" lvl="0" indent="-514350">
              <a:buFont typeface="+mj-lt"/>
              <a:buAutoNum type="arabicPeriod"/>
            </a:pPr>
            <a:endParaRPr lang="en-IN" sz="5500" dirty="0">
              <a:latin typeface="+mj-lt"/>
            </a:endParaRPr>
          </a:p>
          <a:p>
            <a:pPr marL="0" lvl="0" indent="0">
              <a:buNone/>
            </a:pPr>
            <a:endParaRPr lang="en-IN" sz="3200" dirty="0"/>
          </a:p>
          <a:p>
            <a:endParaRPr lang="en-IN" sz="3200" dirty="0"/>
          </a:p>
          <a:p>
            <a:pPr marL="0" lvl="0" indent="0">
              <a:buNone/>
            </a:pPr>
            <a:r>
              <a:rPr lang="en-US" sz="3200" b="1" dirty="0"/>
              <a:t> </a:t>
            </a:r>
            <a:endParaRPr lang="en-IN" sz="3200" dirty="0"/>
          </a:p>
          <a:p>
            <a:pPr marL="0" indent="0">
              <a:buNone/>
            </a:pPr>
            <a:r>
              <a:rPr lang="en-US" sz="3200" b="1" dirty="0"/>
              <a:t> </a:t>
            </a:r>
            <a:endParaRPr lang="en-IN" sz="3200" dirty="0"/>
          </a:p>
          <a:p>
            <a:pPr marL="0" indent="0">
              <a:buNone/>
            </a:pPr>
            <a:r>
              <a:rPr lang="en-US" sz="3200" b="1" dirty="0"/>
              <a:t> </a:t>
            </a:r>
            <a:endParaRPr lang="en-IN" sz="3200" dirty="0"/>
          </a:p>
          <a:p>
            <a:pPr marL="0" indent="0">
              <a:buNone/>
            </a:pPr>
            <a:r>
              <a:rPr lang="en-US" sz="3200" b="1" dirty="0"/>
              <a:t> </a:t>
            </a:r>
            <a:endParaRPr lang="en-IN" sz="3200" dirty="0"/>
          </a:p>
          <a:p>
            <a:pPr marL="0" indent="0">
              <a:buNone/>
            </a:pPr>
            <a:r>
              <a:rPr lang="en-US" sz="3200" b="1" dirty="0"/>
              <a:t> </a:t>
            </a:r>
            <a:endParaRPr lang="en-IN" sz="3200" dirty="0"/>
          </a:p>
          <a:p>
            <a:pPr marL="0" indent="0" algn="ctr">
              <a:buNone/>
            </a:pPr>
            <a:endParaRPr lang="en-IN" sz="3200" b="1" dirty="0"/>
          </a:p>
        </p:txBody>
      </p:sp>
      <p:sp>
        <p:nvSpPr>
          <p:cNvPr id="4" name="Slide Number Placeholder 3"/>
          <p:cNvSpPr>
            <a:spLocks noGrp="1"/>
          </p:cNvSpPr>
          <p:nvPr>
            <p:ph type="sldNum" sz="quarter" idx="12"/>
          </p:nvPr>
        </p:nvSpPr>
        <p:spPr/>
        <p:txBody>
          <a:bodyPr/>
          <a:lstStyle/>
          <a:p>
            <a:fld id="{7DB72B6B-351E-47F5-8A9F-408C781D2328}" type="slidenum">
              <a:rPr lang="en-US" smtClean="0"/>
              <a:t>42</a:t>
            </a:fld>
            <a:endParaRPr lang="en-US" dirty="0"/>
          </a:p>
        </p:txBody>
      </p:sp>
      <p:sp>
        <p:nvSpPr>
          <p:cNvPr id="5" name="Title 1"/>
          <p:cNvSpPr>
            <a:spLocks noGrp="1"/>
          </p:cNvSpPr>
          <p:nvPr>
            <p:ph type="title"/>
          </p:nvPr>
        </p:nvSpPr>
        <p:spPr>
          <a:xfrm>
            <a:off x="469900" y="-76200"/>
            <a:ext cx="8826500" cy="827087"/>
          </a:xfrm>
        </p:spPr>
        <p:txBody>
          <a:bodyPr>
            <a:normAutofit/>
          </a:bodyPr>
          <a:lstStyle/>
          <a:p>
            <a:endParaRPr lang="en-US" sz="3000" dirty="0"/>
          </a:p>
        </p:txBody>
      </p:sp>
    </p:spTree>
    <p:extLst>
      <p:ext uri="{BB962C8B-B14F-4D97-AF65-F5344CB8AC3E}">
        <p14:creationId xmlns:p14="http://schemas.microsoft.com/office/powerpoint/2010/main" val="40883245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dirty="0" smtClean="0"/>
              <a:t>Module-3</a:t>
            </a:r>
          </a:p>
          <a:p>
            <a:pPr marL="0" indent="0" algn="ctr">
              <a:buNone/>
            </a:pPr>
            <a:endParaRPr lang="en-US" dirty="0" smtClean="0"/>
          </a:p>
          <a:p>
            <a:pPr marL="0" indent="0" algn="ctr">
              <a:buNone/>
            </a:pPr>
            <a:r>
              <a:rPr lang="en-US" sz="3200" b="1" dirty="0"/>
              <a:t>KARNAUGH MAP  (K – MAP)</a:t>
            </a:r>
            <a:endParaRPr lang="en-IN" sz="3200" b="1" dirty="0"/>
          </a:p>
        </p:txBody>
      </p:sp>
      <p:sp>
        <p:nvSpPr>
          <p:cNvPr id="4" name="Slide Number Placeholder 3"/>
          <p:cNvSpPr>
            <a:spLocks noGrp="1"/>
          </p:cNvSpPr>
          <p:nvPr>
            <p:ph type="sldNum" sz="quarter" idx="12"/>
          </p:nvPr>
        </p:nvSpPr>
        <p:spPr/>
        <p:txBody>
          <a:bodyPr/>
          <a:lstStyle/>
          <a:p>
            <a:fld id="{7DB72B6B-351E-47F5-8A9F-408C781D2328}" type="slidenum">
              <a:rPr lang="en-US" smtClean="0"/>
              <a:t>43</a:t>
            </a:fld>
            <a:endParaRPr lang="en-US" dirty="0"/>
          </a:p>
        </p:txBody>
      </p:sp>
      <p:sp>
        <p:nvSpPr>
          <p:cNvPr id="5" name="Title 1"/>
          <p:cNvSpPr>
            <a:spLocks noGrp="1"/>
          </p:cNvSpPr>
          <p:nvPr>
            <p:ph type="title"/>
          </p:nvPr>
        </p:nvSpPr>
        <p:spPr>
          <a:xfrm>
            <a:off x="469900" y="-76200"/>
            <a:ext cx="8826500" cy="827087"/>
          </a:xfrm>
        </p:spPr>
        <p:txBody>
          <a:bodyPr>
            <a:normAutofit/>
          </a:bodyPr>
          <a:lstStyle/>
          <a:p>
            <a:endParaRPr lang="en-US" sz="3000" dirty="0"/>
          </a:p>
        </p:txBody>
      </p:sp>
      <p:sp>
        <p:nvSpPr>
          <p:cNvPr id="6" name="Content Placeholder 3"/>
          <p:cNvSpPr txBox="1">
            <a:spLocks/>
          </p:cNvSpPr>
          <p:nvPr/>
        </p:nvSpPr>
        <p:spPr>
          <a:xfrm>
            <a:off x="457198" y="1219200"/>
            <a:ext cx="8385969" cy="452596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600" kern="1200">
                <a:solidFill>
                  <a:srgbClr val="003399"/>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Ø"/>
              <a:defRPr sz="24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200" kern="1200">
                <a:solidFill>
                  <a:srgbClr val="A85000"/>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Ø"/>
            </a:pPr>
            <a:endParaRPr lang="en-US" sz="7400" dirty="0" smtClean="0">
              <a:solidFill>
                <a:srgbClr val="7030A0"/>
              </a:solidFill>
            </a:endParaRPr>
          </a:p>
          <a:p>
            <a:pPr marL="0" indent="0" algn="just">
              <a:buFont typeface="Wingdings" panose="05000000000000000000" pitchFamily="2" charset="2"/>
              <a:buNone/>
            </a:pPr>
            <a:endParaRPr lang="en-US" sz="7400" dirty="0" smtClean="0">
              <a:solidFill>
                <a:srgbClr val="A85000"/>
              </a:solidFill>
            </a:endParaRPr>
          </a:p>
          <a:p>
            <a:pPr marL="0" indent="0">
              <a:buFont typeface="Wingdings" panose="05000000000000000000" pitchFamily="2" charset="2"/>
              <a:buNone/>
            </a:pPr>
            <a:endParaRPr lang="en-US" sz="2600" dirty="0" smtClean="0">
              <a:solidFill>
                <a:srgbClr val="A85000"/>
              </a:solidFill>
            </a:endParaRPr>
          </a:p>
          <a:p>
            <a:pPr marL="0" indent="0">
              <a:buFont typeface="Wingdings" panose="05000000000000000000" pitchFamily="2" charset="2"/>
              <a:buNone/>
            </a:pPr>
            <a:r>
              <a:rPr lang="en-US" dirty="0" smtClean="0"/>
              <a:t>      </a:t>
            </a:r>
          </a:p>
          <a:p>
            <a:pPr marL="0" indent="0">
              <a:buFont typeface="Wingdings" panose="05000000000000000000" pitchFamily="2" charset="2"/>
              <a:buNone/>
            </a:pPr>
            <a:endParaRPr lang="en-US" dirty="0" smtClean="0"/>
          </a:p>
          <a:p>
            <a:pPr marL="0" indent="0">
              <a:buFont typeface="Wingdings" panose="05000000000000000000" pitchFamily="2" charset="2"/>
              <a:buNone/>
            </a:pPr>
            <a:r>
              <a:rPr lang="en-US" dirty="0" smtClean="0"/>
              <a:t>     </a:t>
            </a:r>
          </a:p>
          <a:p>
            <a:pPr marL="0" indent="0">
              <a:buFont typeface="Wingdings" panose="05000000000000000000" pitchFamily="2" charset="2"/>
              <a:buNone/>
            </a:pPr>
            <a:r>
              <a:rPr lang="en-US" dirty="0" smtClean="0"/>
              <a:t>     </a:t>
            </a:r>
          </a:p>
          <a:p>
            <a:pPr marL="0" indent="0">
              <a:buFont typeface="Wingdings" panose="05000000000000000000" pitchFamily="2" charset="2"/>
              <a:buNone/>
            </a:pPr>
            <a:r>
              <a:rPr lang="en-US" dirty="0" smtClean="0"/>
              <a:t>     </a:t>
            </a:r>
          </a:p>
        </p:txBody>
      </p:sp>
    </p:spTree>
    <p:extLst>
      <p:ext uri="{BB962C8B-B14F-4D97-AF65-F5344CB8AC3E}">
        <p14:creationId xmlns:p14="http://schemas.microsoft.com/office/powerpoint/2010/main" val="38731560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pPr marL="0" indent="0">
              <a:buNone/>
            </a:pPr>
            <a:endParaRPr lang="en-IN" dirty="0"/>
          </a:p>
        </p:txBody>
      </p:sp>
      <p:sp>
        <p:nvSpPr>
          <p:cNvPr id="4" name="Slide Number Placeholder 3"/>
          <p:cNvSpPr>
            <a:spLocks noGrp="1"/>
          </p:cNvSpPr>
          <p:nvPr>
            <p:ph type="sldNum" sz="quarter" idx="12"/>
          </p:nvPr>
        </p:nvSpPr>
        <p:spPr/>
        <p:txBody>
          <a:bodyPr/>
          <a:lstStyle/>
          <a:p>
            <a:fld id="{7DB72B6B-351E-47F5-8A9F-408C781D2328}" type="slidenum">
              <a:rPr lang="en-US" smtClean="0"/>
              <a:t>44</a:t>
            </a:fld>
            <a:endParaRPr lang="en-US" dirty="0"/>
          </a:p>
        </p:txBody>
      </p:sp>
      <p:sp>
        <p:nvSpPr>
          <p:cNvPr id="5" name="Title 1"/>
          <p:cNvSpPr>
            <a:spLocks noGrp="1"/>
          </p:cNvSpPr>
          <p:nvPr>
            <p:ph type="title"/>
          </p:nvPr>
        </p:nvSpPr>
        <p:spPr>
          <a:xfrm>
            <a:off x="469900" y="-76200"/>
            <a:ext cx="8826500" cy="827087"/>
          </a:xfrm>
        </p:spPr>
        <p:txBody>
          <a:bodyPr>
            <a:normAutofit/>
          </a:bodyPr>
          <a:lstStyle/>
          <a:p>
            <a:r>
              <a:rPr lang="en-US" sz="3000" dirty="0" smtClean="0"/>
              <a:t>KARNAUGH </a:t>
            </a:r>
            <a:r>
              <a:rPr lang="en-US" sz="3000" dirty="0"/>
              <a:t>MAP  (K – MAP)</a:t>
            </a:r>
          </a:p>
        </p:txBody>
      </p:sp>
      <p:sp>
        <p:nvSpPr>
          <p:cNvPr id="6" name="Content Placeholder 3"/>
          <p:cNvSpPr txBox="1">
            <a:spLocks/>
          </p:cNvSpPr>
          <p:nvPr/>
        </p:nvSpPr>
        <p:spPr>
          <a:xfrm>
            <a:off x="457199" y="1371600"/>
            <a:ext cx="8385969" cy="4525963"/>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600" kern="1200">
                <a:solidFill>
                  <a:srgbClr val="003399"/>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Ø"/>
              <a:defRPr sz="24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200" kern="1200">
                <a:solidFill>
                  <a:srgbClr val="A85000"/>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8600" b="1" dirty="0" smtClean="0"/>
              <a:t>OBJECTIVES</a:t>
            </a:r>
          </a:p>
          <a:p>
            <a:pPr marL="0" indent="0">
              <a:buFont typeface="Wingdings" panose="05000000000000000000" pitchFamily="2" charset="2"/>
              <a:buNone/>
            </a:pPr>
            <a:r>
              <a:rPr lang="en-US" sz="5100" dirty="0" smtClean="0"/>
              <a:t>    </a:t>
            </a:r>
            <a:r>
              <a:rPr lang="en-US" sz="9600" dirty="0" smtClean="0">
                <a:solidFill>
                  <a:srgbClr val="A85000"/>
                </a:solidFill>
              </a:rPr>
              <a:t>At the end of this module students will be able to :</a:t>
            </a:r>
          </a:p>
          <a:p>
            <a:pPr marL="0" indent="0">
              <a:buFont typeface="Wingdings" panose="05000000000000000000" pitchFamily="2" charset="2"/>
              <a:buNone/>
            </a:pPr>
            <a:endParaRPr lang="en-US" sz="7400" dirty="0" smtClean="0">
              <a:solidFill>
                <a:srgbClr val="A85000"/>
              </a:solidFill>
            </a:endParaRPr>
          </a:p>
          <a:p>
            <a:pPr marL="1371600" indent="-1371600">
              <a:buFont typeface="+mj-lt"/>
              <a:buAutoNum type="arabicPeriod"/>
            </a:pPr>
            <a:endParaRPr lang="en-US" sz="7400" dirty="0" smtClean="0"/>
          </a:p>
          <a:p>
            <a:pPr>
              <a:buFont typeface="Arial" pitchFamily="34" charset="0"/>
              <a:buChar char="•"/>
            </a:pPr>
            <a:r>
              <a:rPr lang="en-US" sz="8800" i="1" dirty="0" smtClean="0"/>
              <a:t> Explain the standard form of Boolean expressions.</a:t>
            </a:r>
          </a:p>
          <a:p>
            <a:pPr>
              <a:buFont typeface="Arial" pitchFamily="34" charset="0"/>
              <a:buChar char="•"/>
            </a:pPr>
            <a:endParaRPr lang="en-US" sz="8800" i="1" dirty="0" smtClean="0"/>
          </a:p>
          <a:p>
            <a:pPr>
              <a:buFont typeface="Arial" pitchFamily="34" charset="0"/>
              <a:buChar char="•"/>
            </a:pPr>
            <a:r>
              <a:rPr lang="en-US" sz="8800" i="1" dirty="0" smtClean="0"/>
              <a:t> Apply </a:t>
            </a:r>
            <a:r>
              <a:rPr lang="en-US" sz="8800" i="1" dirty="0"/>
              <a:t>the K-map for Boolean expression simplification and design of logic circuits.</a:t>
            </a:r>
            <a:endParaRPr lang="en-IN" sz="8800" i="1" dirty="0"/>
          </a:p>
          <a:p>
            <a:pPr marL="1371600" indent="-1371600">
              <a:buFont typeface="+mj-lt"/>
              <a:buAutoNum type="arabicPeriod"/>
            </a:pPr>
            <a:endParaRPr lang="en-US" sz="8800" i="1" dirty="0" smtClean="0">
              <a:solidFill>
                <a:srgbClr val="A85000"/>
              </a:solidFill>
            </a:endParaRPr>
          </a:p>
          <a:p>
            <a:pPr algn="just">
              <a:buFont typeface="Wingdings" panose="05000000000000000000" pitchFamily="2" charset="2"/>
              <a:buChar char="Ø"/>
            </a:pPr>
            <a:endParaRPr lang="en-US" sz="7400" dirty="0" smtClean="0">
              <a:solidFill>
                <a:srgbClr val="7030A0"/>
              </a:solidFill>
            </a:endParaRPr>
          </a:p>
          <a:p>
            <a:pPr marL="0" indent="0" algn="just">
              <a:buFont typeface="Wingdings" panose="05000000000000000000" pitchFamily="2" charset="2"/>
              <a:buNone/>
            </a:pPr>
            <a:endParaRPr lang="en-US" sz="7400" dirty="0" smtClean="0">
              <a:solidFill>
                <a:srgbClr val="A85000"/>
              </a:solidFill>
            </a:endParaRPr>
          </a:p>
          <a:p>
            <a:pPr marL="0" indent="0">
              <a:buFont typeface="Wingdings" panose="05000000000000000000" pitchFamily="2" charset="2"/>
              <a:buNone/>
            </a:pPr>
            <a:endParaRPr lang="en-US" sz="2600" dirty="0" smtClean="0">
              <a:solidFill>
                <a:srgbClr val="A85000"/>
              </a:solidFill>
            </a:endParaRPr>
          </a:p>
          <a:p>
            <a:pPr marL="0" indent="0">
              <a:buFont typeface="Wingdings" panose="05000000000000000000" pitchFamily="2" charset="2"/>
              <a:buNone/>
            </a:pPr>
            <a:r>
              <a:rPr lang="en-US" dirty="0" smtClean="0"/>
              <a:t>      </a:t>
            </a:r>
          </a:p>
          <a:p>
            <a:pPr marL="0" indent="0">
              <a:buFont typeface="Wingdings" panose="05000000000000000000" pitchFamily="2" charset="2"/>
              <a:buNone/>
            </a:pPr>
            <a:endParaRPr lang="en-US" dirty="0" smtClean="0"/>
          </a:p>
          <a:p>
            <a:pPr marL="0" indent="0">
              <a:buFont typeface="Wingdings" panose="05000000000000000000" pitchFamily="2" charset="2"/>
              <a:buNone/>
            </a:pPr>
            <a:r>
              <a:rPr lang="en-US" dirty="0" smtClean="0"/>
              <a:t>     </a:t>
            </a:r>
          </a:p>
          <a:p>
            <a:pPr marL="0" indent="0">
              <a:buFont typeface="Wingdings" panose="05000000000000000000" pitchFamily="2" charset="2"/>
              <a:buNone/>
            </a:pPr>
            <a:r>
              <a:rPr lang="en-US" dirty="0" smtClean="0"/>
              <a:t>     </a:t>
            </a:r>
          </a:p>
          <a:p>
            <a:pPr marL="0" indent="0">
              <a:buFont typeface="Wingdings" panose="05000000000000000000" pitchFamily="2" charset="2"/>
              <a:buNone/>
            </a:pPr>
            <a:r>
              <a:rPr lang="en-US" dirty="0" smtClean="0"/>
              <a:t>     </a:t>
            </a:r>
          </a:p>
        </p:txBody>
      </p:sp>
    </p:spTree>
    <p:extLst>
      <p:ext uri="{BB962C8B-B14F-4D97-AF65-F5344CB8AC3E}">
        <p14:creationId xmlns:p14="http://schemas.microsoft.com/office/powerpoint/2010/main" val="34188601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t>                        KARNAUGH </a:t>
            </a:r>
            <a:r>
              <a:rPr lang="en-US" sz="3000" dirty="0"/>
              <a:t>MAP  (K – MAP)</a:t>
            </a:r>
          </a:p>
        </p:txBody>
      </p:sp>
      <p:sp>
        <p:nvSpPr>
          <p:cNvPr id="4" name="Slide Number Placeholder 3"/>
          <p:cNvSpPr>
            <a:spLocks noGrp="1"/>
          </p:cNvSpPr>
          <p:nvPr>
            <p:ph type="sldNum" sz="quarter" idx="12"/>
          </p:nvPr>
        </p:nvSpPr>
        <p:spPr/>
        <p:txBody>
          <a:bodyPr/>
          <a:lstStyle/>
          <a:p>
            <a:fld id="{7DB72B6B-351E-47F5-8A9F-408C781D2328}" type="slidenum">
              <a:rPr lang="en-US" smtClean="0"/>
              <a:t>45</a:t>
            </a:fld>
            <a:endParaRPr lang="en-US" dirty="0"/>
          </a:p>
        </p:txBody>
      </p:sp>
      <p:sp>
        <p:nvSpPr>
          <p:cNvPr id="6" name="TextBox 5"/>
          <p:cNvSpPr txBox="1"/>
          <p:nvPr/>
        </p:nvSpPr>
        <p:spPr>
          <a:xfrm flipH="1">
            <a:off x="314739" y="838200"/>
            <a:ext cx="8839200" cy="7109639"/>
          </a:xfrm>
          <a:prstGeom prst="rect">
            <a:avLst/>
          </a:prstGeom>
          <a:noFill/>
        </p:spPr>
        <p:txBody>
          <a:bodyPr wrap="square" rtlCol="0">
            <a:spAutoFit/>
          </a:bodyPr>
          <a:lstStyle/>
          <a:p>
            <a:pPr algn="just"/>
            <a:r>
              <a:rPr lang="en-US" sz="2600" b="1" dirty="0" err="1" smtClean="0">
                <a:solidFill>
                  <a:srgbClr val="000066"/>
                </a:solidFill>
              </a:rPr>
              <a:t>Karnaugh</a:t>
            </a:r>
            <a:r>
              <a:rPr lang="en-US" sz="2600" b="1" dirty="0" smtClean="0">
                <a:solidFill>
                  <a:srgbClr val="000066"/>
                </a:solidFill>
              </a:rPr>
              <a:t> map  (k – map) method of simplifying the </a:t>
            </a:r>
            <a:r>
              <a:rPr lang="en-US" sz="2600" b="1" dirty="0">
                <a:solidFill>
                  <a:srgbClr val="000066"/>
                </a:solidFill>
              </a:rPr>
              <a:t>B</a:t>
            </a:r>
            <a:r>
              <a:rPr lang="en-US" sz="2600" b="1" dirty="0" smtClean="0">
                <a:solidFill>
                  <a:srgbClr val="000066"/>
                </a:solidFill>
              </a:rPr>
              <a:t>oolean expressions:</a:t>
            </a:r>
          </a:p>
          <a:p>
            <a:pPr algn="just"/>
            <a:endParaRPr lang="en-US" sz="2000" b="1" dirty="0" smtClean="0"/>
          </a:p>
          <a:p>
            <a:pPr marL="285750" indent="-285750" algn="just">
              <a:buFont typeface="Wingdings" pitchFamily="2" charset="2"/>
              <a:buChar char="Ø"/>
            </a:pPr>
            <a:r>
              <a:rPr lang="en-US" sz="2400" dirty="0" smtClean="0"/>
              <a:t> </a:t>
            </a:r>
            <a:r>
              <a:rPr lang="en-US" sz="2200" dirty="0" smtClean="0"/>
              <a:t>Boolean expression can be expressed in sum of product (SOP) form or product of sum (POS) form.</a:t>
            </a:r>
          </a:p>
          <a:p>
            <a:pPr algn="just"/>
            <a:endParaRPr lang="en-US" sz="2200" dirty="0"/>
          </a:p>
          <a:p>
            <a:pPr marL="285750" indent="-285750" algn="just">
              <a:buFont typeface="Wingdings" pitchFamily="2" charset="2"/>
              <a:buChar char="§"/>
            </a:pPr>
            <a:r>
              <a:rPr lang="en-US" sz="2200" dirty="0" smtClean="0"/>
              <a:t> Boolean expression in </a:t>
            </a:r>
            <a:r>
              <a:rPr lang="en-US" sz="2200" b="1" dirty="0" smtClean="0">
                <a:solidFill>
                  <a:srgbClr val="FF0000"/>
                </a:solidFill>
              </a:rPr>
              <a:t>SOP</a:t>
            </a:r>
            <a:r>
              <a:rPr lang="en-US" sz="2200" dirty="0" smtClean="0"/>
              <a:t> form:</a:t>
            </a:r>
          </a:p>
          <a:p>
            <a:pPr algn="just"/>
            <a:r>
              <a:rPr lang="en-US" sz="2200" dirty="0" smtClean="0"/>
              <a:t>       Y = AB’C  +  ABC   + A’BC</a:t>
            </a:r>
          </a:p>
          <a:p>
            <a:pPr marL="285750" indent="-285750" algn="just">
              <a:buFont typeface="Wingdings" pitchFamily="2" charset="2"/>
              <a:buChar char="§"/>
            </a:pPr>
            <a:r>
              <a:rPr lang="en-US" sz="2200" dirty="0" smtClean="0"/>
              <a:t> Each of the product  terms in the standard SOP form is called a  </a:t>
            </a:r>
            <a:r>
              <a:rPr lang="en-US" sz="2200" b="1" dirty="0" smtClean="0">
                <a:solidFill>
                  <a:srgbClr val="00B0F0"/>
                </a:solidFill>
              </a:rPr>
              <a:t> </a:t>
            </a:r>
            <a:r>
              <a:rPr lang="en-US" sz="2200" b="1" dirty="0" err="1" smtClean="0">
                <a:solidFill>
                  <a:srgbClr val="FF0000"/>
                </a:solidFill>
              </a:rPr>
              <a:t>minterm</a:t>
            </a:r>
            <a:r>
              <a:rPr lang="en-US" sz="2200" dirty="0" smtClean="0"/>
              <a:t>.</a:t>
            </a:r>
          </a:p>
          <a:p>
            <a:pPr algn="just"/>
            <a:endParaRPr lang="en-US" sz="2200" dirty="0" smtClean="0"/>
          </a:p>
          <a:p>
            <a:pPr marL="285750" indent="-285750" algn="just">
              <a:buFont typeface="Wingdings" pitchFamily="2" charset="2"/>
              <a:buChar char="§"/>
            </a:pPr>
            <a:r>
              <a:rPr lang="en-US" sz="2200" dirty="0" smtClean="0"/>
              <a:t> Boolean expression in </a:t>
            </a:r>
            <a:r>
              <a:rPr lang="en-US" sz="2200" b="1" dirty="0" smtClean="0">
                <a:solidFill>
                  <a:srgbClr val="FF0000"/>
                </a:solidFill>
              </a:rPr>
              <a:t>POS</a:t>
            </a:r>
            <a:r>
              <a:rPr lang="en-US" sz="2200" dirty="0" smtClean="0"/>
              <a:t> form:</a:t>
            </a:r>
          </a:p>
          <a:p>
            <a:pPr algn="just"/>
            <a:r>
              <a:rPr lang="en-US" sz="2200" dirty="0" smtClean="0"/>
              <a:t>       Y = (A + B + C’) (A’ + B + C) (A + B + C)</a:t>
            </a:r>
          </a:p>
          <a:p>
            <a:pPr marL="285750" indent="-285750" algn="just">
              <a:buFont typeface="Wingdings" pitchFamily="2" charset="2"/>
              <a:buChar char="§"/>
            </a:pPr>
            <a:r>
              <a:rPr lang="en-US" sz="2200" dirty="0" smtClean="0"/>
              <a:t> Each sum term in the standard POS form is called a </a:t>
            </a:r>
            <a:r>
              <a:rPr lang="en-US" sz="2200" b="1" dirty="0" err="1" smtClean="0">
                <a:solidFill>
                  <a:srgbClr val="FF0000"/>
                </a:solidFill>
              </a:rPr>
              <a:t>maxterm</a:t>
            </a:r>
            <a:r>
              <a:rPr lang="en-US" sz="2200" dirty="0" smtClean="0">
                <a:solidFill>
                  <a:srgbClr val="FF0000"/>
                </a:solidFill>
              </a:rPr>
              <a:t>.</a:t>
            </a:r>
          </a:p>
          <a:p>
            <a:endParaRPr lang="en-US" sz="2000" dirty="0" smtClean="0"/>
          </a:p>
          <a:p>
            <a:endParaRPr lang="en-US" sz="2000" dirty="0" smtClean="0"/>
          </a:p>
          <a:p>
            <a:pPr marL="285750" indent="-285750">
              <a:buFont typeface="Wingdings" pitchFamily="2" charset="2"/>
              <a:buChar char="Ø"/>
            </a:pPr>
            <a:endParaRPr lang="en-US" sz="2000" dirty="0" smtClean="0"/>
          </a:p>
          <a:p>
            <a:pPr marL="285750" indent="-285750">
              <a:buFont typeface="Wingdings" pitchFamily="2" charset="2"/>
              <a:buChar char="Ø"/>
            </a:pPr>
            <a:endParaRPr lang="en-US" sz="2000" dirty="0" smtClean="0"/>
          </a:p>
          <a:p>
            <a:pPr marL="285750" indent="-285750">
              <a:buFont typeface="Wingdings" pitchFamily="2" charset="2"/>
              <a:buChar char="Ø"/>
            </a:pPr>
            <a:endParaRPr lang="en-US" sz="2000" dirty="0" smtClean="0"/>
          </a:p>
          <a:p>
            <a:pPr marL="285750" indent="-285750">
              <a:buFont typeface="Wingdings" pitchFamily="2" charset="2"/>
              <a:buChar char="Ø"/>
            </a:pPr>
            <a:endParaRPr lang="en-US" sz="2000" dirty="0" smtClean="0"/>
          </a:p>
          <a:p>
            <a:endParaRPr lang="en-IN" sz="2000" dirty="0"/>
          </a:p>
        </p:txBody>
      </p:sp>
    </p:spTree>
    <p:extLst>
      <p:ext uri="{BB962C8B-B14F-4D97-AF65-F5344CB8AC3E}">
        <p14:creationId xmlns:p14="http://schemas.microsoft.com/office/powerpoint/2010/main" val="22544873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t>46</a:t>
            </a:fld>
            <a:endParaRPr lang="en-US" dirty="0"/>
          </a:p>
        </p:txBody>
      </p:sp>
      <p:sp>
        <p:nvSpPr>
          <p:cNvPr id="5" name="Content Placeholder 4"/>
          <p:cNvSpPr>
            <a:spLocks noGrp="1"/>
          </p:cNvSpPr>
          <p:nvPr>
            <p:ph idx="1"/>
          </p:nvPr>
        </p:nvSpPr>
        <p:spPr>
          <a:xfrm>
            <a:off x="457200" y="1066800"/>
            <a:ext cx="8229600" cy="5486400"/>
          </a:xfrm>
        </p:spPr>
        <p:txBody>
          <a:bodyPr>
            <a:normAutofit fontScale="77500" lnSpcReduction="20000"/>
          </a:bodyPr>
          <a:lstStyle/>
          <a:p>
            <a:pPr marL="0" indent="0">
              <a:buNone/>
            </a:pPr>
            <a:endParaRPr lang="en-IN" b="1" dirty="0" smtClean="0">
              <a:solidFill>
                <a:srgbClr val="A85000"/>
              </a:solidFill>
            </a:endParaRPr>
          </a:p>
          <a:p>
            <a:pPr>
              <a:buFont typeface="Arial" pitchFamily="34" charset="0"/>
              <a:buChar char="•"/>
            </a:pPr>
            <a:r>
              <a:rPr lang="en-IN" sz="3400" dirty="0" smtClean="0">
                <a:solidFill>
                  <a:srgbClr val="002060"/>
                </a:solidFill>
              </a:rPr>
              <a:t>Steps </a:t>
            </a:r>
            <a:r>
              <a:rPr lang="en-IN" sz="3400" dirty="0">
                <a:solidFill>
                  <a:srgbClr val="002060"/>
                </a:solidFill>
              </a:rPr>
              <a:t>to convert SOP to canonical SOP</a:t>
            </a:r>
            <a:r>
              <a:rPr lang="en-IN" sz="3100" dirty="0" smtClean="0">
                <a:solidFill>
                  <a:srgbClr val="002060"/>
                </a:solidFill>
              </a:rPr>
              <a:t>:</a:t>
            </a:r>
          </a:p>
          <a:p>
            <a:pPr marL="0" indent="0">
              <a:buNone/>
            </a:pPr>
            <a:endParaRPr lang="en-IN" sz="2400" dirty="0"/>
          </a:p>
          <a:p>
            <a:pPr lvl="0">
              <a:buFont typeface="Wingdings" pitchFamily="2" charset="2"/>
              <a:buChar char="Ø"/>
            </a:pPr>
            <a:r>
              <a:rPr lang="en-IN" sz="3100" dirty="0"/>
              <a:t>Find the missing literal in each product term</a:t>
            </a:r>
            <a:r>
              <a:rPr lang="en-IN" sz="3100" dirty="0" smtClean="0"/>
              <a:t>.</a:t>
            </a:r>
          </a:p>
          <a:p>
            <a:pPr lvl="0">
              <a:buFont typeface="Wingdings" pitchFamily="2" charset="2"/>
              <a:buChar char="Ø"/>
            </a:pPr>
            <a:endParaRPr lang="en-IN" sz="3100" dirty="0"/>
          </a:p>
          <a:p>
            <a:pPr lvl="0">
              <a:buFont typeface="Wingdings" pitchFamily="2" charset="2"/>
              <a:buChar char="Ø"/>
            </a:pPr>
            <a:r>
              <a:rPr lang="en-IN" sz="3100" dirty="0"/>
              <a:t>AND each product term having missing literals with terms by </a:t>
            </a:r>
            <a:r>
              <a:rPr lang="en-IN" sz="3100" dirty="0" err="1" smtClean="0"/>
              <a:t>ORing</a:t>
            </a:r>
            <a:r>
              <a:rPr lang="en-IN" sz="3100" dirty="0" smtClean="0"/>
              <a:t> </a:t>
            </a:r>
            <a:r>
              <a:rPr lang="en-IN" sz="3100" dirty="0"/>
              <a:t>the literal and its complement</a:t>
            </a:r>
            <a:r>
              <a:rPr lang="en-IN" sz="3100" dirty="0" smtClean="0"/>
              <a:t>.</a:t>
            </a:r>
          </a:p>
          <a:p>
            <a:pPr lvl="0">
              <a:buFont typeface="Wingdings" pitchFamily="2" charset="2"/>
              <a:buChar char="Ø"/>
            </a:pPr>
            <a:endParaRPr lang="en-IN" sz="3100" dirty="0"/>
          </a:p>
          <a:p>
            <a:pPr lvl="0">
              <a:buFont typeface="Wingdings" pitchFamily="2" charset="2"/>
              <a:buChar char="Ø"/>
            </a:pPr>
            <a:r>
              <a:rPr lang="en-IN" sz="3100" dirty="0"/>
              <a:t>Expand the terms and reduce the expression by removing repeated terms</a:t>
            </a:r>
            <a:r>
              <a:rPr lang="en-IN" sz="3100" dirty="0" smtClean="0">
                <a:solidFill>
                  <a:srgbClr val="A85000"/>
                </a:solidFill>
              </a:rPr>
              <a:t>.</a:t>
            </a:r>
          </a:p>
          <a:p>
            <a:pPr lvl="0">
              <a:buFont typeface="Wingdings" pitchFamily="2" charset="2"/>
              <a:buChar char="Ø"/>
            </a:pPr>
            <a:endParaRPr lang="en-IN" sz="2200" dirty="0">
              <a:solidFill>
                <a:srgbClr val="A85000"/>
              </a:solidFill>
            </a:endParaRPr>
          </a:p>
          <a:p>
            <a:r>
              <a:rPr lang="en-IN" sz="3400" dirty="0">
                <a:solidFill>
                  <a:srgbClr val="A85000"/>
                </a:solidFill>
              </a:rPr>
              <a:t>Ex1: F(A,B,C) = </a:t>
            </a:r>
            <a:r>
              <a:rPr lang="en-IN" sz="3400" dirty="0" smtClean="0">
                <a:solidFill>
                  <a:srgbClr val="A85000"/>
                </a:solidFill>
              </a:rPr>
              <a:t>AC+AB+BC   </a:t>
            </a:r>
          </a:p>
          <a:p>
            <a:pPr marL="0" indent="0">
              <a:buNone/>
            </a:pPr>
            <a:r>
              <a:rPr lang="en-IN" sz="3400" dirty="0" smtClean="0">
                <a:solidFill>
                  <a:srgbClr val="A85000"/>
                </a:solidFill>
              </a:rPr>
              <a:t>		    = A (B+B’)C+AB(C+C’)+(A+A’)BC</a:t>
            </a:r>
          </a:p>
          <a:p>
            <a:pPr marL="0" indent="0">
              <a:buNone/>
            </a:pPr>
            <a:r>
              <a:rPr lang="en-US" sz="3400" dirty="0" smtClean="0">
                <a:solidFill>
                  <a:srgbClr val="A85000"/>
                </a:solidFill>
              </a:rPr>
              <a:t>		    = AB’C+ABC’+A’BC+ABC</a:t>
            </a:r>
            <a:endParaRPr lang="en-IN" sz="3400" dirty="0" smtClean="0">
              <a:solidFill>
                <a:srgbClr val="A85000"/>
              </a:solidFill>
            </a:endParaRPr>
          </a:p>
          <a:p>
            <a:pPr marL="0" indent="0">
              <a:buNone/>
            </a:pPr>
            <a:r>
              <a:rPr lang="en-IN" sz="2200" dirty="0" smtClean="0"/>
              <a:t>  </a:t>
            </a:r>
            <a:endParaRPr lang="en-IN" sz="2200" dirty="0"/>
          </a:p>
          <a:p>
            <a:pPr lvl="0"/>
            <a:endParaRPr lang="en-US" sz="2400" dirty="0" smtClean="0">
              <a:solidFill>
                <a:srgbClr val="002060"/>
              </a:solidFill>
            </a:endParaRPr>
          </a:p>
          <a:p>
            <a:pPr marL="0" lvl="0" indent="0">
              <a:buNone/>
            </a:pPr>
            <a:endParaRPr lang="en-IN" sz="2400" dirty="0">
              <a:solidFill>
                <a:srgbClr val="002060"/>
              </a:solidFill>
            </a:endParaRPr>
          </a:p>
          <a:p>
            <a:endParaRPr lang="en-IN" dirty="0"/>
          </a:p>
        </p:txBody>
      </p:sp>
    </p:spTree>
    <p:extLst>
      <p:ext uri="{BB962C8B-B14F-4D97-AF65-F5344CB8AC3E}">
        <p14:creationId xmlns:p14="http://schemas.microsoft.com/office/powerpoint/2010/main" val="13284308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t>47</a:t>
            </a:fld>
            <a:endParaRPr lang="en-US" dirty="0"/>
          </a:p>
        </p:txBody>
      </p:sp>
      <p:sp>
        <p:nvSpPr>
          <p:cNvPr id="5" name="Content Placeholder 4"/>
          <p:cNvSpPr>
            <a:spLocks noGrp="1"/>
          </p:cNvSpPr>
          <p:nvPr>
            <p:ph idx="1"/>
          </p:nvPr>
        </p:nvSpPr>
        <p:spPr>
          <a:xfrm>
            <a:off x="457200" y="1066800"/>
            <a:ext cx="8229600" cy="4525963"/>
          </a:xfrm>
        </p:spPr>
        <p:txBody>
          <a:bodyPr/>
          <a:lstStyle/>
          <a:p>
            <a:r>
              <a:rPr lang="en-IN" sz="2400" dirty="0" smtClean="0">
                <a:solidFill>
                  <a:srgbClr val="002060"/>
                </a:solidFill>
              </a:rPr>
              <a:t>Steps </a:t>
            </a:r>
            <a:r>
              <a:rPr lang="en-IN" sz="2400" dirty="0">
                <a:solidFill>
                  <a:srgbClr val="002060"/>
                </a:solidFill>
              </a:rPr>
              <a:t>to convert POS to canonical POS</a:t>
            </a:r>
            <a:r>
              <a:rPr lang="en-IN" sz="2400" dirty="0" smtClean="0">
                <a:solidFill>
                  <a:srgbClr val="002060"/>
                </a:solidFill>
              </a:rPr>
              <a:t>:</a:t>
            </a:r>
          </a:p>
          <a:p>
            <a:pPr marL="0" indent="0">
              <a:buNone/>
            </a:pPr>
            <a:endParaRPr lang="en-IN" sz="2400" dirty="0">
              <a:solidFill>
                <a:srgbClr val="002060"/>
              </a:solidFill>
            </a:endParaRPr>
          </a:p>
          <a:p>
            <a:pPr lvl="0">
              <a:buFont typeface="Wingdings" pitchFamily="2" charset="2"/>
              <a:buChar char="Ø"/>
            </a:pPr>
            <a:r>
              <a:rPr lang="en-IN" sz="2200" dirty="0"/>
              <a:t>Find the missing literal in each sum term</a:t>
            </a:r>
            <a:r>
              <a:rPr lang="en-IN" sz="2200" dirty="0" smtClean="0"/>
              <a:t>.</a:t>
            </a:r>
          </a:p>
          <a:p>
            <a:pPr marL="0" lvl="0" indent="0">
              <a:buNone/>
            </a:pPr>
            <a:endParaRPr lang="en-IN" sz="2200" dirty="0"/>
          </a:p>
          <a:p>
            <a:pPr lvl="0">
              <a:buFont typeface="Wingdings" pitchFamily="2" charset="2"/>
              <a:buChar char="Ø"/>
            </a:pPr>
            <a:r>
              <a:rPr lang="en-IN" sz="2200" dirty="0"/>
              <a:t>OR each sum term having missing literals with terms by </a:t>
            </a:r>
            <a:r>
              <a:rPr lang="en-IN" sz="2200" dirty="0" err="1" smtClean="0"/>
              <a:t>ANDing</a:t>
            </a:r>
            <a:r>
              <a:rPr lang="en-IN" sz="2200" dirty="0" smtClean="0"/>
              <a:t> </a:t>
            </a:r>
            <a:r>
              <a:rPr lang="en-IN" sz="2200" dirty="0"/>
              <a:t>the literal and its complement</a:t>
            </a:r>
            <a:r>
              <a:rPr lang="en-IN" sz="2200" dirty="0" smtClean="0"/>
              <a:t>.</a:t>
            </a:r>
          </a:p>
          <a:p>
            <a:pPr lvl="0">
              <a:buFont typeface="Wingdings" pitchFamily="2" charset="2"/>
              <a:buChar char="Ø"/>
            </a:pPr>
            <a:endParaRPr lang="en-IN" sz="2200" dirty="0"/>
          </a:p>
          <a:p>
            <a:pPr lvl="0">
              <a:buFont typeface="Wingdings" pitchFamily="2" charset="2"/>
              <a:buChar char="Ø"/>
            </a:pPr>
            <a:r>
              <a:rPr lang="en-IN" sz="2200" dirty="0"/>
              <a:t>Expand the terms and reduce the expression by removing repeated terms</a:t>
            </a:r>
            <a:r>
              <a:rPr lang="en-IN" sz="2200" dirty="0" smtClean="0"/>
              <a:t>.</a:t>
            </a:r>
          </a:p>
          <a:p>
            <a:pPr lvl="0">
              <a:buFont typeface="Wingdings" pitchFamily="2" charset="2"/>
              <a:buChar char="Ø"/>
            </a:pPr>
            <a:endParaRPr lang="en-IN" sz="2200" dirty="0">
              <a:solidFill>
                <a:srgbClr val="A85000"/>
              </a:solidFill>
            </a:endParaRPr>
          </a:p>
          <a:p>
            <a:pPr marL="0" indent="0">
              <a:buNone/>
            </a:pPr>
            <a:r>
              <a:rPr lang="en-IN" sz="2200" dirty="0" smtClean="0">
                <a:solidFill>
                  <a:srgbClr val="002060"/>
                </a:solidFill>
              </a:rPr>
              <a:t> </a:t>
            </a:r>
            <a:r>
              <a:rPr lang="en-IN" sz="2200" dirty="0" smtClean="0">
                <a:solidFill>
                  <a:srgbClr val="A85000"/>
                </a:solidFill>
              </a:rPr>
              <a:t>Ex2</a:t>
            </a:r>
            <a:r>
              <a:rPr lang="en-IN" sz="2200" dirty="0">
                <a:solidFill>
                  <a:srgbClr val="A85000"/>
                </a:solidFill>
              </a:rPr>
              <a:t>: F (A, B, C) = (A+B)(B+C)(C+A)</a:t>
            </a:r>
          </a:p>
          <a:p>
            <a:pPr lvl="0"/>
            <a:endParaRPr lang="en-IN" sz="2400" dirty="0">
              <a:solidFill>
                <a:srgbClr val="002060"/>
              </a:solidFill>
            </a:endParaRPr>
          </a:p>
          <a:p>
            <a:endParaRPr lang="en-IN" dirty="0"/>
          </a:p>
        </p:txBody>
      </p:sp>
    </p:spTree>
    <p:extLst>
      <p:ext uri="{BB962C8B-B14F-4D97-AF65-F5344CB8AC3E}">
        <p14:creationId xmlns:p14="http://schemas.microsoft.com/office/powerpoint/2010/main" val="640542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t>48</a:t>
            </a:fld>
            <a:endParaRPr lang="en-US" dirty="0"/>
          </a:p>
        </p:txBody>
      </p:sp>
      <p:sp>
        <p:nvSpPr>
          <p:cNvPr id="5" name="Content Placeholder 4"/>
          <p:cNvSpPr>
            <a:spLocks noGrp="1"/>
          </p:cNvSpPr>
          <p:nvPr>
            <p:ph idx="1"/>
          </p:nvPr>
        </p:nvSpPr>
        <p:spPr>
          <a:xfrm>
            <a:off x="533400" y="1143000"/>
            <a:ext cx="8229600" cy="4906963"/>
          </a:xfrm>
        </p:spPr>
        <p:txBody>
          <a:bodyPr/>
          <a:lstStyle/>
          <a:p>
            <a:pPr marL="0" indent="0" algn="just">
              <a:buNone/>
            </a:pPr>
            <a:r>
              <a:rPr lang="en-US" sz="2400" dirty="0" smtClean="0">
                <a:solidFill>
                  <a:schemeClr val="accent5">
                    <a:lumMod val="50000"/>
                  </a:schemeClr>
                </a:solidFill>
              </a:rPr>
              <a:t>Self test</a:t>
            </a:r>
            <a:endParaRPr lang="en-IN" sz="2400" dirty="0" smtClean="0">
              <a:solidFill>
                <a:schemeClr val="accent5">
                  <a:lumMod val="50000"/>
                </a:schemeClr>
              </a:solidFill>
            </a:endParaRPr>
          </a:p>
          <a:p>
            <a:pPr marL="0" indent="0" algn="just">
              <a:buNone/>
            </a:pPr>
            <a:r>
              <a:rPr lang="en-IN" sz="2400" dirty="0" smtClean="0">
                <a:solidFill>
                  <a:srgbClr val="CD641E"/>
                </a:solidFill>
              </a:rPr>
              <a:t>1.</a:t>
            </a:r>
            <a:r>
              <a:rPr lang="en-IN" sz="2400" dirty="0" smtClean="0">
                <a:solidFill>
                  <a:srgbClr val="002060"/>
                </a:solidFill>
              </a:rPr>
              <a:t> </a:t>
            </a:r>
            <a:r>
              <a:rPr lang="en-IN" sz="2200" dirty="0" smtClean="0">
                <a:solidFill>
                  <a:srgbClr val="CD641E"/>
                </a:solidFill>
              </a:rPr>
              <a:t>Determine </a:t>
            </a:r>
            <a:r>
              <a:rPr lang="en-IN" sz="2200" dirty="0">
                <a:solidFill>
                  <a:srgbClr val="CD641E"/>
                </a:solidFill>
              </a:rPr>
              <a:t>the Boolean function of the truth table in </a:t>
            </a:r>
            <a:r>
              <a:rPr lang="en-IN" sz="2200" dirty="0" smtClean="0">
                <a:solidFill>
                  <a:srgbClr val="CD641E"/>
                </a:solidFill>
              </a:rPr>
              <a:t>canonical S0P </a:t>
            </a:r>
            <a:r>
              <a:rPr lang="en-IN" sz="2200" dirty="0">
                <a:solidFill>
                  <a:srgbClr val="CD641E"/>
                </a:solidFill>
              </a:rPr>
              <a:t>form </a:t>
            </a:r>
            <a:r>
              <a:rPr lang="en-IN" sz="2200" dirty="0" smtClean="0">
                <a:solidFill>
                  <a:srgbClr val="CD641E"/>
                </a:solidFill>
              </a:rPr>
              <a:t>and simplify the </a:t>
            </a:r>
            <a:r>
              <a:rPr lang="en-IN" sz="2200" dirty="0">
                <a:solidFill>
                  <a:srgbClr val="CD641E"/>
                </a:solidFill>
              </a:rPr>
              <a:t>expression</a:t>
            </a:r>
            <a:r>
              <a:rPr lang="en-IN" sz="2400" dirty="0">
                <a:solidFill>
                  <a:srgbClr val="CD641E"/>
                </a:solidFill>
              </a:rPr>
              <a:t>.</a:t>
            </a:r>
          </a:p>
          <a:p>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03773664"/>
              </p:ext>
            </p:extLst>
          </p:nvPr>
        </p:nvGraphicFramePr>
        <p:xfrm>
          <a:off x="2514600" y="2590800"/>
          <a:ext cx="4038602" cy="3505200"/>
        </p:xfrm>
        <a:graphic>
          <a:graphicData uri="http://schemas.openxmlformats.org/drawingml/2006/table">
            <a:tbl>
              <a:tblPr firstRow="1" firstCol="1" bandRow="1">
                <a:tableStyleId>{5940675A-B579-460E-94D1-54222C63F5DA}</a:tableStyleId>
              </a:tblPr>
              <a:tblGrid>
                <a:gridCol w="1019606">
                  <a:extLst>
                    <a:ext uri="{9D8B030D-6E8A-4147-A177-3AD203B41FA5}">
                      <a16:colId xmlns:a16="http://schemas.microsoft.com/office/drawing/2014/main" val="20000"/>
                    </a:ext>
                  </a:extLst>
                </a:gridCol>
                <a:gridCol w="918664">
                  <a:extLst>
                    <a:ext uri="{9D8B030D-6E8A-4147-A177-3AD203B41FA5}">
                      <a16:colId xmlns:a16="http://schemas.microsoft.com/office/drawing/2014/main" val="20001"/>
                    </a:ext>
                  </a:extLst>
                </a:gridCol>
                <a:gridCol w="1181668">
                  <a:extLst>
                    <a:ext uri="{9D8B030D-6E8A-4147-A177-3AD203B41FA5}">
                      <a16:colId xmlns:a16="http://schemas.microsoft.com/office/drawing/2014/main" val="20002"/>
                    </a:ext>
                  </a:extLst>
                </a:gridCol>
                <a:gridCol w="918664">
                  <a:extLst>
                    <a:ext uri="{9D8B030D-6E8A-4147-A177-3AD203B41FA5}">
                      <a16:colId xmlns:a16="http://schemas.microsoft.com/office/drawing/2014/main" val="20003"/>
                    </a:ext>
                  </a:extLst>
                </a:gridCol>
              </a:tblGrid>
              <a:tr h="222884">
                <a:tc gridSpan="3">
                  <a:txBody>
                    <a:bodyPr/>
                    <a:lstStyle/>
                    <a:p>
                      <a:pPr algn="just">
                        <a:lnSpc>
                          <a:spcPct val="115000"/>
                        </a:lnSpc>
                        <a:spcAft>
                          <a:spcPts val="0"/>
                        </a:spcAft>
                      </a:pPr>
                      <a:r>
                        <a:rPr lang="en-IN" sz="2000" dirty="0" smtClean="0">
                          <a:effectLst/>
                        </a:rPr>
                        <a:t>               Inputs</a:t>
                      </a:r>
                      <a:endParaRPr lang="en-IN" sz="2000" b="0" dirty="0">
                        <a:solidFill>
                          <a:schemeClr val="tx1"/>
                        </a:solidFill>
                        <a:effectLst/>
                        <a:latin typeface="Calibri"/>
                        <a:ea typeface="Calibri"/>
                        <a:cs typeface="Times New Roman"/>
                      </a:endParaRPr>
                    </a:p>
                  </a:txBody>
                  <a:tcPr marL="68580" marR="68580" marT="0" marB="0"/>
                </a:tc>
                <a:tc hMerge="1">
                  <a:txBody>
                    <a:bodyPr/>
                    <a:lstStyle/>
                    <a:p>
                      <a:endParaRPr lang="en-IN"/>
                    </a:p>
                  </a:txBody>
                  <a:tcPr/>
                </a:tc>
                <a:tc hMerge="1">
                  <a:txBody>
                    <a:bodyPr/>
                    <a:lstStyle/>
                    <a:p>
                      <a:endParaRPr lang="en-IN"/>
                    </a:p>
                  </a:txBody>
                  <a:tcPr/>
                </a:tc>
                <a:tc>
                  <a:txBody>
                    <a:bodyPr/>
                    <a:lstStyle/>
                    <a:p>
                      <a:pPr algn="just">
                        <a:lnSpc>
                          <a:spcPct val="115000"/>
                        </a:lnSpc>
                        <a:spcAft>
                          <a:spcPts val="0"/>
                        </a:spcAft>
                      </a:pPr>
                      <a:r>
                        <a:rPr lang="en-IN" sz="2000">
                          <a:effectLst/>
                        </a:rPr>
                        <a:t>Output</a:t>
                      </a:r>
                      <a:endParaRPr lang="en-IN" sz="2000" b="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05435">
                <a:tc>
                  <a:txBody>
                    <a:bodyPr/>
                    <a:lstStyle/>
                    <a:p>
                      <a:pPr algn="just">
                        <a:lnSpc>
                          <a:spcPct val="115000"/>
                        </a:lnSpc>
                        <a:spcAft>
                          <a:spcPts val="0"/>
                        </a:spcAft>
                      </a:pPr>
                      <a:r>
                        <a:rPr lang="en-IN" sz="2000" dirty="0">
                          <a:effectLst/>
                        </a:rPr>
                        <a:t>A</a:t>
                      </a:r>
                      <a:endParaRPr lang="en-IN" sz="2000" b="0" dirty="0">
                        <a:solidFill>
                          <a:schemeClr val="tx1"/>
                        </a:solidFill>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2000" dirty="0">
                          <a:effectLst/>
                        </a:rPr>
                        <a:t>B</a:t>
                      </a:r>
                      <a:endParaRPr lang="en-IN" sz="2000" b="0" dirty="0">
                        <a:solidFill>
                          <a:schemeClr val="tx1"/>
                        </a:solidFill>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2000">
                          <a:effectLst/>
                        </a:rPr>
                        <a:t>C</a:t>
                      </a:r>
                      <a:endParaRPr lang="en-IN" sz="2000" b="0">
                        <a:solidFill>
                          <a:schemeClr val="tx1"/>
                        </a:solidFill>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2000">
                          <a:effectLst/>
                        </a:rPr>
                        <a:t>Y</a:t>
                      </a:r>
                      <a:endParaRPr lang="en-IN" sz="2000" b="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05435">
                <a:tc>
                  <a:txBody>
                    <a:bodyPr/>
                    <a:lstStyle/>
                    <a:p>
                      <a:pPr algn="just">
                        <a:lnSpc>
                          <a:spcPct val="115000"/>
                        </a:lnSpc>
                        <a:spcAft>
                          <a:spcPts val="0"/>
                        </a:spcAft>
                      </a:pPr>
                      <a:r>
                        <a:rPr lang="en-IN" sz="2000">
                          <a:effectLst/>
                        </a:rPr>
                        <a:t>0</a:t>
                      </a:r>
                      <a:endParaRPr lang="en-IN" sz="2000" b="0">
                        <a:solidFill>
                          <a:schemeClr val="tx1"/>
                        </a:solidFill>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2000" dirty="0">
                          <a:effectLst/>
                        </a:rPr>
                        <a:t>0</a:t>
                      </a:r>
                      <a:endParaRPr lang="en-IN" sz="2000" b="0" dirty="0">
                        <a:solidFill>
                          <a:schemeClr val="tx1"/>
                        </a:solidFill>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2000" dirty="0">
                          <a:effectLst/>
                        </a:rPr>
                        <a:t>0</a:t>
                      </a:r>
                      <a:endParaRPr lang="en-IN" sz="2000" b="0" dirty="0">
                        <a:solidFill>
                          <a:schemeClr val="tx1"/>
                        </a:solidFill>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2000">
                          <a:effectLst/>
                        </a:rPr>
                        <a:t>1</a:t>
                      </a:r>
                      <a:endParaRPr lang="en-IN" sz="2000" b="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05435">
                <a:tc>
                  <a:txBody>
                    <a:bodyPr/>
                    <a:lstStyle/>
                    <a:p>
                      <a:pPr algn="just">
                        <a:lnSpc>
                          <a:spcPct val="115000"/>
                        </a:lnSpc>
                        <a:spcAft>
                          <a:spcPts val="0"/>
                        </a:spcAft>
                      </a:pPr>
                      <a:r>
                        <a:rPr lang="en-IN" sz="2000" dirty="0">
                          <a:effectLst/>
                        </a:rPr>
                        <a:t>0</a:t>
                      </a:r>
                      <a:endParaRPr lang="en-IN" sz="2000" b="0" dirty="0">
                        <a:solidFill>
                          <a:schemeClr val="tx1"/>
                        </a:solidFill>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2000">
                          <a:effectLst/>
                        </a:rPr>
                        <a:t>0</a:t>
                      </a:r>
                      <a:endParaRPr lang="en-IN" sz="2000" b="0">
                        <a:solidFill>
                          <a:schemeClr val="tx1"/>
                        </a:solidFill>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2000" dirty="0">
                          <a:effectLst/>
                        </a:rPr>
                        <a:t>1</a:t>
                      </a:r>
                      <a:endParaRPr lang="en-IN" sz="2000" b="0" dirty="0">
                        <a:solidFill>
                          <a:schemeClr val="tx1"/>
                        </a:solidFill>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2000">
                          <a:effectLst/>
                        </a:rPr>
                        <a:t>1</a:t>
                      </a:r>
                      <a:endParaRPr lang="en-IN" sz="2000" b="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305435">
                <a:tc>
                  <a:txBody>
                    <a:bodyPr/>
                    <a:lstStyle/>
                    <a:p>
                      <a:pPr algn="just">
                        <a:lnSpc>
                          <a:spcPct val="115000"/>
                        </a:lnSpc>
                        <a:spcAft>
                          <a:spcPts val="0"/>
                        </a:spcAft>
                      </a:pPr>
                      <a:r>
                        <a:rPr lang="en-IN" sz="2000">
                          <a:effectLst/>
                        </a:rPr>
                        <a:t>0</a:t>
                      </a:r>
                      <a:endParaRPr lang="en-IN" sz="2000" b="0">
                        <a:solidFill>
                          <a:schemeClr val="tx1"/>
                        </a:solidFill>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2000">
                          <a:effectLst/>
                        </a:rPr>
                        <a:t>1</a:t>
                      </a:r>
                      <a:endParaRPr lang="en-IN" sz="2000" b="0">
                        <a:solidFill>
                          <a:schemeClr val="tx1"/>
                        </a:solidFill>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2000" dirty="0">
                          <a:effectLst/>
                        </a:rPr>
                        <a:t>0</a:t>
                      </a:r>
                      <a:endParaRPr lang="en-IN" sz="2000" b="0" dirty="0">
                        <a:solidFill>
                          <a:schemeClr val="tx1"/>
                        </a:solidFill>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2000">
                          <a:effectLst/>
                        </a:rPr>
                        <a:t>0</a:t>
                      </a:r>
                      <a:endParaRPr lang="en-IN" sz="2000" b="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305435">
                <a:tc>
                  <a:txBody>
                    <a:bodyPr/>
                    <a:lstStyle/>
                    <a:p>
                      <a:pPr algn="just">
                        <a:lnSpc>
                          <a:spcPct val="115000"/>
                        </a:lnSpc>
                        <a:spcAft>
                          <a:spcPts val="0"/>
                        </a:spcAft>
                      </a:pPr>
                      <a:r>
                        <a:rPr lang="en-IN" sz="2000">
                          <a:effectLst/>
                        </a:rPr>
                        <a:t>0</a:t>
                      </a:r>
                      <a:endParaRPr lang="en-IN" sz="2000" b="0">
                        <a:solidFill>
                          <a:schemeClr val="tx1"/>
                        </a:solidFill>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2000">
                          <a:effectLst/>
                        </a:rPr>
                        <a:t>1</a:t>
                      </a:r>
                      <a:endParaRPr lang="en-IN" sz="2000" b="0">
                        <a:solidFill>
                          <a:schemeClr val="tx1"/>
                        </a:solidFill>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2000" dirty="0">
                          <a:effectLst/>
                        </a:rPr>
                        <a:t>1</a:t>
                      </a:r>
                      <a:endParaRPr lang="en-IN" sz="2000" b="0" dirty="0">
                        <a:solidFill>
                          <a:schemeClr val="tx1"/>
                        </a:solidFill>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2000" dirty="0">
                          <a:effectLst/>
                        </a:rPr>
                        <a:t>0</a:t>
                      </a:r>
                      <a:endParaRPr lang="en-IN" sz="2000" b="0" dirty="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305435">
                <a:tc>
                  <a:txBody>
                    <a:bodyPr/>
                    <a:lstStyle/>
                    <a:p>
                      <a:pPr algn="just">
                        <a:lnSpc>
                          <a:spcPct val="115000"/>
                        </a:lnSpc>
                        <a:spcAft>
                          <a:spcPts val="0"/>
                        </a:spcAft>
                      </a:pPr>
                      <a:r>
                        <a:rPr lang="en-IN" sz="2000" dirty="0">
                          <a:effectLst/>
                        </a:rPr>
                        <a:t>1</a:t>
                      </a:r>
                      <a:endParaRPr lang="en-IN" sz="2000" b="0" dirty="0">
                        <a:solidFill>
                          <a:schemeClr val="tx1"/>
                        </a:solidFill>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2000">
                          <a:effectLst/>
                        </a:rPr>
                        <a:t>0</a:t>
                      </a:r>
                      <a:endParaRPr lang="en-IN" sz="2000" b="0">
                        <a:solidFill>
                          <a:schemeClr val="tx1"/>
                        </a:solidFill>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2000" dirty="0">
                          <a:effectLst/>
                        </a:rPr>
                        <a:t>0</a:t>
                      </a:r>
                      <a:endParaRPr lang="en-IN" sz="2000" b="0" dirty="0">
                        <a:solidFill>
                          <a:schemeClr val="tx1"/>
                        </a:solidFill>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2000" dirty="0">
                          <a:effectLst/>
                        </a:rPr>
                        <a:t>1</a:t>
                      </a:r>
                      <a:endParaRPr lang="en-IN" sz="2000" b="0" dirty="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305435">
                <a:tc>
                  <a:txBody>
                    <a:bodyPr/>
                    <a:lstStyle/>
                    <a:p>
                      <a:pPr algn="just">
                        <a:lnSpc>
                          <a:spcPct val="115000"/>
                        </a:lnSpc>
                        <a:spcAft>
                          <a:spcPts val="0"/>
                        </a:spcAft>
                      </a:pPr>
                      <a:r>
                        <a:rPr lang="en-IN" sz="2000">
                          <a:effectLst/>
                        </a:rPr>
                        <a:t>1</a:t>
                      </a:r>
                      <a:endParaRPr lang="en-IN" sz="2000" b="0">
                        <a:solidFill>
                          <a:schemeClr val="tx1"/>
                        </a:solidFill>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2000">
                          <a:effectLst/>
                        </a:rPr>
                        <a:t>0</a:t>
                      </a:r>
                      <a:endParaRPr lang="en-IN" sz="2000" b="0">
                        <a:solidFill>
                          <a:schemeClr val="tx1"/>
                        </a:solidFill>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2000" dirty="0">
                          <a:effectLst/>
                        </a:rPr>
                        <a:t>1</a:t>
                      </a:r>
                      <a:endParaRPr lang="en-IN" sz="2000" b="0" dirty="0">
                        <a:solidFill>
                          <a:schemeClr val="tx1"/>
                        </a:solidFill>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2000">
                          <a:effectLst/>
                        </a:rPr>
                        <a:t>1</a:t>
                      </a:r>
                      <a:endParaRPr lang="en-IN" sz="2000" b="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305435">
                <a:tc>
                  <a:txBody>
                    <a:bodyPr/>
                    <a:lstStyle/>
                    <a:p>
                      <a:pPr algn="just">
                        <a:lnSpc>
                          <a:spcPct val="115000"/>
                        </a:lnSpc>
                        <a:spcAft>
                          <a:spcPts val="0"/>
                        </a:spcAft>
                      </a:pPr>
                      <a:r>
                        <a:rPr lang="en-IN" sz="2000">
                          <a:effectLst/>
                        </a:rPr>
                        <a:t>1</a:t>
                      </a:r>
                      <a:endParaRPr lang="en-IN" sz="2000" b="0">
                        <a:solidFill>
                          <a:schemeClr val="tx1"/>
                        </a:solidFill>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2000">
                          <a:effectLst/>
                        </a:rPr>
                        <a:t>1</a:t>
                      </a:r>
                      <a:endParaRPr lang="en-IN" sz="2000" b="0">
                        <a:solidFill>
                          <a:schemeClr val="tx1"/>
                        </a:solidFill>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2000" dirty="0">
                          <a:effectLst/>
                        </a:rPr>
                        <a:t>0</a:t>
                      </a:r>
                      <a:endParaRPr lang="en-IN" sz="2000" b="0" dirty="0">
                        <a:solidFill>
                          <a:schemeClr val="tx1"/>
                        </a:solidFill>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2000" dirty="0">
                          <a:effectLst/>
                        </a:rPr>
                        <a:t>0</a:t>
                      </a:r>
                      <a:endParaRPr lang="en-IN" sz="2000" b="0" dirty="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r h="305435">
                <a:tc>
                  <a:txBody>
                    <a:bodyPr/>
                    <a:lstStyle/>
                    <a:p>
                      <a:pPr algn="just">
                        <a:lnSpc>
                          <a:spcPct val="115000"/>
                        </a:lnSpc>
                        <a:spcAft>
                          <a:spcPts val="0"/>
                        </a:spcAft>
                      </a:pPr>
                      <a:r>
                        <a:rPr lang="en-IN" sz="2000">
                          <a:effectLst/>
                        </a:rPr>
                        <a:t>1</a:t>
                      </a:r>
                      <a:endParaRPr lang="en-IN" sz="2000" b="0">
                        <a:solidFill>
                          <a:schemeClr val="tx1"/>
                        </a:solidFill>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2000">
                          <a:effectLst/>
                        </a:rPr>
                        <a:t>1</a:t>
                      </a:r>
                      <a:endParaRPr lang="en-IN" sz="2000" b="0">
                        <a:solidFill>
                          <a:schemeClr val="tx1"/>
                        </a:solidFill>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2000" dirty="0">
                          <a:effectLst/>
                        </a:rPr>
                        <a:t>1</a:t>
                      </a:r>
                      <a:endParaRPr lang="en-IN" sz="2000" b="0" dirty="0">
                        <a:solidFill>
                          <a:schemeClr val="tx1"/>
                        </a:solidFill>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2000" dirty="0">
                          <a:effectLst/>
                        </a:rPr>
                        <a:t>0</a:t>
                      </a:r>
                      <a:endParaRPr lang="en-IN" sz="2000" b="0" dirty="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9413226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t>49</a:t>
            </a:fld>
            <a:endParaRPr lang="en-US" dirty="0"/>
          </a:p>
        </p:txBody>
      </p:sp>
      <p:sp>
        <p:nvSpPr>
          <p:cNvPr id="6" name="TextBox 5"/>
          <p:cNvSpPr txBox="1"/>
          <p:nvPr/>
        </p:nvSpPr>
        <p:spPr>
          <a:xfrm>
            <a:off x="573157" y="990600"/>
            <a:ext cx="8153400" cy="4708981"/>
          </a:xfrm>
          <a:prstGeom prst="rect">
            <a:avLst/>
          </a:prstGeom>
          <a:noFill/>
        </p:spPr>
        <p:txBody>
          <a:bodyPr wrap="square" rtlCol="0">
            <a:spAutoFit/>
          </a:bodyPr>
          <a:lstStyle/>
          <a:p>
            <a:pPr marL="342900" indent="-342900">
              <a:buFont typeface="Wingdings" pitchFamily="2" charset="2"/>
              <a:buChar char="§"/>
            </a:pPr>
            <a:r>
              <a:rPr lang="en-US" sz="2400" b="1" dirty="0" smtClean="0"/>
              <a:t>Introduction</a:t>
            </a:r>
          </a:p>
          <a:p>
            <a:pPr marL="342900" indent="-342900">
              <a:buFont typeface="Wingdings" pitchFamily="2" charset="2"/>
              <a:buChar char="§"/>
            </a:pPr>
            <a:r>
              <a:rPr lang="en-US" sz="2400" b="1" dirty="0" smtClean="0"/>
              <a:t>Structure of a  K - map :</a:t>
            </a:r>
          </a:p>
          <a:p>
            <a:endParaRPr lang="en-US" dirty="0"/>
          </a:p>
          <a:p>
            <a:pPr marL="285750" indent="-285750">
              <a:buFont typeface="Arial" pitchFamily="34" charset="0"/>
              <a:buChar char="•"/>
            </a:pPr>
            <a:r>
              <a:rPr lang="en-US" dirty="0"/>
              <a:t> Two variable K – map has 2</a:t>
            </a:r>
            <a:r>
              <a:rPr lang="en-US" baseline="30000" dirty="0"/>
              <a:t>2  </a:t>
            </a:r>
            <a:r>
              <a:rPr lang="en-US" dirty="0"/>
              <a:t>= 4 cells</a:t>
            </a:r>
          </a:p>
          <a:p>
            <a:pPr marL="285750" indent="-285750">
              <a:buFont typeface="Arial" pitchFamily="34" charset="0"/>
              <a:buChar char="•"/>
            </a:pPr>
            <a:endParaRPr lang="en-US" dirty="0"/>
          </a:p>
          <a:p>
            <a:pPr marL="285750" indent="-285750">
              <a:buFont typeface="Arial" pitchFamily="34" charset="0"/>
              <a:buChar char="•"/>
            </a:pPr>
            <a:r>
              <a:rPr lang="en-US" dirty="0"/>
              <a:t> Three variable K-map has 2</a:t>
            </a:r>
            <a:r>
              <a:rPr lang="en-US" baseline="30000" dirty="0"/>
              <a:t>3 </a:t>
            </a:r>
            <a:r>
              <a:rPr lang="en-US" dirty="0"/>
              <a:t>=  8 cells</a:t>
            </a:r>
          </a:p>
          <a:p>
            <a:pPr marL="285750" indent="-285750">
              <a:buFont typeface="Arial" pitchFamily="34" charset="0"/>
              <a:buChar char="•"/>
            </a:pPr>
            <a:endParaRPr lang="en-US" dirty="0"/>
          </a:p>
          <a:p>
            <a:pPr marL="285750" indent="-285750">
              <a:buFont typeface="Arial" pitchFamily="34" charset="0"/>
              <a:buChar char="•"/>
            </a:pPr>
            <a:r>
              <a:rPr lang="en-US" dirty="0"/>
              <a:t> Four variable K-map has 2</a:t>
            </a:r>
            <a:r>
              <a:rPr lang="en-US" baseline="30000" dirty="0"/>
              <a:t>4 </a:t>
            </a:r>
            <a:r>
              <a:rPr lang="en-US" dirty="0"/>
              <a:t> = 16 cells</a:t>
            </a:r>
            <a:r>
              <a:rPr lang="en-US" dirty="0" smtClean="0"/>
              <a:t>.</a:t>
            </a:r>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endParaRPr lang="en-US" dirty="0"/>
          </a:p>
          <a:p>
            <a:pPr marL="285750" indent="-285750">
              <a:buFont typeface="Arial" pitchFamily="34" charset="0"/>
              <a:buChar char="•"/>
            </a:pPr>
            <a:endParaRPr lang="en-US" dirty="0"/>
          </a:p>
          <a:p>
            <a:pPr marL="285750" indent="-285750">
              <a:buFont typeface="Arial" pitchFamily="34" charset="0"/>
              <a:buChar char="•"/>
            </a:pPr>
            <a:endParaRPr lang="en-IN" dirty="0"/>
          </a:p>
          <a:p>
            <a:endParaRPr lang="en-IN"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7600"/>
            <a:ext cx="6705600" cy="2720010"/>
          </a:xfrm>
          <a:prstGeom prst="rect">
            <a:avLst/>
          </a:prstGeom>
          <a:noFill/>
          <a:ln>
            <a:noFill/>
          </a:ln>
        </p:spPr>
      </p:pic>
      <p:sp>
        <p:nvSpPr>
          <p:cNvPr id="8" name="Title 1"/>
          <p:cNvSpPr>
            <a:spLocks noGrp="1"/>
          </p:cNvSpPr>
          <p:nvPr>
            <p:ph type="title"/>
          </p:nvPr>
        </p:nvSpPr>
        <p:spPr/>
        <p:txBody>
          <a:bodyPr>
            <a:normAutofit/>
          </a:bodyPr>
          <a:lstStyle/>
          <a:p>
            <a:r>
              <a:rPr lang="en-US" sz="3000" dirty="0" smtClean="0"/>
              <a:t>                        KARNAUGH </a:t>
            </a:r>
            <a:r>
              <a:rPr lang="en-US" sz="3000" dirty="0"/>
              <a:t>MAP  (K – MAP)</a:t>
            </a:r>
          </a:p>
        </p:txBody>
      </p:sp>
    </p:spTree>
    <p:extLst>
      <p:ext uri="{BB962C8B-B14F-4D97-AF65-F5344CB8AC3E}">
        <p14:creationId xmlns:p14="http://schemas.microsoft.com/office/powerpoint/2010/main" val="3209831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 y="1066800"/>
            <a:ext cx="8229600" cy="4525963"/>
          </a:xfrm>
        </p:spPr>
        <p:txBody>
          <a:bodyPr/>
          <a:lstStyle/>
          <a:p>
            <a:pPr algn="just"/>
            <a:r>
              <a:rPr lang="en-IN" sz="2600" dirty="0">
                <a:solidFill>
                  <a:srgbClr val="002060"/>
                </a:solidFill>
              </a:rPr>
              <a:t>OR Gate</a:t>
            </a:r>
            <a:r>
              <a:rPr lang="en-IN" sz="2600" dirty="0" smtClean="0">
                <a:solidFill>
                  <a:srgbClr val="002060"/>
                </a:solidFill>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7DB72B6B-351E-47F5-8A9F-408C781D2328}" type="slidenum">
              <a:rPr lang="en-US" smtClean="0"/>
              <a:t>5</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813891"/>
            <a:ext cx="2209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Table 4"/>
          <p:cNvGraphicFramePr>
            <a:graphicFrameLocks noGrp="1"/>
          </p:cNvGraphicFramePr>
          <p:nvPr>
            <p:extLst>
              <p:ext uri="{D42A27DB-BD31-4B8C-83A1-F6EECF244321}">
                <p14:modId xmlns:p14="http://schemas.microsoft.com/office/powerpoint/2010/main" val="838450400"/>
              </p:ext>
            </p:extLst>
          </p:nvPr>
        </p:nvGraphicFramePr>
        <p:xfrm>
          <a:off x="2362200" y="4114800"/>
          <a:ext cx="3810000" cy="2103120"/>
        </p:xfrm>
        <a:graphic>
          <a:graphicData uri="http://schemas.openxmlformats.org/drawingml/2006/table">
            <a:tbl>
              <a:tblPr firstRow="1" firstCol="1" lastRow="1" lastCol="1" bandRow="1" bandCol="1">
                <a:tableStyleId>{5940675A-B579-460E-94D1-54222C63F5DA}</a:tableStyleId>
              </a:tblPr>
              <a:tblGrid>
                <a:gridCol w="992015">
                  <a:extLst>
                    <a:ext uri="{9D8B030D-6E8A-4147-A177-3AD203B41FA5}">
                      <a16:colId xmlns:a16="http://schemas.microsoft.com/office/drawing/2014/main" val="20000"/>
                    </a:ext>
                  </a:extLst>
                </a:gridCol>
                <a:gridCol w="850298">
                  <a:extLst>
                    <a:ext uri="{9D8B030D-6E8A-4147-A177-3AD203B41FA5}">
                      <a16:colId xmlns:a16="http://schemas.microsoft.com/office/drawing/2014/main" val="20001"/>
                    </a:ext>
                  </a:extLst>
                </a:gridCol>
                <a:gridCol w="1967687">
                  <a:extLst>
                    <a:ext uri="{9D8B030D-6E8A-4147-A177-3AD203B41FA5}">
                      <a16:colId xmlns:a16="http://schemas.microsoft.com/office/drawing/2014/main" val="20002"/>
                    </a:ext>
                  </a:extLst>
                </a:gridCol>
              </a:tblGrid>
              <a:tr h="312293">
                <a:tc gridSpan="2">
                  <a:txBody>
                    <a:bodyPr/>
                    <a:lstStyle/>
                    <a:p>
                      <a:pPr algn="ctr">
                        <a:lnSpc>
                          <a:spcPct val="115000"/>
                        </a:lnSpc>
                        <a:spcAft>
                          <a:spcPts val="1000"/>
                        </a:spcAft>
                      </a:pPr>
                      <a:r>
                        <a:rPr lang="en-IN" sz="2000" dirty="0">
                          <a:effectLst/>
                        </a:rPr>
                        <a:t>Input</a:t>
                      </a:r>
                      <a:endParaRPr lang="en-IN" sz="2000" dirty="0">
                        <a:solidFill>
                          <a:schemeClr val="tx1"/>
                        </a:solidFill>
                        <a:effectLst/>
                        <a:latin typeface="Calibri"/>
                        <a:ea typeface="Calibri"/>
                        <a:cs typeface="Times New Roman"/>
                      </a:endParaRPr>
                    </a:p>
                  </a:txBody>
                  <a:tcPr marL="68580" marR="68580" marT="0" marB="0" anchor="ctr"/>
                </a:tc>
                <a:tc hMerge="1">
                  <a:txBody>
                    <a:bodyPr/>
                    <a:lstStyle/>
                    <a:p>
                      <a:endParaRPr lang="en-IN"/>
                    </a:p>
                  </a:txBody>
                  <a:tcPr/>
                </a:tc>
                <a:tc>
                  <a:txBody>
                    <a:bodyPr/>
                    <a:lstStyle/>
                    <a:p>
                      <a:pPr algn="ctr">
                        <a:lnSpc>
                          <a:spcPct val="115000"/>
                        </a:lnSpc>
                        <a:spcAft>
                          <a:spcPts val="1000"/>
                        </a:spcAft>
                      </a:pPr>
                      <a:r>
                        <a:rPr lang="en-IN" sz="2000">
                          <a:effectLst/>
                        </a:rPr>
                        <a:t>Output</a:t>
                      </a:r>
                      <a:endParaRPr lang="en-IN" sz="200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312293">
                <a:tc>
                  <a:txBody>
                    <a:bodyPr/>
                    <a:lstStyle/>
                    <a:p>
                      <a:pPr algn="ctr">
                        <a:lnSpc>
                          <a:spcPct val="115000"/>
                        </a:lnSpc>
                        <a:spcAft>
                          <a:spcPts val="1000"/>
                        </a:spcAft>
                      </a:pPr>
                      <a:r>
                        <a:rPr lang="en-IN" sz="2000">
                          <a:effectLst/>
                        </a:rPr>
                        <a:t>A</a:t>
                      </a:r>
                      <a:endParaRPr lang="en-IN" sz="200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2000" dirty="0">
                          <a:effectLst/>
                        </a:rPr>
                        <a:t>B</a:t>
                      </a:r>
                      <a:endParaRPr lang="en-IN" sz="20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2000" dirty="0">
                          <a:effectLst/>
                        </a:rPr>
                        <a:t>Y= A+B</a:t>
                      </a:r>
                      <a:endParaRPr lang="en-IN" sz="2000"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312293">
                <a:tc>
                  <a:txBody>
                    <a:bodyPr/>
                    <a:lstStyle/>
                    <a:p>
                      <a:pPr algn="ctr">
                        <a:lnSpc>
                          <a:spcPct val="115000"/>
                        </a:lnSpc>
                        <a:spcAft>
                          <a:spcPts val="1000"/>
                        </a:spcAft>
                      </a:pPr>
                      <a:r>
                        <a:rPr lang="en-IN" sz="2000" dirty="0">
                          <a:effectLst/>
                        </a:rPr>
                        <a:t>0</a:t>
                      </a:r>
                      <a:endParaRPr lang="en-IN" sz="20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2000" dirty="0">
                          <a:effectLst/>
                        </a:rPr>
                        <a:t>0</a:t>
                      </a:r>
                      <a:endParaRPr lang="en-IN" sz="20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2000" dirty="0">
                          <a:effectLst/>
                        </a:rPr>
                        <a:t>0</a:t>
                      </a:r>
                      <a:endParaRPr lang="en-IN" sz="2000"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2"/>
                  </a:ext>
                </a:extLst>
              </a:tr>
              <a:tr h="312293">
                <a:tc>
                  <a:txBody>
                    <a:bodyPr/>
                    <a:lstStyle/>
                    <a:p>
                      <a:pPr algn="ctr">
                        <a:lnSpc>
                          <a:spcPct val="115000"/>
                        </a:lnSpc>
                        <a:spcAft>
                          <a:spcPts val="1000"/>
                        </a:spcAft>
                      </a:pPr>
                      <a:r>
                        <a:rPr lang="en-IN" sz="2000" dirty="0">
                          <a:effectLst/>
                        </a:rPr>
                        <a:t>0</a:t>
                      </a:r>
                      <a:endParaRPr lang="en-IN" sz="20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2000">
                          <a:effectLst/>
                        </a:rPr>
                        <a:t>1</a:t>
                      </a:r>
                      <a:endParaRPr lang="en-IN" sz="200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2000" dirty="0">
                          <a:effectLst/>
                        </a:rPr>
                        <a:t>1</a:t>
                      </a:r>
                      <a:endParaRPr lang="en-IN" sz="2000"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3"/>
                  </a:ext>
                </a:extLst>
              </a:tr>
              <a:tr h="312293">
                <a:tc>
                  <a:txBody>
                    <a:bodyPr/>
                    <a:lstStyle/>
                    <a:p>
                      <a:pPr algn="ctr">
                        <a:lnSpc>
                          <a:spcPct val="115000"/>
                        </a:lnSpc>
                        <a:spcAft>
                          <a:spcPts val="1000"/>
                        </a:spcAft>
                      </a:pPr>
                      <a:r>
                        <a:rPr lang="en-IN" sz="2000">
                          <a:effectLst/>
                        </a:rPr>
                        <a:t>1</a:t>
                      </a:r>
                      <a:endParaRPr lang="en-IN" sz="200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2000">
                          <a:effectLst/>
                        </a:rPr>
                        <a:t>0</a:t>
                      </a:r>
                      <a:endParaRPr lang="en-IN" sz="200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2000" dirty="0">
                          <a:effectLst/>
                        </a:rPr>
                        <a:t>1</a:t>
                      </a:r>
                      <a:endParaRPr lang="en-IN" sz="2000"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4"/>
                  </a:ext>
                </a:extLst>
              </a:tr>
              <a:tr h="312293">
                <a:tc>
                  <a:txBody>
                    <a:bodyPr/>
                    <a:lstStyle/>
                    <a:p>
                      <a:pPr algn="ctr">
                        <a:lnSpc>
                          <a:spcPct val="115000"/>
                        </a:lnSpc>
                        <a:spcAft>
                          <a:spcPts val="1000"/>
                        </a:spcAft>
                      </a:pPr>
                      <a:r>
                        <a:rPr lang="en-IN" sz="2000">
                          <a:effectLst/>
                        </a:rPr>
                        <a:t>1</a:t>
                      </a:r>
                      <a:endParaRPr lang="en-IN" sz="200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2000" dirty="0">
                          <a:effectLst/>
                        </a:rPr>
                        <a:t>1</a:t>
                      </a:r>
                      <a:endParaRPr lang="en-IN" sz="20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2000" dirty="0">
                          <a:effectLst/>
                        </a:rPr>
                        <a:t>1</a:t>
                      </a:r>
                      <a:endParaRPr lang="en-IN" sz="2000"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5"/>
                  </a:ext>
                </a:extLst>
              </a:tr>
            </a:tbl>
          </a:graphicData>
        </a:graphic>
      </p:graphicFrame>
      <p:sp>
        <p:nvSpPr>
          <p:cNvPr id="6" name="Rectangle 1"/>
          <p:cNvSpPr>
            <a:spLocks noChangeArrowheads="1"/>
          </p:cNvSpPr>
          <p:nvPr/>
        </p:nvSpPr>
        <p:spPr bwMode="auto">
          <a:xfrm>
            <a:off x="2209800" y="3447365"/>
            <a:ext cx="4267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Table: Truth table for two input OR gate</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Title 2"/>
          <p:cNvSpPr>
            <a:spLocks noGrp="1"/>
          </p:cNvSpPr>
          <p:nvPr>
            <p:ph type="title"/>
          </p:nvPr>
        </p:nvSpPr>
        <p:spPr/>
        <p:txBody>
          <a:bodyPr/>
          <a:lstStyle/>
          <a:p>
            <a:r>
              <a:rPr lang="en-US" dirty="0" smtClean="0"/>
              <a:t>Logic Gates</a:t>
            </a:r>
            <a:endParaRPr 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1976507279"/>
              </p:ext>
            </p:extLst>
          </p:nvPr>
        </p:nvGraphicFramePr>
        <p:xfrm>
          <a:off x="5105400" y="1356691"/>
          <a:ext cx="2743200" cy="1752600"/>
        </p:xfrm>
        <a:graphic>
          <a:graphicData uri="http://schemas.openxmlformats.org/presentationml/2006/ole">
            <mc:AlternateContent xmlns:mc="http://schemas.openxmlformats.org/markup-compatibility/2006">
              <mc:Choice xmlns:v="urn:schemas-microsoft-com:vml" Requires="v">
                <p:oleObj spid="_x0000_s10275" r:id="rId4" imgW="1956816" imgH="1403604" progId="SmartDraw.2">
                  <p:embed/>
                </p:oleObj>
              </mc:Choice>
              <mc:Fallback>
                <p:oleObj r:id="rId4" imgW="1956816" imgH="1403604" progId="SmartDraw.2">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1356691"/>
                        <a:ext cx="27432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3685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t>50</a:t>
            </a:fld>
            <a:endParaRPr lang="en-US" dirty="0"/>
          </a:p>
        </p:txBody>
      </p:sp>
      <p:sp>
        <p:nvSpPr>
          <p:cNvPr id="7" name="Title 1"/>
          <p:cNvSpPr>
            <a:spLocks noGrp="1"/>
          </p:cNvSpPr>
          <p:nvPr>
            <p:ph type="title"/>
          </p:nvPr>
        </p:nvSpPr>
        <p:spPr/>
        <p:txBody>
          <a:bodyPr>
            <a:normAutofit/>
          </a:bodyPr>
          <a:lstStyle/>
          <a:p>
            <a:r>
              <a:rPr lang="en-US" sz="3000" dirty="0" smtClean="0"/>
              <a:t>                        KARNAUGH </a:t>
            </a:r>
            <a:r>
              <a:rPr lang="en-US" sz="3000" dirty="0"/>
              <a:t>MAP  (K – MAP)</a:t>
            </a:r>
          </a:p>
        </p:txBody>
      </p:sp>
      <p:pic>
        <p:nvPicPr>
          <p:cNvPr id="8194" name="Picture 2" descr="D:\Basic electronics\C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286000"/>
            <a:ext cx="33528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D:\Basic electronics\C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1852613"/>
            <a:ext cx="3429000" cy="355758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81000" y="1143000"/>
            <a:ext cx="2743200" cy="461665"/>
          </a:xfrm>
          <a:prstGeom prst="rect">
            <a:avLst/>
          </a:prstGeom>
          <a:noFill/>
        </p:spPr>
        <p:txBody>
          <a:bodyPr wrap="square" rtlCol="0">
            <a:spAutoFit/>
          </a:bodyPr>
          <a:lstStyle/>
          <a:p>
            <a:r>
              <a:rPr lang="en-US" sz="2400" dirty="0" smtClean="0">
                <a:solidFill>
                  <a:srgbClr val="A85000"/>
                </a:solidFill>
              </a:rPr>
              <a:t>2-Variable K-MAP</a:t>
            </a:r>
            <a:endParaRPr lang="en-IN" sz="2400" dirty="0">
              <a:solidFill>
                <a:srgbClr val="A85000"/>
              </a:solidFill>
            </a:endParaRPr>
          </a:p>
        </p:txBody>
      </p:sp>
      <p:sp>
        <p:nvSpPr>
          <p:cNvPr id="9" name="TextBox 8"/>
          <p:cNvSpPr txBox="1"/>
          <p:nvPr/>
        </p:nvSpPr>
        <p:spPr>
          <a:xfrm>
            <a:off x="5524500" y="1143000"/>
            <a:ext cx="2743200" cy="461665"/>
          </a:xfrm>
          <a:prstGeom prst="rect">
            <a:avLst/>
          </a:prstGeom>
          <a:noFill/>
        </p:spPr>
        <p:txBody>
          <a:bodyPr wrap="square" rtlCol="0">
            <a:spAutoFit/>
          </a:bodyPr>
          <a:lstStyle/>
          <a:p>
            <a:r>
              <a:rPr lang="en-US" sz="2400" dirty="0" smtClean="0">
                <a:solidFill>
                  <a:srgbClr val="A85000"/>
                </a:solidFill>
              </a:rPr>
              <a:t>3-Variable K-MAP</a:t>
            </a:r>
            <a:endParaRPr lang="en-IN" sz="2400" dirty="0">
              <a:solidFill>
                <a:srgbClr val="A85000"/>
              </a:solidFill>
            </a:endParaRPr>
          </a:p>
        </p:txBody>
      </p:sp>
    </p:spTree>
    <p:extLst>
      <p:ext uri="{BB962C8B-B14F-4D97-AF65-F5344CB8AC3E}">
        <p14:creationId xmlns:p14="http://schemas.microsoft.com/office/powerpoint/2010/main" val="1842505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additive="base">
                                        <p:cTn id="7" dur="500" fill="hold"/>
                                        <p:tgtEl>
                                          <p:spTgt spid="8194"/>
                                        </p:tgtEl>
                                        <p:attrNameLst>
                                          <p:attrName>ppt_x</p:attrName>
                                        </p:attrNameLst>
                                      </p:cBhvr>
                                      <p:tavLst>
                                        <p:tav tm="0">
                                          <p:val>
                                            <p:strVal val="#ppt_x"/>
                                          </p:val>
                                        </p:tav>
                                        <p:tav tm="100000">
                                          <p:val>
                                            <p:strVal val="#ppt_x"/>
                                          </p:val>
                                        </p:tav>
                                      </p:tavLst>
                                    </p:anim>
                                    <p:anim calcmode="lin" valueType="num">
                                      <p:cBhvr additive="base">
                                        <p:cTn id="8"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5"/>
                                        </p:tgtEl>
                                        <p:attrNameLst>
                                          <p:attrName>style.visibility</p:attrName>
                                        </p:attrNameLst>
                                      </p:cBhvr>
                                      <p:to>
                                        <p:strVal val="visible"/>
                                      </p:to>
                                    </p:set>
                                    <p:anim calcmode="lin" valueType="num">
                                      <p:cBhvr additive="base">
                                        <p:cTn id="13" dur="500" fill="hold"/>
                                        <p:tgtEl>
                                          <p:spTgt spid="8195"/>
                                        </p:tgtEl>
                                        <p:attrNameLst>
                                          <p:attrName>ppt_x</p:attrName>
                                        </p:attrNameLst>
                                      </p:cBhvr>
                                      <p:tavLst>
                                        <p:tav tm="0">
                                          <p:val>
                                            <p:strVal val="#ppt_x"/>
                                          </p:val>
                                        </p:tav>
                                        <p:tav tm="100000">
                                          <p:val>
                                            <p:strVal val="#ppt_x"/>
                                          </p:val>
                                        </p:tav>
                                      </p:tavLst>
                                    </p:anim>
                                    <p:anim calcmode="lin" valueType="num">
                                      <p:cBhvr additive="base">
                                        <p:cTn id="14" dur="500" fill="hold"/>
                                        <p:tgtEl>
                                          <p:spTgt spid="81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t>51</a:t>
            </a:fld>
            <a:endParaRPr lang="en-US" dirty="0"/>
          </a:p>
        </p:txBody>
      </p:sp>
      <p:sp>
        <p:nvSpPr>
          <p:cNvPr id="7" name="Title 1"/>
          <p:cNvSpPr>
            <a:spLocks noGrp="1"/>
          </p:cNvSpPr>
          <p:nvPr>
            <p:ph type="title"/>
          </p:nvPr>
        </p:nvSpPr>
        <p:spPr/>
        <p:txBody>
          <a:bodyPr>
            <a:normAutofit/>
          </a:bodyPr>
          <a:lstStyle/>
          <a:p>
            <a:r>
              <a:rPr lang="en-US" sz="3000" dirty="0" smtClean="0"/>
              <a:t>                        KARNAUGH </a:t>
            </a:r>
            <a:r>
              <a:rPr lang="en-US" sz="3000" dirty="0"/>
              <a:t>MAP  (K – MAP)</a:t>
            </a:r>
          </a:p>
        </p:txBody>
      </p:sp>
      <p:pic>
        <p:nvPicPr>
          <p:cNvPr id="9218" name="Picture 2" descr="D:\Basic electronics\C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524000"/>
            <a:ext cx="5029199" cy="4572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90600" y="1143000"/>
            <a:ext cx="2743200" cy="461665"/>
          </a:xfrm>
          <a:prstGeom prst="rect">
            <a:avLst/>
          </a:prstGeom>
          <a:noFill/>
        </p:spPr>
        <p:txBody>
          <a:bodyPr wrap="square" rtlCol="0">
            <a:spAutoFit/>
          </a:bodyPr>
          <a:lstStyle/>
          <a:p>
            <a:r>
              <a:rPr lang="en-US" sz="2400" dirty="0" smtClean="0">
                <a:solidFill>
                  <a:srgbClr val="A85000"/>
                </a:solidFill>
              </a:rPr>
              <a:t>4-Variable K-MAP</a:t>
            </a:r>
            <a:endParaRPr lang="en-IN" sz="2400" dirty="0">
              <a:solidFill>
                <a:srgbClr val="A85000"/>
              </a:solidFill>
            </a:endParaRPr>
          </a:p>
        </p:txBody>
      </p:sp>
    </p:spTree>
    <p:extLst>
      <p:ext uri="{BB962C8B-B14F-4D97-AF65-F5344CB8AC3E}">
        <p14:creationId xmlns:p14="http://schemas.microsoft.com/office/powerpoint/2010/main" val="15065725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t>52</a:t>
            </a:fld>
            <a:endParaRPr lang="en-US" dirty="0"/>
          </a:p>
        </p:txBody>
      </p:sp>
      <p:sp>
        <p:nvSpPr>
          <p:cNvPr id="3" name="TextBox 2"/>
          <p:cNvSpPr txBox="1"/>
          <p:nvPr/>
        </p:nvSpPr>
        <p:spPr>
          <a:xfrm>
            <a:off x="321365" y="996076"/>
            <a:ext cx="7696200" cy="2123658"/>
          </a:xfrm>
          <a:prstGeom prst="rect">
            <a:avLst/>
          </a:prstGeom>
          <a:noFill/>
        </p:spPr>
        <p:txBody>
          <a:bodyPr wrap="square" rtlCol="0">
            <a:spAutoFit/>
          </a:bodyPr>
          <a:lstStyle/>
          <a:p>
            <a:r>
              <a:rPr lang="en-US" sz="2400" b="1" dirty="0" smtClean="0"/>
              <a:t>Simplification of Boolean expressions in SOP form:</a:t>
            </a:r>
            <a:endParaRPr lang="en-US" sz="2400" b="1" dirty="0"/>
          </a:p>
          <a:p>
            <a:endParaRPr lang="en-US" b="1" dirty="0"/>
          </a:p>
          <a:p>
            <a:pPr marL="457200" indent="-457200">
              <a:buAutoNum type="arabicPeriod"/>
            </a:pPr>
            <a:r>
              <a:rPr lang="en-US" sz="2400" dirty="0" smtClean="0">
                <a:solidFill>
                  <a:srgbClr val="A85000"/>
                </a:solidFill>
              </a:rPr>
              <a:t>Place </a:t>
            </a:r>
            <a:r>
              <a:rPr lang="en-US" sz="2400" dirty="0">
                <a:solidFill>
                  <a:srgbClr val="A85000"/>
                </a:solidFill>
              </a:rPr>
              <a:t>logical 1s in the appropriate cells</a:t>
            </a:r>
            <a:r>
              <a:rPr lang="en-US" sz="2400" dirty="0" smtClean="0">
                <a:solidFill>
                  <a:srgbClr val="A85000"/>
                </a:solidFill>
              </a:rPr>
              <a:t>.</a:t>
            </a:r>
            <a:endParaRPr lang="en-US" sz="2400" dirty="0">
              <a:solidFill>
                <a:srgbClr val="A85000"/>
              </a:solidFill>
            </a:endParaRPr>
          </a:p>
          <a:p>
            <a:r>
              <a:rPr lang="en-US" sz="2400" dirty="0">
                <a:solidFill>
                  <a:srgbClr val="A85000"/>
                </a:solidFill>
              </a:rPr>
              <a:t>2. Two or Four or Eight adjacent logical ‘1s’ can be grouped </a:t>
            </a:r>
          </a:p>
          <a:p>
            <a:r>
              <a:rPr lang="en-US" sz="2400" dirty="0">
                <a:solidFill>
                  <a:srgbClr val="A85000"/>
                </a:solidFill>
              </a:rPr>
              <a:t>     together.</a:t>
            </a:r>
          </a:p>
          <a:p>
            <a:endParaRPr lang="en-IN" dirty="0"/>
          </a:p>
        </p:txBody>
      </p:sp>
      <p:sp>
        <p:nvSpPr>
          <p:cNvPr id="7" name="Title 1"/>
          <p:cNvSpPr>
            <a:spLocks noGrp="1"/>
          </p:cNvSpPr>
          <p:nvPr>
            <p:ph type="title"/>
          </p:nvPr>
        </p:nvSpPr>
        <p:spPr/>
        <p:txBody>
          <a:bodyPr>
            <a:normAutofit/>
          </a:bodyPr>
          <a:lstStyle/>
          <a:p>
            <a:r>
              <a:rPr lang="en-US" sz="3000" dirty="0" smtClean="0"/>
              <a:t>                        KARNAUGH </a:t>
            </a:r>
            <a:r>
              <a:rPr lang="en-US" sz="3000" dirty="0"/>
              <a:t>MAP  (K – MAP)</a:t>
            </a:r>
          </a:p>
        </p:txBody>
      </p:sp>
      <p:pic>
        <p:nvPicPr>
          <p:cNvPr id="10242" name="Picture 2" descr="D:\Basic electronics\C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581399"/>
            <a:ext cx="3800475" cy="962025"/>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descr="D:\Basic electronics\C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2819400"/>
            <a:ext cx="3505200" cy="34480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04800" y="3119734"/>
            <a:ext cx="1752600" cy="461665"/>
          </a:xfrm>
          <a:prstGeom prst="rect">
            <a:avLst/>
          </a:prstGeom>
          <a:noFill/>
        </p:spPr>
        <p:txBody>
          <a:bodyPr wrap="square" rtlCol="0">
            <a:spAutoFit/>
          </a:bodyPr>
          <a:lstStyle/>
          <a:p>
            <a:r>
              <a:rPr lang="en-US" sz="2400" b="1" dirty="0" smtClean="0">
                <a:solidFill>
                  <a:srgbClr val="002060"/>
                </a:solidFill>
              </a:rPr>
              <a:t>Example</a:t>
            </a:r>
            <a:endParaRPr lang="en-IN" sz="2400" b="1" dirty="0">
              <a:solidFill>
                <a:srgbClr val="002060"/>
              </a:solidFill>
            </a:endParaRPr>
          </a:p>
        </p:txBody>
      </p:sp>
      <p:sp>
        <p:nvSpPr>
          <p:cNvPr id="6" name="Rectangle 5"/>
          <p:cNvSpPr/>
          <p:nvPr/>
        </p:nvSpPr>
        <p:spPr>
          <a:xfrm>
            <a:off x="6019800" y="3810000"/>
            <a:ext cx="914400" cy="1066800"/>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27581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anim calcmode="lin" valueType="num">
                                      <p:cBhvr additive="base">
                                        <p:cTn id="7" dur="500" fill="hold"/>
                                        <p:tgtEl>
                                          <p:spTgt spid="10243"/>
                                        </p:tgtEl>
                                        <p:attrNameLst>
                                          <p:attrName>ppt_x</p:attrName>
                                        </p:attrNameLst>
                                      </p:cBhvr>
                                      <p:tavLst>
                                        <p:tav tm="0">
                                          <p:val>
                                            <p:strVal val="#ppt_x"/>
                                          </p:val>
                                        </p:tav>
                                        <p:tav tm="100000">
                                          <p:val>
                                            <p:strVal val="#ppt_x"/>
                                          </p:val>
                                        </p:tav>
                                      </p:tavLst>
                                    </p:anim>
                                    <p:anim calcmode="lin" valueType="num">
                                      <p:cBhvr additive="base">
                                        <p:cTn id="8" dur="500" fill="hold"/>
                                        <p:tgtEl>
                                          <p:spTgt spid="102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t>53</a:t>
            </a:fld>
            <a:endParaRPr lang="en-US" dirty="0"/>
          </a:p>
        </p:txBody>
      </p:sp>
      <p:sp>
        <p:nvSpPr>
          <p:cNvPr id="6" name="Content Placeholder 5"/>
          <p:cNvSpPr txBox="1">
            <a:spLocks noGrp="1"/>
          </p:cNvSpPr>
          <p:nvPr>
            <p:ph idx="1"/>
          </p:nvPr>
        </p:nvSpPr>
        <p:spPr>
          <a:xfrm>
            <a:off x="457200" y="914400"/>
            <a:ext cx="8229600" cy="2246769"/>
          </a:xfrm>
          <a:prstGeom prst="rect">
            <a:avLst/>
          </a:prstGeom>
          <a:noFill/>
        </p:spPr>
        <p:txBody>
          <a:bodyPr wrap="square" rtlCol="0">
            <a:spAutoFit/>
          </a:bodyPr>
          <a:lstStyle/>
          <a:p>
            <a:r>
              <a:rPr lang="en-US" sz="2000" b="1" dirty="0" smtClean="0">
                <a:solidFill>
                  <a:srgbClr val="00B0F0"/>
                </a:solidFill>
              </a:rPr>
              <a:t>PROBLEM </a:t>
            </a:r>
            <a:r>
              <a:rPr lang="en-US" sz="2000" b="1" dirty="0" smtClean="0"/>
              <a:t>: </a:t>
            </a:r>
            <a:r>
              <a:rPr lang="en-US" sz="2000" dirty="0" smtClean="0"/>
              <a:t>Reduce the following Boolean expression using K-map:</a:t>
            </a:r>
          </a:p>
          <a:p>
            <a:endParaRPr lang="en-US" sz="2000" dirty="0"/>
          </a:p>
          <a:p>
            <a:pPr marL="0" indent="0">
              <a:buNone/>
            </a:pPr>
            <a:r>
              <a:rPr lang="en-US" sz="2000" dirty="0" smtClean="0"/>
              <a:t>                     f  = AB + AB’C + A’BC’ + BC’</a:t>
            </a:r>
          </a:p>
          <a:p>
            <a:endParaRPr lang="en-US" sz="2000" dirty="0"/>
          </a:p>
          <a:p>
            <a:pPr marL="285750" indent="-285750">
              <a:buFont typeface="Wingdings" pitchFamily="2" charset="2"/>
              <a:buChar char="Ø"/>
            </a:pPr>
            <a:endParaRPr lang="en-US" sz="2000" dirty="0" smtClean="0"/>
          </a:p>
          <a:p>
            <a:endParaRPr lang="en-US" sz="2000" dirty="0"/>
          </a:p>
        </p:txBody>
      </p:sp>
      <p:sp>
        <p:nvSpPr>
          <p:cNvPr id="5" name="Title 1"/>
          <p:cNvSpPr>
            <a:spLocks noGrp="1"/>
          </p:cNvSpPr>
          <p:nvPr>
            <p:ph type="title"/>
          </p:nvPr>
        </p:nvSpPr>
        <p:spPr/>
        <p:txBody>
          <a:bodyPr>
            <a:normAutofit/>
          </a:bodyPr>
          <a:lstStyle/>
          <a:p>
            <a:r>
              <a:rPr lang="en-US" sz="3000" dirty="0" smtClean="0"/>
              <a:t>                        KARNAUGH </a:t>
            </a:r>
            <a:r>
              <a:rPr lang="en-US" sz="3000" dirty="0"/>
              <a:t>MAP  (K – MAP)</a:t>
            </a:r>
          </a:p>
        </p:txBody>
      </p:sp>
      <p:sp>
        <p:nvSpPr>
          <p:cNvPr id="2" name="TextBox 1"/>
          <p:cNvSpPr txBox="1"/>
          <p:nvPr/>
        </p:nvSpPr>
        <p:spPr>
          <a:xfrm>
            <a:off x="609600" y="2514600"/>
            <a:ext cx="8077200" cy="4247317"/>
          </a:xfrm>
          <a:prstGeom prst="rect">
            <a:avLst/>
          </a:prstGeom>
          <a:noFill/>
        </p:spPr>
        <p:txBody>
          <a:bodyPr wrap="square" rtlCol="0">
            <a:spAutoFit/>
          </a:bodyPr>
          <a:lstStyle/>
          <a:p>
            <a:r>
              <a:rPr lang="en-US" b="1" dirty="0">
                <a:solidFill>
                  <a:srgbClr val="00B0F0"/>
                </a:solidFill>
              </a:rPr>
              <a:t>Soln.</a:t>
            </a:r>
            <a:r>
              <a:rPr lang="en-US" b="1" dirty="0"/>
              <a:t> </a:t>
            </a:r>
            <a:r>
              <a:rPr lang="en-US" dirty="0"/>
              <a:t>The given Boolean expression is </a:t>
            </a:r>
            <a:r>
              <a:rPr lang="en-US" b="1" dirty="0">
                <a:solidFill>
                  <a:srgbClr val="00B0F0"/>
                </a:solidFill>
              </a:rPr>
              <a:t>not in SOP form</a:t>
            </a:r>
            <a:r>
              <a:rPr lang="en-US" dirty="0"/>
              <a:t>. </a:t>
            </a:r>
          </a:p>
          <a:p>
            <a:endParaRPr lang="en-US" dirty="0"/>
          </a:p>
          <a:p>
            <a:r>
              <a:rPr lang="en-US" dirty="0"/>
              <a:t>           f =  AB(C + C’) + AB’C + A’BC’ + BC’(A +A’)</a:t>
            </a:r>
          </a:p>
          <a:p>
            <a:endParaRPr lang="en-US" dirty="0"/>
          </a:p>
          <a:p>
            <a:r>
              <a:rPr lang="en-US" dirty="0"/>
              <a:t>             =  ABC  + ABC’ + AB’C + A’BC’ + </a:t>
            </a:r>
            <a:r>
              <a:rPr lang="en-US" b="1" dirty="0">
                <a:solidFill>
                  <a:srgbClr val="00B0F0"/>
                </a:solidFill>
              </a:rPr>
              <a:t>ABC’</a:t>
            </a:r>
            <a:r>
              <a:rPr lang="en-US" dirty="0"/>
              <a:t> + </a:t>
            </a:r>
            <a:r>
              <a:rPr lang="en-US" b="1" dirty="0">
                <a:solidFill>
                  <a:srgbClr val="00B0F0"/>
                </a:solidFill>
              </a:rPr>
              <a:t>A’BC’</a:t>
            </a:r>
          </a:p>
          <a:p>
            <a:r>
              <a:rPr lang="en-US" dirty="0"/>
              <a:t>   </a:t>
            </a:r>
          </a:p>
          <a:p>
            <a:r>
              <a:rPr lang="en-US" dirty="0"/>
              <a:t>             = ABC + ABC’ + AB’C + A’BC’</a:t>
            </a:r>
          </a:p>
          <a:p>
            <a:endParaRPr lang="en-US" dirty="0"/>
          </a:p>
          <a:p>
            <a:r>
              <a:rPr lang="en-US" dirty="0"/>
              <a:t>              = </a:t>
            </a:r>
            <a:r>
              <a:rPr lang="en-US" dirty="0" err="1"/>
              <a:t>Ʃm</a:t>
            </a:r>
            <a:r>
              <a:rPr lang="en-US" dirty="0"/>
              <a:t>( 7, 6, 5, 2 </a:t>
            </a:r>
            <a:r>
              <a:rPr lang="en-US" dirty="0" smtClean="0"/>
              <a:t>)</a:t>
            </a:r>
          </a:p>
          <a:p>
            <a:endParaRPr lang="en-US" dirty="0" smtClean="0"/>
          </a:p>
          <a:p>
            <a:r>
              <a:rPr lang="en-US" b="1" dirty="0"/>
              <a:t> </a:t>
            </a:r>
            <a:r>
              <a:rPr lang="en-US" b="1" dirty="0">
                <a:solidFill>
                  <a:srgbClr val="00B0F0"/>
                </a:solidFill>
              </a:rPr>
              <a:t>Ans. f = AC + BC’</a:t>
            </a:r>
            <a:endParaRPr lang="en-IN" b="1" dirty="0">
              <a:solidFill>
                <a:srgbClr val="00B0F0"/>
              </a:solidFill>
            </a:endParaRPr>
          </a:p>
          <a:p>
            <a:endParaRPr lang="en-US" dirty="0"/>
          </a:p>
          <a:p>
            <a:endParaRPr lang="en-US" dirty="0"/>
          </a:p>
          <a:p>
            <a:pPr marL="285750" indent="-285750">
              <a:buFont typeface="Wingdings" pitchFamily="2" charset="2"/>
              <a:buChar char="Ø"/>
            </a:pPr>
            <a:r>
              <a:rPr lang="en-US" dirty="0"/>
              <a:t> Simplify using 3-variable K-map</a:t>
            </a:r>
          </a:p>
          <a:p>
            <a:endParaRPr lang="en-IN" dirty="0"/>
          </a:p>
        </p:txBody>
      </p:sp>
    </p:spTree>
    <p:extLst>
      <p:ext uri="{BB962C8B-B14F-4D97-AF65-F5344CB8AC3E}">
        <p14:creationId xmlns:p14="http://schemas.microsoft.com/office/powerpoint/2010/main" val="33587155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t>54</a:t>
            </a:fld>
            <a:endParaRPr lang="en-US" dirty="0"/>
          </a:p>
        </p:txBody>
      </p:sp>
      <p:sp>
        <p:nvSpPr>
          <p:cNvPr id="6" name="TextBox 5"/>
          <p:cNvSpPr txBox="1"/>
          <p:nvPr/>
        </p:nvSpPr>
        <p:spPr>
          <a:xfrm>
            <a:off x="76199" y="914400"/>
            <a:ext cx="8763000" cy="3662541"/>
          </a:xfrm>
          <a:prstGeom prst="rect">
            <a:avLst/>
          </a:prstGeom>
          <a:noFill/>
        </p:spPr>
        <p:txBody>
          <a:bodyPr wrap="square" rtlCol="0">
            <a:spAutoFit/>
          </a:bodyPr>
          <a:lstStyle/>
          <a:p>
            <a:r>
              <a:rPr lang="en-US" sz="2600" b="1" dirty="0" smtClean="0">
                <a:solidFill>
                  <a:srgbClr val="002060"/>
                </a:solidFill>
              </a:rPr>
              <a:t>Self test</a:t>
            </a:r>
          </a:p>
          <a:p>
            <a:endParaRPr lang="en-US" sz="2600" b="1" dirty="0" smtClean="0">
              <a:solidFill>
                <a:srgbClr val="002060"/>
              </a:solidFill>
            </a:endParaRPr>
          </a:p>
          <a:p>
            <a:endParaRPr lang="en-US" sz="2600" b="1" dirty="0" smtClean="0">
              <a:solidFill>
                <a:srgbClr val="002060"/>
              </a:solidFill>
            </a:endParaRPr>
          </a:p>
          <a:p>
            <a:pPr marL="185738" indent="-185738"/>
            <a:r>
              <a:rPr lang="en-US" sz="2400" b="1" dirty="0" smtClean="0">
                <a:solidFill>
                  <a:schemeClr val="tx2">
                    <a:lumMod val="50000"/>
                  </a:schemeClr>
                </a:solidFill>
              </a:rPr>
              <a:t>   </a:t>
            </a:r>
            <a:r>
              <a:rPr lang="en-US" sz="2200" dirty="0" smtClean="0">
                <a:solidFill>
                  <a:schemeClr val="tx2">
                    <a:lumMod val="50000"/>
                  </a:schemeClr>
                </a:solidFill>
              </a:rPr>
              <a:t>Problem 1</a:t>
            </a:r>
            <a:r>
              <a:rPr lang="en-US" sz="2400" b="1" dirty="0" smtClean="0">
                <a:solidFill>
                  <a:schemeClr val="tx2">
                    <a:lumMod val="50000"/>
                  </a:schemeClr>
                </a:solidFill>
              </a:rPr>
              <a:t>  </a:t>
            </a:r>
            <a:r>
              <a:rPr lang="en-US" sz="2200" dirty="0" smtClean="0">
                <a:solidFill>
                  <a:srgbClr val="A85000"/>
                </a:solidFill>
              </a:rPr>
              <a:t>Reduce the Boolean expression </a:t>
            </a:r>
          </a:p>
          <a:p>
            <a:pPr marL="185738" indent="-185738"/>
            <a:r>
              <a:rPr lang="en-US" sz="2200" dirty="0" smtClean="0">
                <a:solidFill>
                  <a:srgbClr val="A85000"/>
                </a:solidFill>
              </a:rPr>
              <a:t>   f  = </a:t>
            </a:r>
            <a:r>
              <a:rPr lang="en-US" sz="2200" dirty="0" err="1" smtClean="0">
                <a:solidFill>
                  <a:srgbClr val="A85000"/>
                </a:solidFill>
              </a:rPr>
              <a:t>Ʃm</a:t>
            </a:r>
            <a:r>
              <a:rPr lang="en-US" sz="2200" dirty="0" smtClean="0">
                <a:solidFill>
                  <a:srgbClr val="A85000"/>
                </a:solidFill>
              </a:rPr>
              <a:t> (0, 2, 3, 4, 5, 6) using K-map and implement it in AOI logic.</a:t>
            </a:r>
          </a:p>
          <a:p>
            <a:pPr marL="185738" indent="-185738"/>
            <a:r>
              <a:rPr lang="en-US" sz="2200" b="1" dirty="0" smtClean="0">
                <a:solidFill>
                  <a:srgbClr val="A85000"/>
                </a:solidFill>
              </a:rPr>
              <a:t>    </a:t>
            </a:r>
            <a:r>
              <a:rPr lang="en-US" sz="2200" b="1" dirty="0" err="1" smtClean="0">
                <a:solidFill>
                  <a:srgbClr val="FFFF00"/>
                </a:solidFill>
              </a:rPr>
              <a:t>Ans</a:t>
            </a:r>
            <a:r>
              <a:rPr lang="en-US" sz="2200" b="1" dirty="0">
                <a:solidFill>
                  <a:srgbClr val="FFFF00"/>
                </a:solidFill>
              </a:rPr>
              <a:t>:</a:t>
            </a:r>
            <a:r>
              <a:rPr lang="en-US" sz="2200" b="1" dirty="0" smtClean="0">
                <a:solidFill>
                  <a:srgbClr val="FFFF00"/>
                </a:solidFill>
              </a:rPr>
              <a:t> f = C’ + AB’ + A’B</a:t>
            </a:r>
          </a:p>
          <a:p>
            <a:pPr marL="185738" indent="-185738"/>
            <a:endParaRPr lang="en-US" sz="2200" b="1" dirty="0">
              <a:solidFill>
                <a:srgbClr val="A85000"/>
              </a:solidFill>
            </a:endParaRPr>
          </a:p>
          <a:p>
            <a:pPr marL="185738" indent="-185738"/>
            <a:r>
              <a:rPr lang="en-US" sz="2200" dirty="0" smtClean="0">
                <a:solidFill>
                  <a:srgbClr val="A85000"/>
                </a:solidFill>
              </a:rPr>
              <a:t>   </a:t>
            </a:r>
            <a:r>
              <a:rPr lang="en-US" sz="2200" dirty="0" smtClean="0"/>
              <a:t>Problem 2  </a:t>
            </a:r>
            <a:r>
              <a:rPr lang="en-US" sz="2200" dirty="0" smtClean="0">
                <a:solidFill>
                  <a:srgbClr val="CD6400"/>
                </a:solidFill>
              </a:rPr>
              <a:t>Reduce the expression f= A’B’+A’B+AB using mapping </a:t>
            </a:r>
          </a:p>
          <a:p>
            <a:pPr marL="185738" indent="-185738"/>
            <a:r>
              <a:rPr lang="en-US" sz="2200" dirty="0">
                <a:solidFill>
                  <a:srgbClr val="CD6400"/>
                </a:solidFill>
              </a:rPr>
              <a:t> </a:t>
            </a:r>
            <a:r>
              <a:rPr lang="en-US" sz="2200" dirty="0" smtClean="0">
                <a:solidFill>
                  <a:srgbClr val="CD6400"/>
                </a:solidFill>
              </a:rPr>
              <a:t>  </a:t>
            </a:r>
            <a:r>
              <a:rPr lang="en-US" sz="2200" dirty="0" err="1" smtClean="0">
                <a:solidFill>
                  <a:srgbClr val="FFFF00"/>
                </a:solidFill>
              </a:rPr>
              <a:t>Ans</a:t>
            </a:r>
            <a:r>
              <a:rPr lang="en-US" sz="2200" dirty="0" smtClean="0">
                <a:solidFill>
                  <a:srgbClr val="FFFF00"/>
                </a:solidFill>
              </a:rPr>
              <a:t>: f=A’+B</a:t>
            </a:r>
          </a:p>
          <a:p>
            <a:endParaRPr lang="en-US" sz="2000" b="1" dirty="0"/>
          </a:p>
        </p:txBody>
      </p:sp>
      <p:sp>
        <p:nvSpPr>
          <p:cNvPr id="8" name="Title 1"/>
          <p:cNvSpPr>
            <a:spLocks noGrp="1"/>
          </p:cNvSpPr>
          <p:nvPr>
            <p:ph type="title"/>
          </p:nvPr>
        </p:nvSpPr>
        <p:spPr/>
        <p:txBody>
          <a:bodyPr>
            <a:normAutofit/>
          </a:bodyPr>
          <a:lstStyle/>
          <a:p>
            <a:r>
              <a:rPr lang="en-US" sz="3000" dirty="0" smtClean="0"/>
              <a:t>                        KARNAUGH </a:t>
            </a:r>
            <a:r>
              <a:rPr lang="en-US" sz="3000" dirty="0"/>
              <a:t>MAP  (K – MAP)</a:t>
            </a:r>
          </a:p>
        </p:txBody>
      </p:sp>
    </p:spTree>
    <p:extLst>
      <p:ext uri="{BB962C8B-B14F-4D97-AF65-F5344CB8AC3E}">
        <p14:creationId xmlns:p14="http://schemas.microsoft.com/office/powerpoint/2010/main" val="343386421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7DB72B6B-351E-47F5-8A9F-408C781D2328}" type="slidenum">
              <a:rPr lang="en-US" smtClean="0"/>
              <a:t>55</a:t>
            </a:fld>
            <a:endParaRPr lang="en-US" dirty="0"/>
          </a:p>
        </p:txBody>
      </p:sp>
      <p:sp>
        <p:nvSpPr>
          <p:cNvPr id="5"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Title 1"/>
          <p:cNvSpPr txBox="1">
            <a:spLocks/>
          </p:cNvSpPr>
          <p:nvPr/>
        </p:nvSpPr>
        <p:spPr>
          <a:xfrm>
            <a:off x="622300" y="76200"/>
            <a:ext cx="8229600" cy="82708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b="1" i="1" kern="1200">
                <a:solidFill>
                  <a:srgbClr val="A85000"/>
                </a:solidFill>
                <a:latin typeface="Arial" panose="020B0604020202020204" pitchFamily="34" charset="0"/>
                <a:ea typeface="+mj-ea"/>
                <a:cs typeface="Arial" panose="020B0604020202020204" pitchFamily="34" charset="0"/>
              </a:defRPr>
            </a:lvl1pPr>
          </a:lstStyle>
          <a:p>
            <a:r>
              <a:rPr lang="en-US" sz="3000" smtClean="0"/>
              <a:t>                        KARNAUGH MAP  (K – MAP)</a:t>
            </a:r>
            <a:endParaRPr lang="en-US" sz="3000" dirty="0"/>
          </a:p>
        </p:txBody>
      </p:sp>
      <p:sp>
        <p:nvSpPr>
          <p:cNvPr id="3" name="TextBox 2"/>
          <p:cNvSpPr txBox="1"/>
          <p:nvPr/>
        </p:nvSpPr>
        <p:spPr>
          <a:xfrm>
            <a:off x="622300" y="1066800"/>
            <a:ext cx="4940300" cy="461665"/>
          </a:xfrm>
          <a:prstGeom prst="rect">
            <a:avLst/>
          </a:prstGeom>
          <a:noFill/>
        </p:spPr>
        <p:txBody>
          <a:bodyPr wrap="square" rtlCol="0">
            <a:spAutoFit/>
          </a:bodyPr>
          <a:lstStyle/>
          <a:p>
            <a:pPr marL="342900" indent="-342900">
              <a:buFont typeface="Wingdings" pitchFamily="2" charset="2"/>
              <a:buChar char="§"/>
            </a:pPr>
            <a:r>
              <a:rPr lang="en-US" sz="2400" dirty="0" smtClean="0">
                <a:solidFill>
                  <a:schemeClr val="accent5">
                    <a:lumMod val="75000"/>
                  </a:schemeClr>
                </a:solidFill>
              </a:rPr>
              <a:t>Don’t care terms</a:t>
            </a:r>
            <a:endParaRPr lang="en-IN" sz="2400" dirty="0">
              <a:solidFill>
                <a:schemeClr val="accent5">
                  <a:lumMod val="75000"/>
                </a:schemeClr>
              </a:solidFill>
            </a:endParaRPr>
          </a:p>
        </p:txBody>
      </p:sp>
      <p:sp>
        <p:nvSpPr>
          <p:cNvPr id="6" name="TextBox 5"/>
          <p:cNvSpPr txBox="1"/>
          <p:nvPr/>
        </p:nvSpPr>
        <p:spPr>
          <a:xfrm>
            <a:off x="685800" y="1676400"/>
            <a:ext cx="7772400" cy="1785104"/>
          </a:xfrm>
          <a:prstGeom prst="rect">
            <a:avLst/>
          </a:prstGeom>
          <a:noFill/>
        </p:spPr>
        <p:txBody>
          <a:bodyPr wrap="square" rtlCol="0">
            <a:spAutoFit/>
          </a:bodyPr>
          <a:lstStyle/>
          <a:p>
            <a:pPr marL="342900" indent="-342900">
              <a:buFont typeface="Arial" pitchFamily="34" charset="0"/>
              <a:buChar char="•"/>
            </a:pPr>
            <a:r>
              <a:rPr lang="en-US" sz="2200" dirty="0" smtClean="0"/>
              <a:t>The </a:t>
            </a:r>
            <a:r>
              <a:rPr lang="en-US" sz="2200" dirty="0"/>
              <a:t>combinations for which the values of the expression are not specified are called don’t care combinations. </a:t>
            </a:r>
            <a:endParaRPr lang="en-US" sz="2200" dirty="0" smtClean="0"/>
          </a:p>
          <a:p>
            <a:pPr marL="342900" indent="-342900">
              <a:buFont typeface="Arial" pitchFamily="34" charset="0"/>
              <a:buChar char="•"/>
            </a:pPr>
            <a:endParaRPr lang="en-US" sz="2200" dirty="0"/>
          </a:p>
          <a:p>
            <a:pPr marL="342900" indent="-342900">
              <a:buFont typeface="Arial" pitchFamily="34" charset="0"/>
              <a:buChar char="•"/>
            </a:pPr>
            <a:r>
              <a:rPr lang="en-US" sz="2200" dirty="0" smtClean="0"/>
              <a:t>The </a:t>
            </a:r>
            <a:r>
              <a:rPr lang="en-US" sz="2200" dirty="0"/>
              <a:t>don’t care terms are denoted by d or X</a:t>
            </a:r>
            <a:r>
              <a:rPr lang="en-US" sz="2200" dirty="0" smtClean="0"/>
              <a:t>.</a:t>
            </a:r>
          </a:p>
          <a:p>
            <a:pPr marL="342900" indent="-342900">
              <a:buFont typeface="Arial" pitchFamily="34" charset="0"/>
              <a:buChar char="•"/>
            </a:pPr>
            <a:endParaRPr lang="en-IN" sz="2200" dirty="0"/>
          </a:p>
        </p:txBody>
      </p:sp>
      <p:sp>
        <p:nvSpPr>
          <p:cNvPr id="8" name="TextBox 7"/>
          <p:cNvSpPr txBox="1"/>
          <p:nvPr/>
        </p:nvSpPr>
        <p:spPr>
          <a:xfrm>
            <a:off x="457200" y="3279845"/>
            <a:ext cx="8229600" cy="707886"/>
          </a:xfrm>
          <a:prstGeom prst="rect">
            <a:avLst/>
          </a:prstGeom>
          <a:noFill/>
        </p:spPr>
        <p:txBody>
          <a:bodyPr wrap="square" rtlCol="0">
            <a:spAutoFit/>
          </a:bodyPr>
          <a:lstStyle/>
          <a:p>
            <a:pPr algn="just"/>
            <a:r>
              <a:rPr lang="en-US" sz="2000" dirty="0">
                <a:solidFill>
                  <a:srgbClr val="C00000"/>
                </a:solidFill>
              </a:rPr>
              <a:t>Ex1: Simplify the following Boolean expression using K Map.</a:t>
            </a:r>
            <a:endParaRPr lang="en-IN" sz="2000" dirty="0">
              <a:solidFill>
                <a:srgbClr val="C00000"/>
              </a:solidFill>
            </a:endParaRPr>
          </a:p>
          <a:p>
            <a:pPr algn="just"/>
            <a:r>
              <a:rPr lang="en-US" sz="2000" dirty="0">
                <a:solidFill>
                  <a:srgbClr val="C00000"/>
                </a:solidFill>
              </a:rPr>
              <a:t>F(A,B,C) = </a:t>
            </a:r>
            <a:r>
              <a:rPr lang="en-US" sz="2000" dirty="0" err="1">
                <a:solidFill>
                  <a:srgbClr val="C00000"/>
                </a:solidFill>
              </a:rPr>
              <a:t>Σm</a:t>
            </a:r>
            <a:r>
              <a:rPr lang="en-US" sz="2000" dirty="0">
                <a:solidFill>
                  <a:srgbClr val="C00000"/>
                </a:solidFill>
              </a:rPr>
              <a:t>(3, 4) + d(2,5,6</a:t>
            </a:r>
            <a:r>
              <a:rPr lang="en-US" sz="2000" dirty="0" smtClean="0">
                <a:solidFill>
                  <a:srgbClr val="C00000"/>
                </a:solidFill>
              </a:rPr>
              <a:t>)</a:t>
            </a:r>
            <a:endParaRPr lang="en-IN" dirty="0"/>
          </a:p>
        </p:txBody>
      </p:sp>
      <p:graphicFrame>
        <p:nvGraphicFramePr>
          <p:cNvPr id="10" name="Table 9"/>
          <p:cNvGraphicFramePr>
            <a:graphicFrameLocks noGrp="1"/>
          </p:cNvGraphicFramePr>
          <p:nvPr>
            <p:extLst>
              <p:ext uri="{D42A27DB-BD31-4B8C-83A1-F6EECF244321}">
                <p14:modId xmlns:p14="http://schemas.microsoft.com/office/powerpoint/2010/main" val="2459112108"/>
              </p:ext>
            </p:extLst>
          </p:nvPr>
        </p:nvGraphicFramePr>
        <p:xfrm>
          <a:off x="2319019" y="4114800"/>
          <a:ext cx="5300980" cy="2057400"/>
        </p:xfrm>
        <a:graphic>
          <a:graphicData uri="http://schemas.openxmlformats.org/drawingml/2006/table">
            <a:tbl>
              <a:tblPr firstRow="1" firstCol="1" bandRow="1">
                <a:tableStyleId>{5940675A-B579-460E-94D1-54222C63F5DA}</a:tableStyleId>
              </a:tblPr>
              <a:tblGrid>
                <a:gridCol w="946498">
                  <a:extLst>
                    <a:ext uri="{9D8B030D-6E8A-4147-A177-3AD203B41FA5}">
                      <a16:colId xmlns:a16="http://schemas.microsoft.com/office/drawing/2014/main" val="20000"/>
                    </a:ext>
                  </a:extLst>
                </a:gridCol>
                <a:gridCol w="1125138">
                  <a:extLst>
                    <a:ext uri="{9D8B030D-6E8A-4147-A177-3AD203B41FA5}">
                      <a16:colId xmlns:a16="http://schemas.microsoft.com/office/drawing/2014/main" val="20001"/>
                    </a:ext>
                  </a:extLst>
                </a:gridCol>
                <a:gridCol w="1125138">
                  <a:extLst>
                    <a:ext uri="{9D8B030D-6E8A-4147-A177-3AD203B41FA5}">
                      <a16:colId xmlns:a16="http://schemas.microsoft.com/office/drawing/2014/main" val="20002"/>
                    </a:ext>
                  </a:extLst>
                </a:gridCol>
                <a:gridCol w="1125138">
                  <a:extLst>
                    <a:ext uri="{9D8B030D-6E8A-4147-A177-3AD203B41FA5}">
                      <a16:colId xmlns:a16="http://schemas.microsoft.com/office/drawing/2014/main" val="20003"/>
                    </a:ext>
                  </a:extLst>
                </a:gridCol>
                <a:gridCol w="979068">
                  <a:extLst>
                    <a:ext uri="{9D8B030D-6E8A-4147-A177-3AD203B41FA5}">
                      <a16:colId xmlns:a16="http://schemas.microsoft.com/office/drawing/2014/main" val="20004"/>
                    </a:ext>
                  </a:extLst>
                </a:gridCol>
              </a:tblGrid>
              <a:tr h="814109">
                <a:tc>
                  <a:txBody>
                    <a:bodyPr/>
                    <a:lstStyle/>
                    <a:p>
                      <a:pPr algn="just">
                        <a:lnSpc>
                          <a:spcPct val="150000"/>
                        </a:lnSpc>
                        <a:spcAft>
                          <a:spcPts val="0"/>
                        </a:spcAft>
                      </a:pPr>
                      <a:r>
                        <a:rPr lang="en-IN" sz="1400" dirty="0">
                          <a:effectLst/>
                        </a:rPr>
                        <a:t>    BC</a:t>
                      </a:r>
                    </a:p>
                    <a:p>
                      <a:pPr algn="just">
                        <a:lnSpc>
                          <a:spcPct val="150000"/>
                        </a:lnSpc>
                        <a:spcAft>
                          <a:spcPts val="0"/>
                        </a:spcAft>
                      </a:pPr>
                      <a:r>
                        <a:rPr lang="en-IN" sz="1400" dirty="0">
                          <a:effectLst/>
                        </a:rPr>
                        <a:t>A</a:t>
                      </a:r>
                      <a:endParaRPr lang="en-IN" sz="1400" dirty="0">
                        <a:effectLst/>
                        <a:latin typeface="Calibri"/>
                        <a:ea typeface="Calibri"/>
                        <a:cs typeface="Times New Roman"/>
                      </a:endParaRPr>
                    </a:p>
                  </a:txBody>
                  <a:tcPr marL="68580" marR="68580" marT="0" marB="0"/>
                </a:tc>
                <a:tc gridSpan="4">
                  <a:txBody>
                    <a:bodyPr/>
                    <a:lstStyle/>
                    <a:p>
                      <a:pPr algn="just">
                        <a:lnSpc>
                          <a:spcPct val="150000"/>
                        </a:lnSpc>
                        <a:spcAft>
                          <a:spcPts val="0"/>
                        </a:spcAft>
                      </a:pPr>
                      <a:r>
                        <a:rPr lang="en-IN" sz="1400" dirty="0">
                          <a:effectLst/>
                        </a:rPr>
                        <a:t> </a:t>
                      </a:r>
                    </a:p>
                    <a:p>
                      <a:pPr algn="just">
                        <a:lnSpc>
                          <a:spcPct val="150000"/>
                        </a:lnSpc>
                        <a:spcAft>
                          <a:spcPts val="0"/>
                        </a:spcAft>
                      </a:pPr>
                      <a:r>
                        <a:rPr lang="en-IN" sz="1400" dirty="0">
                          <a:effectLst/>
                        </a:rPr>
                        <a:t>00                        01                       11                10</a:t>
                      </a:r>
                      <a:endParaRPr lang="en-IN" sz="1400" dirty="0">
                        <a:effectLst/>
                        <a:latin typeface="Calibri"/>
                        <a:ea typeface="Calibri"/>
                        <a:cs typeface="Times New Roman"/>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577310">
                <a:tc rowSpan="2">
                  <a:txBody>
                    <a:bodyPr/>
                    <a:lstStyle/>
                    <a:p>
                      <a:pPr algn="just">
                        <a:lnSpc>
                          <a:spcPct val="150000"/>
                        </a:lnSpc>
                        <a:spcAft>
                          <a:spcPts val="0"/>
                        </a:spcAft>
                      </a:pPr>
                      <a:r>
                        <a:rPr lang="en-IN" sz="1400">
                          <a:effectLst/>
                        </a:rPr>
                        <a:t>0</a:t>
                      </a:r>
                    </a:p>
                    <a:p>
                      <a:pPr algn="just">
                        <a:lnSpc>
                          <a:spcPct val="150000"/>
                        </a:lnSpc>
                        <a:spcAft>
                          <a:spcPts val="0"/>
                        </a:spcAft>
                      </a:pPr>
                      <a:r>
                        <a:rPr lang="en-IN" sz="1400">
                          <a:effectLst/>
                        </a:rPr>
                        <a:t> </a:t>
                      </a:r>
                    </a:p>
                    <a:p>
                      <a:pPr algn="just">
                        <a:lnSpc>
                          <a:spcPct val="150000"/>
                        </a:lnSpc>
                        <a:spcAft>
                          <a:spcPts val="0"/>
                        </a:spcAft>
                      </a:pPr>
                      <a:r>
                        <a:rPr lang="en-IN" sz="1400">
                          <a:effectLst/>
                        </a:rPr>
                        <a:t>1</a:t>
                      </a:r>
                      <a:endParaRPr lang="en-IN" sz="1400">
                        <a:effectLst/>
                        <a:latin typeface="Calibri"/>
                        <a:ea typeface="Calibri"/>
                        <a:cs typeface="Times New Roman"/>
                      </a:endParaRPr>
                    </a:p>
                  </a:txBody>
                  <a:tcPr marL="68580" marR="68580" marT="0" marB="0"/>
                </a:tc>
                <a:tc>
                  <a:txBody>
                    <a:bodyPr/>
                    <a:lstStyle/>
                    <a:p>
                      <a:pPr algn="just">
                        <a:lnSpc>
                          <a:spcPct val="150000"/>
                        </a:lnSpc>
                        <a:spcAft>
                          <a:spcPts val="0"/>
                        </a:spcAft>
                      </a:pPr>
                      <a:r>
                        <a:rPr lang="en-IN" sz="1400" dirty="0">
                          <a:effectLst/>
                        </a:rPr>
                        <a:t>0</a:t>
                      </a:r>
                      <a:endParaRPr lang="en-IN" sz="1400" dirty="0">
                        <a:effectLst/>
                        <a:latin typeface="Calibri"/>
                        <a:ea typeface="Calibri"/>
                        <a:cs typeface="Times New Roman"/>
                      </a:endParaRPr>
                    </a:p>
                  </a:txBody>
                  <a:tcPr marL="68580" marR="68580" marT="0" marB="0"/>
                </a:tc>
                <a:tc>
                  <a:txBody>
                    <a:bodyPr/>
                    <a:lstStyle/>
                    <a:p>
                      <a:pPr algn="just">
                        <a:lnSpc>
                          <a:spcPct val="150000"/>
                        </a:lnSpc>
                        <a:spcAft>
                          <a:spcPts val="0"/>
                        </a:spcAft>
                      </a:pPr>
                      <a:r>
                        <a:rPr lang="en-IN" sz="1400" dirty="0">
                          <a:effectLst/>
                        </a:rPr>
                        <a:t>0</a:t>
                      </a:r>
                      <a:endParaRPr lang="en-IN" sz="1400" dirty="0">
                        <a:effectLst/>
                        <a:latin typeface="Calibri"/>
                        <a:ea typeface="Calibri"/>
                        <a:cs typeface="Times New Roman"/>
                      </a:endParaRPr>
                    </a:p>
                  </a:txBody>
                  <a:tcPr marL="68580" marR="68580" marT="0" marB="0"/>
                </a:tc>
                <a:tc>
                  <a:txBody>
                    <a:bodyPr/>
                    <a:lstStyle/>
                    <a:p>
                      <a:pPr algn="just">
                        <a:lnSpc>
                          <a:spcPct val="150000"/>
                        </a:lnSpc>
                        <a:spcAft>
                          <a:spcPts val="0"/>
                        </a:spcAft>
                      </a:pPr>
                      <a:r>
                        <a:rPr lang="en-IN" sz="1400" dirty="0">
                          <a:effectLst/>
                        </a:rPr>
                        <a:t>1</a:t>
                      </a:r>
                      <a:endParaRPr lang="en-IN" sz="1400" dirty="0">
                        <a:effectLst/>
                        <a:latin typeface="Calibri"/>
                        <a:ea typeface="Calibri"/>
                        <a:cs typeface="Times New Roman"/>
                      </a:endParaRPr>
                    </a:p>
                  </a:txBody>
                  <a:tcPr marL="68580" marR="68580" marT="0" marB="0"/>
                </a:tc>
                <a:tc>
                  <a:txBody>
                    <a:bodyPr/>
                    <a:lstStyle/>
                    <a:p>
                      <a:pPr algn="just">
                        <a:lnSpc>
                          <a:spcPct val="150000"/>
                        </a:lnSpc>
                        <a:spcAft>
                          <a:spcPts val="0"/>
                        </a:spcAft>
                      </a:pPr>
                      <a:r>
                        <a:rPr lang="en-IN" sz="1400" dirty="0">
                          <a:effectLst/>
                        </a:rPr>
                        <a:t>X</a:t>
                      </a:r>
                      <a:endParaRPr lang="en-IN"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665981">
                <a:tc vMerge="1">
                  <a:txBody>
                    <a:bodyPr/>
                    <a:lstStyle/>
                    <a:p>
                      <a:endParaRPr lang="en-IN"/>
                    </a:p>
                  </a:txBody>
                  <a:tcPr/>
                </a:tc>
                <a:tc>
                  <a:txBody>
                    <a:bodyPr/>
                    <a:lstStyle/>
                    <a:p>
                      <a:pPr algn="just">
                        <a:lnSpc>
                          <a:spcPct val="150000"/>
                        </a:lnSpc>
                        <a:spcAft>
                          <a:spcPts val="0"/>
                        </a:spcAft>
                      </a:pPr>
                      <a:r>
                        <a:rPr lang="en-IN" sz="1400">
                          <a:effectLst/>
                        </a:rPr>
                        <a:t>1</a:t>
                      </a:r>
                      <a:endParaRPr lang="en-IN" sz="1400">
                        <a:effectLst/>
                        <a:latin typeface="Calibri"/>
                        <a:ea typeface="Calibri"/>
                        <a:cs typeface="Times New Roman"/>
                      </a:endParaRPr>
                    </a:p>
                  </a:txBody>
                  <a:tcPr marL="68580" marR="68580" marT="0" marB="0"/>
                </a:tc>
                <a:tc>
                  <a:txBody>
                    <a:bodyPr/>
                    <a:lstStyle/>
                    <a:p>
                      <a:pPr algn="just">
                        <a:lnSpc>
                          <a:spcPct val="150000"/>
                        </a:lnSpc>
                        <a:spcAft>
                          <a:spcPts val="0"/>
                        </a:spcAft>
                      </a:pPr>
                      <a:r>
                        <a:rPr lang="en-IN" sz="1400" dirty="0">
                          <a:effectLst/>
                        </a:rPr>
                        <a:t>X</a:t>
                      </a:r>
                      <a:endParaRPr lang="en-IN" sz="1400" dirty="0">
                        <a:effectLst/>
                        <a:latin typeface="Calibri"/>
                        <a:ea typeface="Calibri"/>
                        <a:cs typeface="Times New Roman"/>
                      </a:endParaRPr>
                    </a:p>
                  </a:txBody>
                  <a:tcPr marL="68580" marR="68580" marT="0" marB="0"/>
                </a:tc>
                <a:tc>
                  <a:txBody>
                    <a:bodyPr/>
                    <a:lstStyle/>
                    <a:p>
                      <a:pPr algn="just">
                        <a:lnSpc>
                          <a:spcPct val="150000"/>
                        </a:lnSpc>
                        <a:spcAft>
                          <a:spcPts val="0"/>
                        </a:spcAft>
                      </a:pPr>
                      <a:r>
                        <a:rPr lang="en-IN" sz="1400" dirty="0">
                          <a:effectLst/>
                        </a:rPr>
                        <a:t>0</a:t>
                      </a:r>
                      <a:endParaRPr lang="en-IN" sz="1400" dirty="0">
                        <a:effectLst/>
                        <a:latin typeface="Calibri"/>
                        <a:ea typeface="Calibri"/>
                        <a:cs typeface="Times New Roman"/>
                      </a:endParaRPr>
                    </a:p>
                  </a:txBody>
                  <a:tcPr marL="68580" marR="68580" marT="0" marB="0"/>
                </a:tc>
                <a:tc>
                  <a:txBody>
                    <a:bodyPr/>
                    <a:lstStyle/>
                    <a:p>
                      <a:pPr algn="just">
                        <a:lnSpc>
                          <a:spcPct val="150000"/>
                        </a:lnSpc>
                        <a:spcAft>
                          <a:spcPts val="0"/>
                        </a:spcAft>
                      </a:pPr>
                      <a:r>
                        <a:rPr lang="en-IN" sz="1400" dirty="0">
                          <a:effectLst/>
                        </a:rPr>
                        <a:t>X</a:t>
                      </a:r>
                      <a:endParaRPr lang="en-IN"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cxnSp>
        <p:nvCxnSpPr>
          <p:cNvPr id="12" name="Straight Connector 11"/>
          <p:cNvCxnSpPr/>
          <p:nvPr/>
        </p:nvCxnSpPr>
        <p:spPr>
          <a:xfrm>
            <a:off x="3714750" y="7996238"/>
            <a:ext cx="619125" cy="342900"/>
          </a:xfrm>
          <a:prstGeom prst="line">
            <a:avLst/>
          </a:prstGeom>
          <a:noFill/>
          <a:ln w="9525" cap="flat" cmpd="sng" algn="ctr">
            <a:solidFill>
              <a:sysClr val="windowText" lastClr="000000"/>
            </a:solidFill>
            <a:prstDash val="solid"/>
          </a:ln>
          <a:effectLst/>
        </p:spPr>
      </p:cxnSp>
      <p:sp>
        <p:nvSpPr>
          <p:cNvPr id="13" name="Rectangle 12"/>
          <p:cNvSpPr/>
          <p:nvPr/>
        </p:nvSpPr>
        <p:spPr>
          <a:xfrm>
            <a:off x="5715000" y="8337550"/>
            <a:ext cx="952500" cy="2095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4" name="Rectangle 13"/>
          <p:cNvSpPr/>
          <p:nvPr/>
        </p:nvSpPr>
        <p:spPr>
          <a:xfrm>
            <a:off x="4391025" y="8604250"/>
            <a:ext cx="97155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1" name="Rectangle 4"/>
          <p:cNvSpPr>
            <a:spLocks noChangeArrowheads="1"/>
          </p:cNvSpPr>
          <p:nvPr/>
        </p:nvSpPr>
        <p:spPr bwMode="auto">
          <a:xfrm>
            <a:off x="2867025" y="3405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 name="Rectangle 5"/>
          <p:cNvSpPr>
            <a:spLocks noChangeArrowheads="1"/>
          </p:cNvSpPr>
          <p:nvPr/>
        </p:nvSpPr>
        <p:spPr bwMode="auto">
          <a:xfrm>
            <a:off x="304800" y="6000690"/>
            <a:ext cx="14861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F = AB’ + A’B</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17" name="Rectangle 16"/>
          <p:cNvSpPr/>
          <p:nvPr/>
        </p:nvSpPr>
        <p:spPr>
          <a:xfrm>
            <a:off x="5562600" y="5022574"/>
            <a:ext cx="1676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a:off x="3295442" y="5543490"/>
            <a:ext cx="1676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0" name="Straight Connector 19"/>
          <p:cNvCxnSpPr/>
          <p:nvPr/>
        </p:nvCxnSpPr>
        <p:spPr>
          <a:xfrm>
            <a:off x="2286000" y="4343400"/>
            <a:ext cx="1009442" cy="4572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889991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7DB72B6B-351E-47F5-8A9F-408C781D2328}" type="slidenum">
              <a:rPr lang="en-US" smtClean="0"/>
              <a:t>56</a:t>
            </a:fld>
            <a:endParaRPr lang="en-US" dirty="0"/>
          </a:p>
        </p:txBody>
      </p:sp>
      <p:sp>
        <p:nvSpPr>
          <p:cNvPr id="5"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Title 1"/>
          <p:cNvSpPr txBox="1">
            <a:spLocks/>
          </p:cNvSpPr>
          <p:nvPr/>
        </p:nvSpPr>
        <p:spPr>
          <a:xfrm>
            <a:off x="622300" y="76200"/>
            <a:ext cx="8229600" cy="82708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b="1" i="1" kern="1200">
                <a:solidFill>
                  <a:srgbClr val="A85000"/>
                </a:solidFill>
                <a:latin typeface="Arial" panose="020B0604020202020204" pitchFamily="34" charset="0"/>
                <a:ea typeface="+mj-ea"/>
                <a:cs typeface="Arial" panose="020B0604020202020204" pitchFamily="34" charset="0"/>
              </a:defRPr>
            </a:lvl1pPr>
          </a:lstStyle>
          <a:p>
            <a:r>
              <a:rPr lang="en-US" sz="3000" smtClean="0"/>
              <a:t>                        KARNAUGH MAP  (K – MAP)</a:t>
            </a:r>
            <a:endParaRPr lang="en-US" sz="3000" dirty="0"/>
          </a:p>
        </p:txBody>
      </p:sp>
      <p:sp>
        <p:nvSpPr>
          <p:cNvPr id="8" name="Rectangle 7"/>
          <p:cNvSpPr/>
          <p:nvPr/>
        </p:nvSpPr>
        <p:spPr>
          <a:xfrm>
            <a:off x="533400" y="2971800"/>
            <a:ext cx="8318500" cy="2428875"/>
          </a:xfrm>
          <a:prstGeom prst="rect">
            <a:avLst/>
          </a:prstGeom>
          <a:solidFill>
            <a:schemeClr val="bg1">
              <a:alpha val="56863"/>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endParaRPr lang="en-US" sz="1100" b="1" dirty="0" smtClean="0">
              <a:solidFill>
                <a:srgbClr val="000000"/>
              </a:solidFill>
              <a:effectLst/>
              <a:ea typeface="Calibri"/>
              <a:cs typeface="Times New Roman"/>
            </a:endParaRPr>
          </a:p>
          <a:p>
            <a:pPr algn="ctr">
              <a:lnSpc>
                <a:spcPct val="115000"/>
              </a:lnSpc>
              <a:spcAft>
                <a:spcPts val="1000"/>
              </a:spcAft>
            </a:pPr>
            <a:endParaRPr lang="en-US" sz="1100" b="1" dirty="0">
              <a:solidFill>
                <a:srgbClr val="000000"/>
              </a:solidFill>
              <a:ea typeface="Calibri"/>
              <a:cs typeface="Times New Roman"/>
            </a:endParaRPr>
          </a:p>
          <a:p>
            <a:pPr algn="ctr">
              <a:lnSpc>
                <a:spcPct val="115000"/>
              </a:lnSpc>
              <a:spcAft>
                <a:spcPts val="1000"/>
              </a:spcAft>
            </a:pPr>
            <a:r>
              <a:rPr lang="en-US" sz="2800" b="1" dirty="0" smtClean="0">
                <a:solidFill>
                  <a:srgbClr val="000000"/>
                </a:solidFill>
                <a:effectLst/>
                <a:ea typeface="Calibri"/>
                <a:cs typeface="Times New Roman"/>
              </a:rPr>
              <a:t>Summary</a:t>
            </a:r>
            <a:endParaRPr lang="en-IN" sz="2800" dirty="0">
              <a:effectLst/>
              <a:ea typeface="Calibri"/>
              <a:cs typeface="Times New Roman"/>
            </a:endParaRPr>
          </a:p>
          <a:p>
            <a:pPr marL="342900" lvl="0" indent="-342900" algn="just">
              <a:lnSpc>
                <a:spcPct val="115000"/>
              </a:lnSpc>
              <a:spcAft>
                <a:spcPts val="0"/>
              </a:spcAft>
              <a:buFont typeface="+mj-lt"/>
              <a:buAutoNum type="arabicPeriod"/>
            </a:pPr>
            <a:r>
              <a:rPr lang="en-US" sz="2200" dirty="0">
                <a:solidFill>
                  <a:schemeClr val="tx1"/>
                </a:solidFill>
                <a:effectLst/>
                <a:latin typeface="+mj-lt"/>
                <a:ea typeface="Calibri"/>
                <a:cs typeface="Times New Roman"/>
              </a:rPr>
              <a:t>The K-map is a chart or a graph, composed of an arrangement of adjacent cells, each representing a particular combination of variables in sum of product form. </a:t>
            </a:r>
            <a:endParaRPr lang="en-IN" sz="2200" dirty="0">
              <a:solidFill>
                <a:schemeClr val="tx1"/>
              </a:solidFill>
              <a:effectLst/>
              <a:latin typeface="+mj-lt"/>
              <a:ea typeface="Calibri"/>
              <a:cs typeface="Times New Roman"/>
            </a:endParaRPr>
          </a:p>
          <a:p>
            <a:pPr marL="342900" lvl="0" indent="-342900" algn="just">
              <a:lnSpc>
                <a:spcPct val="115000"/>
              </a:lnSpc>
              <a:spcAft>
                <a:spcPts val="0"/>
              </a:spcAft>
              <a:buFont typeface="+mj-lt"/>
              <a:buAutoNum type="arabicPeriod"/>
            </a:pPr>
            <a:r>
              <a:rPr lang="en-US" sz="2200" dirty="0">
                <a:solidFill>
                  <a:schemeClr val="tx1"/>
                </a:solidFill>
                <a:effectLst/>
                <a:latin typeface="+mj-lt"/>
                <a:ea typeface="Calibri"/>
                <a:cs typeface="Times New Roman"/>
              </a:rPr>
              <a:t>It is a means of showing the relationship between the logic inputs and desired output.</a:t>
            </a:r>
            <a:endParaRPr lang="en-IN" sz="2200" dirty="0">
              <a:solidFill>
                <a:schemeClr val="tx1"/>
              </a:solidFill>
              <a:effectLst/>
              <a:latin typeface="+mj-lt"/>
              <a:ea typeface="Calibri"/>
              <a:cs typeface="Times New Roman"/>
            </a:endParaRPr>
          </a:p>
          <a:p>
            <a:pPr marL="342900" lvl="0" indent="-342900" algn="just">
              <a:lnSpc>
                <a:spcPct val="115000"/>
              </a:lnSpc>
              <a:spcAft>
                <a:spcPts val="0"/>
              </a:spcAft>
              <a:buFont typeface="+mj-lt"/>
              <a:buAutoNum type="arabicPeriod"/>
            </a:pPr>
            <a:r>
              <a:rPr lang="en-US" sz="2200" dirty="0">
                <a:solidFill>
                  <a:schemeClr val="tx1"/>
                </a:solidFill>
                <a:effectLst/>
                <a:latin typeface="+mj-lt"/>
                <a:ea typeface="Calibri"/>
                <a:cs typeface="Times New Roman"/>
              </a:rPr>
              <a:t>K-map is limited to 6 variables.</a:t>
            </a:r>
            <a:endParaRPr lang="en-IN" sz="2200" dirty="0">
              <a:solidFill>
                <a:schemeClr val="tx1"/>
              </a:solidFill>
              <a:effectLst/>
              <a:latin typeface="+mj-lt"/>
              <a:ea typeface="Calibri"/>
              <a:cs typeface="Times New Roman"/>
            </a:endParaRPr>
          </a:p>
          <a:p>
            <a:pPr marL="342900" lvl="0" indent="-342900" algn="just">
              <a:lnSpc>
                <a:spcPct val="115000"/>
              </a:lnSpc>
              <a:spcAft>
                <a:spcPts val="1000"/>
              </a:spcAft>
              <a:buFont typeface="+mj-lt"/>
              <a:buAutoNum type="arabicPeriod"/>
            </a:pPr>
            <a:r>
              <a:rPr lang="en-US" sz="2200" dirty="0">
                <a:solidFill>
                  <a:schemeClr val="tx1"/>
                </a:solidFill>
                <a:effectLst/>
                <a:latin typeface="+mj-lt"/>
                <a:ea typeface="Calibri"/>
                <a:cs typeface="Times New Roman"/>
              </a:rPr>
              <a:t>Any Boolean expression can be expressed in a standard or canonical or expanded sum (OR) of products (AND) form –SOP form—or in a standard or canonical or expanded product (AND) of sums (OR) form – POS form</a:t>
            </a:r>
            <a:r>
              <a:rPr lang="en-US" sz="1200" dirty="0">
                <a:solidFill>
                  <a:schemeClr val="tx1"/>
                </a:solidFill>
                <a:effectLst/>
                <a:latin typeface="Times New Roman"/>
                <a:ea typeface="Calibri"/>
                <a:cs typeface="Times New Roman"/>
              </a:rPr>
              <a:t>.</a:t>
            </a:r>
            <a:endParaRPr lang="en-IN" sz="1100" dirty="0">
              <a:solidFill>
                <a:schemeClr val="tx1"/>
              </a:solidFill>
              <a:effectLst/>
              <a:ea typeface="Calibri"/>
              <a:cs typeface="Times New Roman"/>
            </a:endParaRPr>
          </a:p>
          <a:p>
            <a:pPr algn="just">
              <a:lnSpc>
                <a:spcPct val="115000"/>
              </a:lnSpc>
              <a:spcAft>
                <a:spcPts val="1000"/>
              </a:spcAft>
            </a:pPr>
            <a:r>
              <a:rPr lang="en-US" sz="1200" dirty="0">
                <a:solidFill>
                  <a:schemeClr val="tx1"/>
                </a:solidFill>
                <a:effectLst/>
                <a:latin typeface="Times New Roman"/>
                <a:ea typeface="Calibri"/>
                <a:cs typeface="Times New Roman"/>
              </a:rPr>
              <a:t> </a:t>
            </a:r>
            <a:endParaRPr lang="en-IN" sz="1100" dirty="0">
              <a:solidFill>
                <a:schemeClr val="tx1"/>
              </a:solidFill>
              <a:effectLst/>
              <a:ea typeface="Calibri"/>
              <a:cs typeface="Times New Roman"/>
            </a:endParaRPr>
          </a:p>
          <a:p>
            <a:pPr algn="just">
              <a:lnSpc>
                <a:spcPct val="115000"/>
              </a:lnSpc>
              <a:spcAft>
                <a:spcPts val="1000"/>
              </a:spcAft>
            </a:pPr>
            <a:r>
              <a:rPr lang="en-US" sz="1200" dirty="0">
                <a:solidFill>
                  <a:srgbClr val="000000"/>
                </a:solidFill>
                <a:effectLst/>
                <a:latin typeface="Times New Roman"/>
                <a:ea typeface="Calibri"/>
                <a:cs typeface="Times New Roman"/>
              </a:rPr>
              <a:t> </a:t>
            </a:r>
            <a:endParaRPr lang="en-IN" sz="1100" dirty="0">
              <a:effectLst/>
              <a:ea typeface="Calibri"/>
              <a:cs typeface="Times New Roman"/>
            </a:endParaRPr>
          </a:p>
          <a:p>
            <a:pPr algn="just">
              <a:lnSpc>
                <a:spcPct val="115000"/>
              </a:lnSpc>
              <a:spcAft>
                <a:spcPts val="1000"/>
              </a:spcAft>
            </a:pPr>
            <a:r>
              <a:rPr lang="en-US" sz="1200" dirty="0">
                <a:solidFill>
                  <a:srgbClr val="000000"/>
                </a:solidFill>
                <a:effectLst/>
                <a:latin typeface="Times New Roman"/>
                <a:ea typeface="Calibri"/>
                <a:cs typeface="Times New Roman"/>
              </a:rPr>
              <a:t> </a:t>
            </a:r>
            <a:endParaRPr lang="en-IN" sz="1100" dirty="0">
              <a:effectLst/>
              <a:ea typeface="Calibri"/>
              <a:cs typeface="Times New Roman"/>
            </a:endParaRPr>
          </a:p>
          <a:p>
            <a:pPr marL="228600">
              <a:lnSpc>
                <a:spcPct val="115000"/>
              </a:lnSpc>
              <a:spcAft>
                <a:spcPts val="1000"/>
              </a:spcAft>
            </a:pPr>
            <a:r>
              <a:rPr lang="en-US" sz="1100" dirty="0">
                <a:solidFill>
                  <a:srgbClr val="000000"/>
                </a:solidFill>
                <a:effectLst/>
                <a:ea typeface="Calibri"/>
                <a:cs typeface="Times New Roman"/>
              </a:rPr>
              <a:t> </a:t>
            </a:r>
            <a:endParaRPr lang="en-IN" sz="1100" dirty="0">
              <a:effectLst/>
              <a:ea typeface="Calibri"/>
              <a:cs typeface="Times New Roman"/>
            </a:endParaRPr>
          </a:p>
          <a:p>
            <a:pPr algn="ctr">
              <a:lnSpc>
                <a:spcPct val="115000"/>
              </a:lnSpc>
              <a:spcAft>
                <a:spcPts val="1000"/>
              </a:spcAft>
            </a:pPr>
            <a:r>
              <a:rPr lang="en-US" sz="1100" b="1" dirty="0">
                <a:solidFill>
                  <a:srgbClr val="000000"/>
                </a:solidFill>
                <a:effectLst/>
                <a:ea typeface="Calibri"/>
                <a:cs typeface="Times New Roman"/>
              </a:rPr>
              <a:t> </a:t>
            </a:r>
            <a:endParaRPr lang="en-IN" sz="1100" dirty="0">
              <a:effectLst/>
              <a:ea typeface="Calibri"/>
              <a:cs typeface="Times New Roman"/>
            </a:endParaRPr>
          </a:p>
          <a:p>
            <a:pPr algn="ctr">
              <a:lnSpc>
                <a:spcPct val="115000"/>
              </a:lnSpc>
              <a:spcAft>
                <a:spcPts val="1000"/>
              </a:spcAft>
            </a:pPr>
            <a:r>
              <a:rPr lang="en-US" sz="1100" b="1" dirty="0">
                <a:solidFill>
                  <a:srgbClr val="000000"/>
                </a:solidFill>
                <a:effectLst/>
                <a:ea typeface="Calibri"/>
                <a:cs typeface="Times New Roman"/>
              </a:rPr>
              <a:t> </a:t>
            </a:r>
            <a:endParaRPr lang="en-IN" sz="1100" dirty="0">
              <a:effectLst/>
              <a:ea typeface="Calibri"/>
              <a:cs typeface="Times New Roman"/>
            </a:endParaRPr>
          </a:p>
          <a:p>
            <a:pPr algn="ctr">
              <a:lnSpc>
                <a:spcPct val="115000"/>
              </a:lnSpc>
              <a:spcAft>
                <a:spcPts val="1000"/>
              </a:spcAft>
            </a:pPr>
            <a:r>
              <a:rPr lang="en-US" sz="1100" b="1" dirty="0">
                <a:solidFill>
                  <a:srgbClr val="000000"/>
                </a:solidFill>
                <a:effectLst/>
                <a:ea typeface="Calibri"/>
                <a:cs typeface="Times New Roman"/>
              </a:rPr>
              <a:t> </a:t>
            </a:r>
            <a:endParaRPr lang="en-IN" sz="1100" dirty="0">
              <a:effectLst/>
              <a:ea typeface="Calibri"/>
              <a:cs typeface="Times New Roman"/>
            </a:endParaRPr>
          </a:p>
          <a:p>
            <a:pPr algn="ctr">
              <a:lnSpc>
                <a:spcPct val="115000"/>
              </a:lnSpc>
              <a:spcAft>
                <a:spcPts val="1000"/>
              </a:spcAft>
            </a:pPr>
            <a:r>
              <a:rPr lang="en-US" sz="1100" b="1" dirty="0">
                <a:solidFill>
                  <a:srgbClr val="000000"/>
                </a:solidFill>
                <a:effectLst/>
                <a:ea typeface="Calibri"/>
                <a:cs typeface="Times New Roman"/>
              </a:rPr>
              <a:t> </a:t>
            </a:r>
            <a:endParaRPr lang="en-IN" sz="1100" dirty="0">
              <a:effectLst/>
              <a:ea typeface="Calibri"/>
              <a:cs typeface="Times New Roman"/>
            </a:endParaRPr>
          </a:p>
          <a:p>
            <a:pPr algn="ctr">
              <a:lnSpc>
                <a:spcPct val="115000"/>
              </a:lnSpc>
              <a:spcAft>
                <a:spcPts val="1000"/>
              </a:spcAft>
            </a:pPr>
            <a:r>
              <a:rPr lang="en-US" sz="1100" b="1" dirty="0">
                <a:solidFill>
                  <a:srgbClr val="000000"/>
                </a:solidFill>
                <a:effectLst/>
                <a:ea typeface="Calibri"/>
                <a:cs typeface="Times New Roman"/>
              </a:rPr>
              <a:t> </a:t>
            </a:r>
            <a:endParaRPr lang="en-IN" sz="1100" dirty="0">
              <a:effectLst/>
              <a:ea typeface="Calibri"/>
              <a:cs typeface="Times New Roman"/>
            </a:endParaRPr>
          </a:p>
        </p:txBody>
      </p:sp>
    </p:spTree>
    <p:extLst>
      <p:ext uri="{BB962C8B-B14F-4D97-AF65-F5344CB8AC3E}">
        <p14:creationId xmlns:p14="http://schemas.microsoft.com/office/powerpoint/2010/main" val="32214583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t>57</a:t>
            </a:fld>
            <a:endParaRPr lang="en-US" dirty="0"/>
          </a:p>
        </p:txBody>
      </p:sp>
      <p:sp>
        <p:nvSpPr>
          <p:cNvPr id="5" name="Title 1"/>
          <p:cNvSpPr>
            <a:spLocks noGrp="1"/>
          </p:cNvSpPr>
          <p:nvPr>
            <p:ph type="title"/>
          </p:nvPr>
        </p:nvSpPr>
        <p:spPr>
          <a:xfrm>
            <a:off x="469900" y="-76200"/>
            <a:ext cx="8826500" cy="827087"/>
          </a:xfrm>
        </p:spPr>
        <p:txBody>
          <a:bodyPr>
            <a:normAutofit/>
          </a:bodyPr>
          <a:lstStyle/>
          <a:p>
            <a:endParaRPr lang="en-US" sz="3000" dirty="0"/>
          </a:p>
        </p:txBody>
      </p:sp>
      <p:sp>
        <p:nvSpPr>
          <p:cNvPr id="6" name="Content Placeholder 3"/>
          <p:cNvSpPr txBox="1">
            <a:spLocks/>
          </p:cNvSpPr>
          <p:nvPr/>
        </p:nvSpPr>
        <p:spPr>
          <a:xfrm>
            <a:off x="457198" y="1219200"/>
            <a:ext cx="8385969" cy="452596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600" kern="1200">
                <a:solidFill>
                  <a:srgbClr val="003399"/>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Ø"/>
              <a:defRPr sz="24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200" kern="1200">
                <a:solidFill>
                  <a:srgbClr val="A85000"/>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Ø"/>
            </a:pPr>
            <a:endParaRPr lang="en-US" sz="7400" dirty="0" smtClean="0">
              <a:solidFill>
                <a:srgbClr val="7030A0"/>
              </a:solidFill>
            </a:endParaRPr>
          </a:p>
          <a:p>
            <a:pPr marL="0" indent="0" algn="just">
              <a:buFont typeface="Wingdings" panose="05000000000000000000" pitchFamily="2" charset="2"/>
              <a:buNone/>
            </a:pPr>
            <a:endParaRPr lang="en-US" sz="7400" dirty="0" smtClean="0">
              <a:solidFill>
                <a:srgbClr val="A85000"/>
              </a:solidFill>
            </a:endParaRPr>
          </a:p>
          <a:p>
            <a:pPr marL="0" indent="0">
              <a:buFont typeface="Wingdings" panose="05000000000000000000" pitchFamily="2" charset="2"/>
              <a:buNone/>
            </a:pPr>
            <a:endParaRPr lang="en-US" sz="2600" dirty="0" smtClean="0">
              <a:solidFill>
                <a:srgbClr val="A85000"/>
              </a:solidFill>
            </a:endParaRPr>
          </a:p>
          <a:p>
            <a:pPr marL="0" indent="0">
              <a:buFont typeface="Wingdings" panose="05000000000000000000" pitchFamily="2" charset="2"/>
              <a:buNone/>
            </a:pPr>
            <a:r>
              <a:rPr lang="en-US" dirty="0" smtClean="0"/>
              <a:t>      </a:t>
            </a:r>
          </a:p>
          <a:p>
            <a:pPr marL="0" indent="0">
              <a:buFont typeface="Wingdings" panose="05000000000000000000" pitchFamily="2" charset="2"/>
              <a:buNone/>
            </a:pPr>
            <a:endParaRPr lang="en-US" dirty="0" smtClean="0"/>
          </a:p>
          <a:p>
            <a:pPr marL="0" indent="0">
              <a:buFont typeface="Wingdings" panose="05000000000000000000" pitchFamily="2" charset="2"/>
              <a:buNone/>
            </a:pPr>
            <a:r>
              <a:rPr lang="en-US" dirty="0" smtClean="0"/>
              <a:t>     </a:t>
            </a:r>
          </a:p>
          <a:p>
            <a:pPr marL="0" indent="0">
              <a:buFont typeface="Wingdings" panose="05000000000000000000" pitchFamily="2" charset="2"/>
              <a:buNone/>
            </a:pPr>
            <a:r>
              <a:rPr lang="en-US" dirty="0" smtClean="0"/>
              <a:t>     </a:t>
            </a:r>
          </a:p>
          <a:p>
            <a:pPr marL="0" indent="0">
              <a:buFont typeface="Wingdings" panose="05000000000000000000" pitchFamily="2" charset="2"/>
              <a:buNone/>
            </a:pPr>
            <a:r>
              <a:rPr lang="en-US" dirty="0" smtClean="0"/>
              <a:t>     </a:t>
            </a:r>
          </a:p>
        </p:txBody>
      </p:sp>
      <p:graphicFrame>
        <p:nvGraphicFramePr>
          <p:cNvPr id="9" name="Table 8"/>
          <p:cNvGraphicFramePr>
            <a:graphicFrameLocks noGrp="1"/>
          </p:cNvGraphicFramePr>
          <p:nvPr>
            <p:extLst>
              <p:ext uri="{D42A27DB-BD31-4B8C-83A1-F6EECF244321}">
                <p14:modId xmlns:p14="http://schemas.microsoft.com/office/powerpoint/2010/main" val="1093009114"/>
              </p:ext>
            </p:extLst>
          </p:nvPr>
        </p:nvGraphicFramePr>
        <p:xfrm>
          <a:off x="1143000" y="2438400"/>
          <a:ext cx="3048000" cy="1646201"/>
        </p:xfrm>
        <a:graphic>
          <a:graphicData uri="http://schemas.openxmlformats.org/drawingml/2006/table">
            <a:tbl>
              <a:tblPr firstRow="1" firstCol="1" bandRow="1">
                <a:tableStyleId>{5940675A-B579-460E-94D1-54222C63F5DA}</a:tableStyleId>
              </a:tblPr>
              <a:tblGrid>
                <a:gridCol w="910138">
                  <a:extLst>
                    <a:ext uri="{9D8B030D-6E8A-4147-A177-3AD203B41FA5}">
                      <a16:colId xmlns:a16="http://schemas.microsoft.com/office/drawing/2014/main" val="20000"/>
                    </a:ext>
                  </a:extLst>
                </a:gridCol>
                <a:gridCol w="952761">
                  <a:extLst>
                    <a:ext uri="{9D8B030D-6E8A-4147-A177-3AD203B41FA5}">
                      <a16:colId xmlns:a16="http://schemas.microsoft.com/office/drawing/2014/main" val="20001"/>
                    </a:ext>
                  </a:extLst>
                </a:gridCol>
                <a:gridCol w="1185101">
                  <a:extLst>
                    <a:ext uri="{9D8B030D-6E8A-4147-A177-3AD203B41FA5}">
                      <a16:colId xmlns:a16="http://schemas.microsoft.com/office/drawing/2014/main" val="20002"/>
                    </a:ext>
                  </a:extLst>
                </a:gridCol>
              </a:tblGrid>
              <a:tr h="524537">
                <a:tc>
                  <a:txBody>
                    <a:bodyPr/>
                    <a:lstStyle/>
                    <a:p>
                      <a:pPr marL="457200" algn="just">
                        <a:lnSpc>
                          <a:spcPct val="115000"/>
                        </a:lnSpc>
                        <a:spcAft>
                          <a:spcPts val="0"/>
                        </a:spcAft>
                      </a:pPr>
                      <a:r>
                        <a:rPr lang="en-IN" sz="1600" dirty="0">
                          <a:effectLst/>
                        </a:rPr>
                        <a:t>A</a:t>
                      </a:r>
                      <a:endParaRPr lang="en-IN" sz="1600" dirty="0">
                        <a:solidFill>
                          <a:schemeClr val="tx1"/>
                        </a:solidFill>
                        <a:effectLst/>
                        <a:latin typeface="Calibri"/>
                        <a:ea typeface="Calibri"/>
                        <a:cs typeface="Times New Roman"/>
                      </a:endParaRPr>
                    </a:p>
                  </a:txBody>
                  <a:tcPr marL="68580" marR="68580" marT="0" marB="0"/>
                </a:tc>
                <a:tc>
                  <a:txBody>
                    <a:bodyPr/>
                    <a:lstStyle/>
                    <a:p>
                      <a:pPr marL="457200" algn="just">
                        <a:lnSpc>
                          <a:spcPct val="115000"/>
                        </a:lnSpc>
                        <a:spcAft>
                          <a:spcPts val="0"/>
                        </a:spcAft>
                      </a:pPr>
                      <a:r>
                        <a:rPr lang="en-IN" sz="1600" dirty="0">
                          <a:effectLst/>
                        </a:rPr>
                        <a:t>B</a:t>
                      </a:r>
                      <a:endParaRPr lang="en-IN" sz="1600" dirty="0">
                        <a:solidFill>
                          <a:schemeClr val="tx1"/>
                        </a:solidFill>
                        <a:effectLst/>
                        <a:latin typeface="Calibri"/>
                        <a:ea typeface="Calibri"/>
                        <a:cs typeface="Times New Roman"/>
                      </a:endParaRPr>
                    </a:p>
                  </a:txBody>
                  <a:tcPr marL="68580" marR="68580" marT="0" marB="0"/>
                </a:tc>
                <a:tc>
                  <a:txBody>
                    <a:bodyPr/>
                    <a:lstStyle/>
                    <a:p>
                      <a:pPr marL="457200" algn="just">
                        <a:lnSpc>
                          <a:spcPct val="115000"/>
                        </a:lnSpc>
                        <a:spcAft>
                          <a:spcPts val="0"/>
                        </a:spcAft>
                      </a:pPr>
                      <a:r>
                        <a:rPr lang="en-IN" sz="1600" dirty="0">
                          <a:effectLst/>
                        </a:rPr>
                        <a:t>Y</a:t>
                      </a:r>
                      <a:endParaRPr lang="en-IN" sz="1600" dirty="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49866">
                <a:tc>
                  <a:txBody>
                    <a:bodyPr/>
                    <a:lstStyle/>
                    <a:p>
                      <a:pPr marL="457200" algn="just">
                        <a:lnSpc>
                          <a:spcPct val="115000"/>
                        </a:lnSpc>
                        <a:spcAft>
                          <a:spcPts val="0"/>
                        </a:spcAft>
                      </a:pPr>
                      <a:r>
                        <a:rPr lang="en-IN" sz="1600">
                          <a:effectLst/>
                        </a:rPr>
                        <a:t>0</a:t>
                      </a:r>
                      <a:endParaRPr lang="en-IN" sz="1600">
                        <a:solidFill>
                          <a:schemeClr val="tx1"/>
                        </a:solidFill>
                        <a:effectLst/>
                        <a:latin typeface="Calibri"/>
                        <a:ea typeface="Calibri"/>
                        <a:cs typeface="Times New Roman"/>
                      </a:endParaRPr>
                    </a:p>
                  </a:txBody>
                  <a:tcPr marL="68580" marR="68580" marT="0" marB="0"/>
                </a:tc>
                <a:tc>
                  <a:txBody>
                    <a:bodyPr/>
                    <a:lstStyle/>
                    <a:p>
                      <a:pPr marL="457200" algn="just">
                        <a:lnSpc>
                          <a:spcPct val="115000"/>
                        </a:lnSpc>
                        <a:spcAft>
                          <a:spcPts val="0"/>
                        </a:spcAft>
                      </a:pPr>
                      <a:r>
                        <a:rPr lang="en-IN" sz="1600" dirty="0">
                          <a:effectLst/>
                        </a:rPr>
                        <a:t>0</a:t>
                      </a:r>
                      <a:endParaRPr lang="en-IN" sz="1600" dirty="0">
                        <a:solidFill>
                          <a:schemeClr val="tx1"/>
                        </a:solidFill>
                        <a:effectLst/>
                        <a:latin typeface="Calibri"/>
                        <a:ea typeface="Calibri"/>
                        <a:cs typeface="Times New Roman"/>
                      </a:endParaRPr>
                    </a:p>
                  </a:txBody>
                  <a:tcPr marL="68580" marR="68580" marT="0" marB="0"/>
                </a:tc>
                <a:tc>
                  <a:txBody>
                    <a:bodyPr/>
                    <a:lstStyle/>
                    <a:p>
                      <a:pPr marL="457200" algn="just">
                        <a:lnSpc>
                          <a:spcPct val="115000"/>
                        </a:lnSpc>
                        <a:spcAft>
                          <a:spcPts val="0"/>
                        </a:spcAft>
                      </a:pPr>
                      <a:r>
                        <a:rPr lang="en-IN" sz="1600" dirty="0">
                          <a:effectLst/>
                        </a:rPr>
                        <a:t>0</a:t>
                      </a:r>
                      <a:endParaRPr lang="en-IN" sz="1600" dirty="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49866">
                <a:tc>
                  <a:txBody>
                    <a:bodyPr/>
                    <a:lstStyle/>
                    <a:p>
                      <a:pPr marL="457200" algn="just">
                        <a:lnSpc>
                          <a:spcPct val="115000"/>
                        </a:lnSpc>
                        <a:spcAft>
                          <a:spcPts val="0"/>
                        </a:spcAft>
                      </a:pPr>
                      <a:r>
                        <a:rPr lang="en-IN" sz="1600">
                          <a:effectLst/>
                        </a:rPr>
                        <a:t>0</a:t>
                      </a:r>
                      <a:endParaRPr lang="en-IN" sz="1600">
                        <a:solidFill>
                          <a:schemeClr val="tx1"/>
                        </a:solidFill>
                        <a:effectLst/>
                        <a:latin typeface="Calibri"/>
                        <a:ea typeface="Calibri"/>
                        <a:cs typeface="Times New Roman"/>
                      </a:endParaRPr>
                    </a:p>
                  </a:txBody>
                  <a:tcPr marL="68580" marR="68580" marT="0" marB="0"/>
                </a:tc>
                <a:tc>
                  <a:txBody>
                    <a:bodyPr/>
                    <a:lstStyle/>
                    <a:p>
                      <a:pPr marL="457200" algn="just">
                        <a:lnSpc>
                          <a:spcPct val="115000"/>
                        </a:lnSpc>
                        <a:spcAft>
                          <a:spcPts val="0"/>
                        </a:spcAft>
                      </a:pPr>
                      <a:r>
                        <a:rPr lang="en-IN" sz="1600" dirty="0">
                          <a:effectLst/>
                        </a:rPr>
                        <a:t>1</a:t>
                      </a:r>
                      <a:endParaRPr lang="en-IN" sz="1600" dirty="0">
                        <a:solidFill>
                          <a:schemeClr val="tx1"/>
                        </a:solidFill>
                        <a:effectLst/>
                        <a:latin typeface="Calibri"/>
                        <a:ea typeface="Calibri"/>
                        <a:cs typeface="Times New Roman"/>
                      </a:endParaRPr>
                    </a:p>
                  </a:txBody>
                  <a:tcPr marL="68580" marR="68580" marT="0" marB="0"/>
                </a:tc>
                <a:tc>
                  <a:txBody>
                    <a:bodyPr/>
                    <a:lstStyle/>
                    <a:p>
                      <a:pPr marL="457200" algn="just">
                        <a:lnSpc>
                          <a:spcPct val="115000"/>
                        </a:lnSpc>
                        <a:spcAft>
                          <a:spcPts val="0"/>
                        </a:spcAft>
                      </a:pPr>
                      <a:r>
                        <a:rPr lang="en-IN" sz="1600" dirty="0">
                          <a:effectLst/>
                        </a:rPr>
                        <a:t>1</a:t>
                      </a:r>
                      <a:endParaRPr lang="en-IN" sz="1600" dirty="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49866">
                <a:tc>
                  <a:txBody>
                    <a:bodyPr/>
                    <a:lstStyle/>
                    <a:p>
                      <a:pPr marL="457200" algn="just">
                        <a:lnSpc>
                          <a:spcPct val="115000"/>
                        </a:lnSpc>
                        <a:spcAft>
                          <a:spcPts val="0"/>
                        </a:spcAft>
                      </a:pPr>
                      <a:r>
                        <a:rPr lang="en-IN" sz="1600">
                          <a:effectLst/>
                        </a:rPr>
                        <a:t>1</a:t>
                      </a:r>
                      <a:endParaRPr lang="en-IN" sz="1600">
                        <a:solidFill>
                          <a:schemeClr val="tx1"/>
                        </a:solidFill>
                        <a:effectLst/>
                        <a:latin typeface="Calibri"/>
                        <a:ea typeface="Calibri"/>
                        <a:cs typeface="Times New Roman"/>
                      </a:endParaRPr>
                    </a:p>
                  </a:txBody>
                  <a:tcPr marL="68580" marR="68580" marT="0" marB="0"/>
                </a:tc>
                <a:tc>
                  <a:txBody>
                    <a:bodyPr/>
                    <a:lstStyle/>
                    <a:p>
                      <a:pPr marL="457200" algn="just">
                        <a:lnSpc>
                          <a:spcPct val="115000"/>
                        </a:lnSpc>
                        <a:spcAft>
                          <a:spcPts val="0"/>
                        </a:spcAft>
                      </a:pPr>
                      <a:r>
                        <a:rPr lang="en-IN" sz="1600" dirty="0">
                          <a:effectLst/>
                        </a:rPr>
                        <a:t>0</a:t>
                      </a:r>
                      <a:endParaRPr lang="en-IN" sz="1600" dirty="0">
                        <a:solidFill>
                          <a:schemeClr val="tx1"/>
                        </a:solidFill>
                        <a:effectLst/>
                        <a:latin typeface="Calibri"/>
                        <a:ea typeface="Calibri"/>
                        <a:cs typeface="Times New Roman"/>
                      </a:endParaRPr>
                    </a:p>
                  </a:txBody>
                  <a:tcPr marL="68580" marR="68580" marT="0" marB="0"/>
                </a:tc>
                <a:tc>
                  <a:txBody>
                    <a:bodyPr/>
                    <a:lstStyle/>
                    <a:p>
                      <a:pPr marL="457200" algn="just">
                        <a:lnSpc>
                          <a:spcPct val="115000"/>
                        </a:lnSpc>
                        <a:spcAft>
                          <a:spcPts val="0"/>
                        </a:spcAft>
                      </a:pPr>
                      <a:r>
                        <a:rPr lang="en-IN" sz="1600" dirty="0">
                          <a:effectLst/>
                        </a:rPr>
                        <a:t>1</a:t>
                      </a:r>
                      <a:endParaRPr lang="en-IN" sz="1600" dirty="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49866">
                <a:tc>
                  <a:txBody>
                    <a:bodyPr/>
                    <a:lstStyle/>
                    <a:p>
                      <a:pPr marL="457200" algn="just">
                        <a:lnSpc>
                          <a:spcPct val="115000"/>
                        </a:lnSpc>
                        <a:spcAft>
                          <a:spcPts val="0"/>
                        </a:spcAft>
                      </a:pPr>
                      <a:r>
                        <a:rPr lang="en-IN" sz="1600">
                          <a:effectLst/>
                        </a:rPr>
                        <a:t>1</a:t>
                      </a:r>
                      <a:endParaRPr lang="en-IN" sz="1600">
                        <a:solidFill>
                          <a:schemeClr val="tx1"/>
                        </a:solidFill>
                        <a:effectLst/>
                        <a:latin typeface="Calibri"/>
                        <a:ea typeface="Calibri"/>
                        <a:cs typeface="Times New Roman"/>
                      </a:endParaRPr>
                    </a:p>
                  </a:txBody>
                  <a:tcPr marL="68580" marR="68580" marT="0" marB="0"/>
                </a:tc>
                <a:tc>
                  <a:txBody>
                    <a:bodyPr/>
                    <a:lstStyle/>
                    <a:p>
                      <a:pPr marL="457200" algn="just">
                        <a:lnSpc>
                          <a:spcPct val="115000"/>
                        </a:lnSpc>
                        <a:spcAft>
                          <a:spcPts val="0"/>
                        </a:spcAft>
                      </a:pPr>
                      <a:r>
                        <a:rPr lang="en-IN" sz="1600">
                          <a:effectLst/>
                        </a:rPr>
                        <a:t>1</a:t>
                      </a:r>
                      <a:endParaRPr lang="en-IN" sz="1600">
                        <a:solidFill>
                          <a:schemeClr val="tx1"/>
                        </a:solidFill>
                        <a:effectLst/>
                        <a:latin typeface="Calibri"/>
                        <a:ea typeface="Calibri"/>
                        <a:cs typeface="Times New Roman"/>
                      </a:endParaRPr>
                    </a:p>
                  </a:txBody>
                  <a:tcPr marL="68580" marR="68580" marT="0" marB="0"/>
                </a:tc>
                <a:tc>
                  <a:txBody>
                    <a:bodyPr/>
                    <a:lstStyle/>
                    <a:p>
                      <a:pPr marL="457200" algn="just">
                        <a:lnSpc>
                          <a:spcPct val="115000"/>
                        </a:lnSpc>
                        <a:spcAft>
                          <a:spcPts val="0"/>
                        </a:spcAft>
                      </a:pPr>
                      <a:r>
                        <a:rPr lang="en-IN" sz="1600" dirty="0">
                          <a:effectLst/>
                        </a:rPr>
                        <a:t>1</a:t>
                      </a:r>
                      <a:endParaRPr lang="en-IN" sz="1600" dirty="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11" name="TextBox 10"/>
          <p:cNvSpPr txBox="1"/>
          <p:nvPr/>
        </p:nvSpPr>
        <p:spPr>
          <a:xfrm>
            <a:off x="302814" y="990600"/>
            <a:ext cx="8385969" cy="1600438"/>
          </a:xfrm>
          <a:prstGeom prst="rect">
            <a:avLst/>
          </a:prstGeom>
          <a:noFill/>
        </p:spPr>
        <p:txBody>
          <a:bodyPr wrap="square" rtlCol="0">
            <a:spAutoFit/>
          </a:bodyPr>
          <a:lstStyle/>
          <a:p>
            <a:r>
              <a:rPr lang="en-US" sz="2000" b="1" dirty="0"/>
              <a:t>Exercise</a:t>
            </a:r>
            <a:r>
              <a:rPr lang="en-US" sz="2000" b="1" dirty="0" smtClean="0"/>
              <a:t>:</a:t>
            </a:r>
          </a:p>
          <a:p>
            <a:endParaRPr lang="en-US" sz="2000" b="1" dirty="0"/>
          </a:p>
          <a:p>
            <a:pPr lvl="0"/>
            <a:r>
              <a:rPr lang="en-US" sz="2000" dirty="0" smtClean="0">
                <a:solidFill>
                  <a:srgbClr val="CD6400"/>
                </a:solidFill>
              </a:rPr>
              <a:t>1.Consider </a:t>
            </a:r>
            <a:r>
              <a:rPr lang="en-US" sz="2000" dirty="0">
                <a:solidFill>
                  <a:srgbClr val="CD6400"/>
                </a:solidFill>
              </a:rPr>
              <a:t>the truth table of a function. Transfer the outputs to the K map and write the Boolean expression.</a:t>
            </a:r>
            <a:endParaRPr lang="en-IN" sz="2000" dirty="0">
              <a:solidFill>
                <a:srgbClr val="CD6400"/>
              </a:solidFill>
            </a:endParaRPr>
          </a:p>
          <a:p>
            <a:endParaRPr lang="en-IN" dirty="0">
              <a:solidFill>
                <a:srgbClr val="CD6400"/>
              </a:solidFill>
            </a:endParaRPr>
          </a:p>
        </p:txBody>
      </p:sp>
      <p:sp>
        <p:nvSpPr>
          <p:cNvPr id="12" name="TextBox 11"/>
          <p:cNvSpPr txBox="1"/>
          <p:nvPr/>
        </p:nvSpPr>
        <p:spPr>
          <a:xfrm>
            <a:off x="457198" y="4343400"/>
            <a:ext cx="8077202" cy="1323439"/>
          </a:xfrm>
          <a:prstGeom prst="rect">
            <a:avLst/>
          </a:prstGeom>
          <a:noFill/>
        </p:spPr>
        <p:txBody>
          <a:bodyPr wrap="square" rtlCol="0">
            <a:spAutoFit/>
          </a:bodyPr>
          <a:lstStyle/>
          <a:p>
            <a:pPr lvl="0"/>
            <a:r>
              <a:rPr lang="en-US" sz="2000" dirty="0" smtClean="0">
                <a:solidFill>
                  <a:srgbClr val="CD6400"/>
                </a:solidFill>
              </a:rPr>
              <a:t>2. Simplify </a:t>
            </a:r>
            <a:r>
              <a:rPr lang="en-US" sz="2000" dirty="0">
                <a:solidFill>
                  <a:srgbClr val="CD6400"/>
                </a:solidFill>
              </a:rPr>
              <a:t>the following Boolean expressions using K maps.</a:t>
            </a:r>
            <a:endParaRPr lang="en-IN" sz="2000" dirty="0">
              <a:solidFill>
                <a:srgbClr val="CD6400"/>
              </a:solidFill>
            </a:endParaRPr>
          </a:p>
          <a:p>
            <a:pPr lvl="0"/>
            <a:r>
              <a:rPr lang="en-US" sz="2000" dirty="0" smtClean="0">
                <a:solidFill>
                  <a:srgbClr val="CD6400"/>
                </a:solidFill>
              </a:rPr>
              <a:t>     F </a:t>
            </a:r>
            <a:r>
              <a:rPr lang="en-US" sz="2000" dirty="0">
                <a:solidFill>
                  <a:srgbClr val="CD6400"/>
                </a:solidFill>
              </a:rPr>
              <a:t>= </a:t>
            </a:r>
            <a:r>
              <a:rPr lang="en-US" sz="2000" dirty="0" err="1">
                <a:solidFill>
                  <a:srgbClr val="CD6400"/>
                </a:solidFill>
              </a:rPr>
              <a:t>Σm</a:t>
            </a:r>
            <a:r>
              <a:rPr lang="en-US" sz="2000" dirty="0">
                <a:solidFill>
                  <a:srgbClr val="CD6400"/>
                </a:solidFill>
              </a:rPr>
              <a:t>(0,2,4,6)</a:t>
            </a:r>
            <a:endParaRPr lang="en-IN" sz="2000" dirty="0">
              <a:solidFill>
                <a:srgbClr val="CD6400"/>
              </a:solidFill>
            </a:endParaRPr>
          </a:p>
          <a:p>
            <a:pPr lvl="0"/>
            <a:r>
              <a:rPr lang="en-US" sz="2000" dirty="0" smtClean="0">
                <a:solidFill>
                  <a:srgbClr val="CD6400"/>
                </a:solidFill>
              </a:rPr>
              <a:t>     F </a:t>
            </a:r>
            <a:r>
              <a:rPr lang="en-US" sz="2000" dirty="0">
                <a:solidFill>
                  <a:srgbClr val="CD6400"/>
                </a:solidFill>
              </a:rPr>
              <a:t>= </a:t>
            </a:r>
            <a:r>
              <a:rPr lang="en-US" sz="2000" dirty="0" err="1">
                <a:solidFill>
                  <a:srgbClr val="CD6400"/>
                </a:solidFill>
              </a:rPr>
              <a:t>Σm</a:t>
            </a:r>
            <a:r>
              <a:rPr lang="en-US" sz="2000" dirty="0">
                <a:solidFill>
                  <a:srgbClr val="CD6400"/>
                </a:solidFill>
              </a:rPr>
              <a:t>(0,2,4,6) + d( 5,7).</a:t>
            </a:r>
            <a:endParaRPr lang="en-IN" sz="2000" dirty="0">
              <a:solidFill>
                <a:srgbClr val="CD6400"/>
              </a:solidFill>
            </a:endParaRPr>
          </a:p>
          <a:p>
            <a:endParaRPr lang="en-IN" sz="2000" dirty="0">
              <a:solidFill>
                <a:srgbClr val="CD6400"/>
              </a:solidFill>
            </a:endParaRPr>
          </a:p>
        </p:txBody>
      </p:sp>
    </p:spTree>
    <p:extLst>
      <p:ext uri="{BB962C8B-B14F-4D97-AF65-F5344CB8AC3E}">
        <p14:creationId xmlns:p14="http://schemas.microsoft.com/office/powerpoint/2010/main" val="8377219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t>6</a:t>
            </a:fld>
            <a:endParaRPr lang="en-US" dirty="0"/>
          </a:p>
        </p:txBody>
      </p:sp>
      <p:sp>
        <p:nvSpPr>
          <p:cNvPr id="5" name="Content Placeholder 4"/>
          <p:cNvSpPr>
            <a:spLocks noGrp="1"/>
          </p:cNvSpPr>
          <p:nvPr>
            <p:ph idx="1"/>
          </p:nvPr>
        </p:nvSpPr>
        <p:spPr>
          <a:xfrm>
            <a:off x="381000" y="1013617"/>
            <a:ext cx="8229600" cy="4525963"/>
          </a:xfrm>
        </p:spPr>
        <p:txBody>
          <a:bodyPr>
            <a:normAutofit/>
          </a:bodyPr>
          <a:lstStyle/>
          <a:p>
            <a:pPr algn="just"/>
            <a:r>
              <a:rPr lang="en-IN" sz="2600" dirty="0">
                <a:solidFill>
                  <a:srgbClr val="7030A0"/>
                </a:solidFill>
              </a:rPr>
              <a:t>AND Gate</a:t>
            </a:r>
            <a:r>
              <a:rPr lang="en-IN" sz="2600" dirty="0" smtClean="0">
                <a:solidFill>
                  <a:srgbClr val="7030A0"/>
                </a:solidFill>
              </a:rPr>
              <a:t>:</a:t>
            </a:r>
            <a:endParaRPr lang="en-IN" sz="2400" dirty="0">
              <a:solidFill>
                <a:srgbClr val="7030A0"/>
              </a:solidFill>
            </a:endParaRPr>
          </a:p>
          <a:p>
            <a:pPr algn="just"/>
            <a:endParaRPr lang="en-IN" sz="2400" dirty="0" smtClean="0">
              <a:solidFill>
                <a:srgbClr val="7030A0"/>
              </a:solidFill>
            </a:endParaRPr>
          </a:p>
          <a:p>
            <a:pPr algn="just"/>
            <a:endParaRPr lang="en-IN" sz="2400" dirty="0">
              <a:solidFill>
                <a:srgbClr val="7030A0"/>
              </a:solidFill>
            </a:endParaRPr>
          </a:p>
          <a:p>
            <a:pPr algn="just"/>
            <a:endParaRPr lang="en-IN" sz="2400" dirty="0" smtClean="0">
              <a:solidFill>
                <a:srgbClr val="7030A0"/>
              </a:solidFill>
            </a:endParaRPr>
          </a:p>
          <a:p>
            <a:pPr marL="0" indent="0" algn="just">
              <a:buNone/>
            </a:pPr>
            <a:endParaRPr lang="en-IN" sz="2400" dirty="0">
              <a:solidFill>
                <a:srgbClr val="7030A0"/>
              </a:solidFill>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7" name="Object 6"/>
          <p:cNvGraphicFramePr>
            <a:graphicFrameLocks noChangeAspect="1"/>
          </p:cNvGraphicFramePr>
          <p:nvPr>
            <p:extLst>
              <p:ext uri="{D42A27DB-BD31-4B8C-83A1-F6EECF244321}">
                <p14:modId xmlns:p14="http://schemas.microsoft.com/office/powerpoint/2010/main" val="3822551071"/>
              </p:ext>
            </p:extLst>
          </p:nvPr>
        </p:nvGraphicFramePr>
        <p:xfrm>
          <a:off x="1219200" y="1905000"/>
          <a:ext cx="2209800" cy="685800"/>
        </p:xfrm>
        <a:graphic>
          <a:graphicData uri="http://schemas.openxmlformats.org/presentationml/2006/ole">
            <mc:AlternateContent xmlns:mc="http://schemas.openxmlformats.org/markup-compatibility/2006">
              <mc:Choice xmlns:v="urn:schemas-microsoft-com:vml" Requires="v">
                <p:oleObj spid="_x0000_s2220" r:id="rId3" imgW="1801368" imgH="445008" progId="SmartDraw.2">
                  <p:embed/>
                </p:oleObj>
              </mc:Choice>
              <mc:Fallback>
                <p:oleObj r:id="rId3" imgW="1801368" imgH="445008" progId="SmartDraw.2">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905000"/>
                        <a:ext cx="2209800" cy="685800"/>
                      </a:xfrm>
                      <a:prstGeom prst="rect">
                        <a:avLst/>
                      </a:prstGeom>
                      <a:noFill/>
                    </p:spPr>
                  </p:pic>
                </p:oleObj>
              </mc:Fallback>
            </mc:AlternateContent>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289349640"/>
              </p:ext>
            </p:extLst>
          </p:nvPr>
        </p:nvGraphicFramePr>
        <p:xfrm>
          <a:off x="2186609" y="3429000"/>
          <a:ext cx="4267200" cy="2678166"/>
        </p:xfrm>
        <a:graphic>
          <a:graphicData uri="http://schemas.openxmlformats.org/drawingml/2006/table">
            <a:tbl>
              <a:tblPr firstRow="1" firstCol="1" lastRow="1" lastCol="1" bandRow="1" bandCol="1">
                <a:tableStyleId>{5940675A-B579-460E-94D1-54222C63F5DA}</a:tableStyleId>
              </a:tblPr>
              <a:tblGrid>
                <a:gridCol w="14478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446361">
                <a:tc gridSpan="2">
                  <a:txBody>
                    <a:bodyPr/>
                    <a:lstStyle/>
                    <a:p>
                      <a:pPr algn="ctr">
                        <a:lnSpc>
                          <a:spcPct val="115000"/>
                        </a:lnSpc>
                        <a:spcAft>
                          <a:spcPts val="1000"/>
                        </a:spcAft>
                      </a:pPr>
                      <a:r>
                        <a:rPr lang="en-IN" sz="1800" dirty="0">
                          <a:effectLst/>
                        </a:rPr>
                        <a:t>Input</a:t>
                      </a:r>
                      <a:endParaRPr lang="en-IN" sz="1800" dirty="0">
                        <a:solidFill>
                          <a:schemeClr val="tx1"/>
                        </a:solidFill>
                        <a:effectLst/>
                        <a:latin typeface="Calibri"/>
                        <a:ea typeface="Calibri"/>
                        <a:cs typeface="Times New Roman"/>
                      </a:endParaRPr>
                    </a:p>
                  </a:txBody>
                  <a:tcPr marL="68580" marR="68580" marT="0" marB="0" anchor="ctr"/>
                </a:tc>
                <a:tc hMerge="1">
                  <a:txBody>
                    <a:bodyPr/>
                    <a:lstStyle/>
                    <a:p>
                      <a:endParaRPr lang="en-IN"/>
                    </a:p>
                  </a:txBody>
                  <a:tcPr/>
                </a:tc>
                <a:tc>
                  <a:txBody>
                    <a:bodyPr/>
                    <a:lstStyle/>
                    <a:p>
                      <a:pPr algn="ctr">
                        <a:lnSpc>
                          <a:spcPct val="115000"/>
                        </a:lnSpc>
                        <a:spcAft>
                          <a:spcPts val="1000"/>
                        </a:spcAft>
                      </a:pPr>
                      <a:r>
                        <a:rPr lang="en-IN" sz="1800">
                          <a:effectLst/>
                        </a:rPr>
                        <a:t>Output</a:t>
                      </a:r>
                      <a:endParaRPr lang="en-IN" sz="180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446361">
                <a:tc>
                  <a:txBody>
                    <a:bodyPr/>
                    <a:lstStyle/>
                    <a:p>
                      <a:pPr algn="ctr">
                        <a:lnSpc>
                          <a:spcPct val="115000"/>
                        </a:lnSpc>
                        <a:spcAft>
                          <a:spcPts val="1000"/>
                        </a:spcAft>
                      </a:pPr>
                      <a:r>
                        <a:rPr lang="en-IN" sz="1800">
                          <a:effectLst/>
                        </a:rPr>
                        <a:t>A</a:t>
                      </a:r>
                      <a:endParaRPr lang="en-IN" sz="180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1800" dirty="0">
                          <a:effectLst/>
                        </a:rPr>
                        <a:t>B</a:t>
                      </a:r>
                      <a:endParaRPr lang="en-IN" sz="18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1800" dirty="0">
                          <a:effectLst/>
                        </a:rPr>
                        <a:t>Y=A.B</a:t>
                      </a:r>
                      <a:endParaRPr lang="en-IN" sz="1800"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446361">
                <a:tc>
                  <a:txBody>
                    <a:bodyPr/>
                    <a:lstStyle/>
                    <a:p>
                      <a:pPr algn="ctr">
                        <a:lnSpc>
                          <a:spcPct val="115000"/>
                        </a:lnSpc>
                        <a:spcAft>
                          <a:spcPts val="1000"/>
                        </a:spcAft>
                      </a:pPr>
                      <a:r>
                        <a:rPr lang="en-IN" sz="1800" dirty="0">
                          <a:effectLst/>
                        </a:rPr>
                        <a:t>0</a:t>
                      </a:r>
                      <a:endParaRPr lang="en-IN" sz="18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1800" dirty="0">
                          <a:effectLst/>
                        </a:rPr>
                        <a:t>0</a:t>
                      </a:r>
                      <a:endParaRPr lang="en-IN" sz="18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1800" dirty="0">
                          <a:effectLst/>
                        </a:rPr>
                        <a:t>0</a:t>
                      </a:r>
                      <a:endParaRPr lang="en-IN" sz="1800"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2"/>
                  </a:ext>
                </a:extLst>
              </a:tr>
              <a:tr h="446361">
                <a:tc>
                  <a:txBody>
                    <a:bodyPr/>
                    <a:lstStyle/>
                    <a:p>
                      <a:pPr algn="ctr">
                        <a:lnSpc>
                          <a:spcPct val="115000"/>
                        </a:lnSpc>
                        <a:spcAft>
                          <a:spcPts val="1000"/>
                        </a:spcAft>
                      </a:pPr>
                      <a:r>
                        <a:rPr lang="en-IN" sz="1800" dirty="0">
                          <a:effectLst/>
                        </a:rPr>
                        <a:t>0</a:t>
                      </a:r>
                      <a:endParaRPr lang="en-IN" sz="18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1800" dirty="0">
                          <a:effectLst/>
                        </a:rPr>
                        <a:t>1</a:t>
                      </a:r>
                      <a:endParaRPr lang="en-IN" sz="18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1800" dirty="0">
                          <a:effectLst/>
                        </a:rPr>
                        <a:t>0</a:t>
                      </a:r>
                      <a:endParaRPr lang="en-IN" sz="1800"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3"/>
                  </a:ext>
                </a:extLst>
              </a:tr>
              <a:tr h="446361">
                <a:tc>
                  <a:txBody>
                    <a:bodyPr/>
                    <a:lstStyle/>
                    <a:p>
                      <a:pPr algn="ctr">
                        <a:lnSpc>
                          <a:spcPct val="115000"/>
                        </a:lnSpc>
                        <a:spcAft>
                          <a:spcPts val="1000"/>
                        </a:spcAft>
                      </a:pPr>
                      <a:r>
                        <a:rPr lang="en-IN" sz="1800" dirty="0">
                          <a:effectLst/>
                        </a:rPr>
                        <a:t>1</a:t>
                      </a:r>
                      <a:endParaRPr lang="en-IN" sz="18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1800">
                          <a:effectLst/>
                        </a:rPr>
                        <a:t>0</a:t>
                      </a:r>
                      <a:endParaRPr lang="en-IN" sz="180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1800" dirty="0">
                          <a:effectLst/>
                        </a:rPr>
                        <a:t>0</a:t>
                      </a:r>
                      <a:endParaRPr lang="en-IN" sz="1800"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4"/>
                  </a:ext>
                </a:extLst>
              </a:tr>
              <a:tr h="446361">
                <a:tc>
                  <a:txBody>
                    <a:bodyPr/>
                    <a:lstStyle/>
                    <a:p>
                      <a:pPr algn="ctr">
                        <a:lnSpc>
                          <a:spcPct val="115000"/>
                        </a:lnSpc>
                        <a:spcAft>
                          <a:spcPts val="1000"/>
                        </a:spcAft>
                      </a:pPr>
                      <a:r>
                        <a:rPr lang="en-IN" sz="1800">
                          <a:effectLst/>
                        </a:rPr>
                        <a:t>1</a:t>
                      </a:r>
                      <a:endParaRPr lang="en-IN" sz="180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1800">
                          <a:effectLst/>
                        </a:rPr>
                        <a:t>1</a:t>
                      </a:r>
                      <a:endParaRPr lang="en-IN" sz="180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1800" dirty="0">
                          <a:effectLst/>
                        </a:rPr>
                        <a:t>1</a:t>
                      </a:r>
                      <a:endParaRPr lang="en-IN" sz="1800"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5"/>
                  </a:ext>
                </a:extLst>
              </a:tr>
            </a:tbl>
          </a:graphicData>
        </a:graphic>
      </p:graphicFrame>
      <p:sp>
        <p:nvSpPr>
          <p:cNvPr id="9" name="Rectangle 1"/>
          <p:cNvSpPr>
            <a:spLocks noChangeArrowheads="1"/>
          </p:cNvSpPr>
          <p:nvPr/>
        </p:nvSpPr>
        <p:spPr bwMode="auto">
          <a:xfrm>
            <a:off x="2219739" y="2953434"/>
            <a:ext cx="4267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Table: Truth table for two input OR gate</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Title 2"/>
          <p:cNvSpPr>
            <a:spLocks noGrp="1"/>
          </p:cNvSpPr>
          <p:nvPr>
            <p:ph type="title"/>
          </p:nvPr>
        </p:nvSpPr>
        <p:spPr/>
        <p:txBody>
          <a:bodyPr/>
          <a:lstStyle/>
          <a:p>
            <a:r>
              <a:rPr lang="en-US" dirty="0" smtClean="0"/>
              <a:t>Logic Gates</a:t>
            </a:r>
            <a:endParaRPr 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1210456348"/>
              </p:ext>
            </p:extLst>
          </p:nvPr>
        </p:nvGraphicFramePr>
        <p:xfrm>
          <a:off x="5715000" y="1200834"/>
          <a:ext cx="2514600" cy="1752600"/>
        </p:xfrm>
        <a:graphic>
          <a:graphicData uri="http://schemas.openxmlformats.org/presentationml/2006/ole">
            <mc:AlternateContent xmlns:mc="http://schemas.openxmlformats.org/markup-compatibility/2006">
              <mc:Choice xmlns:v="urn:schemas-microsoft-com:vml" Requires="v">
                <p:oleObj spid="_x0000_s2221" r:id="rId5" imgW="1883664" imgH="1581912" progId="SmartDraw.2">
                  <p:embed/>
                </p:oleObj>
              </mc:Choice>
              <mc:Fallback>
                <p:oleObj r:id="rId5" imgW="1883664" imgH="1581912" progId="SmartDraw.2">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0" y="1200834"/>
                        <a:ext cx="2514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09831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t>7</a:t>
            </a:fld>
            <a:endParaRPr lang="en-US" dirty="0"/>
          </a:p>
        </p:txBody>
      </p:sp>
      <p:sp>
        <p:nvSpPr>
          <p:cNvPr id="5" name="Content Placeholder 4"/>
          <p:cNvSpPr>
            <a:spLocks noGrp="1"/>
          </p:cNvSpPr>
          <p:nvPr>
            <p:ph idx="1"/>
          </p:nvPr>
        </p:nvSpPr>
        <p:spPr>
          <a:xfrm>
            <a:off x="457200" y="1219200"/>
            <a:ext cx="8229600" cy="4525963"/>
          </a:xfrm>
        </p:spPr>
        <p:txBody>
          <a:bodyPr>
            <a:normAutofit/>
          </a:bodyPr>
          <a:lstStyle/>
          <a:p>
            <a:r>
              <a:rPr lang="en-IN" sz="2600" dirty="0">
                <a:solidFill>
                  <a:srgbClr val="002060"/>
                </a:solidFill>
              </a:rPr>
              <a:t>Not Gate (Inverter</a:t>
            </a:r>
            <a:r>
              <a:rPr lang="en-IN" sz="2600" dirty="0" smtClean="0">
                <a:solidFill>
                  <a:srgbClr val="002060"/>
                </a:solidFill>
              </a:rPr>
              <a:t>):</a:t>
            </a:r>
            <a:endParaRPr lang="en-IN" sz="2600" dirty="0">
              <a:solidFill>
                <a:srgbClr val="002060"/>
              </a:solidFill>
            </a:endParaRPr>
          </a:p>
        </p:txBody>
      </p:sp>
      <p:sp>
        <p:nvSpPr>
          <p:cNvPr id="6" name="Title 2"/>
          <p:cNvSpPr>
            <a:spLocks noGrp="1"/>
          </p:cNvSpPr>
          <p:nvPr>
            <p:ph type="title"/>
          </p:nvPr>
        </p:nvSpPr>
        <p:spPr/>
        <p:txBody>
          <a:bodyPr/>
          <a:lstStyle/>
          <a:p>
            <a:r>
              <a:rPr lang="en-US" dirty="0" smtClean="0"/>
              <a:t>Logic Gates</a:t>
            </a:r>
            <a:endParaRPr lang="en-US"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7" name="Table 6"/>
          <p:cNvGraphicFramePr>
            <a:graphicFrameLocks noGrp="1"/>
          </p:cNvGraphicFramePr>
          <p:nvPr>
            <p:extLst>
              <p:ext uri="{D42A27DB-BD31-4B8C-83A1-F6EECF244321}">
                <p14:modId xmlns:p14="http://schemas.microsoft.com/office/powerpoint/2010/main" val="4097374727"/>
              </p:ext>
            </p:extLst>
          </p:nvPr>
        </p:nvGraphicFramePr>
        <p:xfrm>
          <a:off x="2743200" y="3962400"/>
          <a:ext cx="3124200" cy="2133600"/>
        </p:xfrm>
        <a:graphic>
          <a:graphicData uri="http://schemas.openxmlformats.org/drawingml/2006/table">
            <a:tbl>
              <a:tblPr firstRow="1" firstCol="1" lastRow="1" lastCol="1" bandRow="1" bandCol="1">
                <a:tableStyleId>{5940675A-B579-460E-94D1-54222C63F5DA}</a:tableStyleId>
              </a:tblPr>
              <a:tblGrid>
                <a:gridCol w="1522045">
                  <a:extLst>
                    <a:ext uri="{9D8B030D-6E8A-4147-A177-3AD203B41FA5}">
                      <a16:colId xmlns:a16="http://schemas.microsoft.com/office/drawing/2014/main" val="20000"/>
                    </a:ext>
                  </a:extLst>
                </a:gridCol>
                <a:gridCol w="1602155">
                  <a:extLst>
                    <a:ext uri="{9D8B030D-6E8A-4147-A177-3AD203B41FA5}">
                      <a16:colId xmlns:a16="http://schemas.microsoft.com/office/drawing/2014/main" val="20001"/>
                    </a:ext>
                  </a:extLst>
                </a:gridCol>
              </a:tblGrid>
              <a:tr h="533400">
                <a:tc>
                  <a:txBody>
                    <a:bodyPr/>
                    <a:lstStyle/>
                    <a:p>
                      <a:pPr algn="ctr">
                        <a:lnSpc>
                          <a:spcPct val="115000"/>
                        </a:lnSpc>
                        <a:spcAft>
                          <a:spcPts val="1000"/>
                        </a:spcAft>
                      </a:pPr>
                      <a:r>
                        <a:rPr lang="en-IN" sz="2000" dirty="0">
                          <a:effectLst/>
                        </a:rPr>
                        <a:t>Input</a:t>
                      </a:r>
                      <a:endParaRPr lang="en-IN" sz="20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2000" dirty="0">
                          <a:effectLst/>
                        </a:rPr>
                        <a:t>output</a:t>
                      </a:r>
                      <a:endParaRPr lang="en-IN" sz="2000"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533400">
                <a:tc>
                  <a:txBody>
                    <a:bodyPr/>
                    <a:lstStyle/>
                    <a:p>
                      <a:pPr algn="ctr">
                        <a:lnSpc>
                          <a:spcPct val="115000"/>
                        </a:lnSpc>
                        <a:spcAft>
                          <a:spcPts val="1000"/>
                        </a:spcAft>
                      </a:pPr>
                      <a:r>
                        <a:rPr lang="en-IN" sz="2000">
                          <a:effectLst/>
                        </a:rPr>
                        <a:t>A</a:t>
                      </a:r>
                      <a:endParaRPr lang="en-IN" sz="200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2000" dirty="0">
                          <a:effectLst/>
                        </a:rPr>
                        <a:t>Y= </a:t>
                      </a:r>
                      <a:endParaRPr lang="en-IN" sz="2000"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533400">
                <a:tc>
                  <a:txBody>
                    <a:bodyPr/>
                    <a:lstStyle/>
                    <a:p>
                      <a:pPr algn="ctr">
                        <a:lnSpc>
                          <a:spcPct val="115000"/>
                        </a:lnSpc>
                        <a:spcAft>
                          <a:spcPts val="1000"/>
                        </a:spcAft>
                      </a:pPr>
                      <a:r>
                        <a:rPr lang="en-IN" sz="2000" dirty="0">
                          <a:effectLst/>
                        </a:rPr>
                        <a:t>0</a:t>
                      </a:r>
                      <a:endParaRPr lang="en-IN" sz="20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2000" dirty="0">
                          <a:effectLst/>
                        </a:rPr>
                        <a:t>1</a:t>
                      </a:r>
                      <a:endParaRPr lang="en-IN" sz="2000"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2"/>
                  </a:ext>
                </a:extLst>
              </a:tr>
              <a:tr h="533400">
                <a:tc>
                  <a:txBody>
                    <a:bodyPr/>
                    <a:lstStyle/>
                    <a:p>
                      <a:pPr algn="ctr">
                        <a:lnSpc>
                          <a:spcPct val="115000"/>
                        </a:lnSpc>
                        <a:spcAft>
                          <a:spcPts val="1000"/>
                        </a:spcAft>
                      </a:pPr>
                      <a:r>
                        <a:rPr lang="en-IN" sz="2000">
                          <a:effectLst/>
                        </a:rPr>
                        <a:t>1</a:t>
                      </a:r>
                      <a:endParaRPr lang="en-IN" sz="200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2000" dirty="0">
                          <a:effectLst/>
                        </a:rPr>
                        <a:t>0</a:t>
                      </a:r>
                      <a:endParaRPr lang="en-IN" sz="2000"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3"/>
                  </a:ext>
                </a:extLst>
              </a:tr>
            </a:tbl>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652430763"/>
              </p:ext>
            </p:extLst>
          </p:nvPr>
        </p:nvGraphicFramePr>
        <p:xfrm>
          <a:off x="3395870" y="2116452"/>
          <a:ext cx="337930" cy="342149"/>
        </p:xfrm>
        <a:graphic>
          <a:graphicData uri="http://schemas.openxmlformats.org/presentationml/2006/ole">
            <mc:AlternateContent xmlns:mc="http://schemas.openxmlformats.org/markup-compatibility/2006">
              <mc:Choice xmlns:v="urn:schemas-microsoft-com:vml" Requires="v">
                <p:oleObj spid="_x0000_s6384" name="Equation" r:id="rId3" imgW="152268" imgH="203024" progId="Equation.3">
                  <p:embed/>
                </p:oleObj>
              </mc:Choice>
              <mc:Fallback>
                <p:oleObj name="Equation" r:id="rId3" imgW="152268" imgH="203024"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5870" y="2116452"/>
                        <a:ext cx="337930" cy="342149"/>
                      </a:xfrm>
                      <a:prstGeom prst="rect">
                        <a:avLst/>
                      </a:prstGeom>
                      <a:noFill/>
                    </p:spPr>
                  </p:pic>
                </p:oleObj>
              </mc:Fallback>
            </mc:AlternateContent>
          </a:graphicData>
        </a:graphic>
      </p:graphicFrame>
      <p:sp>
        <p:nvSpPr>
          <p:cNvPr id="9" name="TextBox 8"/>
          <p:cNvSpPr txBox="1"/>
          <p:nvPr/>
        </p:nvSpPr>
        <p:spPr>
          <a:xfrm>
            <a:off x="3200400" y="3429000"/>
            <a:ext cx="3352800" cy="646331"/>
          </a:xfrm>
          <a:prstGeom prst="rect">
            <a:avLst/>
          </a:prstGeom>
          <a:noFill/>
        </p:spPr>
        <p:txBody>
          <a:bodyPr wrap="square" rtlCol="0">
            <a:spAutoFit/>
          </a:bodyPr>
          <a:lstStyle/>
          <a:p>
            <a:r>
              <a:rPr lang="en-IN" dirty="0"/>
              <a:t>Truth Table for NOT gate</a:t>
            </a:r>
          </a:p>
          <a:p>
            <a:endParaRPr lang="en-IN" dirty="0"/>
          </a:p>
        </p:txBody>
      </p:sp>
      <p:sp>
        <p:nvSpPr>
          <p:cNvPr id="10" name="TextBox 9"/>
          <p:cNvSpPr txBox="1"/>
          <p:nvPr/>
        </p:nvSpPr>
        <p:spPr>
          <a:xfrm>
            <a:off x="3173895" y="2086089"/>
            <a:ext cx="152400" cy="369332"/>
          </a:xfrm>
          <a:prstGeom prst="rect">
            <a:avLst/>
          </a:prstGeom>
          <a:noFill/>
        </p:spPr>
        <p:txBody>
          <a:bodyPr wrap="square" rtlCol="0">
            <a:spAutoFit/>
          </a:bodyPr>
          <a:lstStyle/>
          <a:p>
            <a:r>
              <a:rPr lang="en-US" dirty="0" smtClean="0"/>
              <a:t>=</a:t>
            </a:r>
            <a:endParaRPr lang="en-IN" dirty="0"/>
          </a:p>
        </p:txBody>
      </p:sp>
      <p:pic>
        <p:nvPicPr>
          <p:cNvPr id="11" name="Picture 10"/>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930244"/>
            <a:ext cx="2133600" cy="681022"/>
          </a:xfrm>
          <a:prstGeom prst="rect">
            <a:avLst/>
          </a:prstGeom>
          <a:noFill/>
          <a:ln>
            <a:noFill/>
          </a:ln>
        </p:spPr>
      </p:pic>
      <p:graphicFrame>
        <p:nvGraphicFramePr>
          <p:cNvPr id="3" name="Object 2"/>
          <p:cNvGraphicFramePr>
            <a:graphicFrameLocks noChangeAspect="1"/>
          </p:cNvGraphicFramePr>
          <p:nvPr>
            <p:extLst>
              <p:ext uri="{D42A27DB-BD31-4B8C-83A1-F6EECF244321}">
                <p14:modId xmlns:p14="http://schemas.microsoft.com/office/powerpoint/2010/main" val="3533409505"/>
              </p:ext>
            </p:extLst>
          </p:nvPr>
        </p:nvGraphicFramePr>
        <p:xfrm>
          <a:off x="5410200" y="1470655"/>
          <a:ext cx="2667000" cy="1600200"/>
        </p:xfrm>
        <a:graphic>
          <a:graphicData uri="http://schemas.openxmlformats.org/presentationml/2006/ole">
            <mc:AlternateContent xmlns:mc="http://schemas.openxmlformats.org/markup-compatibility/2006">
              <mc:Choice xmlns:v="urn:schemas-microsoft-com:vml" Requires="v">
                <p:oleObj spid="_x0000_s6385" r:id="rId6" imgW="1600200" imgH="1563624" progId="SmartDraw.2">
                  <p:embed/>
                </p:oleObj>
              </mc:Choice>
              <mc:Fallback>
                <p:oleObj r:id="rId6" imgW="1600200" imgH="1563624" progId="SmartDraw.2">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0200" y="1470655"/>
                        <a:ext cx="2667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47369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t>8</a:t>
            </a:fld>
            <a:endParaRPr lang="en-US" dirty="0"/>
          </a:p>
        </p:txBody>
      </p:sp>
      <p:sp>
        <p:nvSpPr>
          <p:cNvPr id="5" name="Content Placeholder 4"/>
          <p:cNvSpPr>
            <a:spLocks noGrp="1"/>
          </p:cNvSpPr>
          <p:nvPr>
            <p:ph idx="1"/>
          </p:nvPr>
        </p:nvSpPr>
        <p:spPr>
          <a:xfrm>
            <a:off x="342900" y="914400"/>
            <a:ext cx="8458200" cy="5486400"/>
          </a:xfrm>
        </p:spPr>
        <p:txBody>
          <a:bodyPr>
            <a:normAutofit/>
          </a:bodyPr>
          <a:lstStyle/>
          <a:p>
            <a:pPr algn="just"/>
            <a:r>
              <a:rPr lang="en-IN" sz="2600" dirty="0">
                <a:solidFill>
                  <a:srgbClr val="002060"/>
                </a:solidFill>
              </a:rPr>
              <a:t>NAND Gate: </a:t>
            </a:r>
            <a:r>
              <a:rPr lang="en-IN" sz="2400" dirty="0">
                <a:solidFill>
                  <a:srgbClr val="002060"/>
                </a:solidFill>
              </a:rPr>
              <a:t>The output of a NAND gate is LOW only when all inputs are HIGH and output of the NAND is HIGH if one or more inputs are LOW</a:t>
            </a:r>
            <a:r>
              <a:rPr lang="en-IN" sz="2400" dirty="0" smtClean="0">
                <a:solidFill>
                  <a:srgbClr val="002060"/>
                </a:solidFill>
              </a:rPr>
              <a:t>.</a:t>
            </a:r>
          </a:p>
          <a:p>
            <a:pPr algn="just"/>
            <a:endParaRPr lang="en-US" sz="2400" dirty="0">
              <a:solidFill>
                <a:srgbClr val="002060"/>
              </a:solidFill>
            </a:endParaRPr>
          </a:p>
          <a:p>
            <a:pPr algn="just"/>
            <a:endParaRPr lang="en-US" sz="2600" dirty="0" smtClean="0">
              <a:solidFill>
                <a:srgbClr val="002060"/>
              </a:solidFill>
            </a:endParaRPr>
          </a:p>
          <a:p>
            <a:pPr marL="0" indent="0" algn="just">
              <a:buNone/>
            </a:pPr>
            <a:endParaRPr lang="en-IN" sz="2600" dirty="0" smtClean="0">
              <a:solidFill>
                <a:srgbClr val="002060"/>
              </a:solidFill>
            </a:endParaRPr>
          </a:p>
          <a:p>
            <a:pPr algn="just"/>
            <a:r>
              <a:rPr lang="en-IN" sz="2600" dirty="0" smtClean="0">
                <a:solidFill>
                  <a:srgbClr val="002060"/>
                </a:solidFill>
              </a:rPr>
              <a:t>NOR </a:t>
            </a:r>
            <a:r>
              <a:rPr lang="en-IN" sz="2600" dirty="0">
                <a:solidFill>
                  <a:srgbClr val="002060"/>
                </a:solidFill>
              </a:rPr>
              <a:t>Gate: </a:t>
            </a:r>
            <a:r>
              <a:rPr lang="en-IN" sz="2400" dirty="0">
                <a:solidFill>
                  <a:srgbClr val="002060"/>
                </a:solidFill>
              </a:rPr>
              <a:t>The output of the NOR gate is HIGH only when all the inputs are LOW.</a:t>
            </a:r>
          </a:p>
          <a:p>
            <a:pPr algn="just"/>
            <a:endParaRPr lang="en-IN" sz="2600" dirty="0">
              <a:solidFill>
                <a:srgbClr val="002060"/>
              </a:solidFill>
            </a:endParaRPr>
          </a:p>
          <a:p>
            <a:endParaRPr lang="en-IN" sz="2600" dirty="0">
              <a:solidFill>
                <a:srgbClr val="00206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6" name="Object 5"/>
          <p:cNvGraphicFramePr>
            <a:graphicFrameLocks noChangeAspect="1"/>
          </p:cNvGraphicFramePr>
          <p:nvPr>
            <p:extLst>
              <p:ext uri="{D42A27DB-BD31-4B8C-83A1-F6EECF244321}">
                <p14:modId xmlns:p14="http://schemas.microsoft.com/office/powerpoint/2010/main" val="539008027"/>
              </p:ext>
            </p:extLst>
          </p:nvPr>
        </p:nvGraphicFramePr>
        <p:xfrm>
          <a:off x="2971800" y="2057400"/>
          <a:ext cx="2324100" cy="714375"/>
        </p:xfrm>
        <a:graphic>
          <a:graphicData uri="http://schemas.openxmlformats.org/presentationml/2006/ole">
            <mc:AlternateContent xmlns:mc="http://schemas.openxmlformats.org/markup-compatibility/2006">
              <mc:Choice xmlns:v="urn:schemas-microsoft-com:vml" Requires="v">
                <p:oleObj spid="_x0000_s3346" r:id="rId3" imgW="1906524" imgH="490728" progId="SmartDraw.2">
                  <p:embed/>
                </p:oleObj>
              </mc:Choice>
              <mc:Fallback>
                <p:oleObj r:id="rId3" imgW="1906524" imgH="490728" progId="SmartDraw.2">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2057400"/>
                        <a:ext cx="2324100" cy="714375"/>
                      </a:xfrm>
                      <a:prstGeom prst="rect">
                        <a:avLst/>
                      </a:prstGeom>
                      <a:noFill/>
                    </p:spPr>
                  </p:pic>
                </p:oleObj>
              </mc:Fallback>
            </mc:AlternateContent>
          </a:graphicData>
        </a:graphic>
      </p:graphicFrame>
      <p:sp>
        <p:nvSpPr>
          <p:cNvPr id="7" name="Rectangle 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Title 2"/>
          <p:cNvSpPr>
            <a:spLocks noGrp="1"/>
          </p:cNvSpPr>
          <p:nvPr>
            <p:ph type="title"/>
          </p:nvPr>
        </p:nvSpPr>
        <p:spPr/>
        <p:txBody>
          <a:bodyPr/>
          <a:lstStyle/>
          <a:p>
            <a:pPr>
              <a:tabLst>
                <a:tab pos="2597150" algn="l"/>
              </a:tabLst>
            </a:pPr>
            <a:r>
              <a:rPr lang="en-US" dirty="0" smtClean="0"/>
              <a:t>Universal Gates</a:t>
            </a:r>
            <a:endParaRPr lang="en-US" dirty="0"/>
          </a:p>
        </p:txBody>
      </p:sp>
      <p:sp>
        <p:nvSpPr>
          <p:cNvPr id="1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1" name="Object 10"/>
          <p:cNvGraphicFramePr>
            <a:graphicFrameLocks noChangeAspect="1"/>
          </p:cNvGraphicFramePr>
          <p:nvPr>
            <p:extLst>
              <p:ext uri="{D42A27DB-BD31-4B8C-83A1-F6EECF244321}">
                <p14:modId xmlns:p14="http://schemas.microsoft.com/office/powerpoint/2010/main" val="1496277140"/>
              </p:ext>
            </p:extLst>
          </p:nvPr>
        </p:nvGraphicFramePr>
        <p:xfrm>
          <a:off x="3048000" y="4114800"/>
          <a:ext cx="2343150" cy="838200"/>
        </p:xfrm>
        <a:graphic>
          <a:graphicData uri="http://schemas.openxmlformats.org/presentationml/2006/ole">
            <mc:AlternateContent xmlns:mc="http://schemas.openxmlformats.org/markup-compatibility/2006">
              <mc:Choice xmlns:v="urn:schemas-microsoft-com:vml" Requires="v">
                <p:oleObj spid="_x0000_s3347" r:id="rId5" imgW="1783080" imgH="505968" progId="SmartDraw.2">
                  <p:embed/>
                </p:oleObj>
              </mc:Choice>
              <mc:Fallback>
                <p:oleObj r:id="rId5" imgW="1783080" imgH="505968" progId="SmartDraw.2">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4114800"/>
                        <a:ext cx="2343150" cy="838200"/>
                      </a:xfrm>
                      <a:prstGeom prst="rect">
                        <a:avLst/>
                      </a:prstGeom>
                      <a:noFill/>
                    </p:spPr>
                  </p:pic>
                </p:oleObj>
              </mc:Fallback>
            </mc:AlternateContent>
          </a:graphicData>
        </a:graphic>
      </p:graphicFrame>
      <p:sp>
        <p:nvSpPr>
          <p:cNvPr id="13" name="TextBox 12"/>
          <p:cNvSpPr txBox="1"/>
          <p:nvPr/>
        </p:nvSpPr>
        <p:spPr>
          <a:xfrm>
            <a:off x="367748" y="5105400"/>
            <a:ext cx="8623852" cy="523220"/>
          </a:xfrm>
          <a:prstGeom prst="rect">
            <a:avLst/>
          </a:prstGeom>
          <a:noFill/>
        </p:spPr>
        <p:txBody>
          <a:bodyPr wrap="square" rtlCol="0">
            <a:spAutoFit/>
          </a:bodyPr>
          <a:lstStyle/>
          <a:p>
            <a:pPr algn="just"/>
            <a:r>
              <a:rPr lang="en-US" sz="2800" dirty="0" smtClean="0"/>
              <a:t>Universal gates: </a:t>
            </a:r>
            <a:r>
              <a:rPr lang="en-IN" sz="2400" dirty="0" smtClean="0">
                <a:solidFill>
                  <a:srgbClr val="A85000"/>
                </a:solidFill>
              </a:rPr>
              <a:t>NAND </a:t>
            </a:r>
            <a:r>
              <a:rPr lang="en-IN" sz="2400" dirty="0">
                <a:solidFill>
                  <a:srgbClr val="A85000"/>
                </a:solidFill>
              </a:rPr>
              <a:t>and NOR gates are called Universal </a:t>
            </a:r>
            <a:r>
              <a:rPr lang="en-IN" sz="2400" dirty="0" smtClean="0">
                <a:solidFill>
                  <a:srgbClr val="A85000"/>
                </a:solidFill>
              </a:rPr>
              <a:t>gates.   </a:t>
            </a:r>
          </a:p>
        </p:txBody>
      </p:sp>
      <mc:AlternateContent xmlns:mc="http://schemas.openxmlformats.org/markup-compatibility/2006" xmlns:p14="http://schemas.microsoft.com/office/powerpoint/2010/main">
        <mc:Choice Requires="p14">
          <p:contentPart p14:bwMode="auto" r:id="rId7">
            <p14:nvContentPartPr>
              <p14:cNvPr id="2" name="Ink 1"/>
              <p14:cNvContentPartPr/>
              <p14:nvPr/>
            </p14:nvContentPartPr>
            <p14:xfrm>
              <a:off x="514440" y="1284120"/>
              <a:ext cx="8476920" cy="4835160"/>
            </p14:xfrm>
          </p:contentPart>
        </mc:Choice>
        <mc:Fallback xmlns="">
          <p:pic>
            <p:nvPicPr>
              <p:cNvPr id="2" name="Ink 1"/>
              <p:cNvPicPr/>
              <p:nvPr/>
            </p:nvPicPr>
            <p:blipFill>
              <a:blip r:embed="rId8"/>
              <a:stretch>
                <a:fillRect/>
              </a:stretch>
            </p:blipFill>
            <p:spPr>
              <a:xfrm>
                <a:off x="499320" y="1269360"/>
                <a:ext cx="8507520" cy="4865760"/>
              </a:xfrm>
              <a:prstGeom prst="rect">
                <a:avLst/>
              </a:prstGeom>
            </p:spPr>
          </p:pic>
        </mc:Fallback>
      </mc:AlternateContent>
    </p:spTree>
    <p:extLst>
      <p:ext uri="{BB962C8B-B14F-4D97-AF65-F5344CB8AC3E}">
        <p14:creationId xmlns:p14="http://schemas.microsoft.com/office/powerpoint/2010/main" val="18473692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pPr/>
              <a:t>9</a:t>
            </a:fld>
            <a:endParaRPr lang="en-US"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506160" y="1181520"/>
              <a:ext cx="8165880" cy="4650120"/>
            </p14:xfrm>
          </p:contentPart>
        </mc:Choice>
        <mc:Fallback xmlns="">
          <p:pic>
            <p:nvPicPr>
              <p:cNvPr id="2" name="Ink 1"/>
              <p:cNvPicPr/>
              <p:nvPr/>
            </p:nvPicPr>
            <p:blipFill>
              <a:blip r:embed="rId3"/>
              <a:stretch>
                <a:fillRect/>
              </a:stretch>
            </p:blipFill>
            <p:spPr>
              <a:xfrm>
                <a:off x="490320" y="1165680"/>
                <a:ext cx="8197560" cy="4682160"/>
              </a:xfrm>
              <a:prstGeom prst="rect">
                <a:avLst/>
              </a:prstGeom>
            </p:spPr>
          </p:pic>
        </mc:Fallback>
      </mc:AlternateContent>
    </p:spTree>
    <p:extLst>
      <p:ext uri="{BB962C8B-B14F-4D97-AF65-F5344CB8AC3E}">
        <p14:creationId xmlns:p14="http://schemas.microsoft.com/office/powerpoint/2010/main" val="42018191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3ACEB14D7C914C9A66454C530220F9" ma:contentTypeVersion="16" ma:contentTypeDescription="Create a new document." ma:contentTypeScope="" ma:versionID="9fb385c8b5795119783711c503c667ec">
  <xsd:schema xmlns:xsd="http://www.w3.org/2001/XMLSchema" xmlns:xs="http://www.w3.org/2001/XMLSchema" xmlns:p="http://schemas.microsoft.com/office/2006/metadata/properties" xmlns:ns2="803c8e6e-8136-4d7d-af1c-024f8e6687c9" xmlns:ns3="6464b784-94fc-4d5d-8912-f9bf35373677" targetNamespace="http://schemas.microsoft.com/office/2006/metadata/properties" ma:root="true" ma:fieldsID="3e1a8678d2ebc7280d1a30e07dc0f506" ns2:_="" ns3:_="">
    <xsd:import namespace="803c8e6e-8136-4d7d-af1c-024f8e6687c9"/>
    <xsd:import namespace="6464b784-94fc-4d5d-8912-f9bf353736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LengthInSeconds" minOccurs="0"/>
                <xsd:element ref="ns2:MediaServiceDateTaken" minOccurs="0"/>
                <xsd:element ref="ns3:SharedWithUsers" minOccurs="0"/>
                <xsd:element ref="ns3:SharedWithDetails" minOccurs="0"/>
                <xsd:element ref="ns2:Modifiedby"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3c8e6e-8136-4d7d-af1c-024f8e6687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Modifiedby" ma:index="20" nillable="true" ma:displayName="Modified by" ma:format="Dropdown" ma:list="UserInfo" ma:SharePointGroup="0" ma:internalName="Modified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464b784-94fc-4d5d-8912-f9bf3537367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0e379b9-577f-4df9-8fd5-5ffd8b75bf6a}" ma:internalName="TaxCatchAll" ma:showField="CatchAllData" ma:web="6464b784-94fc-4d5d-8912-f9bf353736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3c8e6e-8136-4d7d-af1c-024f8e6687c9">
      <Terms xmlns="http://schemas.microsoft.com/office/infopath/2007/PartnerControls"/>
    </lcf76f155ced4ddcb4097134ff3c332f>
    <TaxCatchAll xmlns="6464b784-94fc-4d5d-8912-f9bf35373677" xsi:nil="true"/>
    <Modifiedby xmlns="803c8e6e-8136-4d7d-af1c-024f8e6687c9">
      <UserInfo>
        <DisplayName/>
        <AccountId xsi:nil="true"/>
        <AccountType/>
      </UserInfo>
    </Modifiedby>
  </documentManagement>
</p:properties>
</file>

<file path=customXml/itemProps1.xml><?xml version="1.0" encoding="utf-8"?>
<ds:datastoreItem xmlns:ds="http://schemas.openxmlformats.org/officeDocument/2006/customXml" ds:itemID="{9BB82DBC-A54E-4388-A1A3-F3BA3C0CA9A8}"/>
</file>

<file path=customXml/itemProps2.xml><?xml version="1.0" encoding="utf-8"?>
<ds:datastoreItem xmlns:ds="http://schemas.openxmlformats.org/officeDocument/2006/customXml" ds:itemID="{0C8437D1-06E6-4336-AA99-E76766A26C28}"/>
</file>

<file path=customXml/itemProps3.xml><?xml version="1.0" encoding="utf-8"?>
<ds:datastoreItem xmlns:ds="http://schemas.openxmlformats.org/officeDocument/2006/customXml" ds:itemID="{F77B8EDD-3E18-4BE5-9DC7-1658592F97F7}"/>
</file>

<file path=docProps/app.xml><?xml version="1.0" encoding="utf-8"?>
<Properties xmlns="http://schemas.openxmlformats.org/officeDocument/2006/extended-properties" xmlns:vt="http://schemas.openxmlformats.org/officeDocument/2006/docPropsVTypes">
  <TotalTime>1114</TotalTime>
  <Words>2578</Words>
  <Application>Microsoft Office PowerPoint</Application>
  <PresentationFormat>On-screen Show (4:3)</PresentationFormat>
  <Paragraphs>601</Paragraphs>
  <Slides>57</Slides>
  <Notes>12</Notes>
  <HiddenSlides>1</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3</vt:i4>
      </vt:variant>
      <vt:variant>
        <vt:lpstr>Slide Titles</vt:lpstr>
      </vt:variant>
      <vt:variant>
        <vt:i4>57</vt:i4>
      </vt:variant>
    </vt:vector>
  </HeadingPairs>
  <TitlesOfParts>
    <vt:vector size="65" baseType="lpstr">
      <vt:lpstr>Arial</vt:lpstr>
      <vt:lpstr>Calibri</vt:lpstr>
      <vt:lpstr>Times New Roman</vt:lpstr>
      <vt:lpstr>Wingdings</vt:lpstr>
      <vt:lpstr>Office Theme</vt:lpstr>
      <vt:lpstr>Picture</vt:lpstr>
      <vt:lpstr>SmartDraw.2</vt:lpstr>
      <vt:lpstr>Equation</vt:lpstr>
      <vt:lpstr>PART-II</vt:lpstr>
      <vt:lpstr>Boolean Algebra &amp; Logic gates</vt:lpstr>
      <vt:lpstr>Logic Gates</vt:lpstr>
      <vt:lpstr>Logic Gates</vt:lpstr>
      <vt:lpstr>Logic Gates</vt:lpstr>
      <vt:lpstr>Logic Gates</vt:lpstr>
      <vt:lpstr>Logic Gates</vt:lpstr>
      <vt:lpstr>Universal Gates</vt:lpstr>
      <vt:lpstr>PowerPoint Presentation</vt:lpstr>
      <vt:lpstr>Universal Gates</vt:lpstr>
      <vt:lpstr>PowerPoint Presentation</vt:lpstr>
      <vt:lpstr>PowerPoint Presentation</vt:lpstr>
      <vt:lpstr>Logic Gates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Minterm and Maxterm Notation</vt:lpstr>
      <vt:lpstr>SOP Example</vt:lpstr>
      <vt:lpstr>Implementation</vt:lpstr>
      <vt:lpstr>POS Example</vt:lpstr>
      <vt:lpstr>Implementation</vt:lpstr>
      <vt:lpstr>Write the SOP &amp; POS representation</vt:lpstr>
      <vt:lpstr>Building logic circuits using Boolean expression</vt:lpstr>
      <vt:lpstr>Combinational circuits</vt:lpstr>
      <vt:lpstr>PowerPoint Presentation</vt:lpstr>
      <vt:lpstr>PowerPoint Presentation</vt:lpstr>
      <vt:lpstr>PowerPoint Presentation</vt:lpstr>
      <vt:lpstr>PowerPoint Presentation</vt:lpstr>
      <vt:lpstr>PowerPoint Presentation</vt:lpstr>
      <vt:lpstr>KARNAUGH MAP  (K – MAP)</vt:lpstr>
      <vt:lpstr>                        KARNAUGH MAP  (K – MAP)</vt:lpstr>
      <vt:lpstr>PowerPoint Presentation</vt:lpstr>
      <vt:lpstr>PowerPoint Presentation</vt:lpstr>
      <vt:lpstr>PowerPoint Presentation</vt:lpstr>
      <vt:lpstr>                        KARNAUGH MAP  (K – MAP)</vt:lpstr>
      <vt:lpstr>                        KARNAUGH MAP  (K – MAP)</vt:lpstr>
      <vt:lpstr>                        KARNAUGH MAP  (K – MAP)</vt:lpstr>
      <vt:lpstr>                        KARNAUGH MAP  (K – MAP)</vt:lpstr>
      <vt:lpstr>                        KARNAUGH MAP  (K – MAP)</vt:lpstr>
      <vt:lpstr>                        KARNAUGH MAP  (K – MAP)</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Faculty</dc:creator>
  <cp:lastModifiedBy>MAHE</cp:lastModifiedBy>
  <cp:revision>129</cp:revision>
  <dcterms:created xsi:type="dcterms:W3CDTF">2014-05-17T08:44:36Z</dcterms:created>
  <dcterms:modified xsi:type="dcterms:W3CDTF">2022-06-02T06:45:41Z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0x010100A82D9C3AB1FCE54FB530FD6FD79EF86F</vt:lpwstr>
  </property>
</Properties>
</file>