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5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56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ink/ink33.xml" ContentType="application/inkml+xml"/>
  <Override PartName="/ppt/ink/ink23.xml" ContentType="application/inkml+xml"/>
  <Override PartName="/ppt/ink/ink22.xml" ContentType="application/inkml+xml"/>
  <Override PartName="/ppt/ink/ink21.xml" ContentType="application/inkml+xml"/>
  <Override PartName="/ppt/ink/ink20.xml" ContentType="application/inkml+xml"/>
  <Override PartName="/ppt/ink/ink19.xml" ContentType="application/inkml+xml"/>
  <Override PartName="/ppt/ink/ink18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32.xml" ContentType="application/inkml+xml"/>
  <Override PartName="/ppt/ink/ink31.xml" ContentType="application/inkml+xml"/>
  <Override PartName="/ppt/ink/ink30.xml" ContentType="application/inkml+xml"/>
  <Override PartName="/ppt/ink/ink29.xml" ContentType="application/inkml+xml"/>
  <Override PartName="/ppt/ink/ink28.xml" ContentType="application/inkml+xml"/>
  <Override PartName="/ppt/ink/ink27.xml" ContentType="application/inkml+xml"/>
  <Override PartName="/ppt/ink/ink17.xml" ContentType="application/inkml+xml"/>
  <Override PartName="/ppt/ink/ink15.xml" ContentType="application/inkml+xml"/>
  <Override PartName="/ppt/ink/ink6.xml" ContentType="application/inkml+xml"/>
  <Override PartName="/ppt/ink/ink5.xml" ContentType="application/inkml+xml"/>
  <Override PartName="/ppt/ink/ink4.xml" ContentType="application/inkml+xml"/>
  <Override PartName="/ppt/ink/ink3.xml" ContentType="application/inkml+xml"/>
  <Override PartName="/ppt/ink/ink2.xml" ContentType="application/inkml+xml"/>
  <Override PartName="/ppt/ink/ink1.xml" ContentType="application/inkml+xml"/>
  <Override PartName="/ppt/ink/ink16.xml" ContentType="application/inkml+xml"/>
  <Override PartName="/ppt/ink/ink7.xml" ContentType="application/inkml+xml"/>
  <Override PartName="/ppt/ink/ink9.xml" ContentType="application/inkml+xml"/>
  <Override PartName="/ppt/ink/ink14.xml" ContentType="application/inkml+xml"/>
  <Override PartName="/ppt/ink/ink13.xml" ContentType="application/inkml+xml"/>
  <Override PartName="/ppt/ink/ink12.xml" ContentType="application/inkml+xml"/>
  <Override PartName="/ppt/ink/ink11.xml" ContentType="application/inkml+xml"/>
  <Override PartName="/ppt/ink/ink10.xml" ContentType="application/inkml+xml"/>
  <Override PartName="/ppt/ink/ink8.xml" ContentType="application/inkml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7" r:id="rId10"/>
    <p:sldId id="262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7" r:id="rId28"/>
    <p:sldId id="288" r:id="rId29"/>
    <p:sldId id="289" r:id="rId30"/>
    <p:sldId id="290" r:id="rId31"/>
    <p:sldId id="291" r:id="rId32"/>
    <p:sldId id="311" r:id="rId33"/>
    <p:sldId id="292" r:id="rId34"/>
    <p:sldId id="293" r:id="rId35"/>
    <p:sldId id="294" r:id="rId36"/>
    <p:sldId id="312" r:id="rId37"/>
    <p:sldId id="295" r:id="rId38"/>
    <p:sldId id="313" r:id="rId39"/>
    <p:sldId id="296" r:id="rId40"/>
    <p:sldId id="314" r:id="rId41"/>
    <p:sldId id="297" r:id="rId42"/>
    <p:sldId id="315" r:id="rId43"/>
    <p:sldId id="298" r:id="rId44"/>
    <p:sldId id="316" r:id="rId45"/>
    <p:sldId id="306" r:id="rId46"/>
    <p:sldId id="299" r:id="rId47"/>
    <p:sldId id="318" r:id="rId48"/>
    <p:sldId id="300" r:id="rId49"/>
    <p:sldId id="319" r:id="rId50"/>
    <p:sldId id="301" r:id="rId51"/>
    <p:sldId id="302" r:id="rId52"/>
    <p:sldId id="303" r:id="rId53"/>
    <p:sldId id="305" r:id="rId54"/>
    <p:sldId id="307" r:id="rId55"/>
    <p:sldId id="308" r:id="rId56"/>
    <p:sldId id="309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22T04:58:54.5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5265 877 1408 0,'0'0'242'15,"0"0"-179"-15,0 0-12 0,0 0-8 16,0 0-13-16,0 0-7 15,0 0-3-15,0-14-2 16,0 11-3-16,0 3-4 16,0 0-3-16,0 0-2 15,0 0-1-15,0 0-2 16,0 0-1-16,0 0-1 16,0 0-1-16,0 0 0 15,0 15-1-15,0 6 1 16,0 6 0-16,0 5 0 15,0 3 1-15,3 3-2 16,0 5 2-16,3 2-1 0,-2-1 1 16,4 4-1-16,-2-6 0 15,1-1 0-15,-1-5 0 16,0 0 0-16,0-4 0 16,0-2 0-16,3-2 0 15,-5-5 0-15,1-2 0 16,-2-3 0-16,0-2 0 15,2-4 0-15,-4-3 0 16,2-2 0-16,-2-4 0 16,-1-1 0-16,0-2 0 15,0 0-4-15,0 0-3 16,0 0-12-16,2-5-35 16,-2-9-146-16</inkml:trace>
  <inkml:trace contextRef="#ctx0" brushRef="#br0" timeOffset="345.0742">5165 1344 1562 0,'0'0'250'0,"0"0"-236"15,0 0-5-15,0 0 7 0,0 0-2 16,0 0 8-16,27 45-9 16,-5-15-5-16,-1 2-5 15,3 1 0-15,-2-6-2 16,-1-6-1 0,0-6 0-16,-3-9 1 0,1-3 1 15,-2-3 4-15,2 0 5 16,1-21-2-16,-1-12-4 15,2-6-2-15,0-7-3 16,1 0 1-16,2 5-1 16,10 4-7-16,4 5-17 15,6 4-77-15</inkml:trace>
  <inkml:trace contextRef="#ctx0" brushRef="#br0" timeOffset="2132.6567">11998 843 232 0,'0'0'1580'0,"0"0"-1566"16,0 0 5-16,0 0 6 15,0 0 5-15,0 0-11 16,0 0-6-16,-21-16-4 16,21 14-2-16,0 2 1 15,0 0 0-15,-3 0-4 16,2 0 0-16,1 0-3 15,0 0-1-15,0 0 0 16,0 5-1-16,-2 11 0 16,1 10 0-16,-1 5 1 0,2 6 2 15,0 4-2 1,0 1 0-16,0 3 0 0,0 3 0 16,0 1 0-1,0 0 0-15,0-2 0 0,0-3 0 16,0-3 1-16,0-4-1 15,0-1 0-15,0-7-1 16,0-4 1-16,-3-6 0 16,3-9 0-16,0-3-1 15,0-4 0-15,0-3-6 16,0 0-1-16,0 0-5 16,0 0-19-16,0-8-50 15</inkml:trace>
  <inkml:trace contextRef="#ctx0" brushRef="#br0" timeOffset="2552.6675">11685 1339 1645 0,'0'0'197'0,"0"0"-191"16,0 0-6 0,0 0 0-16,0 0 11 0,0 0 4 15,32 67-7-15,-12-39-1 16,1 6-5-16,1 4 0 15,3-6 1-15,1-3 1 16,0-12 0-16,-3-3-2 16,1-11 1-16,-2-3 10 15,0 0 0-15,3-8-5 16,0-15 0-16,6-10-5 16,2-12 1-16,0-9-1 15,5-1-3-15,1 7 2 16,-3 9-2-16,-1 12-2 15,-6 4-14-15,-6 6-50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23T03:45:21.399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F7E8312A-0389-41B4-B556-190A19478816}" emma:medium="tactile" emma:mode="ink">
          <msink:context xmlns:msink="http://schemas.microsoft.com/ink/2010/main" type="inkDrawing" rotatedBoundingBox="2331,16508 2504,836 2532,837 2360,16509" shapeName="Line">
            <msink:destinationLink direction="with" ref="{BB5DA5A8-88A5-4205-9EBF-737AACA83975}"/>
            <msink:destinationLink direction="with" ref="{1C7D34ED-FA6F-43FE-944E-9C7A58AEB294}"/>
          </msink:context>
        </emma:interpretation>
      </emma:emma>
    </inkml:annotationXML>
    <inkml:trace contextRef="#ctx0" brushRef="#br0">165 0 313 0,'0'0'87'0,"0"0"-37"16,0 0 121-16,0 0-100 16,0 0 245-16,0 0-272 15,0 0 162-15,0 0-10 16,0 17-120-16,0-17-34 15,0 0-23-15,-5 4-7 16,5-4 4-16,0 0 3 0,0 0-1 16,0 0-4-16,0 0 5 15,0 1 0-15,0-1-3 16,0 0-7-16,0 0-3 16,0 0 3-16,0 0 3 0,0 0 4 15,0 2 8-15,0-2-12 16,0 0-3-1,0 0 4-15,0 0-1 16,0 0-4-16,0 0-3 16,0 0-2-16,0 0 1 15,0 2-1-15,0-2-2 16,0 0 1-16,0 0-2 16,0 0 0-16,0 0 0 15,0 3 1-15,0-3 1 0,0 0 1 16,0 0 1-16,0 0 1 15,0 0 0-15,0 2-2 16,0-2 0-16,0 0-1 16,0 1 0-16,0-1 0 15,0 0 1-15,0 3 0 16,0-3 0 0,0 1-2-16,0 3 1 15,0-1 3-15,0 5 2 16,0-4-3-16,0 2 0 0,0 2-1 15,0 1-1 1,0 6-1-16,0 8 0 0,0 5 0 16,0 6 0-16,0 4-1 15,0-2 1-15,0 3 0 0,0 2 0 16,0 0 0-16,0-3 1 16,0 2 0-16,0-5-2 15,0-1 2-15,0 0-1 16,0 1-1-16,0 0 1 15,0-3 0-15,0 1-1 16,0 2 1-16,0 3 0 0,0-3 0 16,0 4-1-16,0 1 1 15,0-2-1-15,0 2 0 16,0 4 1-16,0 0-1 16,0 5 1-16,0 0 0 15,0 0-1-15,0 1 0 16,0 1 1-1,-3-6-1-15,3 2 0 16,0 0 1-16,0-6-1 16,-1 12 0-16,1 3 2 0,0 8-2 15,0 1 2 1,0 1-1-16,0 2 3 0,0 0-4 16,-4 3 1-16,4 11-1 15,0 5 2-15,0 5-1 0,0 3-1 16,0 4 2-16,0 5 0 15,0 5-2-15,0 8 0 16,-4 2 1-16,2 0 0 16,2 3 0-16,-3 3-1 15,3 1 1-15,0 2 2 16,0 0-2 0,0 9 1-16,0 1 0 15,-2 3-1-15,2 2 0 16,-3-4 0-16,1 3 0 15,-1-3-1-15,2 4 0 16,-3-4 1-16,3 0-1 16,1-1 3-16,-3-2-2 15,3 0 0-15,0 4 0 0,0 5 1 16,-2 5-1-16,2 4 1 16,-3-1 1-16,-2 1 0 0,3 0-2 15,-1 0 1-15,1-3-1 16,2-2 0-16,-3-3 0 15,3 6-1-15,-1 9 1 16,-3 3-1-16,0 9 1 0,4 3-1 16,0 2 0-16,0-2 2 15,-5 2 0-15,2 0-1 16,1 2 0-16,-3 4-1 16,2 6 2-16,3 0-2 15,-2 1 0-15,-1-3 0 16,2-4 0-1,-3-5 0-15,3-2 1 16,-2-4-2-16,1 0 2 16,-1 0-1-16,1 3 0 15,2-1 0-15,-5-1 0 16,2-7 0-16,2-8 0 0,-3-3 0 16,4-16 0-16,-1-11 0 15,-3-8 1-15,3-7-1 0,1-8-1 16,-3-4 1-16,3-4 1 15,-2 2-1-15,-1-5 0 16,3-1 0-16,-5-8 0 16,5-5 0-16,-5-8 0 15,5-11 1-15,0-2-1 16,0-10 0 15,-3-1 0-31,3-6 0 0,0-7 0 0,0 2 0 16,0-7 0-16,0-1 0 15,0-1 1-15,0-5-1 16,0 1 0-16,0-2 0 16,0 2 1-16,0 2-1 15,0-2-1-15,0 1 1 16,0 0 0-16,0 1 0 16,0 6 0-16,0-1 0 0,0 5 0 0,0 0 0 15,0 4 0-15,0 2 0 16,-2 5 0-16,2 2 2 15,0-2-2-15,0 3-1 32,-3-5 0-32,3-2 2 0,0 2-2 15,0-4 3-15,0 1-2 16,0-3 0-16,0 0-1 16,0-2 1-16,0 3 0 15,0-3 0-15,0-2 0 16,0 0 0-16,0-3-1 15,0-2 2-15,0-5-1 0,0-4 0 16,0-6 0-16,0-3 0 16,0-7 0-16,0 1 0 15,0-5 0-15,-1 0 0 16,1 0 0-16,0-1 0 16,0 6 1-16,0-3-2 0,0 1 2 15,0 3-2-15,0-4 1 0,0 2 0 16,-4-2 0-1,4 2 0-15,0-6 0 0,0 0 0 16,0 0 0-16,0 0 1 16,0 0-1-16,0 1 1 15,0-1-1-15,0 2 0 16,0 3 0 0,0 2 0-16,0 5 0 15,0-1 0-15,0 5 1 16,0 2-2-16,-1-3 1 15,1 0 0-15,0 2 0 16,-3 5 1-16,3 4-2 16,0 5 1-16,0-3 0 15,0-6 1-15,0 2-1 0,0-2 0 16,0 7 0-16,0-2 0 16,0 3 0-16,0-1 0 15,0-2 0-15,-2 3-1 16,2-4 2-16,0-3-1 0,0-5 0 15,0-6 0-15,0 0 0 32,0-3 1-32,0 4-1 0,0-2 0 15,0 1 0-15,0 2 0 16,0-5-1-16,0-2 1 16,0 0 0-16,0-3 1 15,0-1-1-15,0-3 0 16,0 1 0-16,0-1 0 15,0 0 0-15,0 0 0 0,0 0-1 16,0 0 1-16,0 0 0 16,0 0 0-16,0 0-2 15,0 5 1-15,0-1 0 16,0 2 0 0,0 1-2-16,0 1-1 15,0-3 2-15,0 0-1 16,0-1 0-16,0-3 1 15,0-1-1-15,0 3 1 16,0-3 1-16,0 4 1 0,0-4 0 16,0 0 0-16,0 0 0 15,0 4 0-15,0-3 0 16,0 2 0-16,0 0 0 16,0 0 1-16,0-2-2 0,0 2 1 15,0-3 0-15,0 0 0 16,0 0 0-16,0 0 0 15,0 0 0-15,0 0 0 16,0 1 0-16,0-1 0 16,0 0 0-16,0 0 0 15,0 0 0-15,0 3 0 0,0 2 0 16,0-1 0-16,0-1 0 16,0 1 0-16,0-4 0 15,0 2 0-15,0-1 1 0,0 3-1 16,0-4 0-16,0 0 0 15,0 0 0-15,0 0 0 16,0 0 0 0,0 0 0-16,0 0-4 15,0 0-10-15,0 0-3 16,0 0-2-16,0 0-4 16,0-14-34-16,0-17-74 15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23T03:45:29.340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4053DEC2-D432-4ADD-B53C-5FF6BEA634EE}" emma:medium="tactile" emma:mode="ink">
          <msink:context xmlns:msink="http://schemas.microsoft.com/ink/2010/main" type="inkDrawing" rotatedBoundingBox="5654,16812 5859,1153 5989,1154 5784,16813" semanticType="verticalRange" shapeName="Line">
            <msink:sourceLink direction="with" ref="{2F4D3C19-2283-4BC2-BB38-E47F0366A541}"/>
            <msink:destinationLink direction="with" ref="{C187161A-FDBA-4378-9B9B-E2CCAA1F920F}"/>
            <msink:destinationLink direction="with" ref="{2D8A902A-8070-4847-8AC4-59C1C2375000}"/>
            <msink:destinationLink direction="from" ref="{9BEF2E4D-CFA9-489A-815F-4CDE210A7DAA}"/>
          </msink:context>
        </emma:interpretation>
      </emma:emma>
    </inkml:annotationXML>
    <inkml:trace contextRef="#ctx0" brushRef="#br0">330-2 150 0,'0'0'1330'0,"0"0"-1265"31,0 0 11-31,0 0-31 0,0 0-14 16,0 0-8-16,-30 0-5 16,22 0 4-16,3 0-4 15,0 0 0-15,-3 0-7 16,6 0-4-16,-1 0 2 15,2 0 0-15,1 0 0 16,0 0-1-16,0 0-1 0,0 0 2 16,0 0-1-16,0 0-1 15,0 0-2-15,0 0-2 16,0 0-1-16,-4 0 0 16,4 0 0-16,0 0 1 15,0 0 0-15,-1 0 2 16,1 3-2-1,-3-3-1-15,3 0 1 16,0 0 0-16,-2 4-1 0,2-3 0 16,0-1-1-16,0 3-1 15,0 1 0-15,0 7 0 16,0 6 0-16,-3 12 0 16,3 8 1-16,0 11-1 15,0 7 3-15,0 4-2 0,0 7 0 16,0 2 0-16,0 6-1 15,0 6 1-15,0 5 0 16,-2 2-1-16,2-3 0 16,-3 6 0-16,1 3 0 15,2 4 0-15,-3-2 0 16,1 2 0 0,2-6 1-16,-3-5-1 15,2-4 2-15,1-10-2 16,0-5 1-16,0-6 1 15,-4-3 0-15,4-7 0 16,0-6-1-16,-1-12-1 16,1-7 0-16,0-7 1 0,0-5-1 15,0-1 0-15,0 0 1 16,0-4-2-16,-3-5 2 0,3 0-1 16,0-4 0-16,0 0 0 15,0 0 0-15,0 0 0 16,0 0 1-16,0 0-1 15,0 0 0-15,0 10 0 16,0 7 0-16,0 3 0 0,0 0 1 16,0-1-1-16,0 0 0 15,0 2 0-15,0-2 0 16,0 8 1-16,0 1-1 16,-2 5 2-16,-1 4 2 15,3 5 5-15,0 3-6 16,0 6-1-1,0 6-2-15,0 2 2 16,0 5 1-16,0 3-2 16,0 3 1-16,0 0-1 15,0 7 0-15,0 3 0 0,0 3 0 16,0 0 0 0,0 0 0-16,0-1-1 0,0 5 0 15,-5 3 2-15,5 7-1 16,0 6-1-16,0 4 2 0,-5-1-1 15,5 0 0-15,0 4 2 16,-3 4-2-16,-2 2 1 16,5-3-1-16,-1 3-1 15,-3-6 1-15,4-1-1 16,0 2 0 0,-1-5 1-16,1 2 0 15,-3 2 0-15,3 2 0 16,-2 1-1-16,2 3 1 15,0-2 0-15,0-5-1 16,-3 8 1-16,3-4-1 16,-2 2 1-16,-3 1-1 15,2-4 0-15,2 1 0 0,-3-4 1 16,4-3 0-16,-1-3 0 16,-3-4-1-16,4 4 1 15,-1 9 0-15,-2 5-1 0,3-3 2 16,-2 2-1-16,-1-3-1 15,1-1 2-15,-1 4-2 16,3 2 0-16,0-3 1 16,0-1-1-16,-2-2 1 0,2-2-1 15,-3 5 3-15,3-2-2 16,0 2 0-16,-1 11-1 16,1 1 1-16,-4 0-1 15,4-1 0-15,-4 0 1 16,4-2-1-1,-4 3 1-15,0 2-2 16,2-2 1-16,-1-5 0 16,1 0 0-16,2-2 0 15,-3-3 0-15,1-1 0 16,2-2 1-16,-3 5-1 16,2-3 0-16,-3 0 0 15,4-4 0-15,-1-5 0 0,1 3 0 16,0-6 1-16,-3 0-1 15,3-4 0-15,-2-4 0 16,2 1 1-16,0-2-1 0,-3 5 0 16,3-2 0-16,0 0 0 15,-2-7 0-15,2 2-1 16,-3 1 2 0,1 1-1-16,2-7 0 15,-3-5 0-15,3-2-1 16,0-3 1-16,0 3 0 15,0-2 1-15,-2-1-1 16,2-3 0-16,-3-4 0 16,3 1 0-16,0 0 0 15,-1-2 0-15,1 0 0 0,-4-4 0 16,4-2 1-16,0-4-1 16,0 0-1-16,-1-4 1 15,1-3 0-15,0-4 0 16,0 1 0-16,-3-3 0 15,3 2 0-15,-2-1 0 16,2 3 0-16,-3 0 0 0,3 2 0 16,0-4 0-16,-5 2 0 0,5-4 0 15,0-7 0 1,0-1 0-16,0-4 0 0,0-2 0 16,0 0 1-16,0 0-1 15,0 5 0-15,0 3 0 16,-3 0 0-1,3 2 0-15,0 1 0 16,-2-11 0-16,2-2 0 16,0-5 0-16,0-3 0 15,0-1 0-15,0 0-1 16,-3-1 1-16,3 3 0 16,0 2 0-16,0-2-1 15,0-6 1-15,0 0 0 0,0-2 1 16,0-6-1-16,0 0 0 15,0 1 0-15,0-6 0 16,0 0 0-16,0 0 0 16,0-2 0-16,0 0 0 15,0 2 0-15,0 0 0 16,0 4-1 0,0 6 1-16,0 1 0 15,0 1 0-15,0-1 0 0,0-3 0 16,-2-3 0-16,-1-3 0 15,2 1 0-15,1-4-1 16,0 2 1-16,0-1 0 16,0 7 0-16,0 2 0 15,0 5 0-15,0 3 0 0,0 4 0 16,0 4 0-16,0-3 1 16,0-1-2-16,0 0 1 15,0-12 0-15,0-5 0 16,0-2-1-16,0-6 1 15,0 3 0-15,0-4 0 16,0 1-1 0,0 6 1-16,0 3 0 15,0 3 0-15,0 4 0 16,0-3 0-16,0-2 0 16,0-2-1-16,0-6 1 15,0-1 0-15,0-1 0 16,0-2-1-16,0 0-1 15,0 0-1-15,-4 0 2 0,4 0 0 0,0 0 0 16,0 0-1-16,0 0-2 16,0 0-3-16,0 0-4 15,0 0-8-15,0-15-3 16,0-27-31-16,-4-24-107 16,-17-24 76-16,-11-8-261 15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23T03:45:35.566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6C09C2F8-EA37-41D3-9DD7-886B1D6BE490}" emma:medium="tactile" emma:mode="ink">
          <msink:context xmlns:msink="http://schemas.microsoft.com/ink/2010/main" type="inkDrawing" rotatedBoundingBox="8591,17030 9014,619 9108,621 8685,17032" semanticType="verticalRange" shapeName="Line">
            <msink:sourceLink direction="with" ref="{97BD88A2-00B6-43DD-A63E-A8C02C2AF1FB}"/>
          </msink:context>
        </emma:interpretation>
      </emma:emma>
    </inkml:annotationXML>
    <inkml:trace contextRef="#ctx0" brushRef="#br0">461 867 1105 0,'0'0'252'0,"0"0"-179"0,0 0-73 16,0 0-7-16,0 0-61 15,0 0 66-15,0 0 2 16,0 0 208-16,0 0-104 15,0 0-89-15,0 0-9 16,0 0 5-16,0 0 6 0,0 0-8 16,0 0-3-16,0 3 1 15,0-3 0-15,0 0 7 16,0 0 1-16,0 0-1 16,0 0 0-16,0 0-3 15,0 0-4-15,0 0-1 16,0 0-2-1,0 0-2-15,0 0-1 16,0 0 1-16,0 0-1 16,0 1 0-16,0-1 0 15,0 5 0-15,0 2 3 16,0-1 3-16,0-1 0 0,0 5-5 16,0-1 3-16,0-6 2 15,0 2 2-15,0-3-2 0,0-2 1 16,0 0-1-16,0 0-2 15,0 0 3-15,0 0 2 16,0 0-3-16,0 0 2 16,0 0-1-16,0 0-1 15,0 0 0-15,0-2 0 16,0-4 1 0,0 2-1-16,0-3 1 15,0-3-1-15,0-6 0 16,0-6-3-16,0-6 0 15,0-3-4-15,0-1 0 16,1-1 0-16,-1-5 1 16,3-1-1-16,-1-7 0 15,3-3 0-15,-5 4 0 0,3 0-2 16,-1 4 1-16,1 6 0 0,-1-2 0 16,1 4-2-16,-3 3 2 15,0 4 0-15,1 2 1 16,-1 5 0-16,0 2 0 15,0 0 0-15,0-1 0 16,0 3 0-16,0-4-1 0,0 2 0 16,0-3-2-16,0 4 0 15,0-2 1-15,0-1 2 16,0 4-1-16,0 0 1 16,0 5 0-16,0 1-1 15,0 5 0-15,0 0 1 16,0 4 1-1,0 0-1-15,0 0 0 16,0 0 0-16,0 0-1 16,0 0-1-16,0 0 1 15,0 0-1-15,0 4 1 16,0 15-4-16,0 15 5 0,0 16-1 16,0 7 1-16,0 16 1 15,0 3-1-15,0 10 0 0,0 9 0 16,0 5 0-16,0 9 0 15,0 7 0-15,0-6 0 16,-1 5 0-16,-2-2 1 16,1 7-1-16,-1-1 0 15,-2 6-1-15,0 2 1 32,0 6 0-32,0 5 1 0,1-3 0 15,-1 7 0-15,3-2 0 16,-1-1-1-16,3 2 1 15,-5-8-1-15,0 0 1 16,2 1 1-16,-2 4-1 16,1 1 1-16,-3-4-2 0,2 0 2 15,1 2-2-15,0 1 1 0,3 6 0 16,-3 8 0-16,3 4 1 16,-4 0-1-16,0 1 1 15,0-3-1-15,1-4 0 16,0 4 0-16,-5-7-1 15,6 3 1-15,-2 4-1 32,-2-1 0-32,7 7 1 0,-3 3-1 15,2 3 0-15,-3 5 0 16,3-1 0-16,-4 3 0 16,0 0 1-16,-3-2-1 15,3-5 1-15,0-4-1 16,1-1 0-16,2 1 0 15,-1 3 1-15,1 2-1 0,-6-1 0 16,3-2 0-16,1 0 1 16,-1 5 1-16,0-1-1 15,0-6 0-15,2 3 0 16,-3 0-1-16,1 3 0 0,0-6 1 16,0 0-1-16,2-9 1 15,-2-5-1-15,0-2 0 0,0-3 0 16,4-12 0-16,-2-1 1 15,-2-5-1-15,5-4 0 16,0-5 0-16,-3 2 1 16,3-3-2-16,-5 0 2 15,3-5-2-15,-3-6 1 16,1-6 0 0,0-3 1-16,3-6-1 15,-2-3 0-15,1-7 0 16,2-4-1-16,-5-3 1 15,2-1 0-15,1-4 0 16,-3 8 0-16,5-3 0 16,-3-3 1-16,3 4-1 15,0-4 0-15,-1-5 1 0,-3 2-1 0,4 2 0 16,-1 3-1-16,-2 7 1 16,1-4 1-16,2-3-1 15,-3-2 0-15,1-10 0 16,2-2 0-16,0-2 0 15,0-1 0-15,-3 0 0 16,-2 3 0 0,5-2 0-16,0-4 0 15,0-3 0-15,0-3 0 16,-3-7 0-16,3-2 0 16,-2-2 0-16,-1-3 0 15,3-5 0-15,0-4 0 16,0 2 0-16,0 5 0 15,0 1 0-15,0 4 0 0,-1-2 0 16,1 1 0-16,0-1 0 16,-4-1 0-16,4-1 0 15,-1 3 0-15,1 0 0 0,0 1 0 16,-3 4 0-16,3 0 0 16,0 2 1-16,-2-5-1 15,2-1 0 1,-3 4 0-16,1-1 0 15,-1 0 0-15,3 3-1 16,0 0 1-16,0 0 0 16,0 1 0-16,0 2 0 15,0-2 1-15,0 0-1 16,-2 0 0-16,2-3 0 16,-3-4 0-16,2-1 0 0,-3-2-1 15,4-5 2-15,0 0-2 16,0 0 2-16,0-7-1 15,-1 8 0-15,1-2 0 16,-4 1 0-16,4 1 0 16,-1 1 0-16,1-2 0 0,-5 0 0 15,5-4 1-15,-3 4-2 16,1-1 1-16,-1-2 0 16,3 0 1-16,-2 3-1 15,2 0 0-15,0 3 0 0,0-3 0 16,0 0-1-16,0 0 1 15,0-2 0-15,-3-1 1 16,3-4-1 0,0 1 0-16,-1 1 0 15,1-2 0-15,0-1 0 16,-4 6 0-16,4-6 0 16,0 1 0-16,0 2 0 15,0-4 0-15,0-3-1 16,0 5 1-16,0-4 0 15,0 1 0-15,0 2 0 0,0-4 0 16,0 6 0-16,-4-2 0 16,4-1 0-16,0 0 0 15,0-1 0-15,0 3 0 16,0-1 0-16,0 0 0 16,0-2 0-16,0-3 0 0,0-4 0 31,0-5 0-31,0 0 0 15,0-2 1-15,0 0-1 0,0 0 0 16,0-2 0 0,0 0-1-16,0 0 1 0,0 3 0 15,0-1 0-15,0 2-1 16,0 3 1-16,0-3 1 16,0 0-1-16,0 1 0 0,0-3-1 15,0 0 2-15,-4 0-1 16,4 1 0-16,0-3 0 15,0 0 0-15,0 0 0 16,0 0 0-16,0 0 0 16,0 1 0-16,0 3-1 15,0-1 1 1,0 1-1-16,0 0 1 16,0-3 0-16,0-1-1 15,0 2 1-15,0-2 0 16,0 3-1-16,0 2 2 0,0 2-1 15,0 2 0-15,0 1-1 16,0 1 1-16,0-3 0 16,0-2 0-16,0 0 0 15,0 5 0-15,0-3 0 0,0 5 0 16,-1 2 0-16,1 2 0 16,-5-4 0-16,5-1 0 15,0-5 0-15,0-4 0 16,0 0 0-16,0-3 0 15,0 0 0 1,0 0-1-16,0 0 1 16,0 0 0-16,0 0 0 15,0 0 0-15,0 0 0 16,0 0 0-16,0 0-1 16,0 0 1-16,0 0-2 0,0 0 0 15,0 0-3 1,0 0-2-16,0 0-4 0,0 0-8 0,0 0-7 15,0-8-50-15,-5-27-117 16,-19-17 111-16,-13-12 64 16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23T03:45:38.636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0EE1003E-0773-485C-AA1F-0515371885B2}" emma:medium="tactile" emma:mode="ink">
          <msink:context xmlns:msink="http://schemas.microsoft.com/ink/2010/main" type="writingRegion" rotatedBoundingBox="2959,644 6773,390 6820,1095 3006,1349"/>
        </emma:interpretation>
      </emma:emma>
    </inkml:annotationXML>
    <inkml:traceGroup>
      <inkml:annotationXML>
        <emma:emma xmlns:emma="http://www.w3.org/2003/04/emma" version="1.0">
          <emma:interpretation id="{8F919901-835E-4701-BED6-13A567F50D2A}" emma:medium="tactile" emma:mode="ink">
            <msink:context xmlns:msink="http://schemas.microsoft.com/ink/2010/main" type="paragraph" rotatedBoundingBox="2959,644 6773,390 6820,1095 3006,13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9D518A-37B1-43A3-B23D-819EE4DF1E21}" emma:medium="tactile" emma:mode="ink">
              <msink:context xmlns:msink="http://schemas.microsoft.com/ink/2010/main" type="line" rotatedBoundingBox="2959,644 6773,390 6820,1095 3006,1349"/>
            </emma:interpretation>
          </emma:emma>
        </inkml:annotationXML>
        <inkml:traceGroup>
          <inkml:annotationXML>
            <emma:emma xmlns:emma="http://www.w3.org/2003/04/emma" version="1.0">
              <emma:interpretation id="{886B556C-9A71-47A6-8230-D97D6427A656}" emma:medium="tactile" emma:mode="ink">
                <msink:context xmlns:msink="http://schemas.microsoft.com/ink/2010/main" type="inkWord" rotatedBoundingBox="2960,668 3466,634 3512,1316 3006,134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-3268 807 1693 0,'0'0'106'0,"0"0"-94"16,0 0-6-16,0 0 7 15,0 0 3-15,0 0-11 16,0 0-2-16,0 49 7 16,0-35 2-16,0 1-1 15,0-3 0-15,0 0 0 16,0-1 1 0,0-3-6-16,0-4-2 0,0 1 0 15,0-5-1 1,0 0-1-16,0 0 0 0,0 0 4 15,0 0 0-15,0-15 3 16,-13-17-4-16,-1-14-4 16,-1-11-1-16,4-9 0 15,-2 5 0-15,8 3 0 0,2 10-1 16,3 1 1-16,0 9 0 16,0 3 0-16,0 4 0 15,0 5 0-15,0 0 0 16,16 1 0-16,-5 3 1 15,7 3-1-15,-2 4 0 0,-3 5 0 32,1 5 0-32,-1 1 0 15,-2 3 0-15,7 1 0 16,1 0-1-16,5 0 1 16,5 9 0-16,2 9 0 0,-3 5 0 15,1 3 0-15,0 1 0 16,-5 6 0-16,-1-3 0 15,-4 4 0-15,-1 0 0 0,-2 3 0 16,1 1 0-16,-2 1 0 16,-2-3-1-16,-2 2 1 15,-3-5 0-15,-2-7-1 16,-1-3 1-16,-2-6-1 16,-1-4-3-16,-2 0-2 15,0-3-6-15,0 2-16 0,0-6-13 16,0 2-9-16,-11-3-54 15,1-5-1362-15</inkml:trace>
          <inkml:trace contextRef="#ctx0" brushRef="#br0" timeOffset="216.2579">-3358 683 1831 0,'0'0'44'0,"0"0"-35"0,0 0 9 16,0 0-1-16,0 0-16 16,0 0-1-16,202-85-5 15,-102 50-37-15,4-2-152 16</inkml:trace>
        </inkml:traceGroup>
        <inkml:traceGroup>
          <inkml:annotationXML>
            <emma:emma xmlns:emma="http://www.w3.org/2003/04/emma" version="1.0">
              <emma:interpretation id="{B6612289-6E81-4ED4-BE23-ADFFC2D53AB7}" emma:medium="tactile" emma:mode="ink">
                <msink:context xmlns:msink="http://schemas.microsoft.com/ink/2010/main" type="inkWord" rotatedBoundingBox="5915,447 6773,390 6818,1055 5960,111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571.3688">0 128 1756 0,'0'0'61'0,"0"0"-43"0,0 0 7 16,0 0 5-16,0 0-11 15,0 0-10-15,95-113-2 16,-60 105-3-16,-5 1-4 0,6 7 0 16,-8 0 0-16,-3 0 0 15,-1 9 0-15,-10 11-3 16,-4-1-10-16,-5 3 5 15,-5 4 0-15,0 3 4 16,0-1-2 0,-10 3 2-16,3-2 2 15,-2-3 1-15,4-5 1 16,2 0-1-16,1-8 1 16,2-7 0-16,0-2-1 15,0 0 1-15,0 1-2 16,0 2 2-16,10-1 1 15,1 1 1-15,4-3 2 0,-3 1 1 16,1 1 0-16,3-1 6 16,2 6-2-16,3-3-3 15,1 2-5-15,-4 2 0 16,-2 1-1-16,-7-4 0 16,0 2 1-16,-8-3 0 15,-1 3-1 1,0 1 0-16,0 2 1 15,-5 4 0-15,-20-1-1 0,-12 2 0 16,-10-4 0-16,-9 3 0 16,-5-4-1-16,5 5 0 15,8-3-1-15,14-1 1 16,20-1-1-16,14-1-7 16,0-4-26-16,33-9-16 0,19 0-842 15</inkml:trace>
          <inkml:trace contextRef="#ctx0" brushRef="#br0" timeOffset="1017.8298">70 52 1861 0,'0'0'34'0,"0"0"-3"16,0 0-11-16,0 0-8 15,0 0-4-15,0 0-5 0,0-4-1 16,0 4-2-16,0 20-2 16,10 14 2-16,5 17 0 15,1 4 1-15,-5 2-1 0,-2 1 0 16,1-2 1-16,-2-4-1 16,-1-7-1-16,1-11 1 15,-4-6-4-15,-2-11-3 0,1-3-4 31,-3-7-6-31,0-7-26 0,0 0-12 0,0-4 6 16,-9-20-622-16</inkml:trace>
          <inkml:trace contextRef="#ctx0" brushRef="#br0" timeOffset="-12071.7283">-358 687 1681 0,'0'0'8'15,"0"0"10"-15,0 0-4 16,0 0 18-16,0 0-7 0,0 0-8 16,-6 0-12-16,6 0-3 15,0 0-2-15,0 0 1 0,0 0-1 16,0 0 3-16,0 0-1 16,0 0 1-16,-4 0 2 15,4 0 2-15,-1 0 4 31,-2 0-3-31,-2 0 0 0,0 0-6 16,3 0-1-16,2 0-1 16,-3 0 1-16,3 0 0 15,0 0-1-15,0 0 0 16,0 0 0-16,0 0-1 16,0 0 0-16,0 0 1 15,0 0-1-15,0 0 0 0,0 0 0 16,0 0 0-16,0 0 1 15,0 0-1-15,0 0 1 16,0 0 0-16,0 0 0 16,0 0 0-16,0 0 0 15,0 0 0-15,0 0 0 0,0 0 0 16,0 0 0-16,0 0 0 0,0 0 0 16,0 0 0-1,0 0 0-15,0 0 0 0,0 0 0 16,0 0 0-16,0 0 0 15,0 0 0-15,0 0-1 16,0 0-6-16,0 0-3 16,0 0-5-1,0 10-32-15,0-5-15 16,0-2-282-16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23T03:45:47.404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37640A57-71CC-4776-9E37-A31D0FD2E682}" emma:medium="tactile" emma:mode="ink">
          <msink:context xmlns:msink="http://schemas.microsoft.com/ink/2010/main" type="inkDrawing" rotatedBoundingBox="2629,3452 12048,3224 12050,3311 2631,3539" semanticType="callout" shapeName="Other">
            <msink:destinationLink direction="with" ref="{BB5DA5A8-88A5-4205-9EBF-737AACA83975}"/>
            <msink:destinationLink direction="with" ref="{1C7D34ED-FA6F-43FE-944E-9C7A58AEB294}"/>
          </msink:context>
        </emma:interpretation>
      </emma:emma>
    </inkml:annotationXML>
    <inkml:trace contextRef="#ctx0" brushRef="#br0">-1 219 1371 0,'0'0'334'16,"0"0"-314"-16,0 0 4 15,0 0 17-15,0 0-16 16,0 0-12-16,-19 0-2 0,19 0 0 15,0 0 1 1,0 0 0-16,0 0-6 0,0 0 0 16,0 0-4-16,0 0-1 0,10 0 0 15,12 0-1-15,9 0 2 16,9 4 1-16,3-3 0 16,9 3 0-16,0-4-1 15,9 0 0-15,5 0-1 16,10 0 1-16,12 0 2 15,2 0-1 1,4 0 0-16,-1 0-3 16,-1-5 0-16,2-2 0 15,0 1 0-15,3-3 0 16,0-1 0-16,-9 4 0 16,2 0 0-16,-5 2 0 15,-2 0 0-15,2 1 1 16,0-1-1-16,5 0 0 0,5 1 0 15,-5-1 0-15,3 1 1 16,1-1-1-16,6-1 0 16,7 1 0-16,2 1 0 0,4 3 0 15,-4 0 0-15,-3 0 0 16,0 0-1-16,4 0 1 16,9-1 0-16,8-5 0 0,-1-2 0 15,3 1 0-15,-4-1 0 16,-1 2 0-16,-7 0 0 15,-8-1 0-15,0 0 1 16,-2 1-1-16,6 1 0 16,1 1 1-16,3 0-1 15,-3-1 0 1,-2 3-1-16,-3-5 1 16,-2 3-1-16,1-1 1 15,-2 2 0-15,0-1 0 16,0 3 0-16,4 1 1 15,-4 0-1-15,0 0 0 16,-5 0 0-16,-3 0 0 0,-5 0 0 16,-1 0 1-16,1 0-1 15,11 0 1-15,0 0 0 0,4 0 0 16,-4 0-1-16,-3 0 2 16,3 0 1-16,4 0 0 15,2 0-1-15,6 0-1 16,-2 0-1-16,-2 0 1 15,-4 0-1 1,-4 0 0-16,-8 0 1 16,-7 0 0-16,-6-4-1 15,-8 1 5-15,1 3-1 16,-1-2-2-16,5 0-1 16,2 2 0-16,-2 0-1 15,-1-2 1-15,-7 2-1 16,-8-3-1-16,2 3 1 0,-5 0 1 15,-3 0 0-15,1-2 1 16,-1 2-2-16,-2 0 1 16,0 0-1-16,-3 0 0 0,-3 0 0 15,-7 0 0 1,-4 0 1-16,-5 0-1 0,-2 0 0 16,-5 0 0-1,-6 0 1 1,-7 0-1-16,-6 0 1 0,-5 0-1 15,-3 0 0-15,0 0 0 16,0 0-6-16,-17 0-43 16,-22-8-469-16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23T03:45:41.141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D9CD2982-54D8-4515-8A5F-D9EC8BE4CDCD}" emma:medium="tactile" emma:mode="ink">
          <msink:context xmlns:msink="http://schemas.microsoft.com/ink/2010/main" type="inkDrawing" rotatedBoundingBox="9866,190 10558,507 10388,880 9695,563" shapeName="Other"/>
        </emma:interpretation>
      </emma:emma>
    </inkml:annotationXML>
    <inkml:trace contextRef="#ctx0" brushRef="#br0">3704-124 1793 0,'0'0'39'16,"0"0"-14"-16,0 0 8 15,0 0-1-15,0 0-15 16,0 0-5 0,-11-14-7-16,-11 13 0 15,-6 1 0-15,0 0-3 16,-6 0 0-16,-3 0-2 16,8 11 2-16,2 9-1 15,-1 9-1-15,8 6-1 0,2 5 0 16,7 3 1-16,11 1 0 15,0-2 0-15,14-2 0 0,25-6 0 16,9-3 0-16,13-5-1 16,8-12 0-16,8-3 1 15,1-10-1-15,-1-1 0 16,-6 0 1-16,-10 0 0 16,-11-8 0-16,-12-6 0 15,-14 5 0 1,-6 1 0-16,-8 4 0 15,-9 1 0-15,2 1-1 16,-3-2-17-16,0-8-71 16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23T03:45:45.420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BB5DA5A8-88A5-4205-9EBF-737AACA83975}" emma:medium="tactile" emma:mode="ink">
          <msink:context xmlns:msink="http://schemas.microsoft.com/ink/2010/main" type="inkDrawing" rotatedBoundingBox="2297,3231 2822,3757 2791,3787 2267,3261" semanticType="callout" shapeName="Other">
            <msink:sourceLink direction="with" ref="{37640A57-71CC-4776-9E37-A31D0FD2E682}"/>
            <msink:sourceLink direction="with" ref="{F7E8312A-0389-41B4-B556-190A19478816}"/>
          </msink:context>
        </emma:interpretation>
      </emma:emma>
    </inkml:annotationXML>
    <inkml:trace contextRef="#ctx0" brushRef="#br0">-723 2598 1656 0,'0'0'129'0,"0"0"-97"16,0 0-12-16,0 0 8 16,0 0-8-16,0 0-8 15,0 0-6 1,-5 0-5-16,29 17 3 15,10 9 3-15,3 7 6 16,11 5-5-16,-1 3-1 16,-1 4-3-16,2 1-3 15,-1-2 0-15,-5-3 0 16,-1-4-1-16,-7-5 0 16,-7 0 0-16,-7-12 1 0,-9 1-1 15,-2-5 0-15,-5-3 0 16,-4-3-1-16,4-3 0 15,-4-3-5-15,0-1-4 16,0-1-13-16,0-2-22 16,0 0-25-16,-8 0-368 15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23T03:45:45.698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1C7D34ED-FA6F-43FE-944E-9C7A58AEB294}" emma:medium="tactile" emma:mode="ink">
          <msink:context xmlns:msink="http://schemas.microsoft.com/ink/2010/main" type="inkDrawing" rotatedBoundingBox="2362,3761 2723,3286 2764,3317 2402,3791" semanticType="callout" shapeName="Other">
            <msink:sourceLink direction="with" ref="{F7E8312A-0389-41B4-B556-190A19478816}"/>
            <msink:sourceLink direction="with" ref="{37640A57-71CC-4776-9E37-A31D0FD2E682}"/>
          </msink:context>
        </emma:interpretation>
      </emma:emma>
    </inkml:annotationXML>
    <inkml:trace contextRef="#ctx0" brushRef="#br0">-237 2659 1816 0,'0'0'20'15,"0"0"-14"-15,0 0 4 16,0 0 7-16,-141 109-10 15,93-53-5-15,5 1-2 0,1-2 0 16,5-3 0-16,8-9 0 16,7-8 0-16,11-7-3 15,6-12-11-15,5-6-12 16,0-9-2-16,5-1-99 16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23T03:45:48.621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C187161A-FDBA-4378-9B9B-E2CCAA1F920F}" emma:medium="tactile" emma:mode="ink">
          <msink:context xmlns:msink="http://schemas.microsoft.com/ink/2010/main" type="inkDrawing" rotatedBoundingBox="5599,4152 6171,4629 6134,4673 5562,4196" semanticType="callout" shapeName="Other">
            <msink:sourceLink direction="with" ref="{4053DEC2-D432-4ADD-B53C-5FF6BEA634EE}"/>
          </msink:context>
        </emma:interpretation>
      </emma:emma>
    </inkml:annotationXML>
    <inkml:trace contextRef="#ctx0" brushRef="#br0">-1 5 1789 0,'0'0'39'0,"0"0"-12"16,0 0 1-16,0 0 3 15,0 0-15-15,0 0-6 16,-4-10-6-16,7 10-1 0,16 0-3 16,20 13 3-16,5 11-1 0,5 10 0 15,7 5-2 1,5 9 1-16,-4 6 0 0,-5 1-1 15,-1-4 0-15,-9-6 0 16,-8-8 0-16,-7-11 0 16,-8-7 0-16,-5-7 0 0,-7-9 0 15,-2 1-1-15,-2-4 0 16,-3 0-3-16,0 0-2 16,0 0-1-16,0 0-9 15,0-2-10-15,0-10-35 16,0-6-86-16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23T03:45:48.859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2D8A902A-8070-4847-8AC4-59C1C2375000}" emma:medium="tactile" emma:mode="ink">
          <msink:context xmlns:msink="http://schemas.microsoft.com/ink/2010/main" type="inkDrawing" rotatedBoundingBox="5765,4629 6160,4228 6175,4242 5780,4643" semanticType="callout" shapeName="Other">
            <msink:sourceLink direction="with" ref="{4053DEC2-D432-4ADD-B53C-5FF6BEA634EE}"/>
          </msink:context>
        </emma:interpretation>
      </emma:emma>
    </inkml:annotationXML>
    <inkml:trace contextRef="#ctx0" brushRef="#br0">401 0 1830 0,'0'0'39'0,"0"0"-33"0,0 0-2 16,0 0 14-16,0 0-4 16,-127 125-7-16,84-72-3 15,-3-4-3-15,9-3 0 16,-2-8-1-16,10-7 0 16,2-10-1-1,3-3-11-15,6-8-30 16,7-7-48-16,11-3-997 15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22T05:00:32.3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2938 6786 1773 0,'0'0'23'0,"0"0"-2"16,0 0 3-16,0 0 5 16,0 0-4-16,0 0-9 0,0 0-7 15,-58 2-2 1,58-2-3-16,0 0 2 15,0 0-4-15,0 3 0 0,15 2-1 16,25-1 0-16,14-2-1 16,26-2 1-16,11 0 0 15,5 0 0-15,1 0-1 16,-6 0 0-16,-5-3 0 16,-5-3 0-16,-14-1-1 15,-9 1 1-15,-9 0 0 16,-16 1 0-16,-9 2 0 15,-11 0 1-15,-8 2 0 16,-5-1 0-16,0 2 3 0,0 0-3 16,0 0 2-1,0 0-3-15,0 0 1 0,0 0-1 16,0 0 0-16,0 0-5 16,0 0-2-16,-5 0-7 15,-2 2-21-15,-3-1-33 16,2-1-125-16</inkml:trace>
  <inkml:trace contextRef="#ctx0" brushRef="#br0" timeOffset="398.7288">3576 6511 1769 0,'0'0'46'0,"0"0"-9"15,0 0-7-15,0 0-4 16,0 0-8-16,0 0-10 16,-11-8-5-16,11 8 0 15,7 3-3-15,14 11 1 16,13 0 1-16,9 5 0 15,2-1-1-15,1 1 1 16,-4-2-2-16,-3-3 0 16,-8 3 0-16,-7 2 0 0,-6 0 0 15,-7 4 0-15,-10 3 0 16,-1 6 0-16,-15 5 1 16,-18 8-1-16,-13 6 1 15,-9 7 0-15,4-4-1 16,5-5-1-16,16-7-6 15,12-13-40-15,15-12-687 16</inkml:trace>
  <inkml:trace contextRef="#ctx0" brushRef="#br0" timeOffset="1802.7211">6908 1187 1663 0,'0'0'119'0,"0"0"-86"15,0 0-5 1,0 0 1-16,0 0-12 0,0 0-6 15,0 0-1-15,-10 0 0 16,10 0-1-16,0 0-4 16,-1 0-2-16,1 0-2 15,0 0-1-15,0 12 0 16,0 10 1-16,0 9 1 16,0 6-1-16,0 6-1 15,0 5 1-15,3 3-1 16,1-1 0-16,0-1 1 15,-1-6-1-15,-3 1 0 16,2-2 0-16,-2-1 0 16,0-2 0-16,3-5 0 15,-3-2 0-15,3-6 0 0,0-2 0 16,2-4 0-16,-2-4 0 16,-2-2 0-16,-1-2 0 15,2-1 0-15,-2 0 0 16,0-6-1-16,1-1 0 15,-1-2-2-15,3-2-6 16,-3 0-11-16,0 0-9 16,0 0-30-16,0-8-219 15</inkml:trace>
  <inkml:trace contextRef="#ctx0" brushRef="#br0" timeOffset="2217.2018">6665 1734 471 0,'0'0'1398'0,"0"0"-1381"16,0 0-16-16,0 0 0 16,0 0-1-16,0 0 5 0,38 38 5 15,-10-9-4 1,3 1-2-16,1 6-3 0,2-2-1 16,0-2 0-16,-4-6 0 15,0-5 0-15,-8-8 1 16,-5-5 4-16,1-6 4 15,-6-2-1-15,7 0 1 16,3-22 3-16,5-12-4 16,4-15-4-16,-1-7-2 15,3-4-2-15,1 2-2 16,2 10-11-16,-1 10-31 16,-7 10-235-16</inkml:trace>
  <inkml:trace contextRef="#ctx0" brushRef="#br0" timeOffset="3712.6563">13664 1213 1602 0,'0'0'92'0,"0"0"-45"15,0 0-1-15,0 0-15 16,0 0-3-16,0 0-7 16,0 0-5-16,0-24-8 15,0 23 2-15,0 1 0 16,0-1-2-16,0 1-1 15,0 0-1-15,0 0-2 16,0 0-2-16,0 0 0 16,0 0-1-16,0 0-1 15,0 0 0-15,0 0 0 16,0 0-1-16,0 7 0 0,0 12 1 16,0 8 0-16,0 7 0 15,-3 5 1-15,1 4-1 16,2 7 1-1,-1 0-1-15,-1-2 0 0,1 0 0 16,-1-6 0-16,1-1 0 16,-2 0 0-16,1-5 0 15,1-2 0-15,-3-3 0 16,2-7 0-16,-1-4 0 16,0-3 0-16,2-5 0 15,-1-1 0-15,1-3 0 16,1-2 0-16,0-3 0 15,0 0 0-15,0-3 0 16,0 0 0-16,0 0 0 0,0 0 0 16,0 0-2-16,0 3-6 15,0-1-13-15,0 0-10 16,0-2-44-16,0 0-327 16</inkml:trace>
  <inkml:trace contextRef="#ctx0" brushRef="#br0" timeOffset="4131.966">13427 1758 1844 0,'0'0'30'0,"0"0"-23"16,0 0 4-16,0 0 1 16,0 0-7-16,0 0-3 15,15 22-2-15,1-3 6 16,2 3-3-16,7 1 0 0,-1 2-2 15,-1 1 0 1,2-4-1-16,0-2 0 16,-4-6 1-16,-3-9 0 0,0-5 0 15,0 0 3-15,4-14 4 16,8-12 1-16,5-10-6 16,4-9-1-16,2-7-1 15,2 2-1-15,6 5-2 16,0 6-14-16,-5 10-75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23T03:45:49.891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1F3AE9D0-22FC-4955-8A8F-785AABF8D353}" emma:medium="tactile" emma:mode="ink">
          <msink:context xmlns:msink="http://schemas.microsoft.com/ink/2010/main" type="inkDrawing" rotatedBoundingBox="6301,4359 11855,4215 11858,4324 6304,4468" semanticType="callout" shapeName="Other"/>
        </emma:interpretation>
      </emma:emma>
    </inkml:annotationXML>
    <inkml:trace contextRef="#ctx0" brushRef="#br0">0 202 1794 0,'0'0'48'0,"0"0"-43"15,0 0 14-15,0 0 5 16,0 0-9-16,0 0-6 15,-9-7-2 1,9 7-6-16,0 0-1 16,19 0 0-16,13 0 0 15,11 0 1-15,9 0 1 16,13 0-1-16,11 0 1 16,18 0-2-16,19-9 1 15,18-1 3-15,17 2-1 16,11 0-2-16,-4-2-1 0,1 1 0 15,-7 2-1-15,-3-5 2 16,-3-1 0-16,-3 0 1 16,-9-3-1-16,-6 3 2 15,0 4-1-15,-11 0 0 16,-5 0 0-16,-8 2-2 16,-9 4 0-1,-2 3 1-15,3-2-1 16,-5 2 1-16,-3 0-1 0,-10 0-1 15,-7 0 1-15,-4 0 0 16,-8-5 0-16,-1 0 0 16,-1 1 0-16,-1 3 0 15,8-1 0-15,5-3 0 16,8 1 0-16,1 4 0 0,1-2 0 16,-6 2 1-16,-4 0-1 15,-8 0 0-15,3 0 0 16,-4 0 0-16,3 0 0 15,1 0 0-15,-3 2 0 16,4 3 0-16,-6 1 0 16,-4-1 0-16,-3-2 1 0,-5-1-1 15,-1 1 0-15,-1 1 1 16,-1-2-1-16,-2-1 1 16,-2 3 0-16,-8-2-1 15,3-2 1-15,-7 0 0 16,7 0 1-16,2 0-2 15,1 0 2 1,4 0-1-16,3 0 0 16,1 0-1-16,4 0 0 0,4 0 0 15,2 0 0-15,0 1 0 16,3 3 1-16,-5-3-1 16,-4-1 0-16,-14 0 1 15,-5 0-1-15,-11 0 1 16,-7 0 0-16,-4 0 2 0,2 0-1 15,-1 0-2-15,-2 0 1 16,4 0 0-16,-1 0-1 16,2 0 2-16,3 0 1 15,-7 0 1-15,2 0 0 16,-3 0 0-16,-3 0-1 16,1 0-2-1,-3 0 0-15,0 0-1 16,0 0-1-16,0 0-8 15,0 0-12-15,0 0-31 16,0 3-146-16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23T03:46:04.084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4D692BF7-CA82-4AB7-A9C7-938FA58ED9D2}" emma:medium="tactile" emma:mode="ink">
          <msink:context xmlns:msink="http://schemas.microsoft.com/ink/2010/main" type="writingRegion" rotatedBoundingBox="15447,2397 16258,8570 12504,9063 11694,2890"/>
        </emma:interpretation>
      </emma:emma>
    </inkml:annotationXML>
    <inkml:traceGroup>
      <inkml:annotationXML>
        <emma:emma xmlns:emma="http://www.w3.org/2003/04/emma" version="1.0">
          <emma:interpretation id="{63A488FC-3A72-4D21-8170-8063B871529A}" emma:medium="tactile" emma:mode="ink">
            <msink:context xmlns:msink="http://schemas.microsoft.com/ink/2010/main" type="paragraph" rotatedBoundingBox="15601,3621 16131,7570 13852,7876 13323,39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5646A1C-286D-4B47-BEE9-FB55520DA692}" emma:medium="tactile" emma:mode="ink">
              <msink:context xmlns:msink="http://schemas.microsoft.com/ink/2010/main" type="line" rotatedBoundingBox="15601,3621 16131,7570 13852,7876 13323,3926"/>
            </emma:interpretation>
          </emma:emma>
        </inkml:annotationXML>
        <inkml:traceGroup>
          <inkml:annotationXML>
            <emma:emma xmlns:emma="http://www.w3.org/2003/04/emma" version="1.0">
              <emma:interpretation id="{3C048C45-4DE3-4C29-A759-444C7439392B}" emma:medium="tactile" emma:mode="ink">
                <msink:context xmlns:msink="http://schemas.microsoft.com/ink/2010/main" type="inkWord" rotatedBoundingBox="15601,3621 16131,7570 13852,7876 13323,392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1566 1066 1590 0,'0'0'183'16,"0"0"-167"-16,0 0-12 15,0 0 14-15,0 0-1 16,0 0-5-16,77-12-5 0,-45 7 0 15,10-1-2-15,3 2 2 16,6 0-4-16,9-2 0 16,1 5-3-16,4-3 0 0,3 3 0 15,1 1 0 1,-10 0 0-16,-3 0 0 0,-11 0 0 31,-9 0 0-31,-11 0 0 0,-5 0 0 16,-11 0 0-16,-2 0 1 15,-3 0 1-15,4 0 0 16,0-4 2-16,-1-1-1 16,2 1-2-16,-1 3-1 15,2 1 0-15,-3 0 0 16,1 0 0-16,-4 0-1 0,3 1-1 16,-2 13 2-16,3 10 0 15,0-1 0-15,-4 6 2 0,1 6-2 16,0 1 0-16,0 7 1 15,0 3 1-15,0 4 0 16,-4 2-1-16,2 3 0 31,-3 0 0-31,2 5 0 16,1 7 0-16,-3 4 0 0,0 7-1 16,0-2 0-16,0-5 1 15,0 0-1-15,0-9 0 16,0-2 0-16,0-2 0 15,0-1 0-15,0-1 1 16,7 0-1-16,5-6 0 0,-2-4 1 16,0-7-1-16,-1-1 0 15,-1-4 0-15,-3-3 0 16,-3 2 0-16,-2-6 0 16,0-5-1-16,0-5 1 15,0-4 0-15,0-4 0 16,0-7 1-1,0 0-1-15,0-2 0 16,0 0 0-16,0 0 0 16,5 0 2-16,14 0-1 15,11 0 0-15,22-4 0 0,15-12 0 16,18 3 0 0,18-1-1-16,4 0 0 0,7 1-12 15,0 0-62-15</inkml:trace>
          <inkml:trace contextRef="#ctx0" brushRef="#br0" timeOffset="1450.263">1768 4913 1677 0,'0'0'49'15,"0"0"-48"-15,0 0 46 16,0 0-4-16,0 0-31 16,0 0 0-16,129 0-2 15,-81 0-6-15,8 0 1 0,5-7 4 16,8 7-4-16,2 0-3 16,4-3-1-16,2 3 0 0,2 0-1 15,-7 0 0 1,-2 0 0-16,-4 0 1 0,-5 0-1 15,-8 0 1-15,-8 0-1 16,-11 0 2-16,-5-4 5 0,-5 3 3 16,-7 1-3-16,-2 0-2 15,-6 0 1-15,-1 0-1 16,-3 0-2-16,-3 0 1 16,1 0-2-16,-1 0 1 15,1 0 0-15,2-1 1 16,0 1-2-1,-4-3 1-15,4-2-1 16,-2 0 2-16,2-9 2 16,-3-6-3-16,1-3-1 15,-3-3 0-15,0-11 1 16,0-2-1-16,0-12-1 16,0-3-1-16,-10-10 1 15,5 1-1-15,-3-1 0 0,2 4 0 16,-4-2 0-16,1 6 0 15,-4 1 0-15,-2-2 1 0,1 2-1 16,1-1 0-16,3 7 1 16,1 4 0-16,-1 3 0 15,1 2 0-15,-1 6-1 16,2-1 1 0,-2 6-1-16,5 2 1 15,1 1-1-15,-1 0 0 16,3 4 0-16,-1-3 0 15,1 5 1-15,-1 1-1 16,2 0 0-16,-4 3 0 16,-3-2 0-16,3 1 0 15,-3 4 0-15,2-3 0 0,2 2 0 16,0 2 0-16,-1 0 0 16,0 1 0-16,3-1 0 15,-3 3 0-15,1-1 0 16,-1-3 0-16,0 3 0 0,0 0 0 15,5 1 1-15,0 1-1 16,0 3 0-16,0 0 0 16,0 4 0-16,0-2-1 15,0 3 1-15,7-2 1 0,25 2-1 16,16 0-1-16,26 0 1 16,22 0-1-16,16 0 1 15,13 0 0-15,4 0-4 16,-1 0-3-1,-8 0-2-15,-15 0-2 16,-20-15-16-16,-24-3-37 16,-24-8-153-16</inkml:trace>
        </inkml:traceGroup>
      </inkml:traceGroup>
    </inkml:traceGroup>
    <inkml:traceGroup>
      <inkml:annotationXML>
        <emma:emma xmlns:emma="http://www.w3.org/2003/04/emma" version="1.0">
          <emma:interpretation id="{1C0C926B-3395-4C2C-8D89-E9D2C240CF49}" emma:medium="tactile" emma:mode="ink">
            <msink:context xmlns:msink="http://schemas.microsoft.com/ink/2010/main" type="paragraph" rotatedBoundingBox="13413,2664 14223,8837 12504,9063 11694,28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4C175BD-2BBE-426F-BDBD-4D7C55235418}" emma:medium="tactile" emma:mode="ink">
              <msink:context xmlns:msink="http://schemas.microsoft.com/ink/2010/main" type="line" rotatedBoundingBox="13413,2664 14223,8837 12504,9063 11694,2890"/>
            </emma:interpretation>
          </emma:emma>
        </inkml:annotationXML>
        <inkml:traceGroup>
          <inkml:annotationXML>
            <emma:emma xmlns:emma="http://www.w3.org/2003/04/emma" version="1.0">
              <emma:interpretation id="{D41A7365-136A-41A5-B433-462D5511A8A4}" emma:medium="tactile" emma:mode="ink">
                <msink:context xmlns:msink="http://schemas.microsoft.com/ink/2010/main" type="inkWord" rotatedBoundingBox="13413,2664 13687,4751 11967,4976 11694,2890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11701.8504">0 45 1713 0,'0'0'56'15,"0"0"-24"-15,0 0-12 16,0 0 0-16,0 0-4 16,0 0-1-1,0 0-5-15,146-45-5 16,-102 45 2-16,5 0 0 16,4 0 0-16,7 0 0 15,1 8-3-15,1 6 0 16,1 0-1-16,1 3-1 0,2 4 0 15,0 2 1-15,1-1 0 16,-1 2 1-16,0 2-1 0,-5 0-2 16,-5 4 2-16,-8-1-2 15,-2 1 0-15,-4 1-1 16,-5 3 1-16,-7 0 0 16,-4-1-1-16,-5 2 1 15,1 1-1-15,-2 1 0 16,-3 1 0-16,-1-3 1 0,2-2-1 31,0 4 0-31,-2 4 1 16,1 1-1-16,-1-1 1 15,-3 1-1-15,-3-1 0 0,-5 4 0 0,0-4 1 16,-2 4-1-16,-2 2 0 16,-1-2 0-1,0 3 0-15,0-4 1 16,0 1 0-16,0-4-1 15,0-2 1-15,0 3-1 0,-4-6 1 16,-6 2 0-16,-3 0-1 16,-3-1 0-16,-3 1 1 15,0-2 0-15,-2 2-1 16,1-4 0-16,0 4 0 0,-1-6 1 16,0 2-1-16,-2-3 1 15,3-4-1-15,-3-2 0 16,1-4 0-16,-2 0 0 15,-4-2 0-15,-1-2 1 16,-3 0 0-16,-1 1-1 16,-4 0 1-1,-3-2 1-15,-5 1-1 16,0-4-1-16,5-4 1 16,-2 0 0-16,3-4-1 15,3-1 0-15,-3-3 0 16,5 1 0-16,-3 2 0 15,4-3 0-15,-6 2 0 0,-3 1 0 16,4 0 0-16,-4-1 0 0,10 4 0 16,0-3 0-16,6-3 0 15,2 3 0-15,2-4 0 16,3 0-1-16,1 0 1 16,0 0 0-16,7 0 0 15,1 0 0-15,2 0 0 16,4 0 0-1,2 0 0-15,2 0 0 16,-5 0 0-16,2 0 0 16,-2 0 0-16,0 0 0 15,1 0 0-15,-1 0 0 16,-3 0-1-16,6 0 1 16,-3 0-1-16,5 0 0 0,-3 0 0 15,3 0-2-15,0 0-4 16,0 0-5-16,8 0-27 0,15-12-129 15</inkml:trace>
          <inkml:trace contextRef="#ctx0" brushRef="#br0" timeOffset="-13091.2868">5 69 1679 0,'0'0'44'0,"0"0"3"15,0 0-6-15,0 0-16 16,0 0 2-16,0 0 2 16,8-31-6-16,-8 31-8 15,0 0-9-15,0 0-2 16,0 0-3-16,0 0-1 15,0 15-1-15,0 18 1 16,0 16 2-16,0 4 0 0,0 10 0 16,0 4 2-16,0 10-2 15,0 5 0-15,0 4 0 16,0 2-1-16,0-4 0 16,0-1 0-16,0-4 0 15,0-4-1-15,0-2 0 16,0-6 1-16,0 4-1 0,2-5 2 15,6-1-1-15,-2-2 0 16,2-6 0-16,-1-4 1 0,-1 3-1 16,1 0-1-16,-3 0 1 15,1-4-1-15,3-4 1 16,-3-5-1-16,0-8 0 16,-4-4 0-1,3-5 1-15,-3-9 0 16,-1-1 0-16,4-6-1 15,-4 2 0-15,1-2 0 16,-1 2 1-16,3-6-1 16,-3-1 0-16,2-3 1 15,-2 0-1-15,0-2 0 16,0 0 0-16,0 0 1 0,0 0 1 16,0 0-2-16,0-6-2 15,0-20-17-15,0-10-42 16,3-5-260-16</inkml:trace>
          <inkml:trace contextRef="#ctx0" brushRef="#br0" timeOffset="-9614.4104">-184 1500 1125 0,'0'0'435'0,"0"0"-362"16,0 0-8-16,0 0-8 15,0 0-12-15,0 0-22 16,0-1-6-16,0-2 1 16,0 3 3-16,0-2-3 31,0 2-5-31,0 0-8 15,0 0-2-15,0 0 0 0,0 0 1 16,0 0-1-16,0 0-2 16,0 0 0-16,2 0-1 15,12 0 1-15,2 0-1 16,3 0 0-16,2 0 0 16,2 0 0-16,-1 0 0 15,-1 0 0-15,-2 2 0 0,4 1 0 16,1-2 0-16,3-1 1 0,-3 0-1 15,0 0 0-15,-5 0 0 16,-3 0 0-16,-6 0 1 16,-4 0-1-16,-6 0 0 15,0 0 0-15,0 0 0 16,0 0-1 0,0 0-13-16,-16 3-29 15,-16 3-74-15</inkml:trace>
        </inkml:traceGroup>
        <inkml:traceGroup>
          <inkml:annotationXML>
            <emma:emma xmlns:emma="http://www.w3.org/2003/04/emma" version="1.0">
              <emma:interpretation id="{9611A3EA-2496-49A6-89F8-CF5A489DEC0A}" emma:medium="tactile" emma:mode="ink">
                <msink:context xmlns:msink="http://schemas.microsoft.com/ink/2010/main" type="inkWord" rotatedBoundingBox="13617,6904 13877,8882 12664,9042 12405,7063">
                  <msink:destinationLink direction="to" ref="{9BEF2E4D-CFA9-489A-815F-4CDE210A7DAA}"/>
                </msink:context>
              </emma:interpretation>
            </emma:emma>
          </inkml:annotationXML>
          <inkml:trace contextRef="#ctx0" brushRef="#br0" timeOffset="-1542.2002">382 4242 1656 0,'0'0'75'0,"0"0"-46"16,0 0 6-1,0 0-12-15,0 0-12 16,0 0 1-16,-1 0 2 15,2 0-5-15,19-4 0 0,7 0 4 16,5-4 1 0,6 4-1-16,1-1-7 0,6 3 3 15,-2 2-7-15,4 0 0 16,4 0 1-16,0 0-1 0,4 0 0 16,-1 8 1-16,-2 7-1 15,1-5-1-15,0 6-1 16,3 1 1-1,-2 2-1-15,-1 6 1 0,-5 1-1 0,-3 0 0 16,-3 4 0-16,-8-1 0 16,-5-1 0-16,-2 1 0 15,-3 2 0-15,0-2 1 16,-1 2-1-16,1-1 0 0,-4 1 0 16,-2-2 1-16,1 3-1 15,-1 0 2-15,-4 1-1 16,1 0 0-16,-5 3 0 15,-1-4 0 1,-1 2 0-16,-3-3-1 16,0 2 0-16,1 1 1 15,-1 3-1-15,0-3 1 16,-2 6-1-16,-3-2 0 16,0 0 0-16,0-7 1 15,0 3-1-15,0-7 1 16,0 4-1-16,0 3 0 0,-5-3 0 15,-8 3 0-15,2-4 0 16,-3 0 0-16,1-4 0 16,-2-3 0-16,1 3 0 15,0-1 1-15,-4 1-1 16,-1 2 0-16,-1 1 0 16,-2 3 0-1,3-3 1-15,-1-3-1 0,3-1 0 16,1-4 0-1,-2-2 0-15,0 2 0 0,-1 1 0 16,0-1 0-16,0 4 0 16,-1-3 0-16,1-3 0 15,0-2 0-15,-2 0 0 16,2-6 0-16,3-1 1 0,-2 0-1 16,-1 0 0-16,0-2 0 15,-4 0 0-15,-1 3 0 16,0-5 0-1,0-1 0-15,0 2 0 0,-2 1 0 16,7-2 0-16,-2-1-1 0,-1 0 1 31,2 6-2-31,-4-6 0 16,-3 4 2-16,3 3 0 16,-3-4 0-16,4-2 0 15,2 2 0-15,-3-1 0 16,-1 3 0-16,4-1 0 15,-2-1-1-15,6-2 1 16,2-2 0-16,4 1-1 0,1-5 1 0,2 3-1 16,4-2 0-1,-6 3 1-15,4 2 0 0,-6-1 0 16,6-4 0-16,3 1-1 16,1-2 1-16,2 2 0 15,-3 0 0-15,3-2 0 16,0 3-2-16,0-2 2 0,0-1-1 15,0 0-2-15,0 0-3 16,0 0-5-16,0 0-15 16,0 0-24-16,0-1-85 15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23T03:45:56.307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2F4D3C19-2283-4BC2-BB38-E47F0366A541}" emma:medium="tactile" emma:mode="ink">
          <msink:context xmlns:msink="http://schemas.microsoft.com/ink/2010/main" type="writingRegion" rotatedBoundingBox="5659,7368 6055,7368 6055,7832 5659,7832">
            <msink:destinationLink direction="with" ref="{4053DEC2-D432-4ADD-B53C-5FF6BEA634EE}"/>
          </msink:context>
        </emma:interpretation>
      </emma:emma>
    </inkml:annotationXML>
    <inkml:traceGroup>
      <inkml:annotationXML>
        <emma:emma xmlns:emma="http://www.w3.org/2003/04/emma" version="1.0">
          <emma:interpretation id="{95F78756-C8CF-4988-9B50-930FFD92602F}" emma:medium="tactile" emma:mode="ink">
            <msink:context xmlns:msink="http://schemas.microsoft.com/ink/2010/main" type="paragraph" rotatedBoundingBox="5659,7368 6055,7368 6055,7832 5659,78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E723222-DFCC-4A6D-886A-8D3A5B529952}" emma:medium="tactile" emma:mode="ink">
              <msink:context xmlns:msink="http://schemas.microsoft.com/ink/2010/main" type="line" rotatedBoundingBox="5659,7368 6055,7368 6055,7832 5659,7832"/>
            </emma:interpretation>
          </emma:emma>
        </inkml:annotationXML>
        <inkml:traceGroup>
          <inkml:annotationXML>
            <emma:emma xmlns:emma="http://www.w3.org/2003/04/emma" version="1.0">
              <emma:interpretation id="{5BC41CA6-C347-4B90-9743-AA3C84F3BC08}" emma:medium="tactile" emma:mode="ink">
                <msink:context xmlns:msink="http://schemas.microsoft.com/ink/2010/main" type="inkWord" rotatedBoundingBox="5659,7368 6055,7368 6055,7832 5659,7832"/>
              </emma:interpretation>
            </emma:emma>
          </inkml:annotationXML>
          <inkml:trace contextRef="#ctx0" brushRef="#br0">0 0 1750 0,'0'0'57'16,"0"0"-39"-16,0 0 14 0,0 0 5 16,0 0-13-16,0 0-11 15,0 3-7-15,0-3-2 16,0 4-2-16,0 7-1 0,0 6-1 16,22 9 3-16,9 12-1 15,9 7-1-15,5 6-1 16,1 2 1-16,-4-5-1 15,-4-3-1-15,-6-9-2 0,-8-8-4 16,-9-9-3-16,-2-4-8 16,-7-4-8-16,-3-10-5 15,2-1-13-15,-5 0-145 16</inkml:trace>
          <inkml:trace contextRef="#ctx0" brushRef="#br0" timeOffset="269.9758">396 39 1731 0,'0'0'116'0,"0"0"-113"16,0 0-2-16,0 0-1 15,0 0 4-15,-153 117-2 16,107-68 0-16,-1 6-2 16,4-2 1-16,3-6-1 15,14-7-3 1,7-7-16-16,14-12-18 16,5-11-83-16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23T03:45:58.810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97BD88A2-00B6-43DD-A63E-A8C02C2AF1FB}" emma:medium="tactile" emma:mode="ink">
          <msink:context xmlns:msink="http://schemas.microsoft.com/ink/2010/main" type="writingRegion" rotatedBoundingBox="8750,8291 9236,8291 9236,8690 8750,8690">
            <msink:destinationLink direction="with" ref="{6C09C2F8-EA37-41D3-9DD7-886B1D6BE490}"/>
          </msink:context>
        </emma:interpretation>
      </emma:emma>
    </inkml:annotationXML>
    <inkml:traceGroup>
      <inkml:annotationXML>
        <emma:emma xmlns:emma="http://www.w3.org/2003/04/emma" version="1.0">
          <emma:interpretation id="{F7493A29-5EBB-422B-AEA7-09B9BCE76118}" emma:medium="tactile" emma:mode="ink">
            <msink:context xmlns:msink="http://schemas.microsoft.com/ink/2010/main" type="paragraph" rotatedBoundingBox="8750,8291 9236,8291 9236,8690 8750,86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D9134C2-336D-4E92-8661-D1C3DCDC71BD}" emma:medium="tactile" emma:mode="ink">
              <msink:context xmlns:msink="http://schemas.microsoft.com/ink/2010/main" type="line" rotatedBoundingBox="8750,8291 9236,8291 9236,8690 8750,8690"/>
            </emma:interpretation>
          </emma:emma>
        </inkml:annotationXML>
        <inkml:traceGroup>
          <inkml:annotationXML>
            <emma:emma xmlns:emma="http://www.w3.org/2003/04/emma" version="1.0">
              <emma:interpretation id="{E7EC2F45-6419-4024-8E5E-47E79593AC47}" emma:medium="tactile" emma:mode="ink">
                <msink:context xmlns:msink="http://schemas.microsoft.com/ink/2010/main" type="inkWord" rotatedBoundingBox="8750,8291 9236,8291 9236,8690 8750,8690"/>
              </emma:interpretation>
              <emma:one-of disjunction-type="recognition" id="oneOf0">
                <emma:interpretation id="interp0" emma:lang="" emma:confidence="0">
                  <emma:literal>x</emma:literal>
                </emma:interpretation>
                <emma:interpretation id="interp1" emma:lang="" emma:confidence="0">
                  <emma:literal>X</emma:literal>
                </emma:interpretation>
                <emma:interpretation id="interp2" emma:lang="" emma:confidence="0">
                  <emma:literal>y</emma:literal>
                </emma:interpretation>
                <emma:interpretation id="interp3" emma:lang="" emma:confidence="0">
                  <emma:literal>Z</emma:literal>
                </emma:interpretation>
                <emma:interpretation id="interp4" emma:lang="" emma:confidence="0">
                  <emma:literal>+</emma:literal>
                </emma:interpretation>
              </emma:one-of>
            </emma:emma>
          </inkml:annotationXML>
          <inkml:trace contextRef="#ctx0" brushRef="#br0">0 0 1797 0,'0'0'52'0,"0"0"-31"16,0 0 17-16,0 0-9 16,0 0-14-16,0 0-6 15,0 0-6-15,0 5-2 0,15 4 0 16,9 11 0-16,5 3 0 16,4 7 0-16,-1 3-1 15,2 1 0-15,3 4 1 16,-5-1-2-16,-3-5 1 0,-5-4 0 15,-6-9-1-15,-4-7-5 32,-4-2-2-32,-5-5-7 0,-1 1-18 15,1-6-20 1,0 0-6-16,-3 0-105 0</inkml:trace>
          <inkml:trace contextRef="#ctx0" brushRef="#br0" timeOffset="253.5284">486 63 1371 0,'0'0'455'16,"0"0"-427"-16,0 0-2 15,0 0-6-15,0 0-14 0,0 0-4 16,-136 32 1-16,88 0 0 15,-3 6-2-15,-1 4-1 0,6 2 0 16,2-1 0 0,11-7-4-16,2-5-26 0,12-9-13 15,8-6-79-15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23T03:45:59.866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9BEF2E4D-CFA9-489A-815F-4CDE210A7DAA}" emma:medium="tactile" emma:mode="ink">
          <msink:context xmlns:msink="http://schemas.microsoft.com/ink/2010/main" type="inkDrawing" rotatedBoundingBox="6007,6334 12775,7065 12565,9010 5797,8278" semanticType="callout" shapeName="Other">
            <msink:sourceLink direction="to" ref="{9611A3EA-2496-49A6-89F8-CF5A489DEC0A}"/>
            <msink:sourceLink direction="from" ref="{4053DEC2-D432-4ADD-B53C-5FF6BEA634EE}"/>
          </msink:context>
        </emma:interpretation>
      </emma:emma>
    </inkml:annotationXML>
    <inkml:trace contextRef="#ctx0" brushRef="#br0">0 68 1169 0,'0'0'650'0,"0"0"-639"16,0 0-7-16,0 0 12 15,0 0 1-15,0 0 1 16,34 0-10-16,9 0-4 0,17 0 1 16,15 0-1-1,12 3-4-15,11-2 0 0,9 3-1 16,2-4-3-16,-1 0-1 15,-4 3-2-15,3 1 5 16,-2-4 1-16,-3 0 2 16,-1 0-1-16,7 0 0 15,4 0-1-15,5-4 1 16,0 1 1-16,-3-1-1 16,4 0 0-16,-13 2 0 15,-7-2 1-15,-18 3-1 16,-20-3 0-16,-20 0 2 15,-10 0 3-15,-9 4 0 16,-3-3 2-16,-2 2-2 16,5-2-2-16,-2 1 1 0,2 0-1 15,6 0 2-15,2 2-2 16,5-2 0-16,6-1 0 16,-3-1-2-16,1-3-1 15,-1 3 1-15,-1-1-1 16,0 1 0-16,-2 2 0 15,-2 2 0-15,-5 0 0 16,-2-1 0-16,-3 1 0 16,-1 0 1-16,3 0-1 15,2 0 0-15,-1 0 0 16,4 0 0-16,2 0 0 16,-1 0 0-16,1 0 0 0,-1 0 0 15,2 0 1 1,-3 0-1-16,-2 0-1 0,2 0 1 15,-5 0 1-15,0 0-1 16,-1 0-1-16,-6 0 1 16,-7 0 0-16,0 0 1 15,-9 0-2-15,-1 0 2 16,0 0 0-16,0 0-1 16,0 0 1-16,0 0 2 15,0 0-3-15,0 0-3 16,-9 0-20-16,-6 0-61 15</inkml:trace>
    <inkml:trace contextRef="#ctx0" brushRef="#br0" timeOffset="-1979.9493">-3176-814 1632 0,'0'0'92'0,"0"0"-84"16,0 0 16-16,0 0 24 0,0 0-25 15,0 0-4-15,-18-3-5 16,18 3-1-16,0 0-5 15,0 0-1-15,0 0-3 0,8 0-1 16,19-4-3 0,9 4 1-16,9 0 1 0,7 0-1 31,9 0-1-31,8-1 1 0,7-3-1 16,1 3 0-16,8-1 0 15,3-3 0-15,4 3 0 16,4-3 0-16,0-6 0 15,2 6 1-15,1-2-1 16,4 4 0-16,5-3 0 16,-4 6 0-16,-1 0 0 0,-9-1 0 15,-4-4-1-15,0 2 1 16,-5-1 0-16,-2-1 0 16,-1 1 0-16,-3-1 0 15,1 5 0-15,-5-4 0 16,-2 3 0-16,-4 1 0 0,-4 0 0 31,-4 0 1-31,-3 0-1 0,-7 0 0 16,2-3 0-16,-1 0 0 15,-1 2 0-15,2-1 0 16,3-3 0-16,0 3 0 16,8 0 0-16,2-1 0 15,0 2 1-15,0 1 0 16,0-4-1-16,-7 4 2 0,0-3-2 15,-1 3-1-15,-2-3 1 16,4 2 0-16,2 1 0 16,1-2 0-16,3-1 0 15,-1 1 0-15,4 2 0 0,-3-2 0 16,-3 0 1 0,-2-1 1-1,-2-1-1-15,-5 3 1 16,3-6-1-16,-3 6 0 15,2-2 0-15,-6 2-1 0,1-1 1 16,1 2-1-16,-1 0 0 16,7-3 0-16,6 3 0 15,-1 0 0-15,7 0 1 16,-1 0-1-16,2-1 1 0,6-3 1 16,1 0 2-16,-2 4-3 15,-9-4 0-15,-6 1 0 16,-11 2-1-16,-5 1 1 15,-3-3-1-15,-1 3 0 16,-2 0 0-16,2-1 0 0,-2 1 0 31,3 0 0-31,-1 0 0 0,1 0 0 16,-3 0 0-16,-1 0 1 16,2 0 0-16,4 0 2 15,-1 0 2-15,0 0-1 16,2-3-1-16,-3 0-1 15,-4 0-1-15,-4 2 0 16,3 1-1-16,-3-4 1 0,-2 4-1 16,0 0 0-16,-3 0 0 15,-8 0 0-15,-4 0 0 16,-4 0 0-16,-2 0 0 16,-3 0 0-16,2 0 0 15,-1 0 0-15,3-1-2 16,4-2-5-16,-2 0-10 0,1 2-27 15,-6-2-55-15</inkml:trace>
    <inkml:trace contextRef="#ctx0" brushRef="#br0" timeOffset="1224.2819">3395-1325 1323 0,'0'0'370'0,"0"0"-343"16,0 0 10-16,0 0 5 16,0 0-15-16,0 0-8 0,0 0-4 15,-24-48 2-15,21 44 1 16,3 3-2-16,0 1 1 15,0 0-7-15,0 0-5 16,0 0 0-16,0 0-5 16,0 0 2-16,0 0-2 15,0 13-1 1,-2 18 1-16,-1 9 0 16,3 7 1-16,0 5-1 15,0 5 1-15,0 7 0 16,0 1 0-16,3 4-1 15,7 0 1-15,-1-3-1 16,1 0 0-16,-3-6 0 16,1-3 0-16,0 6 0 0,-4 0 0 15,-2 1 0-15,3-7 0 0,3 0 0 16,-2-1 0-16,2-5 0 16,-1-1 0-16,-2-5 0 15,-2 2 0-15,-3 0 0 16,0-5 0-16,0 3 0 15,0-8 1 1,0-3-1-16,0-4-1 16,0-4 1-16,0-4 0 15,0 4 0-15,0 0 0 16,0 2 0-16,1 1 0 16,-1 1 0-16,4-1 1 15,0-3-2-15,-2 2 1 16,4-3 0-16,-6-1 0 0,2-1 0 15,1-8 0-15,-1 4 0 16,1-5 0-16,2-2 0 16,-5 2 0-16,1-6 1 15,-1 1-1-15,0-5 0 0,0-4 0 16,0 0 0-16,0 0-1 16,0 0-6-16,0-21-29 0,0-15-78 15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23T03:46:09.939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92DA5038-3D18-4B20-B65E-0917E5ECFE06}" emma:medium="tactile" emma:mode="ink">
          <msink:context xmlns:msink="http://schemas.microsoft.com/ink/2010/main" type="writingRegion" rotatedBoundingBox="17804,5419 25446,5432 25444,6387 17803,6373"/>
        </emma:interpretation>
      </emma:emma>
    </inkml:annotationXML>
    <inkml:traceGroup>
      <inkml:annotationXML>
        <emma:emma xmlns:emma="http://www.w3.org/2003/04/emma" version="1.0">
          <emma:interpretation id="{4DDD3AF8-0BB1-42A8-9394-4E0423D543D3}" emma:medium="tactile" emma:mode="ink">
            <msink:context xmlns:msink="http://schemas.microsoft.com/ink/2010/main" type="paragraph" rotatedBoundingBox="17804,5419 25446,5432 25444,6387 17803,63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CCE6028-E58F-4BC3-A7D4-4DF016BB53C9}" emma:medium="tactile" emma:mode="ink">
              <msink:context xmlns:msink="http://schemas.microsoft.com/ink/2010/main" type="line" rotatedBoundingBox="17804,5419 25446,5432 25444,6387 17803,6373"/>
            </emma:interpretation>
          </emma:emma>
        </inkml:annotationXML>
        <inkml:traceGroup>
          <inkml:annotationXML>
            <emma:emma xmlns:emma="http://www.w3.org/2003/04/emma" version="1.0">
              <emma:interpretation id="{390DB048-E084-4654-B0AE-0753297D6290}" emma:medium="tactile" emma:mode="ink">
                <msink:context xmlns:msink="http://schemas.microsoft.com/ink/2010/main" type="inkWord" rotatedBoundingBox="17804,5857 18699,5859 18698,5893 17804,589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5742 3070 1502 0,'0'0'262'16,"0"0"-231"-16,0 0-9 15,0 0 4-15,0 0 0 16,0 0-9-16,-4 0-9 0,4 0-5 15,6 0 7-15,26-4-8 16,11-3 0-16,12 3-2 16,8 0 6-16,2-1-3 15,14 3 1-15,3 0-1 16,8 2-1-16,0 0-1 16,-9 0-1-16,-10 0 0 0,-13 0 0 15,-17-3 0-15,-15 3 2 16,-16-2 1-16,-7 2-1 15,-3 0 3-15,0 0 2 16,0 0-1-16,0 0-1 16,0 0-5-16,0 0 0 0,0 0-13 31,0 0-30-31,-5 0-79 16</inkml:trace>
        </inkml:traceGroup>
        <inkml:traceGroup>
          <inkml:annotationXML>
            <emma:emma xmlns:emma="http://www.w3.org/2003/04/emma" version="1.0">
              <emma:interpretation id="{78E69A2C-3C89-4F48-9AC9-14692ABE0B48}" emma:medium="tactile" emma:mode="ink">
                <msink:context xmlns:msink="http://schemas.microsoft.com/ink/2010/main" type="inkWord" rotatedBoundingBox="19451,5422 21053,5424 21052,6379 19450,637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784.4607">7385 3073 1633 0,'0'0'243'0,"0"0"-237"16,0 0-6-16,143-36 7 16,-63 25-7-16,18 5 0 15,15-1-32-15,8 3-52 16,-7 1-1094-16</inkml:trace>
          <inkml:trace contextRef="#ctx0" brushRef="#br0" timeOffset="615.4163">7976 2722 1642 0,'0'0'190'0,"0"0"-172"15,0 0-9-15,0 0 7 0,0 0-2 16,0 0-4-16,-7-77-3 16,-1 67-3-16,-3-2 1 15,-7 5 6-15,-4-4-6 16,-2 7-2-16,-5 4 1 16,2 0 1-16,3 0-5 0,3 0 1 15,0 18 0-15,7 6 0 16,-3 7-1-16,5 5 2 15,2 9 0-15,5 0 0 16,2 8-1-16,3 3 0 16,0 4-1-16,0 3 1 15,0-1-1 1,8 1 1-16,2 1-1 16,-2 3 0-16,-4-3 0 15,-4-4 1-15,0-10-1 16,0-14 0-16,0-6 0 15,0-15 1-15,-9-7-1 16,-4-4 0-16,-9-4-1 0,1 0-5 16,-10-10-12-16,2-25-39 15,5-17-120-15</inkml:trace>
          <inkml:trace contextRef="#ctx0" brushRef="#br0" timeOffset="1163.369">8441 3149 1815 0,'0'0'71'0,"0"0"-69"16,0 0 24-16,156 5-10 16,-63-18-14-16,9-8-2 0,-2-7-41 15,-5 2-273-15</inkml:trace>
          <inkml:trace contextRef="#ctx0" brushRef="#br0" timeOffset="1000.5814">8515 2946 1932 0,'0'0'11'0,"0"0"-7"16,0 0 1-16,0 0-3 16,0 0-2-16,171-16-1 15,-110 16-12 1,-6 0-39-16,-12 0-35 16</inkml:trace>
        </inkml:traceGroup>
        <inkml:traceGroup>
          <inkml:annotationXML>
            <emma:emma xmlns:emma="http://www.w3.org/2003/04/emma" version="1.0">
              <emma:interpretation id="{B9DCC130-EBE1-4636-BBD8-DBE974D8CF2D}" emma:medium="tactile" emma:mode="ink">
                <msink:context xmlns:msink="http://schemas.microsoft.com/ink/2010/main" type="inkWord" rotatedBoundingBox="21768,5460 23783,5464 23782,6048 21767,6045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2936.6121">11276 2894 1903 0,'0'0'47'0,"0"0"-30"16,0 0-2-16,0 0 2 15,0 0-8-15,149-57-5 16,-101 51-2-16,-1 6-2 16,-5-1 0-1,-4 1-3-15,-1 0-7 16,-8 0-7-16,-2-4-8 15,-11 1-26-15,-8-6-72 16</inkml:trace>
          <inkml:trace contextRef="#ctx0" brushRef="#br0" timeOffset="3152.2283">11576 2691 1863 0,'0'0'46'0,"0"0"-12"16,0 0-11-1,0 0-9-15,0 0-11 0,0 0-3 16,-24 45 1-16,11 5 0 31,2 2-1-31,-2 8 0 0,-1 1 0 16,6-2 0-16,6 0-10 16,2-9-16-16,0-10-113 15</inkml:trace>
          <inkml:trace contextRef="#ctx0" brushRef="#br0" timeOffset="1703.0623">9760 3180 1799 0,'0'0'63'0,"0"0"-53"0,0 0 14 16,0 0 8-1,0 0-23-15,0 0 2 0,-47-76-3 16,41 45-3-16,1-10-1 16,5-10-1-16,0-4-1 31,0 0-2-31,18 2 0 0,7 8 1 16,3 7-1-16,1 9 1 15,-2 7-1-15,-2 7 1 16,-2-1 0-16,-1 8 5 15,2 5-2-15,1 0-1 16,3 3-3-16,4 0 0 16,2 14 0-16,3 13 1 0,0 8-1 15,-3 7 1-15,-5 5-1 16,-7 1 0-16,-6-1 0 16,-5 1 0-16,-6-3 0 15,-3 0-1-15,-2-12-1 0,0-4-3 16,0-8-4-16,-2-6-3 15,-14-3-9 1,-5-10-24-16,-3-2-50 16</inkml:trace>
          <inkml:trace contextRef="#ctx0" brushRef="#br0" timeOffset="1903.4537">9790 2972 1863 0,'0'0'14'0,"0"0"-13"15,0 0-1-15,180-48 0 16,-100 40 0-16,12-3-12 16,6 4-32-1,-4-1-700-15</inkml:trace>
          <inkml:trace contextRef="#ctx0" brushRef="#br0" timeOffset="2688.8579">10612 2783 1726 0,'0'0'112'0,"0"0"-62"0,0 0-9 15,0 0-16-15,0 0-10 16,0 0-5-16,110-100-5 0,-79 95-1 15,-4 5-1-15,-3 0-3 16,-4 0 0-16,-6 0 0 16,-1 5-1-16,-4 8 1 15,-4 1-2-15,-5 2-3 16,0 5 0-16,-3-1-2 16,-21 3 4-1,0-1-1-15,5-3-1 16,4 2 3-16,10-4 0 15,5 1-1-15,0-4-1 16,0 2-1-16,12-3 2 16,5 0 3-16,-2 0-1 15,2 0 1-15,-5-1 0 16,0-3 0-16,-2 0 1 0,-2-1 2 16,2 1 4-16,1 1-1 15,2 1-1-15,-4-2-3 0,1 8 1 16,0-3-2-16,-1 3-1 15,-4 0 1-15,-5 1-1 16,0 0 0-16,0-4 0 16,0 0 0-16,-19-2 1 0,-5 0-1 15,-10 0 1-15,-6-6-1 16,-5-2-3-16,-5 0-1 16,7-4-3-16,4 0-1 15,7 0 2-15,13 0-8 16,6-13-24-16,8-1-31 15,5-4-560 1</inkml:trace>
          <inkml:trace contextRef="#ctx0" brushRef="#br0" timeOffset="2166.2169">10686 2774 1900 0,'0'0'37'15,"0"0"-22"-15,0 0 0 16,0 0-2-16,0 0-6 15,0 0-7-15,-5 12 0 16,5 20 0-16,0 10 1 16,0 3-1-16,0 2 0 0,0 0 0 15,0-7-1-15,0-2-5 16,0-11-7-16,0-6-2 16,0-11-6-16,0-4-25 15,0-6-13-15,-3 0-65 16</inkml:trace>
        </inkml:traceGroup>
        <inkml:traceGroup>
          <inkml:annotationXML>
            <emma:emma xmlns:emma="http://www.w3.org/2003/04/emma" version="1.0">
              <emma:interpretation id="{0F0413AB-15DA-4F1A-B473-2FE721825BDE}" emma:medium="tactile" emma:mode="ink">
                <msink:context xmlns:msink="http://schemas.microsoft.com/ink/2010/main" type="inkWord" rotatedBoundingBox="24265,5482 25446,5484 25444,6195 24263,6193"/>
              </emma:interpretation>
              <emma:one-of disjunction-type="recognition" id="oneOf3">
                <emma:interpretation id="interp3" emma:lang="" emma:confidence="0">
                  <emma:literal>BC</emma:literal>
                </emma:interpretation>
                <emma:interpretation id="interp4" emma:lang="" emma:confidence="0">
                  <emma:literal>Bc</emma:literal>
                </emma:interpretation>
                <emma:interpretation id="interp5" emma:lang="" emma:confidence="0">
                  <emma:literal>Be</emma:literal>
                </emma:interpretation>
                <emma:interpretation id="interp6" emma:lang="" emma:confidence="0">
                  <emma:literal>Bo</emma:literal>
                </emma:interpretation>
                <emma:interpretation id="interp7" emma:lang="" emma:confidence="0">
                  <emma:literal>BÉ</emma:literal>
                </emma:interpretation>
              </emma:one-of>
            </emma:emma>
          </inkml:annotationXML>
          <inkml:trace contextRef="#ctx0" brushRef="#br0" timeOffset="3853.192">12239 2761 1853 0,'0'0'43'0,"0"0"-11"16,0 0-8-16,0 0-6 0,0 0-8 16,0 0-6-16,0-1-3 15,0 14-1-15,0 18 0 16,0 12 0-16,-5 8 2 16,0 1-2-16,-1 1 1 15,4-4-1-15,2-7-1 16,0-6 1-16,-3-5-1 0,3-6-4 15,-2-5-5-15,2-5-4 16,-3-5-8-16,1-9-34 16,-3-1-18-16,-3-1-188 15</inkml:trace>
          <inkml:trace contextRef="#ctx0" brushRef="#br0" timeOffset="4407.0089">12206 2764 1825 0,'0'0'49'15,"0"0"-15"-15,0 0-3 16,0 0-10-16,0 0-10 0,127-92-4 16,-93 84-3-16,-2 5-1 15,-6 3-1-15,1 0-2 16,-8 0 1-16,-1 13-1 15,-2 4 0-15,-8 6-1 16,-5-1-2-16,-3 3-3 16,0 2-1-1,-22-1 1-15,-10 2-2 16,4-7 2-16,4-1 1 16,8 1 2-16,8-4 0 15,3-3 0-15,5-2 1 16,0 0-1-16,0-2 3 15,0 3-1-15,8-3 1 16,4 4 1-16,-3-7-1 0,1 5 3 16,-2-4 0-16,2 5 0 15,4 5-1-15,0-4 0 0,4 4-1 16,1 2 0-16,1 2-1 16,-3 5 0-16,-2-1 0 15,-6 3 0-15,-7-3 0 16,-2 0 0-16,0 0 1 0,-11-4-1 15,-13-1-2-15,-7-6 1 16,2-3 0-16,0-8-2 16,2-4-2-16,3 0 2 15,5-5 2-15,6-16 1 16,6-1-4-16,7 1-16 16,0-1-19-1,0-1-16-15,15 6-223 16</inkml:trace>
          <inkml:trace contextRef="#ctx0" brushRef="#br0" timeOffset="4770.0506">13241 2875 1710 0,'0'0'160'16,"0"0"-131"-1,0 0 4-15,0 0-11 16,-136-33-11-16,89 33-4 16,1 0-1-16,3 7-4 15,2 22 0-15,8 10-1 16,4 9 1-16,6 7-2 15,14 2 0-15,9-4 0 16,0 1 1-16,32-4-1 0,19-7 0 16,17-5-1-16,10-9 1 15,4-14 0-15,-7-7-1 16,-9-8-1-16,-14 0-12 16,-24-15-18-16,-15-13-207 15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23T03:46:06.495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D94CC8B6-17C6-46D1-8F57-1905D3B06AE2}" emma:medium="tactile" emma:mode="ink">
          <msink:context xmlns:msink="http://schemas.microsoft.com/ink/2010/main" type="inkDrawing" rotatedBoundingBox="15356,5465 15869,5460 15870,5471 15357,5476" shapeName="Other"/>
        </emma:interpretation>
      </emma:emma>
    </inkml:annotationXML>
    <inkml:trace contextRef="#ctx0" brushRef="#br0">3294 2653 1633 0,'0'0'74'0,"0"0"-49"0,0 0 6 16,0 0 1-16,0 0-9 15,0 0-11-15,-3-1-2 16,3-1 3 0,0 2 3-16,0-2-5 15,0 2-2-15,0-3-3 16,0 3 2-16,0 0-1 15,0 0 1-15,0 0-3 16,0 0-3-16,0 0 0 16,0 0-1-16,0 0 0 15,13 0-1-15,16-2 0 0,4 2 0 16,6 0 0-16,7-1 1 16,1 1-1-16,1 0 0 15,3 0-1-15,-1 0 2 0,-7 0-1 16,-6 0 0-16,-11 0 0 15,-3 0 0-15,-9 0 0 16,-4 0 0 0,-7 0 0-16,-2 0 0 15,-1 0 0-15,0 0 0 16,0 0 0-16,0 0 0 16,0 0 0-16,0 0 0 15,0 0-15-15,0 0-43 16,0 1-5-16,0 6-1731 15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23T03:46:07.998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8E2F5ECE-D157-48B6-B5B1-52AFC11ABCDE}" emma:medium="tactile" emma:mode="ink">
          <msink:context xmlns:msink="http://schemas.microsoft.com/ink/2010/main" type="inkDrawing" rotatedBoundingBox="15517,4899 17587,4697 17773,6613 15704,6815" hotPoints="17447,5592 17003,7084 15494,6635 15938,5144" semanticType="enclosure" shapeName="Rectangle"/>
        </emma:interpretation>
      </emma:emma>
    </inkml:annotationXML>
    <inkml:trace contextRef="#ctx0" brushRef="#br0">3666 2076 1653 0,'0'0'105'16,"0"0"-88"-16,0 0 21 16,0 0-14-16,0 0-6 0,0 0-15 31,52-22 2-31,-12 17 9 15,19-2 6-15,13 3-2 16,13 4-6-16,18 0-3 16,11 21-3-16,11 18-1 15,7 12 3-15,1 10-4 0,-8 7-3 16,-1-2-1-16,-12 1 1 16,-13 1-1-16,-6-2 0 15,-12-2-1-15,-14-1 1 16,-4-6-1-16,-9 0 1 15,-7-5 0-15,-1 0 0 16,-7 0 0-16,-6-9 0 0,-5-3 0 16,-7-14 0-1,-9-11 0-15,-5-7 0 0,-1-5 0 16,-6-2 0-16,0-1 1 16,0 0 1-16,0 0 0 15,0 0-2-15,0-4-6 16,-13-7-27-1,-9-6-118-15</inkml:trace>
    <inkml:trace contextRef="#ctx0" brushRef="#br0" timeOffset="-835.4901">3682 2184 1657 0,'0'0'95'0,"0"0"-57"16,0 0-3-1,0 0-5-15,0 0-6 0,0 0-3 16,-6-9-10-16,12 9-9 16,22 9-1-16,5 17 11 0,12 12-2 15,-1 7-4-15,2 15-2 16,1 7 4-16,1 9-4 16,-5 14-2-16,-4 11-2 15,-12 4 0-15,-13 7 1 16,-9-3-1-16,-5 3 1 15,-5 0-1 1,-23-3 0-16,-11-2 0 16,-6-10-1-16,-5-10-1 15,-6-15 2-15,2-12-2 0,4-10 2 16,5-11 0-16,8-5 0 16,11-8 0-16,7-9 0 15,10-8 0-15,5-5 0 16,4-4 0-16,0 0 0 0,0 0 0 15,0 0-1-15,0-3-4 16,8-7-6-16,4-3-16 16,2-1-26-16,0-5-71 15</inkml:trace>
    <inkml:trace contextRef="#ctx0" brushRef="#br0" timeOffset="1004.3667">3710 3961 1760 0,'0'0'26'16,"0"0"-26"-1,0 0 4-15,0 0 14 0,0 0 1 0,0 0 6 16,80 0-6-16,-29 0 1 16,7 0-5-16,13-1-6 15,12-6-1-15,2-2 2 16,8-1-6-16,-1-2 1 15,-4-2-2-15,-3-5 0 16,0 0 1-16,0-4 0 16,0-6-3-16,0-9 2 0,-2 1-2 15,-9-8 1 1,-14 0-2-16,-4-6 1 0,-10-1-1 31,-2-3 1-31,-4 2 0 16,-5 9 1-16,0 2-2 0,-1 4 0 15,3 5 0-15,-3-1 0 16,-1 7 0-16,-1 2 0 16,-3 3 0-16,-6 5 0 15,-4-1 1-15,-1 3-1 16,-7 3 0-16,-3 1 0 0,-2 3 0 16,-3 1 0-16,-1-4 1 15,1 3-1-15,-1 4 0 16,1 1 0-16,-3 3 0 15,0 0 0-15,0-4 0 16,2 4 1-16,-2 0-1 16,0-4 0-16,0 0 2 0,3-3 0 15,-1 0-2-15,2 3 1 16,-4 0 0 0,4 1-1-16,-4 2 0 15,0 1 0-15,0 0-1 16,0 0-9-16,0 0-38 15,0 0-384-15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23T03:48:08.3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2963 2501 1643 0,'0'0'120'16,"0"0"-102"-16,0 0 2 16,0 0 6-16,0 0-2 15,0 0-12-15,0 0-5 0,-1 2-3 16,1-2-2 0,0 2-1-16,0 3 2 0,0 2 3 31,0 3 5-31,0 2-4 15,0-2-2-15,0 0-1 0,0-1-2 16,0-1-1-16,0-3 1 16,0-4-2-16,0-1 1 15,-3 0 0-15,3 0 1 16,0 0 4-16,-3 0 5 16,-3-14 4-16,-3-6-11 0,1-8-4 0,-2-3 0 15,4-6 0-15,2-4 0 16,4 0-4-16,0 2 1 15,0 5 2-15,0 0 0 16,0 6 0-16,6 0 1 16,3 2 0-16,1 0 0 15,2 4 0 1,3 1 0-16,-5 4 0 16,-2 2 0-16,2 3 0 0,-2 6 1 15,-2 0-1-15,0 1 1 16,-2 2-2-16,-2 1 1 15,0 2 0-15,1-2 0 16,2 0 0-16,4 0 0 16,3 2 1-16,4 0-1 0,-2 0 0 15,2 0-1-15,0 4 1 16,-2 8-1-16,1 2 1 16,1 3 0-16,-2 5 0 15,4 1 0-15,-5 4 0 31,2 2 0-31,-3 2 1 16,0 4-1-16,-5-4 0 0,2 1 0 16,-4 0 1-16,2-4-1 0,-1-1 0 15,0-3 0-15,0-4 0 16,-3-1 0-16,0-5 0 16,0-3 0-16,-2-2-1 15,1-5-2-15,-2 0 1 16,1-1-3-16,-1-2-11 0,0-1-20 15,0 0-26-15,0 0-122 16</inkml:trace>
  <inkml:trace contextRef="#ctx0" brushRef="#br0" timeOffset="200.2817">2950 2389 1741 0,'0'0'3'0,"82"-26"-3"16,-30 11-19-16</inkml:trace>
  <inkml:trace contextRef="#ctx0" brushRef="#br0" timeOffset="1732.1819">2983 2352 1447 0,'0'0'168'16,"0"0"-126"-16,0 0-9 16,0 0 13-16,0 0-2 15,0 0-9-15,0 0-21 16,0 0-3-16,0 0-3 16,13-4-2-16,-1 0 1 15,3-2-1 1,-3-1 1-16,6 2-4 15,3-4-2-15,1 0 1 16,2 1-2-16,1 1 0 16,-4-1 0-16,2 3 0 0,-4-1 0 15,-4 5 0-15,3-1 0 16,-8 0 0-16,-2 2 0 16,-1-1 0-16,-1 1 0 0,-6-2 0 15,3 2-1-15,-3 0-13 16,0 0-33-16,0 0-920 15</inkml:trace>
  <inkml:trace contextRef="#ctx0" brushRef="#br0" timeOffset="5660.3436">3063 3142 994 0,'0'0'717'15,"0"0"-700"-15,0 0-17 32,0 0-2-32,0 0 2 15,0 0 6-15,0 13 15 0,0-5-9 16,2 0 3-1,1 3 2-15,0-1-3 0,-3 0-3 16,1 1-4-16,1 0-2 16,1 0 1-16,0 3-2 15,-3 3-3-15,4-3 1 0,-1 5-2 16,0-4 0-16,0 2 0 16,0 0 0-16,-1-1 0 15,1 1 0-15,-2-2 0 16,2 1 1-16,-1 2-1 0,-2-1 0 15,3 0 0-15,-1 0 0 16,1-2 0-16,0 1 0 16,-1-2 0-16,1 2 0 15,-3-1 0-15,0 3 0 16,0-1 0-16,0 0 1 16,0 0-1-1,0 3 0-15,0 0 1 16,0-1-2-16,3 0 2 15,-3 2-1-15,3-3 0 0,-3 1 0 16,3-1 0-16,-3 0 0 16,3 1-1-1,-3-1 2-15,3 2-1 0,-3-2 0 16,2-2 0-16,-2 1 0 0,0-3 0 16,0 0 0-16,0 0 0 15,0 0 0-15,0-1 0 16,0 3 0-16,0-1-1 15,0 4 2-15,0 1-1 16,0-1 0-16,0 2-1 16,0 0 1-1,0 0 1-15,0-2-1 16,0 1 0-16,0-3 0 16,0 2 0-16,0-3 0 15,0 4-1-15,0-1 2 0,0 1-2 16,0-1 2-1,1 3-2-15,2-1 2 0,-2 0-1 16,2-2 0 0,-3 0 0-16,3 0 0 15,0-2 0-15,-3 2-1 16,2 3 2-16,-1-1-1 0,1-2 0 16,1-1 0-16,0-1 0 15,0 3 0-15,-3 0 0 16,3 3-1-16,1-3 2 15,-4 4-1-15,3-3 0 16,0 3 0-16,0-2 0 16,0 3 0-16,0 3-1 15,0-1 1-15,0 2 0 16,0 1 1-16,-1-1-1 16,2-1 0-16,0 2 0 0,-1-2 0 15,2-3 0-15,-2 1-1 16,0 1 2-16,3-2-2 15,-3 3 2-15,1 1-2 16,-1 4 2-16,0 3-2 0,2 0 2 16,-1 1-1-16,1 3 0 15,-2 1 0-15,4 1 0 16,-1 0 0 0,0 2 0-16,-1-1-1 0,-2 1 1 15,0 0 0-15,0-1 0 16,1-6 0-16,0 4 0 15,-1-3 0-15,-1 4 0 16,1 1 0-16,-3 3 0 16,3-3 1-16,-3-1-1 15,0-1-1-15,0-5 1 0,3-4 0 16,0-3 0-16,0-1 1 16,3-1-2-16,-6 2 1 15,0 0 0-15,0 0 0 16,0-2 0-16,0-2 0 15,0-2 0-15,0-3 0 16,0-3 0 0,0-2 0-16,0-3 0 15,-3-1 0-15,0 0 0 16,3 0 0-16,-3-1 0 0,0 2 0 16,0-2 0-16,0 3 0 15,0 0 0-15,0-1 0 16,0 2 0-16,0-2 0 15,0 4 0-15,0 0 0 0,0 1 0 16,0 2 0-16,2-2 0 16,-1 3 0-16,2 3 0 15,-1 5 0-15,1 1 0 0,-2 2 0 16,2 3 0 0,0-2 0-16,-3 1 0 15,3-2 0 1,0-4 0-16,0-1 0 15,0 4 0-15,0 0 0 0,0 3 0 16,0 2 0-16,0-2 0 16,0 0 0-16,0-1 0 15,0-1 0-15,0 0 0 16,0-1 0-16,0-2 0 16,0 3 0-16,0 0 0 0,0 5 0 15,0-2 0-15,0 3 0 16,0 1 0-16,0-5 0 15,-3-1 0-15,0 0 0 16,3-3 0-16,-3 2 0 16,3-1-1-16,0-1 1 15,-4 2 0 1,4-1 1-16,0 1-1 16,-3-1 0-16,3 1 0 15,-2 0 0-15,1-1 0 16,-1 5 0-16,2-1 0 15,-1 0 0-15,1-1 0 0,-3-4 0 16,0 5 0 0,1-4 0-16,-1 2 0 0,2 1 0 0,-1 0 0 15,1 0 0-15,1-3 0 16,-2 2 0-16,1-3 0 16,-2 0 0-16,0-3-1 15,0 0 1-15,3 0 0 16,0 2 0-16,0 1 0 15,0 2 1 1,-3-1-1-16,3-2 0 16,-3 2 0-16,3-4 0 15,0 1 0-15,-3 0 0 16,3-1 0-16,0 3 0 16,-3-1 0-16,3 2 0 0,0 1 0 0,-3-1 0 0,3-1 0 31,-3-1 0-31,1-1 0 0,1 0 0 15,-2-2 0-15,3 4 0 16,0-3 0-16,-1 1 0 16,1 4 0-16,0-2 0 15,-2 3 0-15,2 2 1 16,-1-1 0-16,-2 1-1 16,3 2 1-16,-2-2-1 0,1 0 0 15,1 2 0-15,-2-1 0 16,1 1 0-16,-1-1 2 15,1 0-1-15,-1 3 0 16,2 1 1-16,-3 3 0 0,3-3 0 16,-3 2-1-1,3-3-1 1,0 1 2-16,0-1 0 16,0 1-2-16,0 0 3 15,0 1-1-15,0-1 1 0,0 3-1 16,0 1 0-16,-3-1-1 15,3 1 0-15,-4-2 0 16,4 0-1-16,-3 0 0 16,3 5 1-16,-3 0 1 0,1 1-1 15,-1-4 0-15,2 2 0 16,1-4-1-16,-2-1 1 16,2 1-1-16,0-2 1 15,-1 3-1-15,1 2 1 16,-2-1 2-16,2 2-2 15,-3 1 0 1,2-2-1-16,-1-1 0 16,1 0 0-16,1-2 0 15,0 3 0-15,0-3 0 16,0 3 1-16,0 0-1 16,0 2 0-16,0-2 0 0,0 0 0 15,0 1 0-15,0-2 0 16,0 4 0-16,0 0-1 0,0 1 2 15,0-1-1-15,0-2 0 16,0 0 0-16,0-1 0 16,0 1 0-16,0-1 0 15,0-1 0-15,0 1 0 16,0-1 0-16,0-2 0 16,0 3 0-16,0-1 0 0,0-1 0 15,0 2 0-15,0-2 0 16,0 3 0-16,0 0 0 31,0 2 0-31,0-2 0 0,0 0 0 0,0 0 0 16,0 2 0-16,0 2 0 15,0 1 0 1,0-1 0-16,-2-2 0 16,2-4 0-16,0 0 1 15,0-4-1-15,0 1 0 0,0 1 0 16,0 2 0-16,0 1 0 15,0-1 0-15,0 0-1 16,0 1 1-16,0-1 0 16,0-1 1-16,0 0-1 0,0 0 0 15,0 2 0-15,0-1 0 16,0 1 0-16,0-2 0 16,2-2-1-16,-1 1 1 15,1 2 1-15,-1 1-1 16,-1 2 0-16,2 3 0 15,-2-1 0 1,1-1-1-16,1-2 1 16,2-2 1-16,-1-1-1 15,0 4-1-15,-1-2 1 16,-2 3 0-16,0 0 1 16,0 1-1-16,0 0 0 15,3-2 0-15,-3 0 0 0,0 0 0 16,0 3 0-16,0 1-1 0,0 0 1 15,0 1 0-15,0 1 1 16,0 0-1-16,0 1 0 16,0 0-1-16,0 4 2 15,0-1-1-15,0 3 0 16,0-4 0-16,0-2 1 16,0 0 0-1,0 3 2-15,0-1-2 16,0 3 1-16,0 1-2 15,0-4 1-15,0 0-1 16,0-2 1-16,0 2-1 16,0 0 0-16,-3 0 1 15,3 3-1-15,0 0 1 0,0 1-1 16,-2 2 1-16,1 1 0 16,1 2 0-16,0-2 0 15,0-3 1-15,0-2-1 16,0-1-1-16,0 0 1 15,3 1 0-15,0 0-1 16,4 1 1-16,-4 0 1 0,0-2 1 16,2 0-1-16,-1-1-1 0,4-2-1 15,-1-2 1-15,-1-5 0 16,0-1 1-16,0-8-1 16,4-1 0-16,-4-4 0 15,-1-1 0-15,-1-4 0 16,1-1-1-16,-2-6 1 15,-3-1-1 1,0-8 1-16,3-3-1 16,-3-3 0-1,0-3-3-15,0-2-25 0,0-16-48 16</inkml:trace>
  <inkml:trace contextRef="#ctx0" brushRef="#br0" timeOffset="7783.525">3175 4134 1428 0,'0'0'185'0,"0"0"-124"16,0 0-16-16,0 0-11 15,0 0-5-15,0 0-3 16,0 0-9-16,-7 0 2 16,7 0-7-1,0 0 2-15,0 0 1 16,0 0-3-16,-2 0 0 0,1 0-5 15,1 0-4-15,0 0 0 16,0 0-3-16,0 0 1 16,0 0 1-16,0 0-1 15,0 0 0-15,0 0 2 0,0 0-1 16,0 0-2-16,0 0 0 16,0 0 1-16,0 0-1 15,16 0-2-15,12 0 2 16,10 0 0-16,4-2-1 15,7 0 1-15,1-1-2 0,3-3 0 16,2 2-1-16,3-3-3 31,2 0 4-31,-1 0 0 16,1 2 2-16,-2 1 0 16,0-1 0-16,-3-1 0 15,-5 1 0-15,-4 4-1 16,-3-2 1-16,-5 3 0 15,0 0 0-15,1 0 0 16,0 0 0-16,-3 0 1 0,4 1-1 16,-9 2 0-16,-1-3 0 0,-3 0 0 15,-6 0-1-15,1 0 1 16,-4 0 1-16,0-4-1 16,0-1 0-16,0 2 0 15,3 1-1-15,-2-1 1 16,5 1 0-16,-6 0 0 0,1-1 0 15,-5 1 0-15,-4 2-1 16,-4 0 2-16,0 0-2 16,3 0 0-16,-3 0-2 15,3 0-3-15,-2 0 2 16,1 0 2-16,-2 0 2 16,1 0 0-1,-5-3 1-15,-1 3-1 16,1 0 0-16,-1 0 0 15,1 0-1-15,-1 0 1 0,-1 0 0 16,0 0 0-16,0 0 0 16,0 0 0-16,0 0 0 15,0 0 0-15,0 0 1 16,0-3 0-16,2 2-1 16,-2 0 0-16,1-1 0 0,-1 1 0 15,0-1 1-15,0 2-1 16,0 0 0-16,0 0 0 15,0 0 0-15,0 0 0 32,0 0 0-32,0 0 1 0,0 0 0 15,0 0 0-15,0 0-1 16,0 0 3-16,0 0-2 16,0 0 0-16,0 0 1 15,0 0-1-15,0 0 0 16,0 0-1-16,0 10-1 15,0 7 1-15,0 8 0 16,0 5 1-16,0 5 0 0,0 3-1 16,0 1 0-16,0 3 0 15,0 3 1-15,0-2-1 16,0 1 0-16,0-2 0 16,0-3-1-16,0-5 1 15,0-6 1-15,2-6-1 16,1-5 1-16,1-7-1 0,-1-6 0 15,0-1 0-15,-3-3 0 0,0 0 0 16,3 0 0-16,3 0-4 16,0-9-39-16,-4-1-163 15</inkml:trace>
  <inkml:trace contextRef="#ctx0" brushRef="#br0" timeOffset="8437.1315">4230 4705 1711 0,'0'0'37'15,"0"0"-16"-15,0 0 24 16,0 0-20-16,0 0-7 16,0 0-7-16,0 0-2 0,-3-2-5 15,3 2 0-15,0 0-1 16,0 0-2-16,16 0-1 15,15 0 1-15,14 0 6 16,12 0 0-16,10-3-5 16,6-1-1-16,0-4-1 15,3 2 1-15,-3-1-1 0,-2 0 0 32,-10 1 0-32,-9-1 0 0,-5 3 0 15,-11-1 0 1,-7 4 0-16,-11-1 0 0,-5 2 0 15,-4 0 0-15,-4 0 0 16,-2 0 0-16,-2 0 0 16,2 0-1-16,-3 0 0 15,0 0-2-15,0 0-10 16,0 0-30-16,0 0-52 0,-6 0-544 16</inkml:trace>
  <inkml:trace contextRef="#ctx0" brushRef="#br0" timeOffset="9437.023">4304 4771 1738 0,'0'0'69'0,"0"0"-49"16,0 0 6-16,0 0 7 16,0 0-7-16,0 0-12 15,-13-10-7-15,13 10-3 16,0 0-2-1,0 0-2-15,0 0 0 16,0 0 0-16,0 0 0 16,0 0-1-16,0 0 1 15,0 0-1-15,0 0 1 16,0 0 0-16,0 0 0 16,0 0 0-16,0 0 0 15,0 0 0-15,0 0-2 0,0 0-2 16,0 0-9-16,0 0-1 15,0 0-1-15,0 0 7 16,0 0 6-16,0 0 2 16,0 0 0-16,-3 0 4 0,0 0 11 15,0-3 3-15,0 0-6 16,-3 2-8-16,1-2-1 0,1 3 0 16,3 0 1-16,1-2-3 15,0 2 0-15,0 0-1 16,0 0 0-16,0 0-1 15,0 0-1-15,1 12 0 16,14 7 2-16,4 5 0 31,4 0 0-31,7 1 0 0,1 0 0 16,6 0 0-16,0 2 0 16,-1 0 0-16,-1 0 0 15,-4-1 0-15,-1 0 0 16,-5-3 0-16,-1-4 0 15,-6-2 0-15,-2-8 0 16,-5 1 0-16,-1-5 0 0,-4 0 0 16,0-1 0-16,0-1 0 15,-3 0 0-15,0-2 1 16,0-1 0-16,3 1-1 0,-2-1 0 16,2 0 0-16,2 0 0 15,7-2 2-15,0-14 0 16,4-7 0-1,6-2 0-15,2-6-1 16,3-3 0-16,-3-1 0 16,0-5-1-16,-2 1 0 15,-1-2 1-15,1 5-1 16,-1 4 0-16,-4 5 0 16,-4 2 1-16,-4 7-1 15,0 4 0-15,-6 1 0 0,-3 7 1 16,-2 1 0-16,1 2 1 15,-2 3-2-15,0 0 0 16,0 0 0-16,0 0 0 16,0 0-1-16,0 0-4 15,0 0-8-15,0 0-21 16,0 0-42-16,0 3-969 0</inkml:trace>
  <inkml:trace contextRef="#ctx0" brushRef="#br0" timeOffset="10124.2688">4743 5218 1643 0,'0'0'160'0,"0"0"-143"15,0 0 8-15,0 0-3 16,0 0-6-16,0 0 0 16,-66 5-8-16,51 7-1 15,-1 3-3-15,4 4 0 16,0 3-2-16,3 0 0 0,6 1-2 16,0 4 1-16,3-4 0 15,0 0-1-15,14-4 0 0,8-3 0 16,8-5 0-1,6-7 0-15,1-4 0 0,3 0-1 16,2-11 1-16,-6-9-1 31,-5-4 1-31,-6-2 0 0,-10-2 0 16,-9-2 1-16,-6 3 2 16,-3-2-2-16,-21 3 3 15,-7 6-1-15,-3 6-2 16,-5 11 2-16,3 3-3 15,2 9-2-15,10 11-31 16,9 4-79-16</inkml:trace>
  <inkml:trace contextRef="#ctx0" brushRef="#br0" timeOffset="14260.7011">4768 5520 1540 0,'0'0'105'0,"0"0"-58"0,0 0 9 16,0 0-14-16,0 0-16 15,0 0-14-15,0-6 2 16,0 6-6-16,0 0-6 16,0 0-1-16,0 0-1 15,0 0 0-15,0 0 1 16,0 0 0 0,0 9 1-16,2 2 0 15,-1 0-1-15,1 3 1 16,-2 1-1-16,1-1 1 15,1 1-1-15,-2 2 1 16,1 0-1-16,1 5 0 16,-2-1 0-16,1 6 0 0,-1-1-1 15,0 1 0-15,0 1 0 16,0 2 1-16,0-3-1 0,0 2 0 16,0-3 0-1,3 1 0-15,-2-1 0 0,1-1 0 16,-2 1 0-16,3 1 0 15,-3-2-1-15,3-2 1 16,0 5 1 0,-3-3-1-16,3 2 0 15,-3-1 0-15,0 2 0 16,0 0 0-16,0 3 0 16,3 1 0-16,-3-2 0 15,0 2 0-15,0-4 0 16,0-2 0-16,0-1 0 15,0-1 0-15,0-1 0 0,0 0 0 16,0 1 0-16,0 1 0 0,0 1 0 16,0 2 0-16,-3-1 0 15,0 1 0-15,3-2 1 16,-3 2-1-16,0-1 0 16,0-1-1-16,3-1 1 15,-3 2 0-15,0-4 0 0,2 0 0 31,-1 1 0-31,-1-1 0 16,2 0 0-16,1 1 0 16,-2 1 0-16,2 1 0 15,0-1 0-15,-3 1 0 16,2-2 0-16,-2-2 0 16,0-1 0-16,1 1 0 0,-1-3 0 15,0-1 0-15,-1 1-1 16,4 0 0-16,-3-1 0 15,3 0 1-15,-3 0 0 16,0 1 0-16,3-2 0 16,-2 2 0-16,1 3 0 15,1-1 0-15,0 2 0 0,0-1 0 16,0 0 0-16,0-1 0 0,0 1 0 16,0-2-1-16,0-1 1 15,0 1 0-15,0 0 0 16,0 0 0-16,0-1 0 15,0 1 0-15,3-1-1 32,0 3 1-32,0 1 0 0,0-1 0 0,-3 0 0 15,4 4 0-15,1-2 0 16,-1 1 0-16,-1 0 0 16,2-4 0-16,-2 1 0 15,1 0 0-15,-1-2 0 16,1-1 0-16,1 1 0 15,-2-1 0-15,0-2 0 16,0 0 0 0,-3 0 0-16,3-1 0 15,-1-1 0-15,-1 1 0 0,1-1 0 0,-1 1 0 16,-1 1 0-16,2-1 0 16,-2 1 0-16,0 3 0 15,0-2 0 1,0 0 0-16,0 1 0 15,1-2 0-15,-1-1 0 16,0 2 0-16,0-1 0 16,0 1 0-16,0 2 0 0,0-3 0 15,0 2 0 1,0-4 0-16,0 4 0 0,0-2 0 16,0 3 0-16,0 1 1 0,0-1-1 15,0 1 0-15,0 4 0 16,0-3 0-16,0 3 0 15,0 0 0-15,0-3 0 16,0 2 0-16,0 0 0 16,3 1 0-16,-2-2 0 15,1 1 1 1,-1 1-1-16,1-3 0 16,-2-1 0-16,0 0 0 15,3-1 0-15,-2 0 0 16,1 0 0-16,1 1 0 15,-2-1 0-15,1 2 0 16,-2 1 1-16,0-4-1 16,0 2 1-16,0-4-1 0,0-1 0 15,0-2 0-15,0-1 0 16,0-3 0-16,0 3 0 0,0 1 0 16,0 2 0-16,0-1 0 15,0 1 0-15,0 1 0 16,0-2 0-16,0 2 0 15,0 1 0 1,0 0 0-16,0 0 0 16,0 3 0-16,0 1-1 15,0 2 2-15,0-1-1 16,0 2 0-16,0-1 0 16,0-3 0-16,0 1 0 15,0-1 0-15,0 0 0 16,0-2 0-16,0-1-1 0,3 1 1 15,-3 0 0-15,0-2 0 16,3 6 1-16,0-1-1 16,-3 3 0-16,4 3-1 15,-4-3 1-15,0 0 1 16,0-3-1-16,0-2-1 16,0-1 1-16,3-1 0 0,-1-1-1 15,1 0 1-15,-2 1 0 16,2-2-1-16,0 2 1 15,0 2 0-15,-1 3-1 0,-1-1 1 16,-1 2 0-16,0 0-1 16,0-2 1-16,0 2 0 31,0-2-1-31,0-1 1 0,0 1-1 16,0 0 0-16,0 0 0 15,0 0 1-15,0-2-1 16,0 1 1-16,0-3-1 15,0 0 1-15,0 1 0 0,0 1 0 16,0-1 0 0,0 3-1-16,0 1 1 0,0 4 0 15,0 0 0-15,0 2 0 16,0 3 0-16,-1-1 0 16,-1-2 0-16,1 0 0 0,1-2 0 15,0-4 0-15,0 2 0 16,-2-1-1-16,2-1 1 31,-1 3 0-31,-1 0 0 16,1 0 0-16,-2 2 0 15,1-2 0-15,2 3 0 16,0-1 0-16,0 1 0 0,0-1 0 16,0 1 0-16,0 1 0 15,0 0 0-15,0-2 0 16,0-2 0-16,0 0 0 0,0-2 0 15,0 1 0-15,0 1 0 16,0-1 0-16,0 2 0 16,3-1 0-16,-1 3 0 15,1 0 0-15,-2-3 0 0,2 1 0 16,-1 1 0 0,1 3 0-16,-3-1 0 15,1 2 0-15,1 4 0 16,-2-1 0-16,1 0 0 15,2-1 0-15,-2-2 0 16,1-3 0-16,1 1 0 16,-3-4 0-16,3 1 0 15,0-1 0-15,-3 3 0 16,3-3 0-16,-3 3 0 0,3 1 0 16,-1-1 0-16,-1 1 0 15,1 1 0-15,-2-1 0 16,1 1 0-16,-1-1 0 15,0-2 0-15,0 2 0 16,0-3 0-16,0 2 0 16,2-2 0-16,2-1 0 0,-3 1 0 15,2 0 0-15,0-1 0 16,-1 1 0-16,1-2 0 16,-2-2 0-16,-1 1 0 0,2 1 0 15,-2-1 0-15,0 0 0 16,0-1 0-16,1 2 0 15,-1 2 0 1,2-1 0-16,-2 2 0 16,0 2 0-16,0 1 0 15,3 0 0-15,-3-3 0 16,0 2 0-16,0-2 0 16,0 1 0-16,0 0 0 15,0 0 0-15,0 2 0 16,0 0 0-16,0 5 0 0,0 1 0 15,0 2 0-15,0-1 0 16,0 0 0-16,0 0 0 16,0-1 0-16,0-1 0 15,0 2 0-15,0-1 0 16,0 2 0-16,0 0 0 16,0 2 0-1,-3 2 1-15,3-1-1 16,-2 0 1-16,2 2 0 15,-1-2 0-15,1 1 1 0,0 0-2 16,0 3 0-16,0 3 0 16,0-1 0-16,0 0 0 15,0-3 0-15,0-1 0 16,0 1 0-16,0-1 0 0,0 1 0 16,0 1 0-16,0 2 0 15,0-2 0-15,0 0 0 16,0-4 0-16,0-1 0 15,0 0 2-15,0-4 1 16,0 1 0-16,0-1 1 0,0 1-3 31,0 0-1-31,0-1 1 16,0-1-1-16,0 0 3 16,0 0-1-16,0 1-1 15,0 2 0-15,0 4 0 16,0 0-1-16,0 2 0 0,0-2 1 15,0-2-1-15,0 1 0 16,0 4 0-16,0 0 0 0,-3 4 1 16,-2 0-1-16,1 3 1 15,-2-1-1-15,0 0 1 16,3-1 0-16,-3-1-1 16,3 0 0-16,-3 0 1 15,4 3-1-15,-2 1 1 0,1 0-1 16,0 2 1-16,0 1-1 15,-1 6 0-15,1 2 0 16,1 1 1-16,-1-1-1 16,3-4 0-16,-1-2 0 15,1-3 0-15,0 0 0 16,0 0 1-16,-2 0-1 16,2-3 0-1,0 0 0-15,0-4 0 16,0 1 0-16,0-3 0 15,0-1 0-15,-3-3 0 0,3 3 0 0,0-4 0 16,-4 1 0-16,4 0 0 16,-3 1 0-16,0-5 0 15,3 2 0 1,0-4 0-16,0-4 0 0,0-4 0 16,0-3 0-16,0-4 0 15,0 2 0-15,3-4 0 16,4-1 0-16,-4 0 0 15,2-4 0-15,-2-1 0 16,1-4 0-16,-1-1 0 16,-1-3 0-1,1 1 0-15,-3 0 0 16,0-5 0-16,1 3 0 0,-1-2 0 16,2-2 0-16,-2-1 0 15,1 1 1-15,-1-1-1 16,0 0 0-16,0 0-1 0,0 0-4 15,0 0-29 1,0-10-44-16</inkml:trace>
  <inkml:trace contextRef="#ctx0" brushRef="#br0" timeOffset="16125.4618">5805 1898 1751 0,'0'0'35'16,"0"0"-23"-16,0 0 5 16,0 0-2-16,0 0-7 15,0 0-2-15,0 0-6 16,0 0 0-16,0 0 0 16,0 12 1-16,3 5 10 15,0 0-4-15,3 7 0 0,-2 5 0 16,1 3-2-16,-1 2 2 15,-1 7-1-15,0 4-3 16,0 2-2-16,4 6 1 16,-2-4-2-16,1-3 1 15,3-7-1-15,-3-5 0 16,1-6 0-16,-2-6 0 0,-2-8 0 16,-2-6 0-16,1-4 0 15,-2-2 0-15,0-2-8 16,0 0-20-16,0-14-12 0,0-9-1039 15</inkml:trace>
  <inkml:trace contextRef="#ctx0" brushRef="#br0" timeOffset="16797.1286">5829 1934 527 0,'0'0'1257'15,"0"0"-1227"-15,0 0-11 0,0 0 4 31,0 0-4-31,0 0-10 16,-12-28-4-16,19 23-5 0,8 2 0 16,6 0 0-1,4 3 0-15,2 0-1 0,-2 0-1 16,0 0 2-16,-3 8 0 16,0 6-4-16,-4 5 0 15,-3 4-1-15,-6 2-1 0,-6 1-6 16,-3 3 10-16,0-3-1 15,-3 1 2-15,-12-3 1 16,2 0-1-16,-1-2 1 16,1-3 0-16,7-4 0 15,1-1 0-15,5-5-1 16,0-1 1 0,0-1-2-16,5-2-1 15,13 0 2-15,0 0 1 16,1 0 0-16,5-2 1 15,-2 3-1-15,4 0 4 0,1 1-2 16,1 2-1-16,-1 3-1 16,-2 2 0-16,-4 3 0 15,-5 1 1-15,-4-1-1 0,-6 4 1 16,-1 1 0-16,-5 0 0 16,0 2-1-16,-18-3 1 15,-3 1 1-15,-9-4-1 16,-7-4 0-16,1-6-1 15,-4-4 1-15,2-4-1 16,7 0 2-16,7 0-2 0,8 0 1 16,11-5-1-16,4-1 0 15,1 1-33-15,0-4-458 16</inkml:trace>
  <inkml:trace contextRef="#ctx0" brushRef="#br0" timeOffset="19952.5218">6042 3104 1553 0,'0'0'184'16,"0"0"-146"0,0 0-6-16,0 0-16 15,0 0 2-15,0 0 0 16,0-25-2-16,0 25-5 15,0 0 0-15,0 0-6 16,0 0-1-16,0 0-4 16,0 0 0-16,0 0-2 15,0 5-1-15,0 9 3 0,0 6-1 16,0 3 1-16,0 1 0 16,0 2 1-16,0-1-1 0,3 1 0 15,-3 1 0-15,3 0 1 16,-3 2-1-16,2 1 0 15,-1 2 0-15,1 0 0 16,2-1 0 0,-1 0 0-16,1 1 0 15,-2 1 0-15,-1 2 0 16,1 2 0-16,-2-3 0 16,0 4 0-16,0-3 0 15,0 0 0-15,0 1-1 16,0-1 2-16,0 0-2 15,0 2 1-15,0 2 0 0,1 0-1 16,1-2 1-16,-1-1 0 16,1-5-1-16,-1 1 1 15,1-3 0-15,-2 0-1 16,3 1 1-16,-3 0 0 16,0 5 0-16,0-2 0 15,0 5 0-15,0-2 0 0,0 1 0 16,0-1 0-16,0 1 0 15,0-1-1-15,0-2-1 0,0-1 0 16,0 0 0-16,0-2 2 16,0 0-1-16,0 0 0 15,0-1 1-15,0 4-1 16,0-4 0 0,0 1 1-16,0-5-1 15,0 5 0-15,0-4-2 16,0 2 0-16,0 0 0 15,0-2 0-15,0 2-2 16,3-1 1-16,1 0 3 16,-1 2 0-16,2-1 0 0,-2 1 0 15,1-1 1-15,-1 0 0 16,0 3 0-16,2-2 0 16,2 0 0-16,-3 2-1 15,1-3 1-15,1 0 0 16,0 2 0-16,1-2 0 15,-1 4 0-15,0-3 0 16,0 2 0 0,-1 2 0-16,-2-1 0 15,4 0 0-15,-4 0 0 16,2 0 0-16,-1-1 0 0,2 4 0 16,0-2 0-16,3 5 0 15,-3 2 0-15,0-1 0 16,0 2 0-16,-4-1 0 15,-1-2 0-15,-1-4 0 0,3-2 0 16,-2 1 0-16,2 2 0 16,2-2 0-16,-2 4 0 15,0-1 0-15,0 2 0 16,0-1 0-16,-2 1 0 16,-1-5 0-16,2 2 0 15,-2 0 0-15,3-2 0 0,-3 5 0 16,4-3 0-16,-4 4 0 15,0 0 0-15,0-1 0 16,0 0 0-16,0 1 0 16,0-5 0-16,3 3 0 15,-3 3 0-15,3 1-1 16,2 4 1 0,-2 0 0-16,-2 0 1 15,1-3-1-15,-2 0 0 16,1-3-1-16,1 3 1 0,-1 0 0 15,2 3 0-15,-1-2 1 16,2 2-2-16,-3-3 2 16,1 3-1-16,-1-2 0 15,-1 1 0-15,2-1 0 0,-1 4 0 16,-1-1 0-16,0 4 0 16,0 2-1-16,0 0 1 15,0 1 1-15,0 1-1 16,0 6-1-16,0-2 1 15,0 1 0-15,0-1 1 16,0-2-1 0,0 1 0-16,0-2-1 15,2 4 1-15,-1 0 0 16,1-2 0-16,1 0 1 16,-3 0-1-16,0 3 0 15,0-2 0-15,0 0-1 0,0 2 1 16,0-2 1-16,0 0-1 15,0 0-1-15,0 5 1 16,0-3 0-16,0 2 1 16,0-4-1-16,0-2 0 0,0-1-1 15,0 2 1-15,0 3 0 16,0-2 0-16,0 2 1 16,0-5-1-16,0-3 0 15,-3 1-1-15,3-4 2 0,0-1-2 16,-2 1 1-16,1-3 0 15,-1 2 0-15,2-2 0 16,-1-1 1-16,1 4-1 16,-2 3 0-16,2-1 0 15,-1 1 0-15,-2-2 0 16,0-2 0 0,0 1-1-16,2-1 1 15,1 0 0-15,0 1 0 16,0 0 0-16,0 1 1 15,0-2-2-15,0 2 1 16,0-1 0-16,0 3 1 16,0-1-1-16,0 1 0 15,0 0-1-15,0 0 2 0,0 3-1 16,0-1 0-16,0 3 0 16,0 5 0-16,0 1 0 0,1-2 0 15,1-1 0-15,-2-1-1 16,1 1 2-16,2 0-1 15,-2 0 0-15,1 1 0 16,1 0 0 0,0-3 0-16,-2 2 0 15,1 1 0-15,1 1 1 16,-3 3 2-16,0 2-3 16,0-1 0-16,0 6 2 15,0-1-2-15,0-1 0 16,0-1 0-16,0-3 0 0,0 0 0 15,3 2-1-15,-3-1 2 16,3 4 0-16,-3-5-1 16,0 2 0-16,0-1 1 15,0-1 1-15,0 3-2 16,0-1 0-16,0 0 0 16,0 3 1-16,5 3 2 15,0-2-3-15,0 0 2 0,-2-5 1 16,1-1 1-16,-2-1-1 15,1 2 0-15,0 0-3 0,0 1 1 16,0-3 0-16,1 2-1 16,-1-1 0-16,0 3 0 15,0-4 0-15,-1 0 0 16,-1 1 0 0,2 0 0-16,-1 4 0 15,-1 1 0-15,2-2 0 16,-1-4 0-16,1 1 0 15,1-1 0-15,-1 1 0 16,1-1 0-16,-1 0 0 16,-1-1 1-16,1 0-2 15,0 1 1-15,0-1 0 0,0 0 1 16,-1 1-1-16,2 1 0 16,-4 1 0-16,3 4-1 15,-2-2 1-15,2-2 1 16,0-2-1-16,-1-2 0 0,1 2 0 15,-2 0 0 1,1 2 0-16,-2-3 0 0,1 0 0 16,1-7 0-16,-1 0 0 15,2-4-1-15,-1 1 1 0,2-6 0 16,-1 3-1 0,0-4 0-1,5-1-1-15,-2-1 0 16,0-2 1-16,1-1 0 15,-3-2 1-15,1-5 0 0,-2-6 0 16,3-7-1-16,-3-4-1 16,-3-4-2-16,6-4-4 15,-5-2 1-15,-1-4-1 16,0-2-3-16,0-1-3 16,0-2-27-16,0 0-63 0</inkml:trace>
  <inkml:trace contextRef="#ctx0" brushRef="#br0" timeOffset="21695.678">6182 3897 1470 0,'0'0'107'0,"0"0"-36"16,0 0-47-16,0 0 16 15,0 0-6-15,0 0 6 16,0 0-12-16,-25-8-15 16,23 8 1-16,-1-2 1 0,0 2-4 15,-1-1 0 1,0 1-3-16,2 0-2 15,-1 0-1-15,3 0-1 16,0 0 3-16,0 0 1 0,0 0-3 16,0 0-1-1,0 0-4-15,0 0 0 0,0 0-2 16,5 0 0 0,14 0 0-16,12 0 2 0,11 0 1 15,9 0-1-15,7 0 0 16,3-1 1-16,9-2-2 15,3 1 2-15,5-3-1 16,4-1 0-16,1 0 0 16,-2-2-3-16,1-1 2 15,-10 1-1-15,-6 0 0 16,-6 0 1-16,-7 3 0 16,-6 2-1-16,-3 2-2 15,-6 1-4-15,-5 0 3 16,-3 0-1-16,-6 0 1 15,-3 1 4-15,-4 2 0 0,-6 0 1 0,-2-1 0 16,-4-2 0-16,-3 0 0 16,-2 0 1-16,0 0 0 15,0 0 5-15,0 0 2 32,0 0-1-32,0 0 1 0,0 0-2 15,0 0-4-15,0 0 0 16,0 0 0-16,0-1 2 0,0 0-2 15,0 1 0-15,0 0 1 16,0 0-3-16,0 0 0 16,-4 0 0-16,-2 2-2 15,0 13 1-15,1 11 0 16,-1 7 1-16,2 8 0 16,0 10 0-16,-1 3 0 0,2 6 0 15,0-2 1-15,0-1-1 16,3-4-1-16,0-7 0 15,0-9 1-15,0-6 0 16,6-8-1-16,-1-5 0 0,-1-7 0 16,0-4 0-16,-4-5-1 31,2-2-7-31,-2 0 0 0,1 0-15 16,-1-13-57-16</inkml:trace>
  <inkml:trace contextRef="#ctx0" brushRef="#br0" timeOffset="22165.0037">6916 4484 1451 0,'0'0'351'15,"0"0"-338"-15,0 0-12 16,0 0 2-16,0 0 2 0,0 0 4 15,83 2 4-15,-27-5-7 16,15-5-4-16,6-1-1 16,3-1 0-16,2 2 2 15,-9 1-3-15,-6 2 0 16,-7 3 0-16,-8 2 0 16,-5 0 0-16,-12 0 1 0,-7 0-1 15,-11 0 1-15,-6 0-1 16,-6 0-1-16,-5 0 1 15,0 0 1-15,0 0-1 16,-3 2-8-16,-16 3-22 16,-5-1-98-16</inkml:trace>
  <inkml:trace contextRef="#ctx0" brushRef="#br0" timeOffset="22769.863">6901 4541 1632 0,'0'0'205'0,"0"0"-182"16,0 0-7-16,0 0-2 0,0 0-7 15,0 0-7-15,-6 0-3 16,22 19 2-16,10 8 1 16,5 9 0-16,3 3 2 15,4 7-1-15,1 4 0 16,2-2-1-16,1-4 0 0,-1-8 0 15,-7-8 1-15,0-8-1 16,-8-5 0-16,-6-10 0 16,-2-3 1-16,0-2-1 15,1-3 7-15,2-16 3 16,3-4-6-16,6-11-3 16,2-5 0-1,3-8-1-15,2-6 1 16,1 3 0-16,1 7-1 15,-1 7 0-15,-5 7 0 16,-3 6 0-16,-4 4 0 16,-3 1 0-16,-2-1 0 15,1 2 1-15,-5 1 0 0,-2 4 1 16,-3 1-1-16,-5 3 1 16,2 3 0-16,-6 2-1 15,-3 2 0-15,3 1 0 16,-3 0-1-16,0 0 0 0,0 0 0 15,0 0-1-15,0 0-9 16,0 0-23-16,-5 0-63 16</inkml:trace>
  <inkml:trace contextRef="#ctx0" brushRef="#br0" timeOffset="23256.3413">7275 5003 1758 0,'0'0'37'0,"0"0"-28"16,0 0 8-16,0 0 9 0,0 0-14 16,-62 89-9-16,58-65 0 15,4 5 2-15,0-1-4 0,4-2 0 16,11-2 0-16,6-6-1 15,2-2 1-15,3-9 1 16,2-4 2-16,2-3 1 16,2 0 0-16,-4-13-2 15,-1-9-1-15,-7 0 0 16,-9-4-1 0,-6-1 12-16,-5-1 2 15,-5 0-10-15,-19 2 2 16,-7 9-4-16,-8 5-1 15,0 12-2-15,-2 0-1 0,5 17-6 16,6 8-40-16,18-1-139 16</inkml:trace>
  <inkml:trace contextRef="#ctx0" brushRef="#br0" timeOffset="25701.5134">7405 5421 1680 0,'0'0'48'0,"0"0"-4"15,0 0 2-15,0 0-16 16,0 0-4-16,0 0-9 15,-7-12-8-15,7 12-6 0,0 0-2 16,0 0-1-16,0 0-3 16,0 14 2-16,0 1 1 15,0 5 0-15,1 4 0 16,2 2 0-16,2 1 1 0,-1 5-1 16,-1 1 2-16,0 3-1 15,-1-1-1-15,-2 3 1 16,4 2-1-16,-4 2 0 15,0 5 1-15,0 1-1 16,0 0 0 0,0 1 0-16,0-4 1 15,0-3-1-15,0-3 0 16,3 0 0-16,-3 1 0 16,0 4 0-16,0-1 0 15,0 1 0-15,0 1 0 0,0-3-2 16,0-3 1-16,0 2-2 15,0-4 1-15,-3 1 0 16,-1 0 2-16,1 1-2 0,1-1 0 16,-1-1 1-16,0 2 0 15,2-3 0-15,1 1 1 16,0-1 0-16,0 3 0 16,0 2 0-16,0 5 0 15,0 4-1 1,0 1 1-16,0 1 0 15,3-2 0-15,3-4 0 16,-3 0 0-16,4-3 0 16,1 3-1-16,-2 0 1 15,0-2 0-15,2 2 1 0,0 0-1 16,-2-3 0-16,0 4 1 16,0-2-1-16,0-1 0 0,-3 1 0 15,1 2 0-15,-2 1 0 16,1 2 0-16,-2 0 1 15,2 1-1-15,-1 4 0 16,2 5 0-16,2-2 0 16,-3-2 0-16,0-5 0 15,2-5 0 1,-4-2-1-16,2-1 2 16,0-2-2-16,0 0 1 15,2 1 0-15,-1-1 1 16,-1-2-1-16,-2-1 0 15,2-1 0-15,-1-2 0 0,-1-3 0 16,1 2 0-16,-1-2 0 16,-1 3 0-16,2-3 0 15,-2 0-1-15,0 2 1 16,0-1 1-16,0 1-1 0,0 0 0 16,0-3 1-16,0 1-1 15,0-3 0-15,0 3 0 16,0 0 0-16,0 4 0 15,0 1 0-15,0 3 0 0,0-1 0 16,0 2 0-16,0-3 0 16,0 2 0-16,0 1 0 15,0 2-1-15,0-1 1 16,-2 0 0-16,1 2 1 16,-1 0-2-16,1-1 2 31,-1 1-2-31,2-1 2 0,0 1-2 15,0 0 1-15,0 1 0 16,0 2 1-16,0 0-1 16,0-1 0-16,0 1 0 15,0-1-1-15,0 1 2 16,0 2-1-16,0 5 0 16,0-1 0-16,0 2 0 0,0-4-1 15,0-2 2-15,0 3-2 16,0-3 2-16,0 4-1 0,0-2 0 15,0 5 0 1,0-3-1-16,0 0 2 0,0 1-2 16,0-1 2-16,0 1-1 31,0 0 0-31,0 0 0 0,0 2 0 16,0-3-1-16,0 2 1 15,0-1 0-15,0 3 1 16,0 2-1-16,-1-4 0 15,-1 2 0-15,1-4 0 16,1-2 0-16,-2 2 0 16,1-2 0-16,1 4 0 0,-3 0 0 15,2 1 0-15,-1-2 0 16,1-3 0-16,1 4 0 16,0-4 0-16,0 4 0 15,0-1-1-15,0-1 1 16,0 0 0-16,0-1 1 15,0 3-1-15,0 5-1 0,0 1 1 16,0-3 1-16,0 0-1 16,0-6-1-16,0 2 1 0,1-1 0 15,1 1 0-15,2 1 1 16,-1 0-1-16,-2-1-1 16,-1 1 1-16,0-2 0 15,0 1 1 1,0 1-1-16,0 0 0 15,2 2 0-15,-2 1 0 16,0 1 0-16,0 2-1 16,0 3 1-16,0 6 0 15,0-2 0-15,0 2 0 16,0-4 0-16,0 1 0 16,0 0 0-16,0 1 1 0,0 0-2 15,0-2 2-15,0-1-2 16,0 1 2-16,0 1-1 15,0 2 0-15,0 0 0 16,0 1 1-16,0 4 0 16,0 4-1-16,0-2 2 15,0-1-2 1,0-5 1-16,0-2-1 16,0 1 1-16,0-1-1 15,0 0 0-15,0 0 0 0,0-1 0 0,0-1 0 16,0 2 1-16,0-2-2 15,0-1 1-15,0 3 0 16,0-1 0-16,0 5 0 16,4 2 0-16,-1-2 0 15,2-1 0-15,1-4 0 16,-3 3 0-16,3-2 0 16,-3 0 1-16,1-2-2 15,1-2 2-15,-1-3-1 16,2-2 0-16,0 0 0 15,-3-3 0-15,0 0-1 0,3-3-2 16,-3-2 2-16,0 0-1 16,-1-1 1-16,1-1 1 15,0-3-3-15,1-3-1 16,-1-4-2-16,0-3 2 16,1-4-4-16,-1-3 2 0,-1-3-2 31,4-2 0-31,-3-4 0 0,2-2 2 15,-1 0 1 1,-1-3 2-16,0-3 1 0,-2-3 0 16,-1-1 2-16,0-4 0 15,0-1 0-15,0-1 0 16,0-2 0-16,0 0 0 16,0 0 0-16,0-13-41 0,0-6-501 15</inkml:trace>
  <inkml:trace contextRef="#ctx0" brushRef="#br0" timeOffset="27317.5117">8876 1850 1620 0,'0'0'113'0,"0"0"-74"16,0 0-1-16,0 0-10 16,0 0-7-16,0 0 2 15,0 0-5-15,0-15 0 16,-1 15-6-16,-2-2-2 0,-3-1-3 15,-2 1-2-15,-5 2-4 0,-5 0-1 16,-8 0 0 0,-2 10 0-16,-5 4 0 0,-3 9 0 15,-2 3-1-15,-1 6 1 16,8 2-1-16,4 0 0 16,10-1-1-1,11 1-2-15,6-4 0 16,3-5-5-16,20-5 4 15,10-4 1-15,10-5 2 16,9-7-1-16,3-2 1 16,7-2-3-16,-4 0-7 15,-2-5-8-15,-2-4-13 16,-4-1-46 0,-5-2-125-16</inkml:trace>
  <inkml:trace contextRef="#ctx0" brushRef="#br0" timeOffset="30032.1746">8937 2750 1632 0,'0'0'96'0,"0"0"-92"31,0 0 0-31,0 0 3 16,0 0 18-16,0 0 10 0,-1 44-26 16,1-25-1-16,0 1 0 15,1 3 0-15,3 4-1 16,-1 1-1-16,2 3-4 15,-2 2 0-15,0 1-2 16,0-1 1-16,0 1-1 16,0 0 1-16,0 0-1 0,1 1 0 15,-1-1 0-15,-1 2 0 16,-1 0 0-16,1 0 0 16,-1 1 1-16,-1 3-1 15,0-2 0-15,0 1 0 0,0 3 0 16,0-4 0-16,0 3 0 15,0 5 0-15,-3-1 0 16,0 0-1-16,2-3 1 16,-3-2 0-16,2-1 0 15,2 0 0-15,0 4-1 0,0 0 1 32,0 0 0-32,0 4 0 15,0-1 0-15,4 3 0 16,2-2-1-16,0 1 1 15,0 0 1-15,2 1-1 0,1 1-1 16,-2 1 1-16,2 0 0 16,1 4 0-16,-2 0 0 15,3 6 0-15,-2 2 1 0,1 2-1 16,-3 1-1 0,1-5 1-16,2-3 1 0,-1 1-1 15,0 0-1-15,1-1 1 16,-2 0 0-16,1-3 1 15,-1 0-2-15,-3-4 1 16,1 1 0-16,-1 1 0 0,-1 1 0 16,1-1 0-16,-2 0 0 15,-3 0 0-15,0 1 0 16,3 1 0-16,-3 3 0 16,0 2 0-16,0-4 0 15,0 0 0-15,0 0 0 31,0-1 0-31,0 3 0 0,-5 1 0 16,1-2 0-16,-1 4 0 16,1-3 0-16,-1 0 0 0,0 1 0 15,0 1 0 1,-1-2 0-16,0 2 0 0,0 1 0 16,1-1 0-16,-2 2 0 15,3 8-1-15,1 0 1 0,1 4 1 16,1-1-1-16,-2-3 0 15,1 5 0-15,1-1 0 16,-1 1 0-16,2-4 0 16,-1-2 0-16,-1 0 0 15,2 2 0-15,-4-1 0 16,4-1 0 0,-3 2 0-16,0 1 0 15,3 4 0-15,-3 3-1 0,0-2 2 16,0-1-2-16,-2-3 1 15,2 1 0-15,0-1 0 16,2 0 0-16,-1-2 0 0,-2-3 1 16,3-2-1-16,-2-1-1 31,0 2 1-31,-2-1 0 0,-1-1 0 16,0 2 0-16,0 2 0 15,2-3 0-15,1 3 0 16,1-5 0-16,-1-4 0 0,2 3 0 15,1-1 0-15,-2 2 0 16,-1 1 0-16,2-2 0 16,-2-1 0-16,0 0 0 15,0-2 0-15,0 0 0 16,0 1 0-16,0-2 0 16,1 0 0-16,1-1 0 15,-1 5 0-15,2 0 0 16,0 0 0-16,0-2-1 0,0-4 2 31,0-1-1-31,0 2 0 16,-1 3 0-16,-1-1 0 15,-1 1 0-15,2-2 0 0,-2-2 0 16,1-1 0-16,-1 1 0 16,-1 0 0-16,3 0 0 15,-1 2 0-15,2-2 0 16,-1 2 1-16,-1 4-1 0,1 2 0 15,-1 2 0-15,1-1-1 16,-4-1 2-16,-1 2-1 16,3 3 0-16,-3 2 0 15,2 0 0-15,1-1-1 16,-2-3 1-16,1 1 0 16,1 2 0-16,0 1 0 0,1 0 0 15,-1 4 0-15,-1 1 0 16,1 5 0-16,3-1 0 15,0-3 0-15,-3-2 0 0,3 2 0 16,-2-1 0 0,1 4 0-16,1-2 0 0,0-2 1 31,0 2-1-31,0 0 0 0,0 2 0 16,0 0-1-16,0 6 1 15,0-1 0-15,0 3 1 16,0-3-1-16,0-4 0 15,0 2 0-15,0-1 0 0,0 1 0 16,0-3 0-16,1-3 0 16,4-2 0-16,-5 0 0 15,3 1 0-15,4 0 0 16,-5 6 0-16,1 0 0 16,0-1 1-16,0-2-1 0,0-5 0 15,3-2 0 1,-2-3 0-16,2 0 0 0,0-5 0 31,0-2 0-31,0-4 0 16,0 2 0-16,0-2 1 0,-2-1-1 15,2 0-1-15,-1-2 1 16,-2 1 0-16,3 1 1 16,0 2-1-16,-3 1 0 15,0-3 0-15,1-2-1 16,1-5 1-16,-1 0 0 0,1-3 1 15,0 0-1-15,0-2 0 16,-2 0 0-16,0-6 0 16,3 0-1-16,-3-2 1 15,0-1 1-15,2-3-1 0,-3 1 0 16,0-4 0-16,-1 2 0 31,1-7 0-31,-1 2 0 16,1-3 0-16,-1 1 0 15,1 4 0-15,-1-5 0 0,2 2 0 16,0-1 0-16,0 1 0 16,-1-4 0-16,1 0 0 15,0 1 0-15,-3-3 0 16,4 3 0-16,-4 1 0 16,0-5 0-16,0 3 0 0,0-4 0 15,2 0 0-15,-1-1 0 16,2-1 0-16,0-4 1 15,-1-2-1-15,-1-3-1 16,-1-3 1-16,2-1 0 16,-2-4-6-16,0 0-41 0,0-2-176 15</inkml:trace>
  <inkml:trace contextRef="#ctx0" brushRef="#br0" timeOffset="32013.573">9013 3693 157 0,'0'0'1556'15,"0"0"-1511"-15,0 0-10 16,0 0-6-16,0 0-3 15,0 0-7-15,0 0-9 16,3 6-6-16,2-5-2 16,4 0 3-16,4 0 5 0,4 2-4 15,3-3-2-15,3 0-2 16,3 0-1-16,3 0 0 16,4 0-1-16,4 0 0 15,2 0 0-15,5 0-1 16,4 0 0-16,0 0-1 0,4-1 1 15,1-2-1-15,-1 1-1 16,3-4 1-16,0 1 1 16,3-2 0-1,-4-3 1 1,0 2 0-16,-5 0 0 0,-9 1 0 16,-4 1 0-16,-8 2 0 15,-7 4 0-15,-7 0 0 16,-4 0-2-16,-7 0 1 15,-3 0 1-15,0 0-1 16,0 0 1-16,0 0 0 0,0 0 0 16,1 0 0-16,-1 0 0 15,0 0 1-15,0 0-1 16,2 0 0-16,-2 0-1 16,0 0 1-16,0 0 0 15,0 0 0-15,0 0 0 16,0 0 1-16,0 0 1 0,0 0 0 15,0 0 1-15,0 0-1 16,0 0 1-16,0 0-2 16,0 0 0-16,0 0-1 0,0 0 0 15,0 0-2-15,0 0 2 16,0 10-1-16,0 2 1 16,1 5 0-1,-1 2 0-15,0 5 0 16,0 5 0-16,0 5 1 15,0 4-1-15,0 1 0 16,0 4 0-16,0-1 0 16,-1-3 0-16,-1-5 1 15,1-5-1-15,1-5 0 16,0-7 0-16,0-3 0 0,0-4 0 16,0-4 0-16,0-1 0 15,0-5 0-15,0 0 0 16,0 0 0-16,0 0 0 15,0 0-2-15,0-2-18 16,4-12-80-16</inkml:trace>
  <inkml:trace contextRef="#ctx0" brushRef="#br0" timeOffset="33053.8245">9652 4247 1136 0,'0'0'546'0,"0"0"-522"15,0 0-3-15,0 0 28 16,0 0-11-16,0 0-19 16,-26 5 1-16,26-5-6 15,0 0-2-15,0 0-3 0,0 0-5 16,2 0-3-16,20 0-1 15,14 0 0-15,16 0 1 0,17 0 1 16,4 0-1 0,6-2 3-16,1-1 1 0,-3-1-3 15,-6 2 0-15,-8-4 0 16,-11 1-1-16,-9 1 1 0,-10 2-1 16,-5-1 1-16,-11-2-1 15,1 4-1-15,-9-1 1 16,-5 1 0-16,-1 1-1 15,0 0 0-15,-3 0 0 16,0 0-2-16,1 0-6 16,1 0-15-1,1 4-2-15,-2 4-30 16,-1 0-186-16</inkml:trace>
  <inkml:trace contextRef="#ctx0" brushRef="#br0" timeOffset="33981.4052">9619 4341 1470 0,'0'0'261'0,"0"0"-228"0,0 0-4 16,0 0 2-16,0 0-6 15,0 0-12-15,-3 0-9 16,3 0-3-16,0 0-1 16,1 1 0-1,10 10 12-15,2 6-3 16,2 2-2-16,3 6-3 16,3 4 1-16,4 3 0 15,5 2-2-15,0 3 1 16,4-1-1-16,1 0-3 15,0 1 1-15,-2-1-1 16,3 2 1-16,-5-4 0 0,-4-1-1 16,1-5 0-16,-8-4 0 15,2-5 0-15,-6-2 0 0,-3-3 0 16,-4-6 0 0,-2-1 0-16,-1-3 0 0,-2-2 0 15,-1-1 0-15,-3-1 1 31,3 0 2-31,2-3 1 0,8-14 4 16,-1-5-6-16,1-8 0 16,4-7 1-16,1-8-1 15,3-4-2-15,7-3 0 16,2 3 1-16,3 6-1 16,-2 3 0-16,2 3 0 15,-3 2 1-15,-2 3-1 0,-4 3 0 16,-3 4 1-16,-5 2-1 15,-1 3 0-15,-3 4 1 16,-2 5 0-16,-4 5 0 16,-4 3-1-16,-2 0 1 15,0 3-1 1,0 0-1-16,0 0 1 16,0 0 0-16,0 0 0 0,0 0-2 15,0 0-4-15,0 0-21 0,-3 6-40 16,-12 1-1285-16</inkml:trace>
  <inkml:trace contextRef="#ctx0" brushRef="#br0" timeOffset="34843.4242">10066 4959 1794 0,'0'0'31'0,"0"0"-23"15,0 0 6-15,0 0 8 16,0 0-9-16,0 0-5 15,-52 56-6-15,46-25 3 16,4 4-3-16,2 2-1 0,0-2 0 16,0-1 0-16,14-5 0 15,5-7 0-15,1-1-1 16,10-6 1-16,0-5 0 16,1-3-1-16,0-7 0 15,-4 0 1-15,-3-8 0 0,-6-11 0 31,-8-3 0-31,-4-7 4 16,-6-2 6-16,0-5-6 16,-10-3 1-16,-14 2-2 15,-6 4-2-15,-1 8 0 0,2 8-2 16,1 10 0-16,3 7-1 16,4 5-29-16,3 19-36 15,7 4-198-15</inkml:trace>
  <inkml:trace contextRef="#ctx0" brushRef="#br0" timeOffset="37681.9111">10210 5358 1739 0,'0'0'88'0,"0"0"-83"15,0 0-5-15,0 0 0 16,0 0 0 0,0 0 12-16,-3 56-9 15,3-29-1-15,0-1 1 16,0 5 1-16,0 1 3 15,0-1-4-15,0 1 6 16,0 1-2-16,0-2-1 16,0 0-3-16,0 0-2 15,0 0 0-15,0 1-1 0,0 4 1 16,0 0-1-16,0 4 0 0,0-2 0 16,0 0 0-1,0-2 0-15,0-3 0 0,0-2 1 16,0-2-1-16,0 1 0 15,-3 0-1-15,-2 2 1 16,-1 1 0 0,0 2 0-16,-1 3 0 15,-1 1 0-15,2-1 0 16,-1-1 0-16,-2 2 0 16,6-3 0-16,-3-2-2 15,1-5 2-15,2 1 0 16,0-2 0-16,2 0 0 15,-2-3 0-15,3 1 0 0,-3 1 0 16,3 0 0-16,-1 4 0 16,1 1 0-16,0 4-1 15,0 0 1-15,0 3 1 16,0-3-1-16,0 6 0 16,0-1 0-16,0 0 0 15,0 2 2-15,0-3 1 0,4-2-2 16,0-4-1-16,1-1 0 0,-1 0 1 15,2 3-1-15,-1 0 2 16,-2 0-1-16,4-3-1 16,-5-2 0-16,-1-1 1 15,1-3-1-15,-2 2 1 16,0-5-1 0,0 1 0-16,0-3 0 15,0-1 0-15,0-1 0 16,0 0 0-16,0-1 0 15,0 1 0-15,0-3 1 16,0 0-1-16,0-3 0 16,0 2 0-16,0-1 0 15,0 1 0-15,0 1 0 0,0-3 0 16,0 3 0-16,0-1 0 16,0 1 0-16,0 2 0 15,0-1 1-15,0 1-1 16,0 0 0-16,0 2-1 0,0 3 1 15,0-1 0 1,0 2 0-16,0 2 0 16,0 2 0-1,0 3 0-15,0-1 1 0,0 0-1 16,0 0 0-16,0 2 0 16,0-1 0-16,1 3 0 15,2-2 0-15,2 0 0 16,-2 3 0-16,-2 0 0 15,1 3 0-15,1-1 0 0,-1 1 0 16,0-2 0-16,1 1 0 16,-2 0 0-16,1-1 0 15,1-1 0-15,-3 0 1 16,3 0-1-16,-3 0 0 16,0-2 0-16,0 2 1 15,5 0-1 1,-5 0 0-16,0 0 0 15,1-2 0-15,-1 2 1 16,3 3-1-16,-1 0 0 16,-2 2 0-16,1 2 1 15,2-1-2-15,0-2 2 0,-2-1-1 16,1 0 0-16,-2-3 0 16,0 3 0-16,1-3 0 0,-1 5 0 15,2-1 0-15,-2 0 0 16,1-3 0-16,1-1 0 15,1 3 0-15,-2-3 0 16,1 2 0-16,-1-4 0 16,1 3 0-16,1-3 0 15,-3 2 0-15,0 0 0 0,0 3 0 16,0-1 0-16,3 1 0 16,-3-1 0-16,0 0 0 15,3 2 0-15,4 4 0 16,-1-1 0-16,0 3 0 15,-1 1 0-15,1 1 0 16,1-2 0 0,-4 0 0-16,0 0 0 15,-3 1 0-15,0 2 0 16,0 0 0-16,0-1 0 0,3 1 0 16,2-3 1-16,-2 1-1 15,0 0-1-15,1-2 1 16,0 2 0-16,-1-2 0 15,0-1 0-15,0 2 0 0,0 0 1 16,0-2-1-16,-1 2-1 16,-1 2 1-16,1 2 0 15,-1 4 0-15,-1-2 0 16,2-1 0-16,-2-3 0 16,0-2 0-16,3 2 0 15,1 1 0 1,-2 4 0-16,-1-1 0 15,-1 2 0-15,3 0 0 16,-3-3 0-16,2 2 0 16,-2 0 0-16,0-2 0 15,1 4 0-15,1 1 0 0,-1-1 0 16,2-1 0-16,-1 1 0 16,-2 5 0-16,3 4 0 0,-3 0 0 15,1 2 0 1,-1-1 0-16,0 2 0 0,0 2 0 15,0 2 0-15,0 3 0 16,0-3 0-16,0 1 0 16,0-2 0-16,2 0 0 15,-1 5 0-15,1-2 0 0,-1 3 0 16,2 3 0-16,-2 5 0 16,1 3 0-16,-1-4 0 15,1 1 0-15,-1-1 0 16,1 4 0-16,-2-1 0 15,3-2 0-15,0 0 0 16,-3 2 0 0,0-3 0-16,3 2 0 15,-3 5 0-15,2 4 0 16,-1-2 0-16,-1 0 0 16,2-2 0-16,-1-2 0 15,1 0 0-15,2-1 0 0,-1-3 0 16,3-1 0-16,-2 2 0 15,2-2 0-15,-1 3 0 0,2 1 0 16,-1 1 0-16,0 1 0 16,0-3-1-16,0-3-1 15,1-5-2-15,-1 0-1 16,-1-4 1-16,4-2-1 16,-4-5 1-16,-1-3 0 15,0-2 1 1,1-3-2-16,-1-1-5 15,1-4-3-15,-2-1 8 16,-2-2-2-16,1-3-3 16,1-2 1-16,-3 0 6 15,4-6 1-15,-1-3-6 16,-3-7-2-16,0-5 6 16,3-4 4-16,-1-2-1 0,-1-2 1 15,1-2 0-15,-2-4 0 16,0-1 0-16,0 0 0 0,0-6 0 15,0 2 0-15,0-4 0 16,0-2 0-16,0 2 0 16,0-2 0-16,0 0 0 31,0 3 0-31,0-3 1 0,0 2-1 16,0 0 0-16,1 0 0 15,-1 1 1-15,0-3 0 16,0 0-1-16,0 0 2 15,0 0 0-15,0 0 0 16,0 0 6-16,0 0-1 16,0 0-5-16,0 0-2 0,0 0 1 15,0 0-1-15,0 0 0 16,0 0 0-16,0 0-60 16</inkml:trace>
  <inkml:trace contextRef="#ctx0" brushRef="#br0" timeOffset="40122.0802">3150 6486 1789 0,'0'0'85'15,"0"0"-74"-15,0 0-4 16,0 0 6-16,0 0 3 16,0 0-11-1,0 0-5-15,12 27 0 16,10-8 1-16,3 2 0 15,1 1-1-15,-2 5 1 16,1 3-1-16,-1 1 0 16,4 2 0-16,-1 1 2 15,-2 2-2-15,-2-5 0 16,-1-4 0-16,-7-6 0 0,-6-5 0 16,-3-5-1-16,-3-5-1 15,-3-2-4-15,0-4-5 16,0 0-5-16,0 0-14 15,0-7-44-15,-12-10-1717 16</inkml:trace>
  <inkml:trace contextRef="#ctx0" brushRef="#br0" timeOffset="40444.9666">3441 6505 1767 0,'0'0'71'0,"0"0"-65"15,0 0-5-15,0 0 11 16,-66 93 2-16,42-56-10 0,0-1-3 15,-1 3-1-15,-2-3 0 16,3-2 1-16,2-7-1 16,5-6 0-16,6-8 0 0,5-5-2 15,6-7-21-15,0-1-43 16,0 0-353-16</inkml:trace>
  <inkml:trace contextRef="#ctx0" brushRef="#br0" timeOffset="42211.4332">3509 6660 1736 0,'0'0'38'0,"0"0"-37"16,0 0 2-16,0 0 26 0,0 0-11 15,0 0-2-15,-7 3-9 16,7-1-5-16,9-2 3 16,4 2 14-16,11 1-2 15,12-3-6-15,6 1-2 16,7-1-5-16,9 0-1 0,3 0 0 31,3 0-1-31,4 0 0 16,0 0 0-16,-1 0-1 0,3 0 1 15,8-4-2-15,10 0 2 16,7-2 1-16,4-1-2 16,4 0-1-16,-2 2 1 15,5-1-1-15,1 2 3 16,-4 0 0-16,-7 1-2 0,-2 3 0 16,-9-3 0-16,-6-1-1 15,-3-1 1-15,0 0 1 16,-3 2 0-16,0 0-1 15,-6 0-1-15,-4 3 1 16,-2-3-1-16,-3 1 0 16,-4 0 0-1,-3-2 0-15,-1-1 1 16,1 1 1-16,0 2 1 16,1-3-1-16,0 2 0 15,-1 1-2-15,4-2 1 16,0 1 0-16,2-2-1 15,-2 3 2-15,3-1-1 0,-2 2-1 16,0-1 1-16,4 2-1 16,3 0 0-16,-2 0 1 0,-3 0-1 15,-6 0 0-15,-3 0 0 16,-7 0 0-16,-2 0 0 16,-1 0 0-16,0 0 0 15,-2 0 0-15,2 0 0 16,1 0 0-1,-1 0 1-15,1 0-1 16,5 0 0-16,1 0 0 16,5 2 1-16,-2-1-1 15,-4 2 1-15,-3-3-1 16,-4 5 0-16,0-3 0 16,-2 1 0-16,-2-3 0 15,12 0 1-15,15 0-1 0,17 0 1 16,20-3 8-16,4-2-7 15,-10 3-2-15,-13 2 0 16,-7-3 0-16,8-2-1 16,7-4 1-16,6 2 2 0,-7-1-2 15,-9 3 0-15,-17 2 0 16,-9 0 0-16,-3 0 1 0,-8 3-1 16,0 0 0-16,-7 0 0 15,-5 0 0-15,-3 0 0 16,-2 0 0-16,4 2-1 15,0 4 0-15,4-2 1 16,5-2 0-16,2 1 0 16,3-1-1-1,-2-1 0-15,7-1 1 16,-1 0-3-16,4 0-1 16,4 0-1-16,-2 0 0 15,0 0-2-15,-5 0 3 16,3 0 3-16,-1 0 1 15,0 0-2-15,1-3-1 16,-4 0 2-16,-4 1 1 0,-3-1-1 16,-4 0 1-16,1 0 0 0,-3 0 0 15,0 3 0-15,-1-3 1 16,-1 1-1-16,-6 0 0 16,-2 1 0-16,-4 1 0 15,1-2 0-15,2 2 0 16,2-1 0-1,5 1 0-15,5 0-1 16,5 0 1-16,4 0 0 16,0 0-3-16,1 0-1 15,-4 0 0-15,-1 0 3 16,-6 0 0-16,1 0 1 16,-2 0 0-16,-1 0 0 15,0 0-1-15,-4-1 2 0,-1-4-1 16,0 0 0-16,-1-1 0 15,1 1 0-15,-2 1 0 16,1-1 0-16,-1 1 1 16,3 0 0-16,2 1-1 15,3 0 1-15,1 1-1 16,-1-1 0-16,-1-2 0 0,0 2 0 16,-2 1 0-16,-3-2 0 0,-4 1 1 15,-1 3-1-15,-5-5 0 16,1 2 2-16,-2-1 1 15,-1 2-3-15,-3-1 2 16,-2 1-2-16,2 2 0 16,-5 0 0-1,-1 0 0-15,2 0 0 16,0 0-6-16,4 0-11 16,1 0-23-16,4-9-63 15</inkml:trace>
  <inkml:trace contextRef="#ctx0" brushRef="#br0" timeOffset="43251.7544">9954 7033 1844 0,'0'0'44'15,"0"0"-34"-15,0 0 3 16,0 0 1-16,0 0-9 15,0 0-5-15,0 0 0 16,41 51 3-16,-10-22-1 16,8 2-1-16,-2-1 0 15,2-2-1-15,-3-2 0 0,-5-4 0 16,-4-1 0-16,-8-4 0 16,-7-3 0-16,-6-5-1 15,-2-5-4-15,-4-1-7 16,0 0-4-16,0-2-15 0,0-1-11 15,-7 0-105-15</inkml:trace>
  <inkml:trace contextRef="#ctx0" brushRef="#br0" timeOffset="43545.8712">10244 7037 1863 0,'0'0'29'0,"0"0"-20"16,0 0 0-16,0 0 0 15,0 0-8-15,-94 67 0 0,60-31 1 16,-2 1-1-16,-2-1 0 15,4-1-1-15,3-6 0 0,8-4-6 16,7-6-10 0,10-5-21-16,6-6-27 0,0-6-471 15</inkml:trace>
  <inkml:trace contextRef="#ctx0" brushRef="#br0" timeOffset="44354.2648">10169 7199 1702 0,'0'0'90'15,"0"0"-83"-15,0 0 4 16,0 0 14-16,0 0-1 15,0 0-10-15,-6 0-10 0,9 0-4 16,16 1 2-16,10-1 3 16,14 0-2-16,9 0-1 15,11 0-2-15,9 0 1 16,5 0-1-16,10 0 1 16,2 0-2-16,-2 0 1 15,-2 0-1-15,-5 0-2 0,-5 0 0 16,4 0 3-16,-9 0 0 15,-4-5 0-15,-10 0 0 16,-10 0 1-16,-10 2 0 16,-7 0 0-16,-11 3 2 0,-5 0 2 15,-7 0-1-15,-3 0-2 32,-3 0 6-32,0-1 4 15,0 1-3-15,0-1-3 16,0 1-2-16,0 0 0 0,0-2 1 15,0 2-2-15,0 0 0 16,0 0-2-16,0 0 0 16,0 0 0-16,0 0-1 15,0 0-1-15,0 0-3 0,0 0-2 16,0 0 1-16,5 0 1 16,1 0 3-16,-1 0 1 15,1 0 0-15,-1 0 1 16,-1 0-1-16,1 0 0 15,-1 0 0-15,2-1 2 16,-1 0-2 0,1-1 0-16,0-1 0 15,4 1 0-15,0 2 0 16,3 0 0-16,-3 0 0 0,-3 0 0 16,-2 0 0-1,-5 0 0-15,1 0 0 0,-1 0 0 16,0-1-16-16,0-3-40 15,0 0-105-15</inkml:trace>
  <inkml:trace contextRef="#ctx0" brushRef="#br0" timeOffset="45237.6582">11606 6059 1717 0,'0'0'33'16,"0"0"12"-16,0 0-11 0,0 0-5 15,0 0-6-15,0 0-10 0,-3-3-9 16,3 3 0-16,0 7-1 16,0 12 8-16,0 12 4 15,0 8-7-15,0 8-2 16,0 8-3-16,0 8 1 16,0 6-2-16,0 4 0 15,0 5-1-15,0-3-1 0,0-5 1 16,0-5-1-16,0 0 0 15,0-4 0-15,0 2 0 16,4-3 0-16,2-3 0 16,-5-6 0-16,1-2 1 15,-2-3-1-15,0 3 0 16,0-3 0 0,0-1 0-16,0-6 1 15,0-3-1-15,-2-8 0 16,1-6 0-16,-2-5 0 15,2-3 1-15,-2 1-1 0,1-1 0 16,2 1 0-16,-1-1 0 16,1 0 0-16,0-2-1 15,0-2 2-15,0-4-2 0,0-5 1 16,0-1 0-16,0 0 0 16,0 0 0-16,0 0 0 31,0-14-12-31,-2-8-53 15,-2-7-1713-15</inkml:trace>
  <inkml:trace contextRef="#ctx0" brushRef="#br0" timeOffset="46916.1135">11643 6055 1610 0,'0'0'134'15,"0"0"-79"-15,0 0-24 0,0 0 0 16,0 0-6-16,0 0-7 16,0 0-6-16,-4-2 0 15,15-5-10-15,4 0 1 16,5 2 0-16,3-3 0 0,6 3-1 15,-1 1-1-15,8 1 2 16,3 3-2-16,3 0 0 16,2 0-1-16,1 0 1 15,1 4-1-15,-1 3 2 16,0 4-1-16,-5-2-1 16,2 2 1-1,-4 3-1-15,-2 2 0 16,-1 4 0-16,-4 1 0 15,-1 3 0-15,-3 1 0 16,-2 2 1-16,-1 2-1 16,0 0 0-16,-2 1 0 15,-1-4 0-15,-3 0 0 16,0-2 0-16,-2-2 0 0,-4 0 0 0,0-3 0 16,0 0-1-16,-3-1 1 15,0-1 0-15,0 2 0 16,-2 3 0-16,1 2 1 15,-2 0-1-15,1 2 0 16,-2 1 0-16,1 0 0 16,-2-1 0-1,-1-1 0-15,2-2 0 16,-4-4 0-16,-1 1 0 16,0-2 0-16,0 1 0 15,0-1 0-15,0 2 0 0,0 0 0 16,-3 4 0-16,-6-2 1 15,0 4-1-15,-4-1 0 16,2-1 0-16,1-3 0 16,-2 0 0-16,1-3 0 15,-2 1 0-15,0 1 0 0,-4 2 1 16,1-2-1-16,-5 1 0 16,3-2 0-16,-3-1 0 15,2-4 0-15,4 1 1 16,-3-4-1-16,1 3 0 0,0-1 0 15,-4-1 0-15,1 2 0 16,-2 0 0-16,-3 0 1 16,-2 0-1-16,-1 2 1 15,-2-3-1-15,0 3 0 16,2-3 1-16,-2-1-1 16,-3 0 0-1,3 0 1-15,-3 0-1 16,-1 1 0-16,-2-1 0 15,0-1 0-15,3-2 0 16,2-1 0-16,7-2 0 16,2 0 0-16,1-3 0 15,2 2 0-15,1 0 0 16,3-1 0-16,-3 0 0 0,7 0 0 16,-3 1 0-16,2-1 0 15,-2-1 0-15,4 0 0 0,2-1 0 16,-1 1 0-16,-1 1 0 15,1-1 0-15,-3 0 0 16,-1 1 0-16,-4-1 0 31,5 4 0-31,2-4 0 0,2 1 0 16,1-2 0-16,4 3 0 16,-3-3 0-16,6 1 0 15,-3-1-1-15,1 0 1 16,1-2 0-16,1 0 0 15,0 0-1-15,0 0 1 16,0 0-4-16,0 0-1 0,0 0-6 16,0 0-6-16,6 0-5 15,9-3-25-15,0-10-151 16</inkml:trace>
  <inkml:trace contextRef="#ctx0" brushRef="#br0" timeOffset="50300.0076">4635 8818 1747 0,'0'0'96'0,"0"0"-80"15,0 0 4 1,0 0 4-16,0 0-3 15,0 0-12-15,0 0-7 0,11 1-1 16,10 11-1-16,7 5 5 16,5 4-2-16,3 4-2 15,-2 3 1-15,5 2-1 16,1 4 0-16,-1 1-2 16,-2 0 2-16,-2-6 0 0,-7-3-1 15,-4-5 0-15,-7-4 0 16,-6-4 0-16,-5-4-1 15,-1-6-2-15,-5-1-1 16,1-2-7-16,-1 0 0 16,0 0-2-16,0-8-23 15,-12-8-54 1,-3-2-249-16</inkml:trace>
  <inkml:trace contextRef="#ctx0" brushRef="#br0" timeOffset="50547.2233">5011 8802 1749 0,'0'0'104'0,"0"0"-100"15,0 0-4-15,0 0 8 16,-98 78 5-16,71-41-4 15,2 5-6-15,-2 3-2 0,0 2-1 16,3-2 1-16,2-4-1 16,4-4-9-16,6-5-32 15,3-8-70-15,5-5-1321 16</inkml:trace>
  <inkml:trace contextRef="#ctx0" brushRef="#br0" timeOffset="51686.0764">4901 9019 1800 0,'0'0'20'0,"0"0"-15"16,0 0 9-16,0 0 2 16,0 0-8-16,0 0-1 0,73-16 4 15,-28 6-6-15,10 0 0 16,9 0 2-16,6-2-4 0,2 4-3 16,3-1 1-16,5 1-1 15,9 0 1-15,7-2-1 16,11-2 0-16,7-1 0 15,12-2 0 1,9 3 0-16,8-2 3 16,4 1-1-16,-2 2-1 15,6 1 3-15,1 0-1 16,-3 1-2-16,2-2 1 16,-11 0 2-16,-3 2 2 15,-3-1 0-15,-8 2-2 16,-7 2-2-16,-4 1-1 0,-3 1 0 15,1-1-1-15,-1 1 3 16,-9-1-1-16,-1 0 0 16,-7 1 0-16,-1-1 0 15,-3 0 0-15,-2 2 0 0,1 2-2 16,-5-2 1-16,-3 1 0 16,-3 2 0-16,-4 0 1 0,2 0-1 15,4 0 1-15,2 0-2 16,1-3 1-16,-5-1-1 15,-2 0 0-15,-3 0 0 16,-2 0 0-16,2-1 0 16,0 2 0-16,2 2 0 15,3 0 0 1,-1 0 0-16,1-1 0 16,-7 1 1-16,-7-2-1 15,-7 0 0-15,-4 1 0 16,-8-1 0-16,-4 1 1 15,-5 1-1-15,-1-1 0 16,1 0-1-16,-1 0 1 0,3-1 0 16,4-2 0-16,0 5 0 15,2-5 0-15,4 1-1 16,2 1 1 0,-6 1 0-16,1-1-1 15,-1 3 1-15,-1-2 0 16,-2 1 0-16,0-2 0 15,0 1 0-15,-6-1 1 0,-5 2-1 16,-3-4 0-16,-7 1 0 16,-4 3 0-16,-1-2 0 15,-2 2 0-15,-1-2 0 16,-1 2 1-16,0 0-1 16,3-2 1-16,-3 1-1 15,1 0 0-15,-4 2 1 0,0-1-1 16,-2 1 0-16,-2-1 0 15,-2 0 0-15,-2 1 0 0,-1 0 1 16,0 0-1-16,0 0 0 16,0 0-1-16,0 0-8 15,0 0-7-15,0 0-34 16,0 0-63-16</inkml:trace>
  <inkml:trace contextRef="#ctx0" brushRef="#br0" timeOffset="53628.5407">8934 9232 1848 0,'0'0'30'0,"0"0"-11"15,0 0 7-15,0 0-8 16,0 0-11-16,0 0-3 15,0 0-2-15,2-4-2 16,17 17 1 0,3 4-1-16,4 3 0 15,-2 1 0-15,1 2 1 0,0 2-1 16,-1 0 0-16,-2 2 0 16,-3-6 0-16,-3-1-4 15,-3-3-3-15,-2-2-3 16,-2-8-4-16,-5 0-14 15,-2-4-19-15,-2-3-4 0,0 0-147 16</inkml:trace>
  <inkml:trace contextRef="#ctx0" brushRef="#br0" timeOffset="53889.6101">9174 9221 1880 0,'0'0'24'0,"0"0"-23"16,0 0-1 0,0 0 1-16,-106 89 1 15,70-55-2-15,1 2 0 16,1-2 1-16,1-3-1 15,6-1 0-15,7-4-2 0,7-5-13 16,9-8-24-16,4-4-76 16</inkml:trace>
  <inkml:trace contextRef="#ctx0" brushRef="#br0" timeOffset="55256.419">9131 9385 1699 0,'0'0'49'16,"0"0"-35"-16,0 0 5 0,0 0 5 16,0 0-9-16,0 0 2 15,75-4-4-15,-34 3-3 16,7-1 2-16,15 1 4 16,11-3-8-16,7 3-5 15,10-1-1-15,2 2-1 16,5 0 1-16,0-1-2 0,1 1 1 0,-4 0-1 15,-1 0 1-15,-4 0-1 16,-7 0 1-16,-7 0-1 16,-4 0 0-16,-5 0 0 31,-1 0 0-31,-5 0 0 16,-6 0 0-16,-6 0 1 15,-7 0-1-15,-6-1 0 0,-3-3 1 16,-2 0 1-16,-1 0-2 0,0 1 4 15,-2-1 0-15,0-1 0 16,-1 2 0-16,-5-2-1 16,-2 2 3-16,-5-1-4 15,-2-1-1-15,4 5 0 16,-4-2 0 0,3 2 0-16,4-3 0 15,-1 3-1-15,2-2 1 16,0 1 0-16,-2-1 0 15,2 1 1-15,-3-2-1 16,-3 3 0-16,0-3 1 0,-5 1-1 16,2 0 0-16,-1 2 0 15,-1 0-1-15,-1 0 1 16,3 0-1-16,-3 0 0 16,9 0 0-16,-5 0 0 0,5 0 0 15,0 0 0-15,1 0 1 16,0 0 0-16,-2 0-1 15,-3 0 2-15,1 0-2 16,-5 0 0-16,0 0 0 16,-2 0 0-16,-2 0 0 0,-1 0 0 15,1 0 0-15,-2 0 0 32,-1 0 0-32,-2 0 0 0,1 0 0 15,-2 0 0-15,0 0-1 16,0 0-3-16,0 0-12 15,-2-1-28-15,-12-2-54 16</inkml:trace>
  <inkml:trace contextRef="#ctx0" brushRef="#br0" timeOffset="56090.7519">11682 8182 1626 0,'0'0'183'16,"0"0"-155"-16,0 0-11 16,0 0-1-16,0 0-7 0,0 0-5 15,0 0-4-15,-5 39 3 16,5-6 7-1,0 9-2-15,0 7-3 16,0 11-1-16,6 10 0 16,0 6 0-16,-1 2-2 15,-1-5 0-15,2-4-2 16,-5-7 0-16,1-2 0 16,-2-6 0-16,0-1 1 15,0 0 0-15,0-5 2 0,0 3 1 16,0-2-3-16,0-3 0 15,0 0-1-15,0-5 0 0,0 0 0 16,0-5 0 0,0 1 0-16,0-4 0 0,-3 0 1 31,0-3-1-31,3-4 0 16,0-3 0-16,0-2 0 0,0-4 0 15,0-2 0-15,0-4 0 16,0 0 1-16,0-5-1 15,0-1 0-15,0-4 0 16,0 1 0-16,0-2 0 16,0 0 0-16,0 0 1 0,0 0-1 15,0 0 0-15,0 0 0 16,0 0 0-16,0 0 0 16,0-5-18-16,0-13-116 15</inkml:trace>
  <inkml:trace contextRef="#ctx0" brushRef="#br0" timeOffset="57900.8876">11713 8178 1608 0,'0'0'142'16,"0"0"-108"0,0 0 5-16,0 0-4 15,0 0-4-15,0 0-10 16,0 0-7-16,-2-10-6 15,2 10-2-15,0-3-3 16,8 1 0-16,10-3-1 0,7 3-1 16,8 2-1-16,3 0 3 15,3 0-3-15,-2 0 0 0,6 2 1 16,-3 8 0-16,-1 0-1 16,1 2 0-16,-4 1 0 15,0 0 0-15,0 3-1 16,1-1 1-16,3 1 0 15,1 0 0-15,-1-2 1 16,0 1-1 0,-4 2-1-16,-2 3 1 15,-4 4-1-15,-3 2 2 16,-3 3-2-16,-3 3 2 16,0-2-1-16,-5 2 0 15,-1 1 0-15,1 0 1 16,-4-4-1-16,-3-2 0 15,0-3 0-15,-1 0-1 0,-2-2 2 16,-2 1-2-16,-1 0 2 16,-1 1-1-16,-1 0 0 0,-1 0 0 15,0 0 0-15,0 1 0 16,0 1 0-16,0-1 0 16,0-1 1-16,-7-3-1 15,-1-1 1 1,-1-1-1-16,2 1 0 15,-2 1 0-15,-2-1 0 16,0 1 0-16,-2 0 0 16,0-1 0-16,0 5 0 15,-5-3 1-15,3 0-1 16,-6 1 0-16,1-3 0 16,-2-3 1-16,3-3-1 0,1-2 1 15,0-2-1-15,0 0 0 16,2-1 0-16,-5 2 0 15,-3 0 0-15,-3 4 1 16,-3-2-1-16,-1 3 0 16,2-2 0-16,4 1 0 15,4-1 0-15,2-3 0 0,1 2 0 0,-1-1 0 16,-1 2 0-16,-2 2 0 16,-2 1 0-16,-1 0 0 15,0-1 0-15,2-1 0 16,2-3 0-16,3 0 0 15,3-2 0-15,2-2 0 16,1 1 0 0,-2-2 0-16,1 0 0 15,-2 1 0-15,-1-1 0 16,1 0 0-16,-3 0 0 16,6-3 0-16,-3 2-1 15,3-1 1-15,-1 3 0 16,1-2 0-16,3 1 0 15,0-2 0-15,0 0 0 0,4 2 0 16,-1-2 0-16,-1-1 0 16,0 0 0-16,2 1 1 15,-1-3-2-15,0 1 1 0,3-1 0 16,3-2 0-16,-3 1 0 16,3-1 0-16,0 0 0 31,0 0 0-31,0 0 1 0,0 0-1 15,0 0 0-15,0 0 0 16,0 0-3-16,0 0-4 0,0-1-39 16,0-7-64-1</inkml:trace>
  <inkml:trace contextRef="#ctx0" brushRef="#br0" timeOffset="60690.5054">7429 10981 1784 0,'0'0'76'0,"0"0"-47"16,0 0 3-16,0 0-6 16,0 0-13-16,0 0-7 15,0 0-4-15,-6-12-2 16,6 12 0-16,6 16 0 16,11 7 0-16,8 6 0 15,3 4 1-15,1 1 0 16,0 1-1-16,-2-1 0 15,-3-3 0-15,-3-3 0 16,-3-5-1-16,-6-3-2 16,-2-8-3-1,-2-2-6-15,-4-6-7 16,-1-2-30-16,-3-2-26 16,0 0-554-16</inkml:trace>
  <inkml:trace contextRef="#ctx0" brushRef="#br0" timeOffset="60943.8106">7741 11073 1853 0,'0'0'39'0,"0"0"-38"15,0 0 2-15,-106 63 5 16,63-25-3-16,-2 6-2 16,-3 0-3-16,6-1 1 15,8-1-1-15,10-3-8 16,13-8-40-16,11-12-295 16</inkml:trace>
  <inkml:trace contextRef="#ctx0" brushRef="#br0" timeOffset="62376.6269">7636 11142 1769 0,'0'0'48'0,"0"0"-46"0,0 0-2 16,0 0 7-16,0 0 9 16,0 0-5-16,0 0-4 15,39 4 11-15,3-4 3 16,15 0-9-16,13 0-1 0,13 0-4 15,16-7 0-15,14-3-4 16,8-4-2-16,4 0-1 16,2-3 0-16,4 0-1 15,4 3 1-15,6 0 0 16,4 2 0-16,5-1 0 16,-3 0 2-1,-1 4-2-15,-1-4 0 16,-5 3-1-16,-6 2 1 15,-4 2 0-15,-8-2 0 16,-13 3 0-16,-6 1 0 16,-9 1 1-16,-4 1-1 0,-4 0 0 15,-4 1 0 1,-7-1 0-16,-13 2 0 0,-8-2 0 0,-5-1 0 16,-10 0 0-1,-8 2 0-15,-4-4-1 0,-5 2 1 16,-2 2 3-16,1-1 0 15,-1 0-1-15,3-1 0 16,1 1 1-16,3-2-2 16,1 1 0-1,0 1 0-15,2-2-1 16,-3 1 1-16,1 0-1 16,-2 1 1-16,-4 0-1 15,-1 1 0-15,-2-1 0 16,-2 0 0-16,-4 2 0 15,-1-1 0-15,0 1 0 16,0 0 0-16,-3 0 0 0,0 0 2 16,0 0-2-16,-6 0-1 15,0-1 1-15,-2 1 1 16,-1 0-1-16,0 0 0 16,0 0 0-16,0 0 1 0,0 0 1 15,0 0-2-15,0 0-2 16,-1 0-9-16,-11 0-31 0,-6-3-124 15</inkml:trace>
  <inkml:trace contextRef="#ctx0" brushRef="#br0" timeOffset="63894.1155">8819 11531 1837 0,'0'0'29'15,"0"0"5"-15,0 0 3 16,0 0-15-16,0 0-9 0,0 0-5 16,0 0-5-16,-10-17-3 15,22 23-1-15,10 13 0 16,13 7 1-16,3 2 0 16,-2 0 1-16,0-2-1 0,-8-2 0 15,-1-2 0 1,-3-3-3-16,-6-2-3 15,-2-3-2 1,-7-2-5-16,-3-2-12 0,-3 0-25 16,-3 0 2-16,0-8-66 15</inkml:trace>
  <inkml:trace contextRef="#ctx0" brushRef="#br0" timeOffset="64162.9287">9129 11510 1849 0,'0'0'61'0,"0"0"-61"16,0 0-1-16,0 0 1 15,-89 58 0-15,61-21 0 16,-1 0 1-16,-2 0-1 0,4-2 0 15,2-6 0-15,1-1-3 16,3-8-12 0,6-3-24-16,5-7-98 15</inkml:trace>
  <inkml:trace contextRef="#ctx0" brushRef="#br0" timeOffset="64863.6235">8961 11685 1811 0,'0'0'12'15,"0"0"-10"-15,0 0-1 16,0 0 9-1,0 0-4-15,0 0 2 16,113-3 7-16,-53 0-4 16,12 0 2-16,11-5-5 15,14 1 0-15,10-2-3 16,6 0-5-16,1-4 0 0,6-2 0 16,2 1 0-16,5-1 0 15,2 4 0-15,-3 1 0 0,-3 3 0 16,-3 2 1-16,-8-1-1 15,-6 5 0-15,-9-2 0 16,-9 3 0-16,-7-3-1 16,-6 3 1-16,-6 0 0 15,-5 0-1-15,-9 0 1 16,-6 0 0-16,-10 0 1 0,-10 0 0 16,-9 0-1-16,-9 0 0 15,-7 0 1-15,-4 0 1 16,0-1 6-16,0 1 4 15,0 0-5-15,0 0-3 16,0 0-2-16,0-2-1 16,0 2-1-1,0 0 0-15,0 0 1 16,2 0 0-16,7-1-1 16,-3-1 0-16,1 1 0 15,1 1 0-15,5-2 0 16,2 2 0-16,7 0 0 0,2 0 0 15,1-1 0-15,-2 0 0 16,-2-2 0-16,-8 0 0 0,-2 0 1 16,-7 2-1-16,-1-1 0 15,-3 2 1-15,0 0 2 16,0-3 1-16,0 0 0 16,0-1-4-16,0-2-6 15,-7 5-6-15,-4-5-20 16,-5 2-39-1,-3-3-127-15</inkml:trace>
  <inkml:trace contextRef="#ctx0" brushRef="#br0" timeOffset="65605.6152">11658 10572 1800 0,'0'0'44'0,"0"0"-33"16,0 0 10-16,0 0 2 16,0 0-14-16,0 0-4 15,7 47 16-15,2-9-14 31,-1 12 1-31,-5 7-2 0,-3 8-1 16,0 5-1-16,0 6-2 0,0 0-2 16,0 2 2-16,0-3-1 15,0-3 0-15,0-4 0 16,0-1-1-16,0-5 1 16,0-6-1-16,0-12 1 15,0-4-1 1,0-6 0-16,0-5 0 15,0-6 1-15,0 0-1 0,0-3 0 16,0-1-1-16,0 0 1 16,0-5 0-16,0 2 1 15,0-7-1-15,0-2-1 16,0-3 0-16,0-1 1 16,0-3-3-16,0 0 0 0,0-3-4 15,0-19-30-15,0-9-108 16</inkml:trace>
  <inkml:trace contextRef="#ctx0" brushRef="#br0" timeOffset="66906.6399">11728 10534 1472 0,'0'0'333'16,"0"0"-317"-16,0 0 8 0,0 0-2 15,0 0 9-15,0 0-11 16,0-27-12-16,18 22-6 15,4 0 0-15,15 1 1 16,10 4 2-16,8 0-1 16,9 0 1-16,4 12-2 15,0 5-1-15,0 0 0 16,0 3-2-16,0 3 1 16,-4 6-1-16,-3 3 1 15,-4 2-1-15,-6 2 1 0,-2-2-1 16,-6 2 0-1,-1 0 1-15,-8-2-1 0,-1 2 0 0,-6 0 0 16,-2-1 1-16,-4 0 0 16,-3 3-1-16,-1 0 0 15,-4 3 1-15,-4-2-1 32,0 0 0-32,-5-3 0 15,-2-2 1-15,-2-2-1 16,0 1 0-16,0 3 0 0,-3 0 0 15,-9 1 1-15,-2-2-1 16,0-4 1-16,-3-2-1 16,2-3 0-16,-3-2 0 15,-6-2 1-15,1-5 0 16,-4 0-1-16,0-2 0 16,2-3 1-16,-1-1 0 0,4 0-1 15,-5-2 1-15,2 2-1 16,-8-1 0-16,-3-2 2 15,-1 2-2-15,-2 0 0 16,3-1 1-16,3-2-1 0,2 3 0 16,3-7 0-16,-2 1 0 31,3-2 0-31,0-2 0 0,3 0 0 16,0 0 0-16,-1 0 0 15,-2 0 0-15,-3 0 1 16,-1 0-1-16,-3-2 0 15,-2 2 0-15,-3 0 0 16,2 0 0-16,4 0-1 16,5 3 1-16,4 2 0 0,4-3 0 15,4 0 0-15,3-2 0 16,1 0 0-16,4 0 0 16,-2 0 0-16,-3 0 0 15,-1 0 0-15,-2 0-1 16,4-2 1-16,1 2-1 15,8-5 1-15,-1 5-2 0,2-3-2 16,2-3-6-16,0-1-24 16,0-3-68-16</inkml:trace>
  <inkml:trace contextRef="#ctx0" brushRef="#br0" timeOffset="68622.5911">12624 8919 1713 0,'0'0'34'0,"0"0"-33"15,0 0 23-15,0 0 10 16,0 0-17-16,0 0-5 31,0 0-3-31,21-6-4 0,-13 3-2 0,1 1-1 16,-2 0-1-16,3 2-1 15,-1 0 2-15,1 0-1 16,1 0 0-16,3 0-1 16,5 0 1-16,5 0 1 15,9-3 2-15,7 3 2 16,9-5 1-16,8 0 2 0,11-2-6 16,9 1 1-16,8-2-2 15,0 0 1-15,0 1-2 16,-2-2 0-16,4 0-2 15,2-2 2-15,5 1-2 16,6 0 1-16,2 1 0 31,2 1 0-31,3 2 0 0,-2-1 2 16,-2 3-2-16,-5 2 1 0,-7 0 1 16,-7 0 3-16,-7-1-1 15,-4 1 0-15,-6-3-1 16,-2 1-1-16,-7 0-2 15,-8 2 2-15,-8-2-1 16,-6 1-1-16,-9 2 2 0,-5 0 0 16,-4 0 2-16,-3 1 2 15,-3-2 1-15,1 2-3 16,-1-1-1-16,3-1-2 16,-1 1 1-16,2-1-2 15,-1 1 0-15,-3 1 0 31,1-2 0-31,-5 2 0 0,1 0 0 16,1 0 0-16,-1 0 1 16,2 0-1-16,2 0 0 15,1-1 0-15,2-1 0 0,-1 2 0 16,-2-3 0-16,-2 1 0 16,-5 1 0-16,-2 1 1 15,-2 0-1-15,-2 0 0 16,0 0 0-16,0-3-5 15,0-2-13-15,0-3-62 16</inkml:trace>
  <inkml:trace contextRef="#ctx0" brushRef="#br0" timeOffset="69380.5398">15225 8058 807 0,'0'0'0'16,"0"0"-199"-16</inkml:trace>
  <inkml:trace contextRef="#ctx0" brushRef="#br0" timeOffset="71853.7059">12769 6648 1533 0,'0'0'117'0,"0"0"-102"16,0 0 18-16,0 0 12 0,0 0-7 16,0 0-9-16,-39-2-16 15,38 1-2-15,1 1 6 0,0-2-2 16,0 2 1-16,0 0-7 16,0 0-2-16,0 0-2 15,0-2-1-15,0 2-1 16,7-1-3-16,14 1 1 15,14 0-1-15,9-2 0 16,8 2 0-16,5 0 0 0,10 0 1 16,6 0-1-16,3 0 0 15,-1 0 0-15,-2 0 0 16,-2-6 0-16,3 0 0 16,2 1 0-16,0 2-1 15,-3-1 1 1,-9 2 0-16,-9 2 0 15,-9 0 0-15,-10 0 0 16,-7 0 0-16,-7 0 0 16,-1 0 0-16,-6 0 1 0,1 0-1 15,-1 0 0 1,-2 0 0-16,-4 0 0 0,-3 0 0 16,-4 0 0-16,-2 0 0 15,0 0 0-15,0 0 0 0,0 0 0 16,0 0 0-16,1 0 1 15,1 0-1-15,1 0 0 16,0 0 0-16,3 0-1 16,-3 0 1-1,0 0 0-15,-3 0 0 16,0 0 0-16,0 0 0 16,0 0-1-16,0 0 0 0,1 0 0 15,1 5 0-15,-1 2 1 16,1 1 1-16,-1 3-1 15,-1 2 1-15,0 4-1 16,0 3 0-16,0 2 0 16,0 3 0-16,0 2 1 15,0 3 0-15,-3 2-1 0,0 7 0 16,2 0 0-16,1 2 0 16,0 2 1-16,0-3-2 15,0 0 2-15,0 1-1 16,0 0 0-16,0-1 0 15,0 3 0 1,0-1 0-16,0-2 1 16,0-2-1-16,0-3 0 15,0-1 1-15,0-3-1 16,0 2 0-16,0-2 0 16,0-2 0-16,0 1 0 0,0-2 0 15,0-3 0-15,0-3 0 16,0-2 0-16,0-3 0 15,0-1 0-15,0-2 0 0,0 0 0 16,0 3 0-16,0-4 0 16,0 3 0-16,0-2 0 15,0 1 0-15,1-4 0 0,1-1 0 16,-1 0 0-16,1-2 0 16,-1-1 0-16,1-2 0 31,-1 1-1-31,2-1 1 15,0 1 1-15,3 1-1 16,-2-2 0-16,-2 0 0 16,4 0 0-16,-4 1-1 15,1-1 1-15,0 0 0 16,0 1 0-16,0 0 0 0,1 2 0 16,-1-2-1-16,1 1 2 15,1-2-1-15,-2 1 0 0,3-1 1 16,0-1-1-16,3-1 1 15,0-3-1-15,1 0 1 16,5 2-1-16,-1-2 1 16,0 0-1-16,1 0 0 15,3 0 0-15,0 1 0 0,5 1 0 16,3-2 0-16,6 0 0 16,2 0 0-16,4 0 0 15,3 0 0-15,-5-2 0 16,1 1 0-16,-5-1 0 15,-3 0 0 1,1-1 0-16,-3 0 0 16,3 0 0-16,3-1 0 15,0 0 0-15,1 1 0 16,0-2 0-16,-1 3 0 16,-5-1 0-16,-1-1 0 0,0 1 0 15,-2 1 0-15,-2-1 0 16,-5 3 1-16,-1-3 0 15,1 3-1-15,-3 0 0 16,1 0 0-16,1 0 0 0,-1 0 1 16,-2 0 0-16,2 0 0 15,-1 0 2-15,0 0-1 16,-3 0-1-16,1 0 0 16,-2 0-1-16,-2 0 0 15,1 0 0 1,-1 0 1-16,-3 0-1 15,0 0 0-15,0 0 1 16,0 0-1-16,-2 0 0 16,0 0 2-16,-3 0-1 15,1 0 0-15,-1 0-1 16,1 0 0-16,-1 0 0 0,-1 0 0 16,2 0 0-16,-2 0-1 15,0 0-15-15,0 0-65 16,0 0-1533-16</inkml:trace>
  <inkml:trace contextRef="#ctx0" brushRef="#br0" timeOffset="73987.6459">12820 11035 1386 0,'0'0'108'0,"0"0"-80"16,0 0 36-16,0 0 30 15,0 0-31-15,0 0-15 16,0 0-25-16,-2 0-12 16,2 0-2-16,0 0-2 0,0 0 1 15,0 1 1-15,0 0-6 16,10-1-2-16,6 0 8 0,6 0 8 15,5 0-2-15,4 0-5 16,5 0-2-16,9 0-5 16,7 0 2-16,8 0-1 15,2 0 0-15,2 0-3 16,1 0-1-16,0-1 1 0,2-3 0 16,2 0-1-16,1-1 1 15,0 3-1-15,-4-1 0 16,-1 3 0-16,-4 0 0 15,-4 0 0-15,-7 0 0 16,-6 0 0-16,-8 3 1 31,-2 3-1-31,-4-1-1 0,-2 0 1 0,-1 2 0 16,-3-1 0-16,-2 0 1 16,-1-2-1-16,0 0 0 15,1-1 0 1,-3 0 0-16,0 0 0 15,-2-3 0-15,-1 3 0 0,-4-3 1 16,-1 0 0-16,-3 0 1 16,-2 0 0-16,0 0 0 0,3 0 2 15,0 0 2-15,1-8-2 16,4 1-2-16,-4-4 0 31,-1-2 0-31,3-3 0 0,-3-4-1 0,-3 1 1 16,-1-2 0-1,-3-2 2-15,0-7-2 16,-2-3-2-16,0-3 1 16,0 0-1-16,-6-3 1 15,0 5-1-15,2-3 0 16,2 1 1-16,1 0-1 16,-1-3 1-16,-1-1-1 15,0-4 0-15,-2 2-1 0,-2-1 1 16,1-1 1-16,-1 3-1 15,-2-2 1-15,0 4 1 16,0-1-1-16,1 2-1 0,4 0 1 16,-2 1 0-1,2 1-1-15,1 2 0 0,0 1 0 16,1 3 0-16,1 0 0 16,-1 0 0-16,-1 2 1 0,1 0-1 15,-2-1 0-15,-2 0-1 16,3 0 2-16,0 0-1 15,3 0 0-15,0 3-1 16,0 2 1-16,0 4 0 16,0 3 0-1,0 2 1-15,0 1-1 16,0-1 0-16,0 3 0 16,-1-2-1-16,-1 1 2 15,2-2-1-15,-3 0 0 16,2 2 0-16,-2 1 0 15,1 2-1-15,1 2 1 0,1 0 0 16,0 3 1 0,0 2-1-16,0-1-1 15,0 1 1-15,0 1-1 0,0-3 0 16,0 2 1-16,4 0 0 16,4-1 0-16,2-1-1 15,2 0 0-15,3-2 1 16,3 0 0-1,1 1 0-15,2 1-1 16,-1 1 0-16,-1 0 1 0,-3 3 0 16,4-1-1-16,3 1 0 15,7 1-1-15,5 0 2 16,3 0-1-16,10 0-1 16,5 0 2-16,5 4 1 15,7 4-1-15,4-1 0 0,-2-1 0 16,-3 2 0-16,-1-2 0 15,-4-3 0-15,-2-3 0 16,-3 3-1-16,-6-3 0 16,-7 0-1-16,-10 0 2 15,-12 0 0-15,-10 0 0 16,-5 0 0 0,-3 0 0-16,-1 0 0 15,0 0-1-15,0 0 1 0,0 0-2 16,0 0-8-16,0 0-17 15,0 0-87-15</inkml:trace>
  <inkml:trace contextRef="#ctx0" brushRef="#br0" timeOffset="75657.4077">15121 7553 925 0,'0'0'770'0,"0"0"-717"16,0 0-15-16,0 0-6 31,0 0-13-31,0 0-1 0,0 0-8 15,0 0-4-15,0 0-4 0,0 0-1 16,0 5 0-16,3 2-1 16,12 3 7-16,3 2 5 15,1 4-3-15,1 1-3 16,-1-1-2-16,2 8-2 16,3-1 0-1,-1 7-1-15,2 2 0 16,0 2 0-16,-3 3 1 15,1 0-2-15,-4-1 0 16,-1 0 1-16,-1 1-1 16,-1 1 0-16,-4 2 1 15,3 1-2-15,-3-4 2 16,-1 5-1-16,2-3 0 0,-6 2 1 16,3-4-1-16,-4 0 0 15,-3 0 0-15,-1 1-1 0,-2 0 2 16,0 0-1-16,0-2 0 15,0-3 0-15,0-2 0 16,0-3 0-16,0-1 0 16,0 0 0-16,0 0-1 15,0 0 1-15,0 1 0 0,0 0 0 16,0 0-1-16,0-2 1 16,-2 5 0-16,-2-4 0 15,-1 1 0-15,-2 0 0 16,0-1 0-16,0-1 0 15,1-1 0 1,-2-2 0-16,2 0 0 16,1-2 0-16,-1 1 0 15,-1-1 0-15,-1 1 0 16,1 3 0-16,-1 3 0 16,1-1 0-16,-3 2 0 0,-1-2 0 15,-2-4 0-15,2 2 0 16,1-3 0-16,-4 0 1 15,5-4-1-15,-1-2 0 16,-2 1 0-16,2 0 0 16,0 4 0-16,0-4 0 0,1 3 0 15,0-3 1-15,-1 0-1 16,-1 0 0-16,1 2 0 31,-2 0 0-31,0-2 0 16,-3 2 1-16,3-2-1 0,3-4 0 15,-1 0 0-15,4 0 0 16,0-1 0-16,1-1 0 16,1-2 1-16,-1 0-1 15,0-1 0-15,0-1 0 16,1 0 3-16,-1 3-1 0,2-6 1 16,0 1-2-16,1 0-1 15,2-5 0-15,0 3 0 16,-1-3 0-16,1 0 0 15,0 0 2-15,0 0-1 16,0 0-1-16,0-13-3 16,1-8-40-16,10-12-38 0</inkml:trace>
  <inkml:trace contextRef="#ctx0" brushRef="#br0" timeOffset="76688.8136">15197 7640 862 0,'0'0'783'16,"0"0"-718"-16,0 0-17 15,0 0-4-15,0 0-22 16,0 0-1-16,-3-19-8 0,3 14-6 31,0 0-2-31,5 0-4 16,7-5 3-16,2 4 1 15,3-2 0-15,2 1 0 16,3-1 3-16,3 3 0 0,6-1-6 16,6 3 3-16,3-2-2 15,7 2 3-15,11 1 0 16,12 2 0-16,9 0-1 15,11 2-1-15,4 9-2 0,7 3-1 16,-1 2-1-16,3 1 1 16,1 4-1-16,-4 3 0 15,-3 2 1-15,-6 6-1 16,-6 0 0-16,-7 2 0 16,-8 1 0-1,2-3 0-15,-1-1 1 16,-1-4-2-16,-4 4 2 15,-7-2-2-15,-3 3 1 16,-3 1 0-16,0 2 0 16,0 1 0-16,-1-3-1 15,-2-2 2-15,-3-1-2 0,-3 1 1 16,-3-3 0-16,-5-2 0 16,-3-5 0-16,-8-3 0 15,-4-4 0-15,-4-1 0 0,-4-2 0 16,-4 1 0-16,-3-4 0 15,0 1 0-15,0-2 0 16,3 0 0-16,-2-1 1 16,1 1-1-16,1-2 0 15,-3-3-4-15,0 0-11 0,-2-2-32 16,-2 0-136-16</inkml:trace>
  <inkml:trace contextRef="#ctx0" brushRef="#br0" timeOffset="78142.9286">15212 9838 1101 0,'0'0'586'0,"0"0"-562"16,0 0 30-16,0 0-6 15,93 6-28-15,-62-3 4 16,7-1-2-16,4 1-9 16,3-1 3-16,6-2 0 15,3 0-7-15,4 0-3 16,3 0-3-16,2-2 1 0,-4-6-2 31,-1 2 1-31,0-2 0 16,-2-1-1-16,1-2 1 0,-1 1 1 15,-2-4-1-15,-1 2-1 16,-1-2 2-16,-3-1-2 16,0-1 0-16,-6-2-1 15,1 0 3-15,-2-1-1 16,0 1 0-16,1-2 0 0,2-1-2 16,0-4 0-16,0 0-1 15,-1 2 1-15,-5-1-1 16,2 4 0-16,-5-3 0 15,-4 1 0-15,2-3 2 16,-6 2-2-16,-2-4 0 16,0 2 0-16,0-4 0 0,0 1 1 15,-1 3-1-15,-2-2 0 16,-3 1 0-16,1 4 0 16,-3-3 0-16,2-1 0 15,-1 2 0-15,-1-3 0 16,3 3 0-1,-1 0 0-15,0 2 0 16,1-2 1-16,-3 2-2 16,-2 3 2-16,-1-1-2 0,-1 3 2 15,-2 1-1-15,1-1 0 16,1 0 0-16,-1-2 0 16,0 1 0-16,2-1 1 15,-1 0-1-15,3 0 0 16,-2-1-1-16,2 2 2 0,-2 2-1 15,-2-1 0-15,-1 0-1 16,-1 5 0-16,-1 0 0 16,-3 2 1-16,1 0 0 15,1-1-1-15,0-1 1 16,0-1 0-16,0-1 1 16,1 2-1-1,-1-2 0-15,-1 1-1 16,2 1 1-16,-3 0 0 15,1 3 1-15,0-1-2 16,-1 0 2-16,0 3-2 16,1-4 1-16,-2 3 0 15,1 2 0-15,-4 2 1 0,0 0-2 16,-2 1 3-16,2-1-4 16,1 0 4-16,-1 2-3 0,-2-1 1 15,-1 2 0-15,0 1-1 16,0-2-2-16,2 2-4 15,-1-1-7-15,-1-1-8 16,0-4-63-16,0 0-1778 16</inkml:trace>
  <inkml:trace contextRef="#ctx0" brushRef="#br0" timeOffset="79173.6904">17815 8436 1725 0,'0'0'73'0,"0"0"-53"31,0 0 7-31,0 0 10 16,0 0-16-16,0 0-8 16,0 0-3-16,-6 0-2 15,9-3-5-15,17 1-1 0,15-2-2 0,13-1 0 16,16 0 1-16,15 0 0 15,12 3 2-15,8 0-1 16,5 2-2-16,0 0 0 16,-3 0 0-16,-9 0 0 15,-9-1 0-15,-17-4 0 16,-15 0 2 0,-14 0 2-16,-12 1 1 15,-13 2-1-15,-4 1 2 16,-8-1-1-16,0 2 1 0,0 0 1 15,0 0-2-15,0 0-3 0,0 0-2 16,0 0-1-16,0 0-10 16,3-5-10-1,3 2-32-15,6-4-644 16</inkml:trace>
  <inkml:trace contextRef="#ctx0" brushRef="#br0" timeOffset="79630.7084">20066 8141 1726 0,'0'0'4'16,"0"0"3"-16,0 0 37 16,-14-85-9-16,0 74-21 15,1 3 6-15,0 7-9 16,1 1 0-16,3 0-1 16,-3 11-7-16,0 7-2 0,1 7 6 15,-1 0 4-15,2 4 3 0,0 5 2 16,4 2-9-16,3 3-3 15,3 4 0-15,0 3-2 16,0 5 0-16,0 1-1 16,0 2-1-16,0-3 1 15,0-3 0-15,-1-6 1 16,-7-6-1 0,2-5 0-16,0-11-1 15,2-6 0-15,2-5 0 16,1-5 0-16,1-2-2 15,-5-2-6-15,-7 0-4 16,-7-2-28-16,-9-16-102 16</inkml:trace>
  <inkml:trace contextRef="#ctx0" brushRef="#br0" timeOffset="79799.7099">19732 8467 1644 0,'0'0'206'0,"0"0"-205"0,83-31 1 32,-38 20 4-32,9 0-4 0,5 2-2 15,6-3-8-15,-1 2-43 16,-5 0-856-16</inkml:trace>
  <inkml:trace contextRef="#ctx0" brushRef="#br0" timeOffset="79984.7647">20436 8307 1841 0,'0'0'56'0,"0"0"-45"16,0 0 1-16,0 0 0 16,0 0-7-16,101-14-5 15,-68 11 0-15,-2 2-2 0,0 1-16 16,-4 0-35-16,-5 0-90 15</inkml:trace>
  <inkml:trace contextRef="#ctx0" brushRef="#br0" timeOffset="80156.3631">20394 8487 1845 0,'0'0'7'15,"0"0"-3"-15,97-1 15 16,-45-13-15-16,3-2-4 0,-1-4-86 16</inkml:trace>
  <inkml:trace contextRef="#ctx0" brushRef="#br0" timeOffset="82012.0937">21262 8554 1764 0,'0'0'22'16,"0"0"-22"-16,0 0 10 16,0 0 10-16,0 0 8 15,0 0-2 1,0 0-4-16,-6 17 8 0,6-32-11 16,0-8-16-16,0-6-3 15,0-5 1-15,0-4 0 16,10-2 1-16,1-3-2 15,0 2 1-15,2 3-1 16,-1 4 2-16,1 6-1 16,1 5 0-16,-2 3 1 0,-1 6 3 15,-2 4-1-15,1 2 1 16,3 1-1-16,-1 3-2 16,4 2-1-16,-1 2 0 15,4 0-2-15,0 4 1 16,1 11-1-16,0 3 1 15,-4 4 0 1,2 6 0-16,-4 1 0 16,-1 2 0-16,-3 2 0 15,-2-1 0-15,-1 2 0 0,-2 2 0 16,-1-2 1-16,-1-2-1 16,-1-3 0-16,-1-6-1 15,-1-3 0-15,0 2-1 16,0-3-3-16,0-4-2 0,0-1-3 15,0-2-13-15,0-7-15 16,0-3-32-16,0-2-251 16</inkml:trace>
  <inkml:trace contextRef="#ctx0" brushRef="#br0" timeOffset="82212.5726">21329 8358 1877 0,'0'0'10'15,"0"0"-10"-15,0 0-1 0,85-26 1 16,-40 21 0-16,9 3 0 0,4-1-9 16,4 2-44-1,3 0-114-15</inkml:trace>
  <inkml:trace contextRef="#ctx0" brushRef="#br0" timeOffset="82568.1344">22179 8240 1398 0,'0'0'387'15,"0"0"-344"-15,0 0-10 16,0 0 1-16,0 0-6 15,0 0-15 1,-1-5-4-16,-11 5-4 16,-5 0-3-16,-3 10-1 15,-4 2 2-15,2 5 0 16,0 2-1-16,5 2 0 16,6 3-1-16,2 3-1 15,5 1 1-15,4-1-1 0,0 1 1 16,10-3 0-16,13-1-1 0,7-4 0 15,8-3 1-15,4-6-1 16,1-3 0-16,-1-7 0 16,-3-1 0-16,-2 0-1 15,-3-7-11-15,-1-12-16 16,-5-3-41-16,-6-6-146 16</inkml:trace>
  <inkml:trace contextRef="#ctx0" brushRef="#br0" timeOffset="82846.4527">22071 7907 1838 0,'0'0'59'0,"0"0"-51"16,0 0 8-16,0 0 5 0,0 0-11 15,0 0-8-15,10-18-2 16,26 16 0-16,10 1 0 16,12 1-9-16,8 0-25 15,5 0-24-15,-1 0-56 16</inkml:trace>
  <inkml:trace contextRef="#ctx0" brushRef="#br0" timeOffset="83202.292">22997 8272 1911 0,'0'0'27'15,"0"0"-20"-15,0 0-3 16,0 0-1-16,0 0 0 16,95-32-2-16,-59 28-1 15,3 1 0-15,0 2 0 16,-1 0-2-16,-3 1-4 0,-6-3-17 16,-3 1-31-16,-8-5-57 0</inkml:trace>
  <inkml:trace contextRef="#ctx0" brushRef="#br0" timeOffset="83448.6538">23142 8015 1916 0,'0'0'22'0,"0"0"-22"15,0 0-3-15,0 0 3 16,0 0 3-16,0 99 1 0,7-60-4 16,0-1 1-16,-2 3-1 15,-4-1 0-15,1-1-6 16,-2-1-23-16,0-6-24 16,0-8-89-16</inkml:trace>
  <inkml:trace contextRef="#ctx0" brushRef="#br0" timeOffset="84073.2729">24042 8397 1772 0,'0'0'1'0,"0"0"6"15,0 0 20 1,0 0-7-16,0 0 0 15,0 0-2-15,-6 14 4 16,6-14-8-16,-3 0 6 16,-1-6-1-16,-2-13-15 15,2-6-3-15,1-4 4 0,3-6-1 16,0-2 0-16,3-4-2 16,11 0-1-16,1 4 0 15,3 6 0-15,-3 5 0 16,-2 6 2-16,0 5 1 15,-4 3 3-15,1 4-2 16,0 4 0-16,4-1 0 0,1 5-5 16,2 0 0-16,2 0 0 15,1 12 0-15,0 6-1 16,-4 5 0-16,-1 4 1 16,0-1 0-16,-4 2-1 15,-1 0 1-15,-1-3 0 16,-5-1 0-1,-1-3-2-15,-1 1-1 16,-2-3 0-16,0-1-1 16,0 0 0-16,-8 2-1 0,-2 0-3 15,-3-6-3-15,2-2-14 16,2-2-24-16,0-9-42 16,3-1-983-16</inkml:trace>
  <inkml:trace contextRef="#ctx0" brushRef="#br0" timeOffset="84251.7509">24069 8196 1880 0,'0'0'5'0,"0"0"-5"15,81-18 5-15,-46 14-4 16,6 0-1-16,-2-3-6 15,-1-2-49-15</inkml:trace>
  <inkml:trace contextRef="#ctx0" brushRef="#br0" timeOffset="84470.3205">24022 7785 1839 0,'0'0'23'15,"0"0"-23"-15,129-13 5 16,-66 10 0-16,10 3-5 16,9 0 0-16,4 0-21 15,-5 0-105-15</inkml:trace>
  <inkml:trace contextRef="#ctx0" brushRef="#br0" timeOffset="86412.1521">25026 7954 1717 0,'0'0'41'0,"0"0"-26"15,0 0 34-15,0 0-13 16,0 0-12-16,0 0-7 16,0 0-4-16,-16-7-1 0,9 5-7 15,-5 2-2-15,0 0 2 16,-4 0-1-16,-2 0 2 15,-2 2-3-15,0 8 1 0,0 2-2 16,-1 5-1 0,2 3 0-16,4 6-1 0,0 5 0 15,5 3 0-15,4 1 0 16,4 1 0-16,2 2 1 0,3-4-1 16,19 0-1-16,11-1 1 15,5-4-1-15,2-4-2 16,2-4-3-16,-4-5-2 15,0-4-4-15,-5-5 1 16,-3-4 0 0,-4-3-38-16,-2 0-13 15</inkml:trace>
  <inkml:trace contextRef="#ctx0" brushRef="#br0" timeOffset="86764.1182">25558 8161 1920 0,'0'0'17'16,"0"0"-13"-16,0 0 0 16,0 0-1-16,0 0 0 0,124-22 0 15,-75 22-3-15,-3 0 0 16,0-1 0-16,-5 1-3 15,-5-2-8-15,-4-2-21 16,-3 0-25-16,-10-3-159 16</inkml:trace>
  <inkml:trace contextRef="#ctx0" brushRef="#br0" timeOffset="87021.2888">25813 7920 1912 0,'0'0'44'0,"0"0"-36"16,0 0 0-16,0 0-1 16,0 0-6-16,0 0-1 15,-4 38 0-15,2-1 0 16,2 5 0-16,0 2 0 15,-3 1-1 1,0-1-9-16,0-4-11 16,3-7-39-16,0-4-148 15</inkml:trace>
  <inkml:trace contextRef="#ctx0" brushRef="#br0" timeOffset="88236.5778">26629 7925 1456 0,'0'0'364'0,"0"0"-334"16,0 0-7-16,0 0 16 0,0 0-13 31,0 0-13-31,-3-3-8 0,3 3-5 16,0 9 0-16,0 12 0 15,0 8 1-15,0 5 0 16,0 0 0-16,0-1 0 16,0-1 1-16,0-3-1 15,0-1 0-15,0-3-1 16,0-3 0-16,0-5 1 0,0-2-1 15,0-3 0-15,0-2 0 16,0-2 0-16,0-2-2 16,0-1-5-16,0 0-7 15,0-4-19-15,7-1-33 16,4 0-97-16</inkml:trace>
  <inkml:trace contextRef="#ctx0" brushRef="#br0" timeOffset="89118.6029">26612 7933 1808 0,'0'0'31'0,"0"0"-25"15,0 0 2-15,0 0 18 16,0 0-4-16,100-27-7 16,-76 27-3-1,1 0-5-15,-2 0-3 0,-4 0-1 16,1 2-2-16,-7 7-1 15,-2 2 1-15,-3 4-1 16,-3 2-1-16,-5 2-3 16,0 5-1-16,-6 1-1 15,-12-2-10-15,-4 1 8 16,-1-2-4-16,2-7 5 0,4 1 2 16,3-5 4-16,7-1 0 15,4-2 0-15,3-2-2 16,0-4 2-16,0 3 1 15,9-1 2-15,3-1 6 16,2-1 1-16,-1 4 1 16,1-4 0-1,-2 4 0-15,3 0-2 16,2 1 0-16,0 1-4 16,-1 2-3-16,-2-1 0 0,-2 1-1 15,-1 0 0-15,-2 0 1 16,-3 3-2-16,-5 0 1 15,-1-1-2-15,0 1 0 16,-6 0-1-16,-13-1 1 0,-5 1 1 31,-6-1 0-31,-4-3 1 0,-1 1-2 16,3-4-4-16,2-3-3 16,5-2 5-16,8-1 3 15,2 0 0-15,8 0 0 16,1-8-19-16,3-2-21 15,0-1-45-15,3-2-1205 0</inkml:trace>
  <inkml:trace contextRef="#ctx0" brushRef="#br0" timeOffset="89400.1746">26579 7599 1882 0,'0'0'16'0,"0"0"-15"16,0 0 4-16,127-23 4 15,-67 20-7-15,6 3-2 16,5 0-1-16,4 0-36 16,-4 0-102-16</inkml:trace>
  <inkml:trace contextRef="#ctx0" brushRef="#br0" timeOffset="89881.36">27339 7928 1854 0,'0'0'50'0,"0"0"-42"0,0 0 11 16,-98-21-3-16,72 21-8 15,2 10-4-15,0 16-3 16,2 8 1-16,5 7-2 16,6 5 0-16,8 1 0 15,3-5-1-15,7-2-1 16,22-9 0 0,2-5 0-16,4-4 0 15,0-8 0-15,-6-6 0 16,-2-3 1-16,-2-4 0 15,-3-1 0-15,-1 0-5 16,-3 0-21-16,-1-1-63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1-22T15:18:30.8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22T05:01:43.3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3381 6491 1654 0,'0'0'101'0,"0"0"-58"15,0 0-14-15,0 0-1 0,0 0 0 16,0 0-6-16,0 0-5 16,-15 1-5-16,15-1-3 15,0 0-2-15,0 0-5 16,0 0 1-16,0 1-2 15,0 1 0-15,24 1-1 16,13-1 1-16,17-2-1 16,7 0 1-16,6 0-1 15,-1 0 0-15,-2 0 0 16,-4 0 1-16,-7-2-1 16,-8-3 0-16,-5 3 1 15,-10-1-1-15,-9 1 0 16,-6 2 0-16,-6-2 0 15,-1 2 4-15,-1-1-1 0,-3-1 1 16,1 2-1-16,-2-2 0 16,0 2-1-16,-2 0-2 15,-1 0 0-15,0 0 1 16,0 0-1-16,0 0-2 16,0 0-5-16,0 0-7 15,0 0-13-15,0 0-48 16,-7-1-89-16</inkml:trace>
  <inkml:trace contextRef="#ctx0" brushRef="#br0" timeOffset="472.1184">3812 6249 1774 0,'0'0'56'0,"0"0"-21"16,0 0 3-16,0 0-10 15,0 0-13-15,0 0-9 0,-12-3 0 16,12 3-3-16,0 0-1 16,0 0-2-16,15 9 0 15,8 7 0-15,5 5 1 16,10 0 0-16,3 0-1 16,2 0 0-16,0 1 0 15,-4-4 1-15,-9-2-1 16,-3 1 1-16,-8-3-1 15,-2 3 0-15,-8-1 0 16,-8 5 0-16,-1 6 0 16,-15 3 0-16,-19 4 1 0,-9 0 0 15,-4-1-1-15,7-3 0 16,13-6-10 0,24-9-22-16,3-13-148 0</inkml:trace>
  <inkml:trace contextRef="#ctx0" brushRef="#br0" timeOffset="3107.3842">10402 2493 1043 0,'0'0'656'15,"0"0"-618"-15,0 0 7 16,0 0-12-16,0 0-2 15,0 0-5-15,0 0-9 16,0-12 3-16,0 10-5 0,0 2-4 16,0 0-3-16,0 0-1 15,0 0-1-15,0 0-2 16,0 0 0-16,0 0-1 16,0 0-1-16,0 0-1 15,-3 0 0-15,0 2-1 16,-1 15 0-16,-1 7 1 15,-1 2 0-15,3 5 0 16,0 7-1-16,3 5 1 16,-2 7-1-16,1 3 0 15,1-3 0-15,0-1 1 16,0-3-1-16,0-4 0 16,0-4 0-16,0-1 0 15,0-3 0-15,0-4-1 0,3-2 1 16,0-7 0-16,-3-4 1 15,3-4-1-15,-3-5 0 16,0-2-1-16,3-5 1 16,-3-1 0-16,0 2 0 15,3-2 0-15,-3 0-1 16,2 0-3-16,-1 0-5 16,-1-5-7-16,0-6-36 15,0-2-57-15</inkml:trace>
  <inkml:trace contextRef="#ctx0" brushRef="#br0" timeOffset="3515.344">10199 2970 1814 0,'0'0'25'15,"0"0"-15"-15,0 0 17 0,0 0-5 16,0 0-13-16,0 0-6 16,9 19-1-16,7 6 9 15,1 4-6-15,2 4-2 16,0 1-2-16,-2 0 0 15,2-5-1-15,-2-2 0 16,4-6 2-16,-4-7-2 16,-3-8 5-16,2-6 0 15,1 0 4-15,5-17 0 16,3-12-5-16,5-11-1 16,-7-9-2-16,2-2-1 15,-1 1 1-15,-2 9-1 16,2 8-6-16,-1 7-23 15,-4 9-128-15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1-22T15:18:30.17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F7F00DD-1B99-4C2D-BCFF-7AA1131C282F}" emma:medium="tactile" emma:mode="ink">
          <msink:context xmlns:msink="http://schemas.microsoft.com/ink/2010/main" type="inkDrawing" rotatedBoundingBox="12892,5734 12907,5734 12907,5749 12892,5749" shapeName="Other"/>
        </emma:interpretation>
      </emma:emma>
    </inkml:annotationXML>
    <inkml:trace contextRef="#ctx0" brushRef="#br0">0 0 0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22T05:41:11.4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14978 6556 1760 0,'0'0'16'15,"0"0"-12"-15,0 0 6 16,0 0 12-16,0 0-6 16,0 0 0-16,0 0-1 15,0 43 0-15,0-35-6 16,0 2 2-16,0-6-2 15,0-1 1-15,0 1-5 0,0-4 0 16,0 0 2-16,0 0 2 16,0-14-5-16,9-22 2 15,11-19 4-15,6-21-7 16,10-21-3-16,13-19 0 16,14-19 1-16,17-10-1 15,11 7 0-15,11 7-2 16,7 17 2-16,-2 10 0 15,0 3-2-15,-2 4 1 16,-2 2 0-16,-5 3 1 16,-4 5-1-16,-6 5 1 15,-7 3 0-15,-7 11 0 16,-9 9 0-16,-13 14 0 16,-16 15 0-16,-13 11 1 15,-11 6-1-15,-7 6 1 0,-1 1 0 16,-4 3 0-16,2 3-1 15,-2 0 0-15,0 0 0 16,0 0-4-16,0 0-10 16,-5 0-39-16,-10 3-37 15,-7 6-1709-15</inkml:trace>
  <inkml:trace contextRef="#ctx0" brushRef="#br0" timeOffset="395.5066">16271 4567 1773 0,'0'0'37'0,"0"0"-32"16,0 0-1-16,0 0 4 16,0 0-3-16,91-33 2 15,-36 17-1-15,6-2-4 0,2 1 0 16,-5 2-2 0,-3 3 1-16,-10 4-1 0,-9 3 2 15,-7 5 9-15,-12 0-5 16,-8 6-2-16,-6 16 2 15,-3 10 6-15,0 8-1 16,-9 10-5-16,-8 12-1 16,0 5-3-16,-1-1-2 15,6-7-3-15,6-12-23 16,5-16-42-16,1-11-268 16</inkml:trace>
  <inkml:trace contextRef="#ctx0" brushRef="#br0" timeOffset="1117.7681">17473 4013 1830 0,'0'0'14'16,"0"0"-13"-16,0 0 0 0,0 0 15 15,0 100-2-15,0-63-8 16,0 1-5-16,2-2 0 15,-2-5 0-15,0-4-1 16,0-4-6-16,0-6-20 16,-9-6-19-16,-9-5-101 15</inkml:trace>
  <inkml:trace contextRef="#ctx0" brushRef="#br0" timeOffset="1423.7563">17332 3926 1641 0,'0'0'70'0,"0"0"-36"0,106-13 4 16,-62 13-8-16,3 15-18 16,-1 10-2-16,-3 11-3 15,-4 3-4-15,-9 0-2 16,-12 3-1-16,-11-1 0 15,-7-2 1-15,-3 1-1 16,-21-3 0-16,-10-2 1 16,-8-3 0-16,-3-2 0 15,-1-5-1-15,3-6-1 16,6-9-4-16,10-5 0 16,6-5 3-16,9 0-1 15,9 0-11-15,3-10-86 0</inkml:trace>
  <inkml:trace contextRef="#ctx0" brushRef="#br0" timeOffset="1814.1719">17897 4107 1727 0,'0'0'155'0,"0"0"-148"0,0 0-5 15,0 0 1-15,0 0 3 16,0 0-3-16,-30 76-3 16,41-60 1-16,11-3-1 15,8-7-1-15,3 0-12 16,1-6-13-16,0 0-12 15,-2 0 5-15,-9-12 4 16,-9-3 0-16,-9 0 29 16,-5 0 16-16,-5-2 10 15,-16-1 3-15,-7-1-12 0,1 2 2 16,3 6-5 0,3 5-7-16,6 6-7 0,3 0-3 15,5 12-16-15,1 4-34 16,4 3-82-16</inkml:trace>
  <inkml:trace contextRef="#ctx0" brushRef="#br0" timeOffset="2242.639">18379 4117 1867 0,'0'0'9'0,"0"0"-8"0,0 0-1 16,0 0 6-16,0 0-4 16,0 0-2-16,-4 61 1 15,5-52-1-15,6-4-5 16,1-4-8-16,-1-1-13 15,4-1-1-15,2-16-12 16,1-5-26-16,0-2 65 16,-2 1 11-16,2 4 43 15,-4 2-12-15,-1 6-6 16,-3 0-1-16,1 5-7 16,0-2-15-16,0 2-4 15,6 3-7-15,4 3-1 0,4 0-1 16,-2 0-1-16,-1 6 0 15,-3 8-1-15,-3 3-3 16,-5 0-7-16,-5-3-17 16,-2-4-24-16,0-7-90 15</inkml:trace>
  <inkml:trace contextRef="#ctx0" brushRef="#br0" timeOffset="2760.8212">19029 3720 1813 0,'0'0'48'15,"0"0"-37"-15,0 0-5 16,0 0 5-16,0 0 4 16,0 0-7-16,-1 71-1 15,1-42 0-15,0 3-3 16,0 2 0-16,0 0-2 16,0-1-1-16,0 1-1 15,0-3 0-15,0-2 0 16,3-5 0-16,1-2 0 15,2-6 0-15,3-4 0 16,0-3 0-16,6-5 0 0,6-4-2 16,4 0-7-16,2-2-29 15,-2-16-51-15,-7-3-645 16</inkml:trace>
  <inkml:trace contextRef="#ctx0" brushRef="#br0" timeOffset="2910.8799">18869 3955 1736 0,'0'0'14'16,"83"-14"-2"-16,-24-1 1 16,4-5-13-16,-2-1-99 15</inkml:trace>
  <inkml:trace contextRef="#ctx0" brushRef="#br0" timeOffset="3247.5366">19893 3606 1837 0,'0'0'40'0,"0"0"-38"15,-84 49-2-15,63-20 5 16,5 0 4-16,9 3-2 15,5 2-5-15,2 0-1 16,9-1-1-16,18-1-10 16,13-8-26-16,8-10-50 15,7-9-705-15</inkml:trace>
  <inkml:trace contextRef="#ctx0" brushRef="#br0" timeOffset="4113.0872">20355 3660 1730 0,'0'0'100'0,"0"0"-86"15,-85-3 4-15,54 8 3 16,1 7-1-16,6 4-13 16,6 1-1-16,5 3-5 15,2-1 0-15,6 1-1 16,5-2 0-16,0-2-5 15,0 1-1-15,17-6-9 0,7-5-12 16,4-5-20-16,4-1-28 16,-2 0-31-16,-8-7-56 15,-4-1 162-15,-3 1 140 16,-5 2-41-16,-4 2-28 16,-1 3-35-16,-4 0-10 15,-1 0-5-15,0 0-7 16,2 0-7-16,2 0-6 15,4 0 0-15,2 0 2 16,1 0-1-16,3 0-1 16,0 0 0-16,2 0 0 15,1 0-1-15,1-14-5 16,-1-3-6-16,-2-5 0 0,-1-5-2 16,-5-6 9-1,-6-4 3-15,-3-9 1 0,0-1 1 16,0-2 3-16,-11 6 3 15,-2 7 5-15,1 12-9 16,0 10 0-16,5 9 1 16,-1 5-4-16,-1 4-5 15,-3 17-11-15,5 8 7 16,4 4-4-16,3 3-8 16,0-4-10-16,13-1 2 15,8-9-2-15,4-5 19 16,7-4 5-16,1-4 6 0,-1-2 1 15,3-3 0 1,-4-1 0-16,-3 0 2 0,-2-1 13 16,-3 4 9-16,-1 1-8 15,-2 0 2-15,1 0-17 16,-1 0-1-16,2-2 11 16,0-1-5-16,2-4 10 15,-1 0-4-15,1 0-2 16,-2-4 1-16,-3-10-3 15,-2-4-4-15,-4-8-1 16,-4-6 3-16,-3-10-2 16,-6-9-2-16,0-3 0 15,-1 1-2-15,-17 11 0 16,1 13-1-16,6 15 1 16,4 14 12-16,3 0-6 0,-2 20-6 15,-3 16 0 1,3 6 1-16,6 3-1 0,12-3 0 15,43-8 1-15,37-8-1 16,47-11 1-16,43-15-1 16,17-3-25-16</inkml:trace>
  <inkml:trace contextRef="#ctx0" brushRef="#br0" timeOffset="97710.6593">9188 7735 1633 0,'0'0'84'0,"0"0"-70"15,0 0 29-15,0 0-7 16,0 0-14-16,0 0-1 0,0 0-1 16,-9 0-7-16,9 0 0 15,0 0 1-15,0 0-5 16,0 0-2-16,0 0-2 15,0 0-2-15,0 0-1 16,0 0-2-16,0 0 2 16,0 0 0-16,0 0-2 15,0 0 2-15,0 0-2 16,0 2 1-16,7 5 0 16,2 1 0-16,2-2 1 15,3 2 0-15,2 0 0 0,0 0-2 16,2 2 1-16,6-2-1 15,-2 2 0-15,3-1 2 16,2-1-2-16,-3-2 0 16,3 2 0-16,-3-2 1 15,-2-3-1-15,0 4 0 16,3-1 0-16,3-1 0 16,2 2 2-16,1-3-2 15,-1 0 0-15,-2 0 0 16,-1 1 1-16,1 0-1 15,1-3 2-15,0 2-1 16,1-1-1-16,2 2 2 16,0-2-1-16,1 0-1 15,3 3 1-15,0-1 1 0,-1 2-2 16,1 1 1 0,-3-2 0-16,-3 2 0 0,4 2-1 15,-1-3 1-15,3 1 0 16,0-1 0-16,2-2 0 15,0-1 0-15,-2 1 0 16,0-2 0-16,2-1 1 16,4 1-2-16,1-2 1 15,5 2 0-15,1 0-1 16,2-1 0-16,-2 1 0 16,-1-1 0-16,-2 1 0 15,3-2-1-15,1-1 1 0,2 2 0 16,0-2 1-16,-1 0-1 15,1 0 0-15,-2 0 0 16,0-5 0-16,2-1 0 16,0-1 0-16,-1 2 1 15,4 0-1-15,-1 0 0 16,1 1 0-16,-3 1 0 16,-2-2 1-16,-1 5-1 15,-3-3 0-15,2 2 1 16,-3 0-1-16,2-1 0 15,2 0 0-15,1-1-1 16,2-2 1-16,0-3 0 16,0 0 0-16,5 0 0 0,1-2 0 15,0 0 0 1,0 1-1-16,2-1 1 0,-3 1 1 16,-4-1-1-16,-3 1 0 15,-3 1 0-15,-6 2 0 16,-1-1 1-16,-3 0-1 15,-4-2 0-15,-2 1 0 16,-4 2 1-16,-3-4 0 16,-3 4 2-16,4-1-1 15,-1 0-2-15,0 2 0 16,0-2 1-16,3 1-1 16,-2 1 0-16,0 0 0 15,-2 2 1-15,-7 1-1 16,0-1 0-16,-6 3 0 0,-1-1 0 15,-5-1 0-15,-1 2 0 16,-2 0 0-16,-1-1 0 16,0 1-1-16,2 0 1 15,-1 0 0-15,2 0 0 16,-1 0-1-16,1 0 1 16,0 0 0-16,3 0 0 15,0 0 0-15,3 0 1 16,-2 0-1-16,1 0 0 15,-1 0 1-15,-3 0-1 16,1 0 0-16,-2 0 0 16,3-2 1-16,-3 2-1 15,0 0 0-15,-3 0 0 0,0 0 0 16,0 0 0-16,0-1 0 16,0 1-1-16,0 0-1 15,0 0-1-15,0 0-6 16,-1 0-3-16,-13 0-9 15,-7 0-37-15,1 0-114 16</inkml:trace>
  <inkml:trace contextRef="#ctx0" brushRef="#br0" timeOffset="102887.5356">16025 7772 905 0,'0'0'843'16,"0"0"-815"-16,0 0-9 15,0 0-3-15,0 0 1 16,0 0-2-16,0 0-6 16,-6-4 2-16,6 4 2 15,0 0-3-15,0-2 2 16,0 2-4-16,0 0-2 16,0 0-2-16,0 0-3 15,0 0 1-15,0 0-1 16,12 0 1-16,3 2 1 0,1 4 0 15,5-2-1 1,4 3 1-16,-2-2-1 0,3 4 1 16,-3-1-2-16,-2-1-1 15,-1 3 1-15,-1-1-1 16,2 1 1-16,-2 0-1 16,7 0 1-16,3 1-1 15,6 0 1-15,3 1 0 16,1-2 0-16,0 2-1 15,-5 0 1-15,-1-3-1 16,-1 3 0-16,-4-3 0 16,-1 4 0-16,-4-4 0 0,0 2 0 15,-2-2 0 1,1-1 1-16,2-1-1 0,3 0 0 16,1-3 0-16,2 3 0 15,3-1 0-15,0-2 0 16,2 0 1-16,-3 0-1 15,-4 0 0-15,-4 1 0 16,0-1 0-16,-2 0 0 16,5 0 2-16,3 2-1 15,0-2 0-15,3-1-1 16,4-1 1-16,3 3 0 16,2-5 0-16,-1 0 0 15,0 0-1-15,-5 0 1 16,1 0 0-16,-2 0 0 15,-2 0 0-15,0 0 0 0,0 0 1 16,1 0-2-16,1 0 2 16,-1 0-2-16,1 0 2 15,-1 0-1-15,0 0 0 16,0-2 0-16,-5-1 1 16,-4 0-2-16,-1 0 1 15,0 0-1-15,-2-4 2 16,1 1-1-16,-1 1-1 15,5-4 0-15,6 1 1 16,4-2-1-16,6 0 0 0,1-1 0 16,-3 2 0-1,-2-2 0-15,-3-1 0 0,-2 1 0 16,-1-1 0-16,0-1 0 16,0 1 0-16,-2 0 0 15,-1 0 0 1,-2 1 0-16,-1 1 0 0,-2-1 0 15,1 2 0-15,-4-3 1 16,-3 3-1-16,1-1 0 16,-1 1 0-16,-4-1 0 15,1 0 1-15,-2 2-1 16,1-2 0-16,-3 1 0 16,0 1 0-16,2-1 0 15,-1 3 0-15,-2 0 0 16,0 1 0-16,1-3 1 0,1 2-1 15,1-2 0-15,2 1-1 16,-1 0 2-16,0 1-1 16,-2-1 0-16,1 3 0 15,-1-2 0-15,2 1 0 16,-1-1 0-16,-4 1 0 16,0 2 0-16,-2 1 0 15,-4 1 0-15,1 1 0 16,-2-2 0-16,0 2 0 15,1-1 0-15,-1 0 0 16,0-1 0-16,-1 1 0 16,-1 0 0-16,2 1 1 0,-1-3-1 15,1 3 0-15,-2 0 0 16,1 0 0-16,-1-3 0 16,-1 3 0-16,0 0 0 15,0 0 0-15,0 0 0 16,0 0 0-16,0 0 0 15,0 0-1-15,0 0 1 16,0 0 0-16,0 0-2 16,0 0-5-16,0 0-6 15,0 0-11-15,-4 0-69 16,-17-6-952-16</inkml:trace>
  <inkml:trace contextRef="#ctx0" brushRef="#br0" timeOffset="127821.9373">15066 8190 1711 0,'0'0'40'15,"0"0"-4"-15,0 0-12 16,0 0 9-16,0 0-10 16,0 0-12-16,0 0-7 15,0-5-4-15,0 5 0 0,-4 8 1 16,-2 13-1-16,-2 5 1 15,2 8 1-15,-4 14 0 16,1 11-1-16,-4 11 0 16,-3 12 3-16,0 5-3 15,0 3-1-15,-1 2 1 16,4 1 0-16,2 1-1 16,4 4 0-16,4-3 0 15,3-3 1-15,0-8-1 16,0-11 0-16,0-3 0 15,0-4 0-15,0-1 0 16,0-3 0-16,0-1 0 16,0-3 0-16,0-3 0 0,0-1 0 15,0-3 0-15,0-1 1 16,-5-4-1-16,2-3 0 16,0-6 0-16,-1-1 0 15,1-3 0-15,-4 0 0 16,2-2 0-16,2 1 0 15,3 0 0-15,0-1 0 16,0-2 0-16,0 2 0 16,0-1 0-16,0-2 0 15,0-1 0-15,0-7 0 16,0-7 0-16,0-3-1 16,-3-3 1-16,0-6-1 15,0-1 0-15,-3 0-2 0,-3 0-18 16,-1-10-75-16,-2-5-677 15</inkml:trace>
  <inkml:trace contextRef="#ctx0" brushRef="#br0" timeOffset="128189.9762">14596 10386 1780 0,'0'0'2'15,"0"0"10"-15,0 0-1 16,79 94-5-16,-50-70 7 15,1-3-4-15,2-4-1 16,4-4-2-16,-2-5 4 16,1-6-1-16,-3-2-1 15,1 0-4-15,-1-9 2 16,0-15 3-16,7-15 5 16,4-14-8-16,4-15-5 15,3-7-1-15,4 4-8 0,3 5-35 16,-9 12-110-16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22T05:44:05.2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5305 3776 1769 0,'0'0'63'0,"0"0"-40"16,0 0-2-16,0 0 0 16,0 0-4-16,0 0-4 15,0 0-5-15,0 20-4 16,-6-14-2-16,-1 6 0 16,-4 6 1-16,-1 5-1 15,-4 4 0-15,5 4-2 16,-2 6 1-16,3 5-1 15,2 1 1-15,5 0 0 16,3-4-1-16,0-3 0 16,11-4 0-16,5-2 0 0,8-4 0 15,4-5 1 1,4-6-1-16,2-4 0 0,6-7 1 16,-3-4-1-16,2 0 1 15,-3-6 2-15,-6-10 1 16,0-4 0-16,-8-6 0 15,-7-3 6-15,-11-8-5 16,-4-8 2-16,-1-6-1 16,-29-5 0-16,-7 3-3 15,-6 6-1-15,-2 10-1 0,-1 9 0 16,7 9-2 0,6 10-2-16,12 6-11 15,9 3-6-15,5 6-15 0,7 9-142 16</inkml:trace>
  <inkml:trace contextRef="#ctx0" brushRef="#br0" timeOffset="965.5483">10811 3757 1814 0,'0'0'56'0,"0"0"-34"0,0 0 1 16,0 0-8-16,0 0-7 15,0 0-3-15,-97 74 1 16,74-36-2-16,7 5-3 15,4 1 1-15,6 3 0 16,6-2-2-16,0-5 0 16,22-2 1-16,5-6-1 15,13-8 0-15,5-10 0 16,9-6 0-16,4-8 0 16,-3-7 1-16,-6-13-1 15,-11-8 0-15,-15-7 1 16,-10-4 2-16,-13-8 0 0,0-9 1 15,-30 1 1-15,-15 1 0 16,-9 7 1-16,-1 14-5 16,6 12-1-16,13 16 0 15,9 5-4-15,15 26-17 16,11 11-25-16,1 3-125 16</inkml:trace>
  <inkml:trace contextRef="#ctx0" brushRef="#br0" timeOffset="1768.2971">13727 3672 1756 0,'0'0'73'16,"0"0"-42"-16,0 0-6 16,-94 44-6-16,74-22-4 15,2 4-6-15,1 10-5 16,6 5-1-16,9 3 1 16,2 2-4-16,11-1 2 15,19-5-2-15,11-6 0 16,9-10 2-16,3-10-2 0,1-7 0 15,-4-7-1 1,-4 0 1-16,-11-19 0 0,-2-9 1 16,-9-8-1-16,-10-12 5 15,-13-3 3-15,-1-6 1 16,-26 1 0-16,-13 8 1 16,-11 12-7-16,-2 16-1 15,-5 20-2-15,2 9-2 16,9 32-17-16,13 11-25 15,18 8-162-15</inkml:trace>
  <inkml:trace contextRef="#ctx0" brushRef="#br0" timeOffset="2511.2805">13685 5990 1839 0,'0'0'32'0,"0"0"-6"16,0 0 4-16,0 0-13 16,-91 63-8-16,73-30-4 15,7 6-3-15,5 5 0 16,6 2-1-16,0 0 1 16,23-3-2-16,14-3 1 15,11-6 0-15,12-10-1 16,4-9 1-16,0-7-1 0,0-8 0 15,-9-6 0-15,-7-21 0 16,-11-8 1-16,-11-9 0 16,-16-11 0-16,-10-5 0 15,-13-7 0-15,-28 1 2 16,-14 7 3-16,-6 11 0 16,3 19-3-16,3 20-3 15,7 13 0-15,8 35-19 16,7 14-25-16,8 8-146 15</inkml:trace>
  <inkml:trace contextRef="#ctx0" brushRef="#br0" timeOffset="3533.0601">8196 10472 1793 0,'0'0'63'15,"0"0"-28"-15,0 0-2 16,0 0-15-16,-99-36-8 16,68 36 5-16,3 0-4 15,-2 19-6-15,3 12-3 16,8 8-1-16,5 12-1 16,10 7 1-16,4 2-1 0,9 3 0 15,22-8 0-15,20-9-1 16,11-11 1-16,13-11-1 15,1-16 0-15,-6-8-1 16,-9-6 2-16,-12-20 0 16,-13-11 0-16,-12-9 2 15,-13-12 0-15,-11-7-1 16,-8-4-1-16,-30 2 1 16,-13 8 0-16,-12 11-1 15,-5 21 1-15,2 20 0 16,8 7-2-16,14 23-4 15,21 17-20-15,21 6-23 16,7 0-99-16</inkml:trace>
  <inkml:trace contextRef="#ctx0" brushRef="#br0" timeOffset="4262.5313">10360 10265 1777 0,'0'0'42'16,"0"0"-10"-16,0 0-6 15,0 0-9-15,0 0-3 16,0 0-2-16,-92 87-3 16,72-43-4-16,5 4-1 15,5 1-3-15,7 7 2 16,3 1-3-16,6-3 1 16,21-3-1-16,7-5 2 15,8-7-1-15,7-11-1 16,-1-9 1-16,6-11 0 0,-1-8 0 15,-4-2 1-15,-4-21-1 16,-7-7 1-16,-13-8 5 16,-14-7 3-16,-11-8-2 15,-13-5 1-15,-30-2-3 16,-14 1 0-16,-5 8-1 16,-1 16-1-16,5 19-4 15,7 16-3-15,12 15-10 16,14 19-17-16,16 0-51 15</inkml:trace>
  <inkml:trace contextRef="#ctx0" brushRef="#br0" timeOffset="5401.5781">5386 7961 1786 0,'0'0'56'0,"0"0"-16"15,0 0-14-15,0 0-8 16,0 0-8-16,-94-3-4 16,71 24-3-16,-2 8-1 15,3 9 0-15,8 11-1 16,7 5 0-16,7 3 0 16,0 0 0-16,25-6-1 15,8-7 1-15,13-7 1 16,14-8-2-16,7-9 1 0,6-11 0 15,-6-9 0 1,-13 0 0-16,-14-14 0 0,-12-13-1 16,-11-7 4-1,-11-12 3-15,-6-16 2 0,-3-9-2 16,-28-10-3-16,-14 0 1 16,-18 11 0-16,-1 17-3 15,3 16-1-15,10 20-1 16,17 17-1-16,8 12-9 15,7 19-30-15,9-1-52 16</inkml:trace>
  <inkml:trace contextRef="#ctx0" brushRef="#br0" timeOffset="52392.1343">6213 10972 1708 0,'0'0'81'0,"0"0"-68"15,0 0 6-15,0 0 10 16,0 0-9-16,0 0-7 16,0 0-6-16,0-7-1 15,0 3 0-15,0 1 0 16,0 0 2-16,0 3-2 16,0-2-3-16,-1 1 0 15,-1 1 0-15,-2 0-2 16,1 0 0-16,0 0-1 15,0 0 0-15,0 0 0 0,0 1-1 16,0 7 1-16,3 3-1 16,0-2 1-16,0-1 0 15,0 0-1-15,3-4 1 16,6-2 0-16,4-2 1 16,-2 0 0-16,4 0-1 15,-5-8 1-15,-1-6-1 16,-4-3 0-16,-2 0 0 15,-3 1 0-15,0 3 0 16,0 4 0-16,-9 2-1 16,-5 4 1-16,-2 3-1 15,1 0 0-15,0 0 1 16,5 0 0-16,2 6 0 16,4-1-1-16,4 4 0 0,0 0 1 15,0 1 0-15,0-4-1 16,0 2 1-16,4-5 0 15,7 0-1-15,-1-3 0 16,0 0 0-16,-2 0 1 16,-2-6 0-16,-3-4 1 15,0-1 0-15,-3 2 0 16,0 1 1-16,-6 3 1 16,0 2-2-16,0 3-1 15,3 0-1-15,0 0 0 16,3 3-21-16,0 6-40 15,0-1-209-15</inkml:trace>
  <inkml:trace contextRef="#ctx0" brushRef="#br0" timeOffset="62452.3635">14425 10346 1117 0,'0'0'441'0,"0"0"-421"15,0 0 8-15,0 0 46 16,0 0-28-16,0 0-21 15,0 0-2-15,0 0 0 16,1-16-11-16,-1 16 0 16,0-2 1-16,0 2 0 15,0 0-4-15,0 0 3 0,0 0-5 16,0 0-3 0,0 0-3-16,-1 2-1 0,-2 7 1 15,-2 0-1-15,2 1 0 16,2 1 0-16,1-3 0 15,0-1 0-15,0-2 0 16,0-1 0-16,0-3 0 16,6-1 1-16,4 0-1 15,2 0 0-15,-1 0 1 16,-2-8 0-16,-4 2-1 16,-3 0 0-16,-2 1 0 15,0 0 2-15,0 1 2 0,-9-1 1 16,-3 2-2-1,-4 3 1-15,2-2 4 0,5 2 1 16,4 0-6-16,5 0 0 16,0 0-2-16,0 0-1 15,11 0-32-15,11 0-79 16</inkml:trace>
  <inkml:trace contextRef="#ctx0" brushRef="#br0" timeOffset="114833.4334">29274 1574 1713 0,'0'0'84'16,"0"0"-65"-16,0 0 4 0,0 0 4 16,0 0-5-1,0 0-8-15,0 0-1 0,-3-7-5 16,3 7 1-16,0 0-2 16,-2 0-1-16,2 0-3 15,-1 0-1-15,1 0-2 16,0 0 0-16,0 0 1 15,0 0-1-15,0 7-2 16,0 12 1-16,0 8 1 16,0 2 1-16,0 1 0 15,0-2-1-15,0-4 0 16,0-6 0-16,3-7 0 0,5-3 0 16,3-7 0-1,14-1 0-15,15-4 1 0,19-20-1 16,11-12 0-16,6-6 0 15,-3-4 1-15,0-1-2 16,-8 3 1-16,-5 7 0 16,-12 8 0-16,-8 8 0 15,-9 7 0-15,-6 3 0 16,-2 2 0-16,-2 1 0 16,-2-1 1-16,-3 1-1 15,-4-2 2-15,-2 1 5 16,-6 4 5-16,-1 1-3 15,-1 2-3-15,-2 2-1 0,0 0-2 16,0 0-1 0,0 0-1-16,0 0-1 0,0 0 0 15,0 0-9-15,0 0-11 16,-12-3-39-16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23T04:00:03.9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2127 14727 1176 0,'0'0'605'0,"0"0"-563"16,0 0-10-16,0 0-2 15,0 0-5-15,0 0-10 16,0 0-4-16,0 0-3 0,-14-22-1 16,14 21-2-16,0 1-1 15,-4 0-3-15,4 0-1 32,-3 15 0-32,0 9 0 15,-2 7 3-15,1 6-2 16,-2 2 0-16,0 5 0 15,-3-2-1-15,3-1 0 0,0-4 1 16,1-7-1-16,1-6 0 16,-2-5 0-16,5-3 0 15,-1-7 0-15,1-1 0 0,1-5 0 16,0-1 0-16,0-2 1 16,0 0-1-16,0 0 0 15,0 0-4-15,0 0-3 0,0 0-10 16,0-4-45-16,1-5-117 31</inkml:trace>
  <inkml:trace contextRef="#ctx0" brushRef="#br0" timeOffset="512.651">2141 14718 1467 0,'0'0'324'0,"0"0"-300"15,0 0-13-15,0 0 21 16,0 0-10 0,0 0-18-16,26 19 2 15,-7 8 8-15,2 6-7 16,-1 9-5-16,-1 5 3 16,5 0-3-16,-6-7-2 15,1-5 1-15,-3-12-1 16,-5-7 1-16,1-5-1 15,-3-6 0-15,-3-3 0 0,1-2 2 16,1 0 1-16,-2-11 0 16,4-11 2-16,-4-7-1 15,2-8-1-15,-5-6-1 16,-2-3 0-16,-1 1-1 16,0 8-1-16,0 6 1 15,0 11-1-15,0 10 0 0,0 6 0 16,0 4-3-16,0 0-19 0,0 3-54 15,0 10-12-15,0 1-1043 16</inkml:trace>
  <inkml:trace contextRef="#ctx0" brushRef="#br0" timeOffset="948.4174">2687 14808 980 0,'0'0'876'16,"0"0"-847"-16,0 0-17 16,0 0 9-16,0 0-4 15,0 0-10-15,-62 69-3 16,53-39-1-16,9-1-2 15,0 0 1-15,0-4-2 16,6-4 0 0,13-5 0-16,8-3 0 15,4-5 0-15,7-5-2 16,1-3-3-16,-1 0-3 16,-5-7 3-16,-3-12 5 0,-12-1-4 15,-3-6-1-15,-12-1 5 16,-3-4 0-16,-3 0 1 15,-20 2 6-15,-8 1-4 16,-3 6-3-16,-2 6 1 16,0 8-1-16,11 7-1 0,4 1-23 15,9 1-44-15,7 9-185 16</inkml:trace>
  <inkml:trace contextRef="#ctx0" brushRef="#br0" timeOffset="1686.8111">3238 14780 1861 0,'0'0'65'16,"0"0"-54"-16,0 0-2 16,0 0-4-16,0 0-4 15,0 0 2-15,-9 78 0 0,9-35 0 0,0 1 0 16,-3 4-3 0,-3-7 1-16,-2-5-1 0,1-8 0 15,0-3 0-15,4-10-4 16,0-3-1-16,0-7 1 15,0-3-8-15,-2-2-3 16,-1 0 5 0,-1-11-13-16,-1-10-23 15,2-9 20-15,2-8-36 16,4-11-8-16,0-4 17 16,0-1 53-16,4 6 21 15,10 7 3-15,4 9 25 16,1 10-3-16,-1 5-10 15,4 5-14-15,-1 5 0 0,0 4 1 16,3 2-8-16,4 1-3 16,-1 0-3-16,0 0-4 15,-6 7-3-15,-3 5-1 16,-2-2-1-16,-7 4 1 16,-1 1 0-16,-5 0-1 0,-3 1 0 31,0 1 1-31,-8 0-1 0,-14 5-4 15,-8 2-4 1,-1 0 3-16,-5-2-2 0,6-2-1 16,9-6 6-16,9-4 2 15,9-5-1-15,3-1 1 16,0 3 0-16,0 1 0 16,6 3 0-16,12 2 0 0,0 2 3 15,10-1 1-15,-1 0 2 16,0 0-4-16,1-1-1 15,-1 0 0-15,-2 0 0 16,-5 0 0-16,1-1 0 16,-8 0-1-16,-1-4 0 15,-1-1-41-15,-2-3-331 0</inkml:trace>
  <inkml:trace contextRef="#ctx0" brushRef="#br0" timeOffset="2470.382">4732 14808 1841 0,'0'0'62'0,"0"0"-57"0,0 0-1 16,0 0-1-16,0 0-3 31,0 0 11-31,-6 54-9 16,5-32-2-16,-1-1 0 15,1-5 1-15,-2-4-1 16,2-3-6-16,-1-4-18 16,1-2-26-16,1-3-51 0,0-3-1640 15</inkml:trace>
  <inkml:trace contextRef="#ctx0" brushRef="#br0" timeOffset="2623.7641">4749 14548 1805 0,'0'0'31'15,"0"0"-31"-15,0 0-9 16,0 0-16-16,0 0-62 15</inkml:trace>
  <inkml:trace contextRef="#ctx0" brushRef="#br0" timeOffset="3311.7387">5047 14836 1819 0,'0'0'77'0,"0"0"-62"16,0 0-10-16,0 0 7 15,0 0-7-15,0 0-5 16,0 14 0-16,0 8 0 15,0 0 0 1,0-4 2-16,0-2-2 16,0-3 0-16,0-4-1 15,3-3-3-15,4-3-11 16,1-3-6-16,6 0-4 16,2-1 1-16,-1-15 9 15,6-3 11-15,-4-2 2 16,-3 1 2-16,1 1 0 0,-3 5 10 0,-5 4 8 15,1 4-2-15,-4 3 3 16,-1 3-6-16,-3 0-4 16,3 0-6-16,-3 0-3 15,3 6-1-15,2 8 1 16,1 0 1-16,0 2-1 16,1-4 0-1,-1-2-1-15,0-1-3 16,5-7-9-16,-1 1-8 15,3-3 3-15,5 0 5 16,-1-4 4-16,0-6 8 16,-3-1 1-16,1-1 0 15,-5 2 1-15,2-1 8 16,-3 0 14-16,-1 5 5 0,-4-2-3 16,1 5-6-16,-1 0-8 15,-3 3-6-15,4 0-3 0,1 0-2 16,0 16 1-16,6 2-1 15,-5 4 0-15,-1-3 0 16,2 2-3-16,2-3-7 16,2-4-17-16,7-2-8 0,1-7-37 31</inkml:trace>
  <inkml:trace contextRef="#ctx0" brushRef="#br0" timeOffset="3585.4848">5744 14886 1853 0,'0'0'57'16,"0"0"-29"-16,0 0-5 15,0 0-5-15,0 0-9 16,0 0-6-16,0 10-3 16,0 10-3-16,0 5 3 15,0 5 0-15,0 3 1 0,0 0-1 16,0 3 0-16,0 0 0 0,0 0-1 15,0 1-1-15,-5-3 0 16,4-6-7-16,-2-6 0 16,0-6-4-16,0-7-11 15,-2-6-23-15,-2-3-12 16,4-3-39-16</inkml:trace>
  <inkml:trace contextRef="#ctx0" brushRef="#br0" timeOffset="3864.1228">5699 14836 1793 0,'0'0'37'0,"0"0"-7"16,0 0 14-16,0 0-15 0,85-70-14 16,-64 68-6-16,4 2-5 31,-1 0-1-31,4 12-2 15,-4 6 0-15,0 4 0 16,-6 8-1-16,-4-1 0 0,-6 0-1 16,-5-3 1-16,-3-3 0 15,0-4-1-15,-7-1-1 16,-8-5-3-16,-4-2-6 16,4-5 4-16,-3-4-5 15,3-2-10-15,2 0-20 16,5-14-33-16,5-11-1152 15</inkml:trace>
  <inkml:trace contextRef="#ctx0" brushRef="#br0" timeOffset="4183.0711">6199 14625 1845 0,'0'0'70'15,"0"0"-64"-15,0 0 6 16,0 0 11-16,0 0-8 16,0 0-6-16,19 98-6 15,-13-57-1-15,2 3 0 16,-4-2-1-16,0-4-1 16,-2-4 2-16,-2-6-2 15,0-7 0-15,0-6-2 0,0-3 0 16,0-5-6-16,-3-1-8 15,0-6-30-15,3 0-160 16</inkml:trace>
  <inkml:trace contextRef="#ctx0" brushRef="#br0" timeOffset="4751.7289">6494 14829 1833 0,'0'0'60'15,"0"0"-59"-15,0 0-1 31,0 0 1-31,0 0 4 0,0 0-4 16,22 17 0-16,2-17 1 16,5 0 0-16,-4 0-2 15,-1-10-1-15,-5-1-4 16,-8 0 1-16,-5-3 2 16,-6 2 0-16,0 1 2 15,-3-2 0-15,-20 3 4 0,-2 0 0 16,-11 3 2-16,0 4 5 15,5 3 0-15,4 0 2 16,9 0-7-16,3 3-4 16,6 7-2-16,3 7 1 0,2 5 1 15,4 6-2-15,0 1 1 32,7 0-1-32,13-2 1 0,11-4-1 15,6-2 0-15,5-3-7 16,3-7-15-16,-5-8-34 15,-1-3-47-15</inkml:trace>
  <inkml:trace contextRef="#ctx0" brushRef="#br0" timeOffset="8854.9897">20064 3357 1764 0,'0'0'43'0,"0"0"-24"16,0 0 7-16,0 0 0 15,0 0-4-15,0 0-5 16,0 0-6-16,0 0-2 0,0-19 1 0,0 19-1 15,0 0-1-15,0 0-3 16,0 0-2-16,0 0-2 16,0 0-1-16,0 17-2 15,0 9 2-15,0 6 0 16,-1 2 0-16,-4 0 1 16,1 2-1-1,-2-2 0-15,2-1 0 16,1-3 1-16,0-6-1 15,0-7 0-15,1-8-1 16,0-6 1-16,2-3 0 16,-1 0-3-16,1 0 3 15,0 0-1-15,0-7-3 16,0-5-5-16,0-7-20 0,0-1-40 16,0-4-18-16,5 2-1268 15</inkml:trace>
  <inkml:trace contextRef="#ctx0" brushRef="#br0" timeOffset="9287.4218">20109 3301 1776 0,'0'0'72'15,"0"0"-54"-15,0 0-7 16,0 0 2-16,0 0-6 0,0 0-6 16,7 33 4-16,-1-5 4 15,2 1-4-15,4 0-2 16,1 1-2-16,5-2-1 16,2-3 1-16,3-3-1 15,4-4 1-15,2-6 1 0,0-7-2 31,1-5-1-31,-1 0 1 16,-1-9 0-16,-4-8 1 16,-2-7-1-16,-5-3 0 0,-7 0 1 15,-5-4 1-15,-5 5-1 16,0 1 3-16,0 1 2 16,-9 7 4-16,-1 3-4 15,0 5-3-15,6 5 0 0,-1 3-3 16,4 1 0-16,1 0-3 15,0 0-17-15,0 12-41 16,0 4 4-16,0-2-261 16</inkml:trace>
  <inkml:trace contextRef="#ctx0" brushRef="#br0" timeOffset="9740.6614">20654 3446 1880 0,'0'0'23'0,"0"0"-16"15,0 0 7-15,0 0-5 16,0 0-7-16,0 0-2 15,46 0 0-15,-18 0 0 16,-1 0-1-16,-2-1-5 0,-7-5-4 16,-3-3 1-16,-7 1 4 15,-5-1 4-15,-3-1 1 16,0 1 1-16,-3-4 5 16,-15 3-1-16,-5-1 2 15,-2 3 1-15,0 4-4 16,4 4 2-1,6 0-3-15,3 0-3 16,1 7 0-16,2 8 0 16,-4 4 0-16,3 4 1 15,5 1-1-15,3 2 0 16,2-1-1-16,2 0-1 16,15-3-8-16,9-1-10 0,9-5-7 15,6-9-12-15,3-4-50 16,3-3-642-16</inkml:trace>
  <inkml:trace contextRef="#ctx0" brushRef="#br0" timeOffset="10276.2629">21170 3450 1206 0,'0'0'540'16,"0"0"-473"-16,0 0-37 0,0 0 14 16,0 0-21-16,0 0-5 15,-36-45-12-15,18 45-2 16,-1 3-1-16,-1 9-1 15,5 4-1-15,4 1 1 16,4 1-2-16,4 0 0 16,3-1-1-1,0-1-7-15,10-4-3 16,6-1-10-16,4-8-5 16,0-3 4-16,-1 0 4 15,-1 0 14-15,-7 0 4 0,-5-2 3 16,-3-1 26-1,-2 3 9-15,-1 0-13 0,0 0-14 16,0 0-6-16,0 5-3 0,0 20-2 16,0 8 3-16,-7 6-1 15,-1 3-1-15,2 5-1 16,-1 0 0-16,4 6 0 16,1-1 1-16,1-3-1 15,-1-3 0-15,-4-9-1 16,-4-7-3-1,-6-7 0-15,-5-10-2 16,-6-9 6-16,-3-4 0 16,-4 0 1-16,1-18-1 0,3-7 1 15,5-11 2-15,8-6 6 16,8-7-4-16,9 1 1 16,0 2-3-1,9 2-3-15,15 3 0 0,4 2 0 0,5 2-1 16,4 3-3-16,8 3-12 15,5 8-17-15,2 1-40 16,-3 6-100-16</inkml:trace>
  <inkml:trace contextRef="#ctx0" brushRef="#br0" timeOffset="10719.5577">21523 3439 1802 0,'0'0'26'0,"0"0"0"0,0 0 9 16,0 0-7-16,0 0-12 15,0 0-4-15,-52-31-2 16,44 31-8-16,1 0-1 0,-5 6-1 16,2 10 0-16,-1 1-1 15,2 4 1-15,5 0 0 16,2 2-5-16,2 2-3 15,0-6-6-15,3 0-15 16,12-7 0 0,0-4-2-16,3-5 11 0,1-3-9 15,-2 0 4-15,1-13 25 16,-3-4 6-16,-1 0 27 16,-3 0-12-16,0 0 6 15,-3 3 1-15,-3 4-1 16,-2 5-4-16,0 2-14 15,-2 3-5-15,1 0-3 0,2 0-1 16,1 10-3-16,5 8 3 16,-1 3 1-16,-3 0-1 15,2-1-2-15,-4-3-8 16,-3-4-15-16,1-2-21 16,-1-6-29-16,5-5-393 15</inkml:trace>
  <inkml:trace contextRef="#ctx0" brushRef="#br0" timeOffset="11019.5985">21996 3307 1768 0,'0'0'118'16,"0"0"-89"-16,0 0-3 15,0 0-7-15,0 0-9 16,0 0-6-16,-6-6-4 16,6 21-1-16,0 10 1 15,4 1 0-15,-1 5 0 0,-1 1 0 16,1 2 0-16,-3 2 0 16,0-2-3-16,0 2-2 15,0-4-10-15,-6-5-5 16,-7-7-33-16,2-12-45 15,-1-8-1237-15</inkml:trace>
  <inkml:trace contextRef="#ctx0" brushRef="#br0" timeOffset="11451.4028">21802 3439 1840 0,'0'0'27'15,"0"0"-2"-15,0 0-13 0,0 0-9 16,0 0-1-16,103-9-2 16,-54 9 0-16,9 3 0 15,1 3 0-15,-3 0 0 16,-2-4-2-16,-3-2-9 16,-7 0-6-16,-6 0-2 15,-10 0 12 1,-10-5 7-16,-8-1 0 15,-7-3 1-15,-3-1 7 16,0 1 7-16,-3-3-1 16,-13 0-7-16,-1 2-5 15,-2 0 8-15,6 3 6 16,2 5-7-16,5 2-3 16,0 0-4-16,-4 3-2 0,-3 16-1 15,-1 4 1-15,2 4 0 16,6 2 0-16,5 0 0 15,1-2 1-15,0-2-1 0,9-3 0 16,10-6 0-16,8-4 2 16,3-7-2-16,4-5-5 15,2 0-41-15,5-5-120 0</inkml:trace>
  <inkml:trace contextRef="#ctx0" brushRef="#br0" timeOffset="11886.2342">23481 3292 1852 0,'0'0'44'0,"0"0"-14"15,0 0-7-15,0 0-5 16,0 0-6-16,0 0-7 16,0-4-5-16,0 10 0 15,0 13 0-15,0 9 0 16,-4 6 0-16,1 1 1 16,-1 4-1-16,-1-3 0 0,1 1 0 15,-1-2-3-15,1 0-7 16,-1-9-1-16,1-6-12 15,2-8-28-15,2-10-25 0,0-2-471 16</inkml:trace>
  <inkml:trace contextRef="#ctx0" brushRef="#br0" timeOffset="12521.1361">23208 3430 1808 0,'0'0'25'15,"0"0"-22"-15,0 0-2 32,96-18-1-32,-50 18 1 0,6 0-1 15,4 0 1-15,-5 0-1 16,-2 5 0-16,-7 1 0 16,-9 1 0-16,-10-3 0 15,-8-1 0-15,-9-1 0 16,-5-2 10-16,-1 3 3 15,0 2-3-15,0 4 0 0,0 2 3 16,0 5-7-16,0-1-3 16,0 4-3-16,2 1 3 15,6-2-1-15,6 2 0 16,4-3-2-16,5-4-4 16,5-2-8-16,0-6-6 0,2-5-10 31,-2 0 8-31,-2-9 5 15,-8-7 11-15,-2 0 4 0,-5-4 10 16,-7-1 7-16,2 2 7 16,-5 4 1-16,-1 5-7 15,2 6-2-15,-1 2-6 16,1 2-4-16,1 0-6 16,1 0-2-16,2 11-3 0,8 6 5 15,2 0-1-15,2 4-9 16,7-3-6-16,0-3-7 15,3-2 15-15,0-8-1 16,-7-2-16-16,-3-3 13 16,-8-4 12-16,-1-12 0 15,-4-5 5 1,-5-2 5-16,0-2 2 16,-2-2-3-16,-11 1 0 15,-5 1 0-15,1 3-2 16,3 7-7-16,0 4 0 15,1 6-10-15,2 5-41 16,4 0-125-16</inkml:trace>
  <inkml:trace contextRef="#ctx0" brushRef="#br0" timeOffset="12752.4566">24367 3456 1899 0,'0'0'40'0,"0"0"-29"15,0 0-5-15,0 0-5 16,0 0 0-16,0 0-2 16,-1 54 1-16,1-27 0 15,0-4-3 1,0-2-22-16,1-7-52 15,7-10-214-15</inkml:trace>
  <inkml:trace contextRef="#ctx0" brushRef="#br0" timeOffset="12918.6415">24441 3292 1873 0,'0'0'31'0,"0"0"-1"0,0 0-18 15,0 0-11-15,0 0-1 16,0 0-28-16,-5 14-25 16,5 3-39-16</inkml:trace>
  <inkml:trace contextRef="#ctx0" brushRef="#br0" timeOffset="13199.8385">24724 3430 1623 0,'0'0'251'16,"0"0"-223"-16,0 0-4 16,-85-3-5-16,64 10-8 0,3 6-6 15,8 4-3 1,5 2 0-16,2 1-1 0,3 3-1 15,0 1 0-15,14 1 0 16,10-4-5-16,4-2 0 0,5-5-12 16,3-5-24-16,8-4-25 15,6-5-40-15,3 0 13 16,1 0-73-16</inkml:trace>
  <inkml:trace contextRef="#ctx0" brushRef="#br0" timeOffset="13422.0375">25051 3578 1507 0,'0'0'167'0,"0"0"-80"15,0 0-30-15,30-95-22 16,-30 74-14-16,-12 1-2 16,-9 8-6-16,-3 7-6 15,0 5-5-15,-3 0-1 16,0 17-1-16,5 8 2 16,3 3-2-16,8 4 0 0,10 0 4 15,1-2-3-15,10-1 2 16,23-6 0-16,9-7 0 15,1-7-3-15,5-5-6 0,-2-4-39 16,-1 0-60 0</inkml:trace>
  <inkml:trace contextRef="#ctx0" brushRef="#br0" timeOffset="14386.2164">26670 3237 1783 0,'0'0'84'16,"0"0"-50"-16,0 0-6 15,0 0-8 1,0 0-9-16,0 0-6 15,0 0-5-15,-1 9 0 16,-2 17 0-16,0 8 2 16,-1 4-1-16,1 2 0 15,-3 1 0-15,3 1-1 16,-2-6 1-16,1 0 0 16,1-8-1-16,-2-3-1 0,2-8 0 15,2-8-4-15,-1-3-8 16,1-6-18-16,1 0-51 15,-3-10-58-15</inkml:trace>
  <inkml:trace contextRef="#ctx0" brushRef="#br0" timeOffset="14840.0935">26433 3380 1815 0,'0'0'12'0,"0"0"-12"0,94-16 10 16,-49 13 9-16,6 2-13 16,-1 1-5-16,-3 0 1 0,-3 0-2 15,-6 2 1-15,-11 3-1 16,-11-2 0-16,-6-3 2 16,-7 0 12-16,-3 0 11 15,0 0-2-15,0 0-12 16,0 1-4-16,0 0-3 15,0 4-2-15,0 2-2 0,0 5 1 32,-3 4-2-32,3 2 2 0,0-1-1 0,0 2 1 15,8-1-1-15,11-2 0 32,4 1 0-32,4-9 0 0,3-3 0 0,-1-5 0 15,-2 0-1 1,-5 0 1-16,-6-10-1 0,-6-8 1 15,-7 0 0 1,-3-4 0-16,-5-1 1 0,-22-3 0 16,-11 4-2-16,-4 5 0 15,3 5 1-15,5 11-5 16,8 1-4-16,9 6-35 16,11 11-30-16,6-2-280 0</inkml:trace>
  <inkml:trace contextRef="#ctx0" brushRef="#br0" timeOffset="15942.4438">27849 3436 1792 0,'0'0'80'0,"0"0"-70"15,0 0 4 1,0 0 8-16,-91-36-9 0,67 36-3 16,2 0-4-16,2 0-4 15,7 3-2-15,1 10 0 16,6 1 0-16,3 1 0 15,3-1-3 1,0 0-1-16,12 0-2 16,12-5-5-16,9 0-9 15,2-7-2-15,0-2-8 16,-6 0 7-16,-6 0 19 16,-4-4 4-16,-7-1 4 15,-3 0 34-15,-6 4 4 16,-1 1-11-16,-2 0-20 0,0 0-7 15,0 4-2-15,0 17-2 0,0 8 3 16,0 10 0-16,0 7-2 16,0 0-1-16,0 2 1 15,0-2-1-15,0 0 0 16,0 0 1-16,0-4-1 16,0-9-2-16,-5-8-3 0,-8-9-1 15,-5-11 0-15,-8-5 4 16,-2 0 2-16,-3-20 0 15,-1-10 0-15,4-8 0 16,7-6 0-16,11-6 1 16,10-2 0-16,0-2 0 15,25 4 1 1,13 6-2-16,11 8-1 16,3 12 1-16,3 7-5 15,-3 5-1-15,-5 5-3 16,-4 1-3-16,-1 1 1 15,-3-2 4-15,-2-1-1 16,-6-4 3-16,-10 0 4 16,-5-5 0-16,-8 3 1 0,-7-6 0 15,-1-1 4-15,0 1 5 16,-12 1-3-16,-4 2 6 0,2 2 1 16,-3 6-4-16,5 2 2 15,1 4-6-15,1 3-3 16,-2 0-2-16,-1 12 0 31,0 6 0-31,1 3 0 0,5 5 1 16,6 1-1-16,1 0 1 15,3-1-1-15,22-4-1 16,9-2-1-16,12-6-2 16,8-4-4-16,2-7 0 15,-1-3-15-15,-12 0-1 16,-9-17 12-16,-7-5 8 0,-6-5 4 15,0-2 0-15,-4-5 0 16,-3-2 1-16,-5 2 6 16,-3 2 3-16,-6 6 12 15,0 9 3-15,0 5-11 16,0 5-5-16,-4 6-4 16,-2 1 1-16,-3 0-6 0,-4 13 0 0,0 14 0 31,1 1 1-31,6 9 0 15,2 3 0-15,4 1 0 0,0-2-1 16,0 1 0-16,9-4 0 16,3-1-1-16,5-8-5 15,5-4-8-15,4-11-18 16,7-11-50-16</inkml:trace>
  <inkml:trace contextRef="#ctx0" brushRef="#br0" timeOffset="16089.4538">28747 3389 1774 0,'0'0'159'15,"0"0"-146"-15,0 0-9 16,0 0-3-16,115-22-1 16,-64 13-108-16</inkml:trace>
  <inkml:trace contextRef="#ctx0" brushRef="#br0" timeOffset="17243.4469">19681 4741 1841 0,'0'0'63'0,"0"0"-57"16,0 0 3-16,0 0 6 0,0 0-7 15,0 0 4 1,0 0-4-16,3 100-4 0,-3-64-1 31,0 1-2-31,0 3 0 16,-6-1 0-16,-3 0 0 0,-2-7-1 15,1-4 0-15,4-9 0 16,3-6-3-16,3-8 0 16,0-3-4-16,0-2-1 15,0 0-2-15,0-16-15 16,0-7-68-16,0-8-118 0</inkml:trace>
  <inkml:trace contextRef="#ctx0" brushRef="#br0" timeOffset="17644.5468">19720 4755 1619 0,'0'0'230'0,"0"0"-204"15,0 0-15-15,0 0 6 16,0 0-5-16,0 0-7 0,18 36 10 16,-2-8-9-1,4 3-2-15,3 1 0 0,3 3-3 16,-3 2-1-16,3 0 0 16,-4-2 1-16,2-3-1 0,-2-9 0 15,-1-3 0-15,-6-10 0 16,-4-5 0-16,-1-5 0 15,-1 0 1-15,0-7 3 16,1-15-3-16,0-6 0 16,-4-5 0-16,-2-2 0 0,-4-5 2 15,0 2 0-15,0 3 2 16,0 1-2-16,-1 6-2 16,-4 5 1-16,2 8-2 15,2 5 0-15,1 5-6 16,0 5-5-16,0 0-15 15,0 0-76 1,0 3-940-16</inkml:trace>
  <inkml:trace contextRef="#ctx0" brushRef="#br0" timeOffset="18060.2787">20282 4865 1856 0,'0'0'41'16,"0"0"-25"-16,0 0 4 16,0 0-4-1,0 0-8-15,-88 34-5 16,82-13-1-16,3 4 0 15,3 3-1-15,0-1-1 16,8-2 1-16,9-2-1 16,6-7-1-16,-1-5-3 15,1-4 1-15,0-7 3 16,0 0-1-16,-2-3 1 0,0-12 0 16,-6-7 0-16,-4-3 1 15,-8-4 0-15,-3-2 1 16,0 2 3-16,-13-3-3 0,-5 3-2 15,-1 9 0-15,2 6 0 16,1 11-4-16,-1 3-9 16,-3 8-26-16,-1 9-46 0,4 0-902 15</inkml:trace>
  <inkml:trace contextRef="#ctx0" brushRef="#br0" timeOffset="18776.5636">20659 4850 1148 0,'0'0'774'16,"0"0"-761"-16,0 0-9 0,0 0-2 15,0 0 2-15,0 0 7 0,-7 92-9 16,7-53 0-16,0 0-2 16,0 0 1-16,0-3-1 15,0-2 0-15,0-6 0 16,0-6-1-16,0-7-2 16,0-8-2-1,0-4-1-15,-1-3 1 16,-4 0 4-16,-1-13 1 15,0-11-3-15,3-8-6 16,1-8-1-16,2-9-1 16,0-1 1-16,3 1 5 0,10 5 5 15,4 5 0-15,3 8 3 16,1 5 3-16,1 8-3 16,-4 6 6-16,-2 1 2 15,-4 6-2-15,0 1-4 16,0 2 1-16,3 2-1 15,2 0-4-15,2 0-1 16,-1 13 0-16,1 4 0 16,-7 0 0-16,1 2 0 0,-8-2 0 15,-2 0-2-15,-3-2-2 0,0-1 0 16,-1-2-3-16,-12 0 1 16,-4-3 3-16,-2-3 0 15,-4 1 2-15,1-5 1 16,2-1 0-16,4 2 0 15,2 0 0 1,2 0 0-16,5 0 0 16,0-1 0-16,5 2 0 15,2 4 2-15,0 0-1 16,0 6 0-16,0 1-1 16,12 2 0-16,3 2 1 15,6 0 1-15,-1-2 0 16,0-1-1-16,2-2-1 0,-4-3 1 15,-1-2-1-15,3-2-3 16,-1-1-28-16,-2-3-45 16</inkml:trace>
  <inkml:trace contextRef="#ctx0" brushRef="#br0" timeOffset="19007.943">21104 4936 1937 0,'0'0'16'0,"0"0"-15"15,0 0-1-15,0 0 0 16,104 0 0-16,-65 0-13 15,2 0-82-15</inkml:trace>
  <inkml:trace contextRef="#ctx0" brushRef="#br0" timeOffset="19530.8358">21681 4914 1868 0,'0'0'38'16,"0"0"-15"-16,0 0-4 15,0 0-9-15,0 0-5 16,0 0-2-16,-68 19-2 16,62 1 0-1,4 3 0-15,2 4 0 16,3-1-1-16,21 3 0 15,4-6-2-15,5-3-5 0,3-5-7 16,0-7-2-16,-3-6-8 16,-2-2 1-16,-7-1 8 15,-9-13 14-15,-5-5 1 16,-10-5 17-16,0-1 1 0,-10-3-4 16,-13 1-3-16,-7 3-5 15,-1 5-2-15,4 10-3 16,3 7-1-16,5 2-2 15,6 3-18-15,3 13-30 16,9 0-44-16</inkml:trace>
  <inkml:trace contextRef="#ctx0" brushRef="#br0" timeOffset="19962.9239">22090 4988 1933 0,'0'0'21'16,"0"0"-10"-16,0 0-4 16,0 0-5-16,0 0-2 0,0 0-1 15,-5 41 1-15,5-19 0 16,9 0 0-16,2-3-5 0,2-7-4 15,-1 0-1-15,-1-7-5 16,2-2-9-16,-2-3 17 31,2 0 5-31,0-8 2 16,0-7 1-16,3-5 9 16,-3-1 8-16,2 0-4 0,-1 2-4 15,-3 7-2-15,-2 4-2 16,-4 3-1-16,-1 5-1 15,4 0-3-15,1 0-1 16,3 13 0-16,-1 2-1 16,0 2 1-16,-5-1-1 15,0-1 0-15,1-2-6 16,-2-2-7-16,-1-4-19 0,4 0-51 16,5-7-234-16</inkml:trace>
  <inkml:trace contextRef="#ctx0" brushRef="#br0" timeOffset="20226.7113">22637 4769 247 0,'0'0'1631'16,"0"0"-1609"-16,0 0-19 15,0 0 12-15,0 0 8 16,-4 89-12-16,4-52-7 0,0 1 2 16,0 0-4-16,0-3-1 15,0-2-1-15,0-6 0 16,0-8 0-16,0-5-4 16,0-4-8-16,0-7-26 0,0-3-56 15</inkml:trace>
  <inkml:trace contextRef="#ctx0" brushRef="#br0" timeOffset="20748.9499">22813 5056 1852 0,'0'0'46'0,"0"0"-40"16,0 0-2-16,0 0 13 15,0 0-7-15,0 0-8 16,70 55-2-16,-40-47-1 16,2-3-15-16,3-5-17 15,-2 0 14-15,2 0-27 16,-4 0 22-16,-9-5 24 0,-8-5 8 16,-6 0 16-16,-6 3 32 15,-2-3-12-15,0 6-23 16,0 1-4-16,0 3-5 15,0 0-5-15,-6 0-6 0,-4 10 1 16,-5 14-2-16,-2 5 1 31,4 10 0-31,-3 7 0 0,4 7-1 16,4 6 0 0,4 3 0-16,4-3 1 0,0-7-2 15,-2-13 1-15,-5-10 0 16,-5-10-1-16,-3-8 0 15,0-8 0-15,-1-3-1 0,-4-7 2 16,-1-17 0-16,4-4 0 16,3-6 2-16,5-4-2 15,3-2 1-15,3-3-1 16,2 7 2-16,1 4-1 16,0 8-1-16,0 7 0 15,10 5-9-15,9 1-29 16,11 2-193-16</inkml:trace>
  <inkml:trace contextRef="#ctx0" brushRef="#br0" timeOffset="22166.9479">24133 4875 1807 0,'0'0'78'0,"0"0"-48"15,0 0-6-15,0 0-7 16,0 0-7-16,0 0-7 0,0 0-3 16,26 12 1-16,-4 12-1 15,-1 4 0-15,1 3 0 0,-1 2 0 16,0-2 0-1,0-4 0-15,1-1-1 0,-3-9-1 16,-5-3 2-16,-3-6-1 16,-5-3 0-1,-1-5 1-15,0 0 2 16,1-13-2-16,3-10 1 16,0-5-1-16,-2-3 0 15,-1-2 1-15,0 4-1 16,0 6 1-16,-1 6-1 15,-1 8 0-15,-1 6-3 16,2 1-8-16,1 2-20 0,1 0-73 16</inkml:trace>
  <inkml:trace contextRef="#ctx0" brushRef="#br0" timeOffset="22598.4892">24703 4991 1851 0,'0'0'44'0,"0"0"-43"15,0 0 0-15,0 0 10 0,0 0-4 16,0 0-5-16,106 1-2 15,-79-1 0-15,-5 0 0 16,-5-6-2-16,-7-2 2 16,-5 0 0-16,-5-3 0 15,0-3-1-15,-17-1 0 16,-12-2 1-16,-9 3 0 0,-2 1 2 16,-2 7 4-16,8 3 2 15,7 3-2-15,6 0-5 16,3 12 0-16,6 7 1 15,4 3-1-15,6 4 0 16,2 4-1-16,2 1 1 16,17 0 0-1,6-1-1-15,6-4 0 16,4 1-1-16,4-8-8 16,2-4-26-16,3-6-21 0,2-4-46 15,-3-5-544-15</inkml:trace>
  <inkml:trace contextRef="#ctx0" brushRef="#br0" timeOffset="22984.1068">25139 4934 1908 0,'0'0'32'0,"0"0"-23"16,0 0 5-16,0 0-9 16,0 0-3-16,0 0-2 15,69 47 0-15,-47-20 0 16,-2 1 0-16,-3 0 0 0,-2 0-3 16,-6-1-4-16,-6-3-2 15,-2-9 3-15,-1-6-6 0,0-9-17 16,0 0 21-16,-6-12 8 15,2-11 2-15,4-7 8 16,0-6 9-16,6-1-11 16,13 3 1-16,1 5-7 15,1 8-1-15,-1 9-1 16,-3 4-2 0,-1 8-22-16,-1 0-55 15,-2 0-328-15</inkml:trace>
  <inkml:trace contextRef="#ctx0" brushRef="#br0" timeOffset="23500.8764">25755 4908 1718 0,'0'0'128'16,"0"0"-105"-16,0 0-4 0,0 0-7 16,0 0-6-16,0 0-5 15,-69-21-2-15,56 21 0 16,-1 4 0-16,1 3 0 16,1 1 0-16,5-1 0 15,1 2-6-15,4-1-1 16,0-1 2-1,1 1 1-15,1 0 5 16,0 0 0-16,0 1 0 16,3 0 2-16,8 1 5 15,5 1-1-15,2-1 2 16,3 3-3-16,1 0-2 16,2 0 0-16,-5-1-1 15,-1 2-1-15,-6-2-1 0,-6 0 0 16,-3 0 0-16,-3-2 0 15,0 1 0-15,0-2 0 0,-9-2-1 16,-4-3 1-16,-8-1 1 16,-6-1 0-16,-4-2 1 15,-4 0-2-15,1 0 0 16,6 0-1 0,7-2-3-16,9 1 2 15,6-1-10-15,6-2-24 16,0-1-20-16,0-2-666 15</inkml:trace>
  <inkml:trace contextRef="#ctx0" brushRef="#br0" timeOffset="23735.1554">25989 4975 1922 0,'0'0'26'0,"0"0"-15"16,0 0-5-16,0 0-4 15,0 0-2-15,0 0-1 16,0 0 1-16,-2 59-8 31,2-40-17-31,4-6-58 16,0-8-662-16</inkml:trace>
  <inkml:trace contextRef="#ctx0" brushRef="#br0" timeOffset="23901.3511">26052 4810 1892 0,'0'0'33'0,"0"0"-24"16,0 0-7-16,0 0-2 15,0 0-12-15,0 0-77 16,-15-3-594-16</inkml:trace>
  <inkml:trace contextRef="#ctx0" brushRef="#br0" timeOffset="24317.4254">26284 4966 1648 0,'0'0'254'0,"0"0"-231"16,0 0-6-16,0 0-1 15,0 0-12-15,0 0-2 16,-64 22-1-16,58-5-1 15,2 6 0-15,4 0 1 16,0 1 0-16,13 2-1 0,9-6-2 16,3 0-6-16,0-7 1 15,0-4-2-15,-3-6-5 0,-3-3 4 16,-5 0 5 0,-3-11 5-16,-5-6 2 0,-2-3 6 15,-4-6 3-15,0-3-2 31,-18-2-4-31,-4 2-1 0,-3 2-1 16,3 8-1-16,5 9-2 16,3 5 0-16,3 5-5 15,3 0-22-15,5 9-26 16,3 4-66-16</inkml:trace>
  <inkml:trace contextRef="#ctx0" brushRef="#br0" timeOffset="24739.5886">26617 4967 1923 0,'0'0'33'16,"0"0"-13"-16,0 0-8 15,0 0-6-15,0 0-6 16,0 0-1-16,6 28 1 0,9-6 0 16,3 0-2-16,1-1-3 15,1-3-5-15,-1-6-3 0,0-4-4 16,-2-5-8-16,0-3 8 16,2 0 15-16,0-11 2 15,2-9 0-15,0-2 6 16,3-6 6-16,-1 1 1 15,1 3 2-15,-4 5-7 16,-7 6 0-16,-5 8 0 0,-4 5-3 16,1 0-5-16,2 8 0 15,0 11-1-15,2 8 1 16,-1-3 0-16,1 0 0 16,-2-4-1-16,2-3 1 15,1-3-9-15,2-7-25 16,6-7-218-1</inkml:trace>
  <inkml:trace contextRef="#ctx0" brushRef="#br0" timeOffset="29155.4685">6971 14961 1600 0,'0'0'64'0,"0"0"-35"15,0 0 19-15,0 0-12 16,0 0-12-16,0 0-9 16,0 0 1-16,0 0 2 0,0 1-4 15,0-1-2-15,0 0-1 16,0 0-1-16,0 0-6 16,0-6-1-16,0-5 1 15,-3-1 2-15,3-2-2 0,-4-3 1 16,4 1 1-16,0 2-2 31,0 0 2-31,0 0 0 16,4 3-3-16,8 2-2 15,2-1 0-15,2 1 0 16,3 4 0-16,-4 0 1 0,0 5-1 16,-4 0 1-16,1 0-2 15,1 9 0-15,-1 6 0 16,3 3 0-16,-5 0 0 0,-2-1 0 15,-2-5 0-15,1-4-2 16,-4-3-1-16,0-2-1 16,-3-3-2-16,2 0-1 15,-2 0 2-15,1-1 5 16,1-12 0-16,2-3 0 16,2-5-2-1,7-2 1-15,1 2 1 16,1 2 0-16,-2 3 0 15,2 3 6-15,-4 2 4 0,1 2-3 16,-1 4-4 0,0 2 1-16,5 3-4 0,-2 0 0 15,2 0 0-15,-1 8 0 16,0 6-1-16,-6 1 1 0,0 7 0 16,-3-2-1-16,0-1 0 15,-2-5-1-15,-2-3-2 16,-1-8 1-16,-1-3-1 15,0 3-1-15,0-3-16 16,3 0-11-16,2 0-40 16,4 0-391-1</inkml:trace>
  <inkml:trace contextRef="#ctx0" brushRef="#br0" timeOffset="29549.4688">7628 14809 1859 0,'0'0'44'0,"0"0"-28"0,0 0 4 16,0 0-11 0,0 0-8-16,0 0-1 0,68-21 0 15,-45 13-2-15,-3-1-2 16,-6 1 0-16,-2-1-4 0,-8-1 3 15,-4 0 5-15,0 1 0 16,-9-1 1-16,-12 2 3 16,-7 3 2-16,-8 5-1 15,-4 0 2-15,0 0 0 16,4 9-3-16,11 6-2 16,5 5 0-1,5 2-1-15,8 7-1 16,7 0 0-16,0 0 0 15,3 0-1-15,19-5-5 16,8-4-7-16,6-5-9 16,3-5-20-16,-2-4-26 15,6-6-168-15</inkml:trace>
  <inkml:trace contextRef="#ctx0" brushRef="#br0" timeOffset="29922.6331">7838 14875 772 0,'0'0'1003'0,"0"0"-957"0,0 0-10 16,0 0 2-1,0 0-8-15,0 0-13 0,15-66-7 16,-12 66-10-16,0 8 0 16,3 7-2-1,1 0 0-15,2 0 1 16,-3 0 0-16,2-1-5 16,-1-1-4-16,2-1-6 15,0-6-10-15,6-2 1 16,3-4 16-16,2 0 8 15,2-4-14-15,0-14 12 16,0-2 3-16,-1-1 15 0,-3-1 16 0,1 0-10 16,-4 7 3-16,0 2-9 15,-3 9-9-15,1 3 2 16,-2 1-6-16,1 0 0 16,0 9-2-16,-3 7 1 15,3 2 0-15,0 0-1 16,-3-1 0-1,1 1 0-15,0-3-1 16,1-1 0-16,-5 0-8 16,1-3-4-16,-2 0-23 15,1-3-28-15,3-4-41 16</inkml:trace>
  <inkml:trace contextRef="#ctx0" brushRef="#br0" timeOffset="30192.0793">8676 14634 1831 0,'0'0'63'0,"0"0"-25"0,0 0-15 16,0 0-5-16,0 0-6 15,0 0-9-15,0-6-3 16,5 29-2-16,1 13 2 15,0 7 0-15,-5 7 0 16,-1-4 0-16,0 0-1 16,0-6-7-1,0-2-12-15,0-9-28 16,-6-5-36-16,2-15-702 16</inkml:trace>
  <inkml:trace contextRef="#ctx0" brushRef="#br0" timeOffset="30367.2832">8533 14809 1803 0,'0'0'44'16,"0"0"-31"-16,0 0-12 0,0 0-1 15,0 0 1 1,109-43-1-16,-66 43-2 0,6 4-13 16,1 4-19-16,0 2-24 15,2-3-27-15,-2-2-391 31</inkml:trace>
  <inkml:trace contextRef="#ctx0" brushRef="#br0" timeOffset="30745.4155">9103 14807 232 0,'0'0'1370'16,"0"0"-1225"-16,0 0-64 15,0 0-46-15,0 0-3 16,0 0-11-16,-45-29-2 16,21 24-8-16,-3 2 1 15,0 3-5-15,5 0-3 0,3 0-3 16,4 10 0-16,3 7-1 15,3 0 0-15,3 1 0 16,4 2 0-16,2-3-1 16,0 1-2-16,5-1-3 15,13-3-7-15,0-3-3 16,4-4-13 0,2-4-2-16,-2-3-1 15,-2 0 11-15,-1-10 15 16,-4-6 6-16,-2-3 11 15,-2-3 13-15,-2 0 4 16,0 2-7-16,-2 6 0 0,-2 6-6 16,-1 8-9-16,-1 0-1 15,3 0-5-15,0 11-2 0,5 6-1 16,-2 2 1-16,1 3 1 16,-3-2-3-16,1-4-13 15,2-3-15-15,4-3-28 16,3-8-465-16</inkml:trace>
  <inkml:trace contextRef="#ctx0" brushRef="#br0" timeOffset="31067.1117">9583 14608 1061 0,'0'0'856'0,"0"0"-824"15,0 0-15 1,0 0 2-16,0 0-9 0,0 0-10 16,-5-4 0-16,5 23-3 15,0 10 3-15,0 7 0 0,0 3 0 16,0 4 0-16,0-1 0 15,0-2-1-15,2-6-1 16,-2-4-7-16,0-5-7 16,0-4-6-16,0-7-39 15,0-8-65-15</inkml:trace>
  <inkml:trace contextRef="#ctx0" brushRef="#br0" timeOffset="31314.2525">9467 14776 1855 0,'0'0'41'15,"0"0"-19"-15,0 0-3 0,0 0-10 16,0 0 0-16,0 0-8 16,91-30-1-16,-57 30 0 0,-1 3 0 15,-6 8 0 1,-2 5 0-16,-4 1 0 0,-2-1-1 15,-1 4 0-15,-6-3 0 32,-4 0 0-32,-1-1-3 0,-6-1-3 15,-1-4-8-15,0 0-10 16,0-6-28-16,-5-3-118 16</inkml:trace>
  <inkml:trace contextRef="#ctx0" brushRef="#br0" timeOffset="31467.2955">9814 14608 1818 0,'0'0'74'0,"0"0"-60"16,0 0-14-16,0 0-15 15,0 0-81-15</inkml:trace>
  <inkml:trace contextRef="#ctx0" brushRef="#br0" timeOffset="31930.168">10035 14734 1908 0,'0'0'31'16,"0"0"-20"-16,0 0-4 16,0 0 0-16,0 0-7 15,0 0 1-15,-21 63-1 16,21-41 0-16,0 0 0 15,0-5 0-15,21 0 0 0,0-5-7 32,4-5-2-32,2-5 1 15,0-2 3-15,-3 0-4 16,-6-10 4-16,-2-7 5 16,-7-6 1-16,-6-2 1 15,-3-2 11-15,0-1-2 0,-14 2-5 16,-8 6-1-16,-2 7-4 15,-1 5-1-15,5 8-1 0,3 0-4 16,3 21-14-16,4 8-37 16,7 0-96-16</inkml:trace>
  <inkml:trace contextRef="#ctx0" brushRef="#br0" timeOffset="32350.24">10411 14824 1933 0,'0'0'16'16,"0"0"-16"-16,0 0 0 15,0 0 0-15,0 0 0 16,0 0 2-16,19 64-2 0,-11-45 0 15,-2-3-1-15,0-3-6 16,1-4-10-16,3-1-10 16,1-6-13-16,2-2 6 15,1 0 12-15,2-12 11 0,-1-9 11 16,4-1 26-16,1-3 12 16,-1 2 0-16,-1 3-7 15,-6 5-15-15,-4 7-5 16,-4 7-9-16,-1 1 1 15,4 0-3-15,2 18-1 16,5 5 1 0,1 3 1-16,-2-1-1 15,1-3 0-15,-2-1 0 16,1-3 0-16,-1-4-1 16,3-5-15-16,0-5-54 15</inkml:trace>
  <inkml:trace contextRef="#ctx0" brushRef="#br0" timeOffset="33115.1228">11377 14768 1806 0,'0'0'60'15,"0"0"-41"-15,0 0 4 16,0 0 8-16,0 0-18 16,0 0-5-16,5 2-4 15,37-1 0-15,19 4-1 16,9-1-1-1,1-1-2-15,3 0 1 16,3-2 0-16,-1 0-2 0,-1 2 1 16,-13 0-1-16,-21 0-3 15,-19-3 2-15,-14 3-3 16,-8-3-4-16,0 0 6 16,0 2-3-16,0-2-14 15,-8 0-16-15,-10 0-7 0,0 0-60 16</inkml:trace>
  <inkml:trace contextRef="#ctx0" brushRef="#br0" timeOffset="33446.872">11789 14584 1804 0,'0'0'49'16,"0"0"-19"-16,0 0 1 15,0 0-4-15,0 0-10 16,0 0-12-16,2-11-3 16,29 19 0-16,11 9 0 15,10 3 1 1,-1 4-2-16,-1 2-1 0,-2 2 1 16,-5 2-1-16,-7 2 0 15,-9 4 0-15,-9-4-2 16,-12-3 1-16,-6 0 0 15,-5-4-2-15,-23-1-1 16,-12-1 1-16,-4-3 0 0,-6-1 0 16,-1 0-4-16,3-2-20 15,14-6-42-15,19-6-175 16</inkml:trace>
  <inkml:trace contextRef="#ctx0" brushRef="#br0" timeOffset="34136.5884">13364 14698 1667 0,'0'0'83'16,"0"0"-48"-16,0 0-16 15,0 0 12-15,0 0-10 16,15-80-5-16,-25 73-5 0,-4 3 6 16,-5 1 5-16,2 3-12 15,-3 0-2-15,3 0 0 16,1 7-2-16,2 5-3 16,2 8-1-16,0 5-1 15,2 8 1-15,4 6 1 0,0 8 0 31,5 0-1-31,1 1-2 0,0-5 3 16,0-6-3-16,0-1 1 16,0-5-1-16,0-2 0 0,0-4 0 15,0-2 0-15,0-8 1 16,-2-2-1-16,-7-4 0 16,-7-6 0-16,-2 2-1 15,-3-5-2-15,-1 0-6 16,1 0-7-16,1-7-32 15,1-12-58-15</inkml:trace>
  <inkml:trace contextRef="#ctx0" brushRef="#br0" timeOffset="34307.2712">13006 14849 1832 0,'0'0'31'0,"0"0"-18"16,105-25 11-16,-59 22-13 16,8 3-6-16,1 0-5 15,4 0-4-15,1 1-30 0,6 4-81 16</inkml:trace>
  <inkml:trace contextRef="#ctx0" brushRef="#br0" timeOffset="34530.7335">13942 14853 1899 0,'0'0'35'0,"0"0"-27"0,0 0-6 15,0 0 0 1,83 0-2-16,-49 0-2 0,4 8-20 16,-3 1-37-16,-5 1-98 15</inkml:trace>
  <inkml:trace contextRef="#ctx0" brushRef="#br0" timeOffset="34708.604">13867 15041 1785 0,'0'0'92'0,"0"0"-88"16,0 0 8-16,0 0 26 16,85 0-23-16,-24 0-14 15,6 0-1-15,-3 0-40 16,-4-7-144 0</inkml:trace>
  <inkml:trace contextRef="#ctx0" brushRef="#br0" timeOffset="39665.9212">15082 14994 1620 0,'0'0'52'15,"0"0"-17"-15,0 0 8 16,0 0-12-16,0 0-3 15,0 0-13-15,0 0-1 16,0 0-4-16,-4 28-1 16,4-28 3-16,0 0-1 0,0 0 1 15,0 0 2-15,0 0 5 16,0 0-6-16,0 0-1 16,0-8-3-1,0-11-5-15,0-5-4 16,0-11 1-16,0-5-1 15,4-9 0-15,4-1 0 16,1 4 0-16,3 8 0 16,-3 13 1-16,0 8-1 15,-1 5 0-15,0 4 1 16,3 0 0-16,0 2-1 0,0 1 2 16,0 2-1-16,0 3 0 15,-2 0 0-15,0 0-1 16,3 0 1-16,2 9-2 15,0 5 2-15,4 6-1 16,2 1 0-16,-5 4 0 16,3 4 0-16,-6 2-1 0,-1 0 1 15,-3 1 0-15,-2-1 0 16,-3-4 0-16,-2-3-1 16,-1-2 1-16,0-1-2 0,0-4-1 15,0-3-2-15,-4-3-1 16,-2-4-4-16,0 0-2 15,-2-2-26 1,0-3-29-16,2-2-140 16</inkml:trace>
  <inkml:trace contextRef="#ctx0" brushRef="#br0" timeOffset="39844.7892">15156 14872 1827 0,'0'0'41'0,"0"0"-19"15,0 0-7-15,0 0 1 16,0 0-16-16,0 0-1 16,135-9-14-1,-74 9-47-15,2 0-192 16</inkml:trace>
  <inkml:trace contextRef="#ctx0" brushRef="#br0" timeOffset="40092.0836">15786 14912 1871 0,'0'0'38'16,"0"0"-28"-16,0 0-7 16,0 0 5-16,0 0-5 0,106 0-3 15,-77 0-1-15,-1 0-11 16,-4 0-18-16,-3 0-39 16,-8 0-198-16</inkml:trace>
  <inkml:trace contextRef="#ctx0" brushRef="#br0" timeOffset="40345.5689">15887 14763 1877 0,'0'0'44'16,"0"0"-28"-16,0 0-5 0,0 0-7 15,0 0-4-15,0 0 3 16,-25 95-2-16,23-61 0 16,2 0 0-16,0-1-1 15,0-2-4-15,0-4-6 16,0-7-24-16,0-6-26 16,8-6-107-1</inkml:trace>
  <inkml:trace contextRef="#ctx0" brushRef="#br0" timeOffset="40630.5569">16322 14830 1926 0,'0'0'27'16,"0"0"-23"-16,0 0 0 16,0 0-4-1,0 0 1-15,0 0 0 16,-9 77-1-16,9-48 1 16,0-3-1-16,0 0 0 15,0-2 0-15,0-4-5 16,0-4-5-16,0-5-9 15,0-4-20-15,0-7-15 16,0 0-70-16</inkml:trace>
  <inkml:trace contextRef="#ctx0" brushRef="#br0" timeOffset="41162.6529">16280 14749 1855 0,'0'0'55'0,"0"0"-22"0,0 0-17 16,0 0-2-16,0 0-5 16,82-38-5-16,-50 38-2 15,-1 0-1-15,0 6-1 16,-4 10 0-16,-3 5 0 16,-9 5-2-1,-6-1-5-15,-8 0 0 16,-1-1 1-16,-1-3-3 15,-19 0-1-15,-2-5-2 16,-2-3 4-16,3-2-2 16,3-5 5-16,8-5 5 15,5 1 0-15,5-2 1 16,0 0 1-16,0 0 8 0,0 0-1 16,0 0-5-16,0 0 2 15,0 0-1-15,3 0-1 16,5 5-2-16,4 1 4 15,1 3-3-15,2 2-2 0,3 0 0 16,-4 2-1-16,-1 2 0 16,-4-1 0-1,-3 2 0-15,-3-2 0 16,-3 0-1-16,0-3 0 16,0 0 0-16,-3-3-1 15,-12-2 1-15,-4 1 0 16,-7-5 1-16,-4 1-3 15,-1-3-2-15,1 0-4 16,1 0-8-16,7-4-12 0,8-5-25 16,8-2-85-16</inkml:trace>
  <inkml:trace contextRef="#ctx0" brushRef="#br0" timeOffset="41462.6712">16304 14540 1844 0,'0'0'46'0,"0"0"-27"15,0 0-12-15,0 0 8 16,115-14-7-16,-65 14-7 16,3 0 0-16,-6 0-1 15,-6 0-1-15,-10 0-9 16,-10 3-12-16,-7-3-4 0,-7 3-12 16,-7-1-15-16,0 0-111 15</inkml:trace>
  <inkml:trace contextRef="#ctx0" brushRef="#br0" timeOffset="43002.1268">16960 14921 1798 0,'0'0'99'0,"0"0"-67"16,0 0-11-16,0 0-3 15,0 0-7-15,0 0-5 16,0 0-4-16,18-3-1 0,5 3 0 16,6 0-1-16,0 0 1 15,-1 0-1-15,0 0 0 16,-1 0 0-16,-6 0-2 0,0 1-4 16,-6-1-8-16,-3 0-2 15,-4 0-24-15,-1 0-33 31,-1 0-160-31</inkml:trace>
  <inkml:trace contextRef="#ctx0" brushRef="#br0" timeOffset="43267.0755">17089 14790 1892 0,'0'0'38'16,"0"0"-21"-16,0 0-1 16,0 0-8-16,0 0-8 15,0 0 0-15,-3 29-1 16,3-2 1-16,0 2 0 0,0-2 0 16,3 0-1-1,-2-1-7-15,1-4-4 0,1-4-14 31,0-2-18-31,1-7-21 0,5-4-254 16</inkml:trace>
  <inkml:trace contextRef="#ctx0" brushRef="#br0" timeOffset="43636.4972">17666 14805 1748 0,'0'0'130'16,"0"0"-96"-16,0 0-8 0,0 0-6 15,0 0-13-15,0 0-4 16,-66-8 0-16,38 20-1 16,0 8 0-1,1 1 0-15,3 4 0 16,7 1 0-16,4 1-1 16,9-2 0-16,4 1 0 15,9 0-1-15,26-2 2 16,12-2 1-16,6-4-3 15,2-5-6-15,-2-8-20 16,-6-5-65-16</inkml:trace>
  <inkml:trace contextRef="#ctx0" brushRef="#br0" timeOffset="46648.7563">15008 14313 1729 0,'0'0'50'15,"0"0"-20"-15,0 0-6 16,0 0 1-16,0 0-8 16,0 0-4-16,0 0-6 15,-4-9-4-15,0 9 2 16,0 0 0-16,-4 0-1 16,-5 0-1-16,0 3 0 0,-7 6 2 15,-1 5-2-15,-3 6 0 16,-1 2-2-16,-3 4 3 15,-1 6-2-15,0 4 0 16,3 7-2-16,5 2 1 16,3 8-1-16,6 5 1 15,2 7-1 1,6 5 1-16,4-3-1 16,0-1 1-16,3-6 0 15,17-2-1-15,9-1 0 16,10 0 0-16,11-3-3 0,14-5-14 15,13-9-23-15,9-10-64 16</inkml:trace>
  <inkml:trace contextRef="#ctx0" brushRef="#br0" timeOffset="47487.4906">17796 14403 1747 0,'0'0'53'0,"0"0"-15"15,0 0-2 1,0 0-7-16,0 0-7 0,0 0-8 16,24-12-12-16,-1 12 2 15,3 0-1-15,2 6 1 16,-2 11-2-16,3 8-1 16,4 9 1-16,4 10 0 15,5 9 0-15,0 11-2 16,0 13 2-16,-7 2-2 0,-8 0 0 15,-10-6 0-15,-10-6 0 16,-7 0-2-16,-3-5-2 31,-21-4-1-31,-4-7 1 0,-3-10-3 16,-1-6 1-16,5-11 0 16,2-5 2-16,6-8 2 15,7-5-10-15,7-6-8 16,5 0-15-16,0-5-51 15</inkml:trace>
  <inkml:trace contextRef="#ctx0" brushRef="#br0" timeOffset="48527.5768">14714 13819 1148 0,'0'0'558'0,"0"0"-542"15,0 0-6-15,0 0 41 16,0 0-14-16,81 13-15 15,-26-9-2-15,14 1-4 16,16 1-4-16,12 1 1 31,14 2-7-31,10-1-1 0,4 1-1 16,11 2 0-16,-2-2-2 0,9-1 0 16,5-2-2-16,3-1 1 15,4 0-1-15,0 1 0 16,0 2 1-16,8 1-1 15,4 2 0-15,6 2 3 16,-2 0-3-16,-7-2 1 0,-9-2-1 16,-14 1 1-16,-22-3 0 15,-22-2-1-15,-22-1 2 16,-22-2 0-16,-15-1-1 16,-16-1 0-16,-9 1 0 15,-5-1 3-15,-8 0 3 16,0 0 1-1,0 0-4-15,0 2-1 16,0-1-2-16,0-1-1 16,2 0 0-16,-1 0 1 15,3 0 0-15,2 0 0 16,-1 0 0-16,1 0-1 16,-2 0 0-16,-2 0 0 15,1 0 0-15,-2 0 0 0,3 0-1 0,-2 0 1 16,0 0-1-16,-2 0-1 15,0 0-7-15,0 0-18 16,0 0-90-16</inkml:trace>
  <inkml:trace contextRef="#ctx0" brushRef="#br0" timeOffset="49296.2685">19117 14650 1850 0,'0'0'36'15,"0"0"-14"-15,0 0 8 16,0 0-14-16,0 0-6 15,0 0-5-15,-15-13-3 16,15 13-2-16,6 0 0 16,18 0 0-16,15 0 1 15,9 0 0-15,7 0 0 0,-2 3-1 16,-3-1-1-16,-4-1 0 16,-9-1-2-16,-7 0 2 15,-11 0-1-15,-11 0-1 16,-4 0 1-16,-4 0-1 0,0 2-5 15,0-2-12-15,0 2-22 32,0 2-16-32,0-3-36 0,-9 1-214 15</inkml:trace>
  <inkml:trace contextRef="#ctx0" brushRef="#br0" timeOffset="49581.3859">19338 14512 1873 0,'0'0'48'16,"0"0"-25"-16,0 0-9 16,0 0-4-16,0 0-9 15,0 0-1-15,-3 29-1 0,3 0 1 16,1 2 0-16,2 0 1 15,2 2-1-15,0 3 0 0,-1 0-1 16,0-3-7-16,-2-3-3 16,1-5-2-16,3-6-4 31,1-5-17-31,5-5-36 16,0-4-855-16</inkml:trace>
  <inkml:trace contextRef="#ctx0" brushRef="#br0" timeOffset="52461.4404">20643 14800 1746 0,'0'0'28'16,"0"0"-28"-16,0 0 27 15,0 0-7-15,0 0 0 0,0 0-7 16,0 0 0-1,0 14-1-15,0-14-2 0,0 0 1 16,0 0 1-16,0 0 4 16,0 0-5-16,-1-14 1 15,-1-6-9-15,2-6-1 16,0-6-2-16,0-3 1 0,0-5 0 16,6 0-1-16,7-2 0 15,2 6-1-15,2 9 1 16,-2 5 0-16,-2 8 0 15,-2 3 0-15,-4 3 0 16,2 2 1-16,-2 2-1 16,2 3 0-1,0-1 0-15,2 2 0 16,-1 0-1-16,2 0 0 16,1 10 1-16,0 5-2 15,0 4 2-15,-1 3-1 16,0 3 1-16,0 4 0 0,-3 0 0 15,-2 3 0-15,2-2-1 16,-1-1 2-16,-2 1-1 0,-2-4 0 16,-2 1-1-16,-2-8 0 15,0-2-4-15,0-6-9 16,0-4-17-16,0-3-26 16,0-4-56-16</inkml:trace>
  <inkml:trace contextRef="#ctx0" brushRef="#br0" timeOffset="52661.5544">20742 14651 1824 0,'0'0'35'16,"0"0"-25"-16,0 0-9 15,0 0 0-15,0 0-1 16,105-6-7-16,-58 6-55 16,3 0-465-16</inkml:trace>
  <inkml:trace contextRef="#ctx0" brushRef="#br0" timeOffset="52899.3344">21349 14662 1850 0,'0'0'57'16,"0"0"-42"-16,0 0-7 16,0 0-3-16,0 0-1 15,88-17-4-15,-49 17 0 16,-1 0-1-16,-2 0-15 15,-5 0-13-15,-2 0-24 16,-7 0-44-16,-7 0-258 0</inkml:trace>
  <inkml:trace contextRef="#ctx0" brushRef="#br0" timeOffset="53184.2028">21432 14546 1835 0,'0'0'60'0,"0"0"-43"0,0 0 5 16,0 0-11-16,0 0-11 16,0 0 0-1,-4 35 0-15,4-5 1 16,0 2 0-16,0 1-1 15,0 4 0-15,0 0 0 16,0 0-1-16,0-7-9 16,0-6-13-16,3-7-9 15,3-11-15-15,1-6-81 0</inkml:trace>
  <inkml:trace contextRef="#ctx0" brushRef="#br0" timeOffset="53588.8456">22022 14554 1839 0,'0'0'58'15,"0"0"-31"-15,0 0-6 16,0 0-8-16,0 0-8 16,0 0-3-16,-83-11-1 15,62 26 1-15,-1 6-2 0,5 1 0 31,6 5 0-31,6 0 1 0,5 5 0 16,0-2-1 0,9 0 1-16,12-3-1 0,7-1 0 15,7-7-3-15,1-6-7 16,4-9-14-16,0-4-41 16,-1 0-197-16</inkml:trace>
  <inkml:trace contextRef="#ctx0" brushRef="#br0" timeOffset="53820.5751">22425 14671 628 0,'0'0'1322'16,"0"0"-1307"-16,0 0-2 15,0 0-2-15,0 0-6 0,0 0-5 16,100-29 0-16,-49 29-1 16,-4 0-5-16,-3 0-11 15,-7 0-10-15,-4 0-41 16,-7 0-127-16</inkml:trace>
  <inkml:trace contextRef="#ctx0" brushRef="#br0" timeOffset="54042.8534">22651 14529 1845 0,'0'0'64'0,"0"0"-52"0,0 0-3 31,0 0 4-31,0 0-2 16,0 0-5-16,-28 87-3 15,28-53-2-15,0 1 0 0,0 0-1 0,0 2-3 16,0-3-11-16,0-9-36 16,0-9-56-16</inkml:trace>
  <inkml:trace contextRef="#ctx0" brushRef="#br0" timeOffset="54331.3332">23238 14581 1852 0,'0'0'96'15,"0"0"-80"-15,0 0-13 0,0 0-2 16,0 0-1-16,0 0 0 15,9 51 2-15,-4-18-2 16,-4 3 0-16,-1 0 0 16,0 0 0-16,0-5-2 15,0-5-7 1,0-4-9-16,-9-7-22 16,-1-7-19-16,1-4-65 15</inkml:trace>
  <inkml:trace contextRef="#ctx0" brushRef="#br0" timeOffset="54750.9501">23152 14529 1836 0,'0'0'48'0,"0"0"-29"16,0 0 4-16,0 0 0 15,98-27-13 1,-63 27-6-16,-1 0 1 16,0 7-2-16,-1 7-1 15,-4 3 0-15,-4 2-2 16,-3 4 0-16,-3 3 0 16,-5 3 0-16,-2 2 0 15,-3 2 0-15,-8 3-1 16,-1 0 0-16,0-4-1 0,-1-1 2 0,-12-5-1 15,-3-4 0-15,0-1 1 16,-2-1 0-16,-4-4 0 16,-2-2-1-16,-3-2 1 15,-4-2 0-15,0-3 0 16,2 0-1-16,7-4-2 16,7-3-2-1,6 0 2-15,2 0-1 16,4-1-3-16,1-10-27 15,2-4-20-15,0-2-78 16</inkml:trace>
  <inkml:trace contextRef="#ctx0" brushRef="#br0" timeOffset="55023.4921">23204 14382 1852 0,'0'0'36'16,"0"0"-10"-16,0 0-13 15,0 0-5-15,130-11-4 16,-63 11-4-16,5 0 0 31,-1 0-19-31,-5 0-64 0</inkml:trace>
  <inkml:trace contextRef="#ctx0" brushRef="#br0" timeOffset="56491.5557">20479 13977 1590 0,'0'0'94'16,"0"0"-89"-16,0 0 28 15,0 0 26-15,82 7-25 16,-40-2-18-16,16 0 3 0,12-1 3 15,12 2-9-15,6 1-7 16,4-2 0-16,5 2 2 16,7 0-3-16,3 0 3 15,0 1-3-15,1-2-1 0,-7 0-1 16,-5 1-1-16,-5-4-1 16,-2 0 1-16,1-2 0 15,-1-1 1-15,-4 0-2 16,-3 2 1-1,-4 1-2-15,-5 0 2 16,-3-1-2-16,-5 1 0 16,-3 2 0-16,-4-3 1 15,-3 3-1-15,-2-1 0 16,0-1 0-16,-1 1 0 16,3 1 0-16,0 0 0 15,3-2 0-15,4 2 1 0,2-3 0 16,-3 1-1-16,-1 1-1 15,-9-4 1-15,-4 3 0 16,-3-3 0-16,-3 3-1 16,-4-1 1-16,1 1 0 0,-1-1 0 15,0 1 0 1,1-2 0 0,-3 2 0-16,-3-1 0 0,-2-1 0 15,-4 1 0 1,0-2 0-16,-3 0 0 0,0 0 0 15,1 0 1-15,-2 0-2 16,2 0 1-16,-3 3 0 16,4-2 0-16,-1-1 1 15,1 0-1-15,2 0 0 0,-4 0 0 16,-2 0 0-16,-4 0 0 16,-4 0 1-16,-7 0-1 15,-5 0-2-15,-1 0-16 16,-4 0-61-16,-22 0-374 15</inkml:trace>
  <inkml:trace contextRef="#ctx0" brushRef="#br0" timeOffset="57369.5626">20431 14279 1447 0,'0'0'316'0,"0"0"-306"31,0 0 14-31,0 0 7 16,0 0-8-16,-88 45-13 0,72-25 0 15,-5 5-2-15,0 6 0 0,5 5 2 16,-1 4 0-16,5 7 1 16,2 2-6-16,6 8-2 15,4 3-1-15,0 8 0 16,14 0 0-16,12-1-2 16,9-4 0-16,10-9-6 15,15-6-34-15,10-14-31 16,8-7-243-16</inkml:trace>
  <inkml:trace contextRef="#ctx0" brushRef="#br0" timeOffset="58243.0648">24039 14476 1780 0,'0'0'47'0,"0"0"-20"16,0 0 6-16,0 0 0 0,0 0-16 15,0 0-4-15,-7-18-4 16,7 18-5-16,6 0-4 16,11 15 0-16,6 12 1 15,7 5 1-15,0 6-2 16,-3 8 0-16,-5 8 0 0,-10 5 1 31,-4 7-2-31,-8-3 0 16,0 1 0-16,-25-7-3 0,-13-8-3 15,-4-6-1 1,-5-6-5-16,2-10-2 0,4-5 5 16,6-9 1-16,12-7 0 15,8-6-2-15,11 0-17 16,4-6-36-16</inkml:trace>
  <inkml:trace contextRef="#ctx0" brushRef="#br0" timeOffset="58543.3287">24894 14713 1790 0,'0'0'148'0,"0"0"-130"16,0 0-11-16,0 0-4 15,0 0 5-15,0 0-4 16,112-22-3-16,-66 22-1 15,3 5 0-15,-4 3 0 16,-2-4-6-16,-8 3-7 16,-7-3-15-16,-6-3-41 0,-11-1-130 15</inkml:trace>
  <inkml:trace contextRef="#ctx0" brushRef="#br0" timeOffset="58790.5149">25082 14576 1887 0,'0'0'39'16,"0"0"-17"-16,0 0-6 15,0 0-15-15,0 0-1 16,0 0 0-16,-25 86 0 15,14-40 0-15,2 3 0 0,2-2-4 16,0-7-10-16,5-5-21 16,2-12-35-16,0-9-724 15</inkml:trace>
  <inkml:trace contextRef="#ctx0" brushRef="#br0" timeOffset="60477.9461">26441 14554 1857 0,'0'0'44'16,"0"0"-23"-16,0 0-5 16,0 0-7-1,0 0-6-15,0 0-3 16,0 0 0-16,4 38 1 15,-1-12 1-15,-1 4 0 16,0 1-2-16,-2 3 1 16,0 0 0-16,0-1-1 15,0-2 0-15,0-9 0 0,-4-6-5 16,0-7-4-16,1-4-9 16,0-4-22-16,-3-1-22 0,1 0-82 15</inkml:trace>
  <inkml:trace contextRef="#ctx0" brushRef="#br0" timeOffset="61031.7692">26439 14537 1805 0,'0'0'54'0,"0"0"-33"15,0 0-3-15,0 0 1 16,105-54-9-16,-70 51-4 0,3 3-1 16,-2 0-3-16,-6 0-1 15,-7 5-1-15,-8 5 0 16,-4 4 0-16,-8 3-1 16,-3 0-1-16,0 3 1 15,-3 0-1-15,-12 1 2 0,-2-4-2 16,-4 0 1-16,-1 0 0 15,0-1 0-15,4-3 1 0,0-2-1 16,7-2 0-16,5-1 0 16,3-1-1-16,3 0-2 15,0 0 1-15,0 0 1 16,0 0 2-16,6 3 1 16,2-4 0-1,0 4-1-15,2 0 3 16,-1 0-1-16,1 1 1 15,5 0-2-15,-1 1 0 16,2 2-1-16,-2-2 1 16,-3-1-1-16,-2 0 0 15,-6 1 0-15,-3-2 0 16,0-3-2-16,0 1-3 0,-12 1 2 16,-10-4 3-16,-9-2 0 15,-5-3 0-15,-3 0 1 16,2 0 0-16,3-8-1 0,1-4-1 15,6 2-8-15,5-2-10 16,10 2-22-16,4 0-96 31</inkml:trace>
  <inkml:trace contextRef="#ctx0" brushRef="#br0" timeOffset="61347.5">26426 14209 1626 0,'0'0'224'16,"0"0"-204"-16,0 0-12 0,0 0-8 15,0 0 0 1,117-8 0-16,-56 8-1 0,1 4-44 31,1 5-158-31</inkml:trace>
  <inkml:trace contextRef="#ctx0" brushRef="#br0" timeOffset="61669.4876">27081 14645 1879 0,'0'0'39'0,"0"0"-29"0,0 0 1 16,0 0-6-16,0 0-4 15,80-3 0-15,-41 3-1 16,-1 0-1-16,-6 0-9 16,-3 0-21-16,-6-2-20 0,-5-1-74 15</inkml:trace>
  <inkml:trace contextRef="#ctx0" brushRef="#br0" timeOffset="61927.0288">27239 14493 1879 0,'0'0'34'0,"0"0"-23"16,0 0-6-16,0 0 1 16,0 0-2-1,0 0 3-15,-14 62-3 16,13-30-2-16,1-1-1 15,0 3-1-15,0 1-2 16,0-2-11-16,0-4-20 0,7-8-25 16,4-11-115-16</inkml:trace>
  <inkml:trace contextRef="#ctx0" brushRef="#br0" timeOffset="62163.8113">27652 14616 1922 0,'0'0'31'16,"0"0"-28"-16,0 0-2 16,0 0 2-16,0 0-3 15,0 0 1-15,9 89 0 16,-4-53-1-16,-1 3 0 15,-3-5-5-15,-1-7-3 16,0-5-9-16,0-8-23 0,0-7-16 16,-8-7-59-16</inkml:trace>
  <inkml:trace contextRef="#ctx0" brushRef="#br0" timeOffset="62532.6446">27580 14562 1854 0,'0'0'43'0,"0"0"-23"15,0 0 0-15,0 0-5 16,99-37-6-16,-68 37-5 16,2 0-1-1,-5 14-2-15,-1 6-1 16,-6 5 0-16,-3 6 0 15,-3 2 0-15,-6 4-1 16,-5 5 0-16,-4 1-1 16,0-1-2-16,0-7-1 15,-1-3 0-15,-11-9 4 16,-8-4-4-16,-3-4 3 0,-6-1 1 16,-2-6 0-1,-2-4-1-15,2-4-2 0,3 0-3 16,5 0 3-16,8-9 0 15,9-2 2-15,3-3-18 16,3-5-32-16,0 1-75 16</inkml:trace>
  <inkml:trace contextRef="#ctx0" brushRef="#br0" timeOffset="62764.2338">27636 14302 1849 0,'0'0'77'15,"0"0"-67"-15,0 0-10 16,107-15 0-16,-50 15 0 0,4 0-15 15,0 2-45-15,-1 0-409 0</inkml:trace>
  <inkml:trace contextRef="#ctx0" brushRef="#br0" timeOffset="63598.1193">26102 14282 1760 0,'0'0'19'15,"0"0"-5"-15,0 0 21 16,0 0-7-16,0 0-14 0,0 0-1 16,-80 45 7-16,56-18 0 15,1 7-9-15,0 8 0 16,-1 7-5-16,-1 9 0 15,3 6 0-15,0 9-4 16,7 4-1-16,11 2-1 16,4-2 1-1,16-7 0-15,23-10-1 16,16-4 0-16,15-8-3 16,14-9-12-16,7-15-33 0,0-15-121 15</inkml:trace>
  <inkml:trace contextRef="#ctx0" brushRef="#br0" timeOffset="64284.1152">28314 14430 1796 0,'0'0'67'0,"0"0"-57"15,0 0-1-15,0 0 0 16,0 0 9-16,0 0-2 0,69 76-4 16,-42-36-7-16,-2 10-3 15,-5 8 0-15,-3 10-1 16,-6 4-1-16,-11 0 0 16,0-5-1-16,-21-10-6 15,-21-7-1-15,-13-11-2 16,-10-9-3-1,-9-5 3-15,1-13-17 16,5-8-33-16,10-4-113 16</inkml:trace>
  <inkml:trace contextRef="#ctx0" brushRef="#br0" timeOffset="64906.0175">26257 13584 1664 0,'0'0'109'15,"0"0"-109"-15,0 0-36 31,0 0 36-31,130 34 7 0,-34-26 6 16,22 4 1-16,25 1 12 16,13 1-9-16,8 1-7 15,5-1-5-15,-5-2-1 16,-15-4-2-16,-15-1-1 16,-22-7 0-16,-33 0 10 15,-28 0 12-15,-24 0-10 0,-20 0 9 31,-5 0 9-31,-2 0-14 0,0-3-10 16,0 1-7-16,0 2-5 16,-6 0-22-16,-4 0-84 15</inkml:trace>
  <inkml:trace contextRef="#ctx0" brushRef="#br0" timeOffset="65492.0747">28871 14764 1619 0,'0'0'256'15,"0"0"-242"-15,0 0-8 16,0 0-5-16,83-24 5 0,-38 23-1 16,6 1-1-16,2 0-4 15,0 0 1-15,-7 0-1 16,-7 0 1 0,-11 0-1-1,-7 0-4-15,-8 0-10 0,-4 0-19 16,-6-7-38-16,-3-3-280 15</inkml:trace>
  <inkml:trace contextRef="#ctx0" brushRef="#br0" timeOffset="65742.4353">29142 14533 1882 0,'0'0'21'0,"0"0"-19"16,0 0 8 0,0 0-5-16,0 0 6 15,0 0-4-15,-1 109-4 16,7-64-3-16,-2 1 1 16,-1 1-1-16,-1-2-3 0,-2-7-14 15,0-7-19-15,0-9-43 16,0-5-603-16</inkml:trace>
  <inkml:trace contextRef="#ctx0" brushRef="#br0" timeOffset="77350.5954">30631 14929 784 0,'0'0'727'0,"0"0"-663"15,0 0-10-15,0 0-4 16,0 0-25-16,0 0-12 0,0 0 7 16,0 0 5-16,0 4 1 15,0-4-1-15,0 0-5 31,0 0-1-31,0 0 0 0,0 0 0 16,0 0 2-16,0 0 0 16,0-3-6-16,0-11-10 15,0-5-2-15,0-6-2 16,0-6 0-16,0-6 0 16,1-7-1-16,8 1 0 15,3 1-1-15,5 5 1 0,0 7-3 16,3 5 3-16,-2 9-2 15,-5 4 1-15,-1 5 1 16,-1 2 0-16,0 1 0 16,1 2-1-16,2 2 1 15,-2 0 0 1,0 0 0-16,3 0 0 16,-3 8 0-16,1 6 0 15,-3 3 0-15,4 5 0 16,-4 1 0-16,1 4 0 15,-2 4-1-15,-2 3 1 0,-1 3 0 16,-3 4 0-16,-3-3 0 16,0-3-1-16,0-5 1 15,0-6-1-15,-1-3-1 0,-6-4-2 16,1-4-2-16,-1-3-10 16,0-5-15-16,1-2-18 15,0-3-61-15</inkml:trace>
  <inkml:trace contextRef="#ctx0" brushRef="#br0" timeOffset="77550.8077">30728 14758 1558 0,'0'0'314'0,"0"0"-279"16,0 0-20-1,0 0-9-15,0 0 3 16,95-38-7-16,-65 38-2 16,-2 0-12-16,-5-3-30 15,-3-6-141-15</inkml:trace>
  <inkml:trace contextRef="#ctx0" brushRef="#br0" timeOffset="77767.3718">30711 14398 1850 0,'0'0'30'16,"0"0"-10"-16,0 0-12 15,0 0 1-15,112-46-5 16,-64 44-4-16,1 2 0 15,-1 0-10-15,-1 4-20 16,-3 6-44-16,-1 0-143 16</inkml:trace>
  <inkml:trace contextRef="#ctx0" brushRef="#br0" timeOffset="78088.9071">31320 14725 1666 0,'0'0'220'16,"0"0"-196"-1,0 0-1-15,0 0-12 16,0 0-6-16,0 0-4 16,100-18 0-16,-72 18-1 15,-1 0 0-15,-2 0-7 16,-5 0-15-16,-2 0-11 16,-6 0-50-16,-2 0-225 0</inkml:trace>
  <inkml:trace contextRef="#ctx0" brushRef="#br0" timeOffset="78324.7496">31447 14587 1723 0,'0'0'146'0,"0"0"-117"15,0 0 8-15,0 0-18 16,0 0-13-16,0 0-6 15,-15 11-2-15,15 16 2 0,0 5 2 16,0 4-2-16,0 8 0 16,0-1-8-16,-2-1-16 15,-2-6-37-15,-1-14-62 0</inkml:trace>
  <inkml:trace contextRef="#ctx0" brushRef="#br0" timeOffset="78681.4994">31908 14691 1876 0,'0'0'25'16,"0"0"-3"-16,0 0-6 16,0 0-8-16,0 0-6 15,0 0-2-15,-84 22 0 16,69 4 2-16,6 1-2 16,2 1 2-16,7 2 0 15,0-5 0 1,7-2 1-16,16-5 0 15,5-4-3-15,3-2 3 0,8-9-3 16,0-3-2-16,3 0-10 16,2-7-21-16,-6-13-29 15,-4-8-178-15</inkml:trace>
  <inkml:trace contextRef="#ctx0" brushRef="#br0" timeOffset="78882.6615">31851 14408 1859 0,'0'0'38'16,"0"0"-6"-16,0 0-25 15,0 0-2-15,107-22-5 16,-53 22 0-16,0 0-25 15,-1 5-51-15,-5 2-1764 16</inkml:trace>
  <inkml:trace contextRef="#ctx0" brushRef="#br0" timeOffset="79170.3848">32482 14747 1837 0,'0'0'52'0,"0"0"-30"16,0 0-4-16,0 0-8 0,86-20-8 15,-57 20 0-15,-1 0-2 16,-3 0-4-16,-2 6-24 31,-2-5-38-31,-4-1-333 0</inkml:trace>
  <inkml:trace contextRef="#ctx0" brushRef="#br0" timeOffset="79407.9611">32632 14593 1856 0,'0'0'46'0,"0"0"-25"16,0 0-8-16,0 0-2 0,0 0-4 16,-47 86-3-16,45-48-3 15,2 2-1-15,0 0 0 16,0-4-10-16,0-6-17 15,0-11-38-15,7-13-99 16</inkml:trace>
  <inkml:trace contextRef="#ctx0" brushRef="#br0" timeOffset="79639.3124">32928 14625 1837 0,'0'0'65'15,"0"0"-31"-15,0 0-22 16,0 0-8-16,0 0-4 16,0 0 1-16,13 76-1 15,-11-43 0-15,-1 3 0 16,-1-2-9-16,0-5-22 0,0-7-33 15,0-8-130-15</inkml:trace>
  <inkml:trace contextRef="#ctx0" brushRef="#br0" timeOffset="79986.1279">32935 14565 1821 0,'0'0'62'0,"0"0"-25"0,0 0-15 15,0 0-11-15,0 0-5 16,96-7-3-16,-68 24 0 0,-1 3-2 16,-2 3 1-16,-4 4-1 15,-3 4-1-15,-6 1 0 16,-5 3 0-16,-4 0 1 15,-3 2-1-15,0-5-1 16,-4-2 1-16,-12-5-1 16,-7-5-1-1,-1 0 0-15,-4-6-1 16,-2-1-2-16,0-5-1 16,0-1-5-16,4-4-2 15,2-3-13-15,3 0-29 16,6 0-88-16</inkml:trace>
  <inkml:trace contextRef="#ctx0" brushRef="#br0" timeOffset="80908.1955">30228 14255 1734 0,'0'0'70'0,"0"0"-66"15,0 0 8-15,0 0 16 16,-103 75-6-16,70-39-6 0,1 12-6 16,2 11 2-16,9 11-5 15,9 7-3-15,12 11 1 16,16 4-3-16,29-2-2 15,22-4-8-15,20-11-32 16,10-14-101-16</inkml:trace>
  <inkml:trace contextRef="#ctx0" brushRef="#br0" timeOffset="81661.7881">33144 14302 1675 0,'0'0'52'0,"0"0"-9"16,0 0-6-16,0 0-14 15,0 0 5-15,0 0-3 16,-2-15-13-16,13 15-4 0,16 18-7 16,12 10 6-16,5 14 0 15,1 10-3-15,-5 11-1 16,-10 12-1-16,-9 7-1 16,-8 10 0-16,-5 1-1 0,-6-3 0 15,-2-3-1 1,-20-12-2-1,-17-6-20-15,-17-12-3 0,-7-10-6 16,-8-16-23 0,2-14-88-16</inkml:trace>
  <inkml:trace contextRef="#ctx0" brushRef="#br0" timeOffset="82701.5282">30145 13609 1783 0,'0'0'39'0,"0"0"-28"0,0 0 10 16,0 0 5-16,0 0-10 31,0 0-10-31,-29-4-3 16,29 4-2-16,24 7 2 15,33 4 5-15,35 3 1 0,43 4 0 16,39 3-5-16,29 4 0 15,24 0-1-15,19-1-3 16,1 0 1-16,8-2 0 16,-16-6 1-16,-18-3-2 0,-19-5 0 15,-30-2-1-15,-18-6 1 16,-29 0 1-16,-25 2 0 16,-25-2-1-16,-20 3 1 15,-19 2 2-15,-14-2 1 0,-10 0-3 16,-10 0-1-16,-2-2 0 15,0 3-1-15,0-1 1 16,0-1-1-16,0-1 1 16,-7 1 0-16,-5-1-1 15,-10-1-16-15,-5 0-48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22T05:03:04.7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9314 2743 1802 0,'0'0'71'0,"0"0"-50"16,0 0 4-16,0 0-5 16,0 0-7-16,0 0-5 15,0 0 0-15,0 0-3 16,0 0 1-16,0 1 0 15,-1 10-3-15,-1 3 0 0,-1 13 4 16,0 7-3 0,1 7-1-16,0 7 1 15,2 3-1-15,0 2-1 16,0 4-1-16,0 0 0 0,4-1 0 16,4-3-1-16,-2-5 0 15,0-1 1-15,2-7 0 16,-1-2-1-16,-3-4 1 15,2-4-1-15,-4-6 0 16,1-4 0-16,-2-2 0 16,1-4 1-16,-1-6-1 15,1-2 0-15,-2-4-2 16,0-2 2-16,0 0-3 16,0 0-5-16,3 0-1 15,-3-2-5-15,4-5-5 0,-4-4-14 16,0 1-85-16</inkml:trace>
  <inkml:trace contextRef="#ctx0" brushRef="#br0" timeOffset="408.8441">9112 3341 1795 0,'0'0'95'0,"0"0"-72"16,0 0-7-16,0 0 1 15,0 0-10-15,0 0-5 16,9 14-1-16,7 9 3 15,11 7 1-15,1 1-2 16,5 3-1-16,3-2-1 16,0-3-1-16,-2-6 0 15,-4-5 1-15,1-12 0 16,-5-6 3-16,-1 0 3 16,0-19-2-16,2-9-1 15,-2-14-2-15,1-8 0 0,-2-8-2 16,-2-2-3-16,2 5-7 15,-6 8-11-15,0 17-20 16,-8 9-239-16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22T05:04:01.6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996 10265 1757 0,'0'0'35'0,"0"0"-4"15,0 0 6-15,0 0-13 16,0 0-5-16,0 0-3 0,0 0-4 16,-30-5 0-16,24 5-1 15,-1 0 0-15,4 0-3 16,3 0-1-16,0 0-2 15,0 0-2-15,0 0-2 16,0 0 0-16,7 0-1 16,22 0 1-16,17 0-1 15,15 0 2-15,14-4-2 16,8-3 1-16,10-3-1 16,2-2 0-16,-2 1-1 15,-8 1-1-15,-11 0 2 16,-10 2 0-16,-4 1 0 0,-11 0 0 15,-10 2-1-15,-11 1 1 16,-13 1 0-16,-10 1 1 16,-4 1-1-1,-1 1 1-15,2 0-1 0,-2 0 0 16,0 0 0-16,0 0 0 16,0 0 0-16,0 0-2 15,-3 0-1-15,-2 0-5 16,1 0-5-16,-1 0-3 15,-5 1-16-15,4-1-46 16,1 0-732-16</inkml:trace>
  <inkml:trace contextRef="#ctx0" brushRef="#br0" timeOffset="390.325">1655 9907 615 0,'0'0'1250'0,"0"0"-1223"16,0 0 3-16,0 0-8 15,0 0-5-15,0 0-6 0,-37-12-4 16,37 12-6-16,3 0 0 15,18 2 1-15,13 11 0 16,15 2 3-16,8 2-2 16,1 2-2-16,2 0 0 15,-11 1-1-15,-3 3 0 16,-16 4-2-16,-5 2-2 16,-14 5 2-16,-11 4 0 15,-5 6 0-15,-29 5 1 16,-18 9 1-16,-11 4 0 15,-8-1-3-15,12-6-10 16,12-11-13-16,20-12-27 16,24-13-110-16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22T05:04:38.6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4998 2721 1820 0,'0'0'53'0,"0"0"-30"15,0 0-1-15,0 0-2 16,0 0-8-16,0 0-5 0,0 0-1 16,0 3-4-1,1 20 1-15,4 9 4 0,-1 7 0 16,2 7-2-16,-1 9 0 16,5 6-1-16,1 2-1 15,-1 1-1-15,0-2-1 16,-2-1 1-16,3-2-1 15,-1-4-1-15,-3-7 1 16,-2-6-1-16,-1-9 0 16,-2-7 0-16,1-6 1 15,0-6-1-15,-3-7 0 16,0-4-1-16,0-1 1 16,4-2-2-16,-4 0-1 15,0 0-4-15,0 0-2 0,0-5-3 16,0-7-4-16,0-1-12 15,0-4-51-15,0 0-130 16</inkml:trace>
  <inkml:trace contextRef="#ctx0" brushRef="#br0" timeOffset="315.6312">4901 3296 1832 0,'0'0'51'0,"0"0"-51"0,0 0 3 15,0 0 15-15,0 0 3 16,52 85-9-16,-22-52-5 16,1-1-4-16,-2-3-1 15,2-6 0-15,-1-7-1 16,-3-5 3-16,1-9 8 15,-4-2-3-15,4-10 0 16,0-16-1-16,1-14-1 16,-2-12-5-16,1-4 0 15,2-3-2-15,1 2-3 0,6 1-12 16,7 3-13 0,2-3-104-16</inkml:trace>
  <inkml:trace contextRef="#ctx0" brushRef="#br0" timeOffset="1365.4903">13672 2713 1885 0,'0'0'34'0,"0"0"-14"16,0 0-1-16,0 0 0 15,0 0-4-15,0 0-8 16,0 0-5-16,-3 0-2 16,3 30 0-16,0 13 2 15,0 13 5-15,1 7-4 16,2-1 0-16,1 4-1 15,-2-3-1-15,1 0 1 16,-2-8-2-16,-1-3 0 0,2-9 1 16,-1-7-1-16,2-6 0 15,-1-7 0-15,1-8 0 16,-2-8-1-16,1-2-1 16,-2-5-2-16,0 0-2 15,0 0-1-15,0 0-5 16,0-9-3-16,0-2-24 15,0-5-70-15</inkml:trace>
  <inkml:trace contextRef="#ctx0" brushRef="#br0" timeOffset="1762.5463">13412 3275 1913 0,'0'0'19'16,"0"0"-16"-16,0 0 6 15,0 0-1-15,0 0 0 16,0 0 2-16,85 73-6 15,-51-41-2-15,-1 0 0 0,0 2-1 16,-2-2-1 0,-4-3 2-16,-3-2-1 0,-6-6 0 15,-2-10 0-15,-4-6 0 16,0-5 2-16,3-3 9 16,6-20 4-16,9-16-8 15,2-8-5-15,6-11 0 16,2 2-3-16,2 5 0 15,1 5-7-15,2 3-20 16,-5-2-29-16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22T05:05:21.2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1105 6987 1829 0,'0'0'75'16,"0"0"-59"0,0 0-7-16,0 0 3 0,0 0-6 15,0 0-2-15,88-17-3 16,-25 11 0-16,2 1 1 16,8 2-1-16,2-3 0 15,4 0 0-15,1-5 0 16,-5-1-1-16,2 0 1 15,-3-2-1-15,-7 5 0 16,-9-2 0-16,-9 4 0 16,-19 0 0-16,-15 5 3 15,-2 1-2-15,-10-1 2 16,-1 1-1-16,-2-1-1 16,0 1 1-16,0 1 0 0,0 0-1 15,0 0-1-15,0-2 0 16,-5-2-4-16,-8-1-11 15,1-4-11-15,-4 1-48 16,-1-4-95-16</inkml:trace>
  <inkml:trace contextRef="#ctx0" brushRef="#br0" timeOffset="389.2197">1700 6554 1819 0,'0'0'43'16,"0"0"-15"-16,0 0 4 15,0 0-12-15,0 0-9 16,0 0-6-16,-6-1-2 15,9 1-2-15,21 3 0 16,7 9 0-16,11 1 2 16,12 3-1-16,2-1-2 15,1 2 0-15,-6 4 0 16,-7 2 1-16,-9 6-1 0,-10 2 0 16,-8 5 0-1,-11 2-1-15,-6 5 1 0,-3 4 0 16,-27 3 1-16,-3 2-1 15,-9-1 0-15,-2-2-3 16,0-7-10-16,7-6-45 16,19-10-1297-16</inkml:trace>
  <inkml:trace contextRef="#ctx0" brushRef="#br0" timeOffset="1500.9752">1048 13733 1807 0,'0'0'19'0,"0"0"4"16,0 0 11-16,0 0-2 15,0 0-14-15,0 0-10 16,0 0-4-16,-18-15-2 16,59 10-2-16,23-4 1 0,24 1-1 15,16-4 0 1,10 0 0-16,2-1 1 0,-3 0-1 15,-3-4 0-15,-11 2 1 16,-11 1-1-16,-18 1 0 16,-24 4-1-16,-20 2 1 15,-10 4 1-15,-11 3-1 16,-5 0 0-16,0 0 2 16,0 0 0-16,0 0-1 15,-3 0-1-15,-8 5 0 16,-2 2-1-16,4 0-4 15,0 2-6-15,0-4-11 0,-3-3-38 16,4-2-112-16</inkml:trace>
  <inkml:trace contextRef="#ctx0" brushRef="#br0" timeOffset="1853.3425">1824 13401 1816 0,'0'0'59'0,"0"0"-29"16,0 0-8-16,0 0-3 16,0 0-7-16,0 0 0 15,-63-21-9-15,63 21-1 0,11 0-2 16,24 7 0-16,21 5 0 15,15 2 2-15,5 1-1 16,5 2-1-16,-11 0 0 16,-6 9-1-16,-13 1 2 15,-20 9-1-15,-22 10 0 16,-9 15 0-16,-39 10 1 16,-28 5 0-16,-16 5 0 15,-13-2-1-15,-4-4 0 16,9-7-8-16,17-16-19 15,24-22-115-15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22T05:07:56.7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930 9263 1845 0,'0'0'34'0,"0"0"-5"15,0 0-6-15,0 0-4 16,0 0-7-16,0 0-6 15,0 0-5-15,-7 0 0 16,31-5-1-16,13 1 3 16,18-3 0-16,11 3-3 15,7-2 1-15,3 1-1 16,-3 5 0-16,-3-5 0 16,-10 3 0-16,-5 0 0 15,-13-1 0-15,-8 1 0 16,-10-1-1-16,-9 1 1 0,-6 2-1 15,-8-2 2 1,-1 2-1-16,2 0 0 0,-2 0 1 16,0 0-1-16,0 0 0 15,0 0-1-15,0 0-2 16,0 0-5-16,0 0-3 16,0 0-6-16,0 0-28 15,-6 0-40-15,-4 0-574 16</inkml:trace>
  <inkml:trace contextRef="#ctx0" brushRef="#br0" timeOffset="388.4058">1409 9000 1596 0,'0'0'239'0,"0"0"-208"16,0 0 6-16,0 0-7 15,0 0-16-15,0 0-7 16,-19-6-5-16,19 6-2 16,16 0-2-16,13 0 2 15,9 1 1-15,1 8 0 0,0 1-1 16,-3 1 0-1,-3 4 0-15,-5 3 0 0,-7 2 0 16,-6 4-1-16,-8 6 0 16,-7 9-1-16,0 5 1 15,-24 5 1-15,-9 0 1 16,-8 1-1-16,-1-8 1 16,6-4 0-16,9-7-1 15,15-6-2-15,12-2-13 16,0-10-34-16,26-8-84 15</inkml:trace>
  <inkml:trace contextRef="#ctx0" brushRef="#br0" timeOffset="1816.2104">6464 2908 1811 0,'0'0'54'16,"0"0"-33"-16,0 0 4 16,0 0-2-16,0 0-7 15,0 0-7-15,0 0-5 16,-1-10 0-16,1 10-4 16,0 0 0-16,0 9-2 15,0 15 2-15,0 17 0 0,0 5 1 16,4 10 0-16,2 2 0 15,0 5-1 1,1-4 0-16,1 0 0 16,-5-5 0-16,0-5 0 0,0-2 0 15,0-8 0-15,-3-4 0 16,0-4 0-16,6-4 0 16,-5-6 0-16,2-2 0 15,0-4 0-15,0-6 0 16,-1-2-1-16,-1-7-3 15,1 0-2-15,-1 0-1 16,-1 0-2-16,0 0-6 16,0 0-23-16,0 0-39 15,0 0-243-15</inkml:trace>
  <inkml:trace contextRef="#ctx0" brushRef="#br0" timeOffset="2191.9858">6239 3489 1247 0,'0'0'601'16,"0"0"-592"-16,0 0-9 0,0 0 0 15,0 0 2-15,0 0 11 16,68 82-6-16,-35-48-2 16,0-1-2-16,-3 1-2 15,4-2 0-15,-2-6-1 16,-4-7 4-16,0-5 4 16,-10-10 3-16,2-4-3 15,-1-4 0-15,3-22 4 16,2-7-5-16,2-11-2 15,-1-7-1-15,-1-2-2 16,1-1-2-16,2 8 0 16,4 9-9-16,2 7-23 15,-3 5-105-15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22T05:10:22.4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787 6391 1822 0,'0'0'44'15,"0"0"-25"-15,0 0-7 16,0 0-2-16,0 0-5 16,0 0-2-16,0 0-2 15,96 9 5-15,-26-9 2 16,10 0-4-16,7 0-3 16,1 0 0-16,-3 0 1 0,-9 0-1 15,-6 0-1-15,-12 0 2 16,-12 0-2-16,-10 0 0 15,-12 0 0-15,-10 0 2 16,-8 0-1-16,-2 0-1 16,-3 0 2-16,-1 0-1 15,0 0-1-15,0 0 1 16,0 0-1-16,0 0 0 16,0-1-8-16,-1-11-17 15,-9 0-41-15,-4-2-75 16</inkml:trace>
  <inkml:trace contextRef="#ctx0" brushRef="#br0" timeOffset="314.005">1348 6116 1800 0,'0'0'38'16,"0"0"-6"-16,0 0 0 15,0 0-8-15,0 0-12 16,0 0-7-16,-18-3-3 16,24 3-2-16,19 7 0 15,11 10 0-15,13 3 1 16,2 4 0-16,0 2 0 16,-2 4-1-16,-13 4 0 15,-8 4 0-15,-10 3 0 0,-11 3 0 16,-7 4 0-16,-7 1 0 15,-24 2 1-15,-14 2-1 16,-10-2 0-16,-2-3-5 16,1-4-39-16,14-15-322 15</inkml:trace>
  <inkml:trace contextRef="#ctx0" brushRef="#br0" timeOffset="1243.6398">902 13041 1789 0,'0'0'26'15,"0"0"-7"-15,0 0 18 0,0 0 1 16,0 0-15-16,0 0-10 15,-71 24-6-15,69-22-2 16,2-2 1-16,0 0-4 16,0 3-2-16,15 0 0 15,21 3 0-15,19-1 0 16,12-2 0-16,13-3 0 16,4 0 0-16,1-11 1 15,-6 0-1-15,-7 1 0 16,-17 5 0-16,-15 1 0 15,-11 4 0-15,-12 0 0 16,-9 0 0-16,-2 0-1 16,-6 0-3-16,0 0 1 15,0 0 0-15,0 0-1 0,0 0-4 16,0 0 0-16,-11 0-1 16,-8 0-27-16,-2-10-36 15,-3-2-375-15</inkml:trace>
  <inkml:trace contextRef="#ctx0" brushRef="#br0" timeOffset="1550.7349">1233 12857 1807 0,'0'0'54'0,"0"0"-31"16,0 0-7-16,0 0-1 15,0 0-7-15,0 0-5 16,17 0-3-16,14 4 0 16,18 6 3-16,-1 2 1 15,4 2-2-15,-3 5-2 16,-7 2 0-16,-3 5 1 16,-9 6-1-16,-14 6 0 15,-10 5 1-15,-6 6 1 16,-3-2 0-16,-18 0 0 15,-7-5-1-15,7-6-1 16,0-4-3-16,12-14-10 16,6-15-58-16</inkml:trace>
  <inkml:trace contextRef="#ctx0" brushRef="#br0" timeOffset="2655.1219">4823 2490 1734 0,'0'0'54'15,"0"0"-25"-15,0 0-1 16,0 0 2-16,0 0-7 16,0 0-6-16,0 0-8 15,0-6-3-15,0 6-1 16,0 0-4-16,0 17 0 15,0 9 0-15,0 11 1 16,5 8-1-16,-2 6 0 16,3 5 1-16,1 4-1 15,-1-4-1-15,-1 0 1 16,-2-3-1-16,0-6 0 16,0-4 0-16,-2-11 0 0,2-8 0 15,-1-10-2-15,-1-5-1 16,-1-6-6-16,3-3-20 15,-3 0-24-15,0-9 0 16</inkml:trace>
  <inkml:trace contextRef="#ctx0" brushRef="#br0" timeOffset="2976.9737">4709 2924 1804 0,'0'0'11'0,"0"0"-10"15,0 0-1-15,0 0 28 16,52 104-13-16,-24-58-4 16,2 3-2-16,0-7-6 15,-2-7-1-15,-5-9 3 16,-4-10 2-16,-3-6 6 15,-2-8-2-15,-4-2-3 16,5-8 1-16,7-19 2 16,1-13-6-16,2-12-3 0,-1-8-1 15,3-2-1-15,-2 3 0 16,8 11-10-16,3 13-38 16,-3 11-158-16</inkml:trace>
  <inkml:trace contextRef="#ctx0" brushRef="#br0" timeOffset="3909.2362">13658 2296 1839 0,'0'0'43'0,"0"0"-33"15,0 0-2-15,0 0 7 16,0 0-8-16,0 0-7 15,0 0 0-15,0 81 1 16,0-35 2-16,0 6-1 16,0 4 0-16,3 3 1 15,5 2-2-15,0-5 0 16,-3-8-1-16,-2-7 0 16,-2-12 1-16,-1-8-1 15,0-8 1-15,0-2-1 16,0-6 0-16,0 0-3 15,0-5-17-15,0 0-22 0,-1-2-39 16</inkml:trace>
  <inkml:trace contextRef="#ctx0" brushRef="#br0" timeOffset="4277.2936">13415 2730 1822 0,'0'0'9'16,"0"0"-5"-1,0 0-4-15,0 0 18 0,64 80 2 16,-36-44-5-16,2 3 1 15,0 4-4-15,0-1-3 16,-5-3-5-16,0-6-3 16,-5-11 1-16,-2-7 3 15,-6-10-2-15,-2-5 2 16,2 0 2-16,3-17 2 16,8-16 1-16,2-16-4 15,5-14-4-15,2-13-2 16,13-8-2-16,11-7-12 0,10 2-27 15,5 8-376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2C42-193C-44F6-A905-8DF3F57294C6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F277-A5B2-45AE-A8AC-A46FE0D3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0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2C42-193C-44F6-A905-8DF3F57294C6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F277-A5B2-45AE-A8AC-A46FE0D3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9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2C42-193C-44F6-A905-8DF3F57294C6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F277-A5B2-45AE-A8AC-A46FE0D3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3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2C42-193C-44F6-A905-8DF3F57294C6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F277-A5B2-45AE-A8AC-A46FE0D3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2C42-193C-44F6-A905-8DF3F57294C6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F277-A5B2-45AE-A8AC-A46FE0D3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4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2C42-193C-44F6-A905-8DF3F57294C6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F277-A5B2-45AE-A8AC-A46FE0D3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6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2C42-193C-44F6-A905-8DF3F57294C6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F277-A5B2-45AE-A8AC-A46FE0D3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4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2C42-193C-44F6-A905-8DF3F57294C6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F277-A5B2-45AE-A8AC-A46FE0D3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8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2C42-193C-44F6-A905-8DF3F57294C6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F277-A5B2-45AE-A8AC-A46FE0D3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5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2C42-193C-44F6-A905-8DF3F57294C6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F277-A5B2-45AE-A8AC-A46FE0D3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4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2C42-193C-44F6-A905-8DF3F57294C6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F277-A5B2-45AE-A8AC-A46FE0D3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5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52C42-193C-44F6-A905-8DF3F57294C6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DF277-A5B2-45AE-A8AC-A46FE0D3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0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customXml" Target="../ink/ink1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customXml" Target="../ink/ink2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customXml" Target="../ink/ink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customXml" Target="../ink/ink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customXml" Target="../ink/ink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customXml" Target="../ink/ink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customXml" Target="../ink/ink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16.emf"/><Relationship Id="rId18" Type="http://schemas.openxmlformats.org/officeDocument/2006/relationships/customXml" Target="../ink/ink18.xml"/><Relationship Id="rId26" Type="http://schemas.openxmlformats.org/officeDocument/2006/relationships/customXml" Target="../ink/ink22.xml"/><Relationship Id="rId3" Type="http://schemas.openxmlformats.org/officeDocument/2006/relationships/image" Target="../media/image1.emf"/><Relationship Id="rId21" Type="http://schemas.openxmlformats.org/officeDocument/2006/relationships/image" Target="../media/image20.emf"/><Relationship Id="rId34" Type="http://schemas.openxmlformats.org/officeDocument/2006/relationships/customXml" Target="../ink/ink26.xml"/><Relationship Id="rId7" Type="http://schemas.openxmlformats.org/officeDocument/2006/relationships/image" Target="../media/image3.emf"/><Relationship Id="rId12" Type="http://schemas.openxmlformats.org/officeDocument/2006/relationships/customXml" Target="../ink/ink15.xml"/><Relationship Id="rId17" Type="http://schemas.openxmlformats.org/officeDocument/2006/relationships/image" Target="../media/image18.emf"/><Relationship Id="rId25" Type="http://schemas.openxmlformats.org/officeDocument/2006/relationships/image" Target="../media/image22.emf"/><Relationship Id="rId33" Type="http://schemas.openxmlformats.org/officeDocument/2006/relationships/image" Target="../media/image26.emf"/><Relationship Id="rId2" Type="http://schemas.openxmlformats.org/officeDocument/2006/relationships/customXml" Target="../ink/ink10.xml"/><Relationship Id="rId16" Type="http://schemas.openxmlformats.org/officeDocument/2006/relationships/customXml" Target="../ink/ink17.xml"/><Relationship Id="rId20" Type="http://schemas.openxmlformats.org/officeDocument/2006/relationships/customXml" Target="../ink/ink19.xml"/><Relationship Id="rId29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1" Type="http://schemas.openxmlformats.org/officeDocument/2006/relationships/image" Target="../media/image5.emf"/><Relationship Id="rId24" Type="http://schemas.openxmlformats.org/officeDocument/2006/relationships/customXml" Target="../ink/ink21.xml"/><Relationship Id="rId32" Type="http://schemas.openxmlformats.org/officeDocument/2006/relationships/customXml" Target="../ink/ink25.xml"/><Relationship Id="rId37" Type="http://schemas.openxmlformats.org/officeDocument/2006/relationships/image" Target="../media/image28.emf"/><Relationship Id="rId5" Type="http://schemas.openxmlformats.org/officeDocument/2006/relationships/image" Target="../media/image2.emf"/><Relationship Id="rId15" Type="http://schemas.openxmlformats.org/officeDocument/2006/relationships/image" Target="../media/image17.emf"/><Relationship Id="rId23" Type="http://schemas.openxmlformats.org/officeDocument/2006/relationships/image" Target="../media/image21.emf"/><Relationship Id="rId28" Type="http://schemas.openxmlformats.org/officeDocument/2006/relationships/customXml" Target="../ink/ink23.xml"/><Relationship Id="rId36" Type="http://schemas.openxmlformats.org/officeDocument/2006/relationships/customXml" Target="../ink/ink27.xml"/><Relationship Id="rId10" Type="http://schemas.openxmlformats.org/officeDocument/2006/relationships/customXml" Target="../ink/ink14.xml"/><Relationship Id="rId19" Type="http://schemas.openxmlformats.org/officeDocument/2006/relationships/image" Target="../media/image19.emf"/><Relationship Id="rId31" Type="http://schemas.openxmlformats.org/officeDocument/2006/relationships/image" Target="../media/image25.emf"/><Relationship Id="rId4" Type="http://schemas.openxmlformats.org/officeDocument/2006/relationships/customXml" Target="../ink/ink11.xml"/><Relationship Id="rId9" Type="http://schemas.openxmlformats.org/officeDocument/2006/relationships/image" Target="../media/image4.emf"/><Relationship Id="rId14" Type="http://schemas.openxmlformats.org/officeDocument/2006/relationships/customXml" Target="../ink/ink16.xml"/><Relationship Id="rId22" Type="http://schemas.openxmlformats.org/officeDocument/2006/relationships/customXml" Target="../ink/ink20.xml"/><Relationship Id="rId27" Type="http://schemas.openxmlformats.org/officeDocument/2006/relationships/image" Target="../media/image23.emf"/><Relationship Id="rId30" Type="http://schemas.openxmlformats.org/officeDocument/2006/relationships/customXml" Target="../ink/ink24.xml"/><Relationship Id="rId35" Type="http://schemas.openxmlformats.org/officeDocument/2006/relationships/image" Target="../media/image27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5" Type="http://schemas.openxmlformats.org/officeDocument/2006/relationships/image" Target="../media/image63.emf"/><Relationship Id="rId4" Type="http://schemas.openxmlformats.org/officeDocument/2006/relationships/customXml" Target="../ink/ink2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emf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33.emf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5" Type="http://schemas.openxmlformats.org/officeDocument/2006/relationships/image" Target="../media/image6.emf"/><Relationship Id="rId4" Type="http://schemas.openxmlformats.org/officeDocument/2006/relationships/customXml" Target="../ink/ink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386030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Types of Logical Expressions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1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f(A,B,C)=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 smtClean="0"/>
                  <a:t>B+ ABC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→This is not a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CANONICAL</a:t>
                </a:r>
                <a:r>
                  <a:rPr lang="en-US" dirty="0" smtClean="0"/>
                  <a:t> form of SOP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→Variable B &amp; C / their complements missing in the first term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→Variable C / its complement is missing in the second term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→</a:t>
                </a:r>
                <a:r>
                  <a:rPr lang="en-US" dirty="0" smtClean="0">
                    <a:solidFill>
                      <a:srgbClr val="92D050"/>
                    </a:solidFill>
                  </a:rPr>
                  <a:t>Such a function is called </a:t>
                </a:r>
                <a:r>
                  <a:rPr lang="en-US" b="1" dirty="0" smtClean="0">
                    <a:solidFill>
                      <a:srgbClr val="92D050"/>
                    </a:solidFill>
                  </a:rPr>
                  <a:t>MINIMAL</a:t>
                </a:r>
                <a:r>
                  <a:rPr lang="en-US" dirty="0" smtClean="0">
                    <a:solidFill>
                      <a:srgbClr val="92D050"/>
                    </a:solidFill>
                  </a:rPr>
                  <a:t> SOP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74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POS form of Logical Expression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3 layer function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→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Literals</a:t>
                </a:r>
                <a:r>
                  <a:rPr lang="en-US" dirty="0" smtClean="0"/>
                  <a:t> and their complements such as A,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B,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 smtClean="0"/>
                  <a:t>etc</a:t>
                </a:r>
                <a:r>
                  <a:rPr lang="en-US" dirty="0" smtClean="0"/>
                  <a:t> on the 0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 level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→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OR</a:t>
                </a:r>
                <a:r>
                  <a:rPr lang="en-US" dirty="0" smtClean="0"/>
                  <a:t> operation at the 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level  (Sum term)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→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AND</a:t>
                </a:r>
                <a:r>
                  <a:rPr lang="en-US" dirty="0" smtClean="0"/>
                  <a:t> operation at the 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level (Outermost layer)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26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05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5564"/>
                <a:ext cx="10515600" cy="461139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f(A,B,C)=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(A </a:t>
                </a:r>
                <a:r>
                  <a:rPr lang="en-US" dirty="0">
                    <a:solidFill>
                      <a:schemeClr val="tx1"/>
                    </a:solidFill>
                  </a:rPr>
                  <a:t>+ B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)*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(A </a:t>
                </a:r>
                <a:r>
                  <a:rPr lang="en-US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+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C)*(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+ B + C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)*(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+</a:t>
                </a:r>
                <a14:m>
                  <m:oMath xmlns:m="http://schemas.openxmlformats.org/officeDocument/2006/math">
                    <m:r>
                      <a:rPr lang="en-US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+ 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→ There are 4 sum terms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AND</a:t>
                </a:r>
                <a:r>
                  <a:rPr lang="en-US" dirty="0" err="1" smtClean="0"/>
                  <a:t>ed</a:t>
                </a:r>
                <a:r>
                  <a:rPr lang="en-US" dirty="0" smtClean="0"/>
                  <a:t> up in the outermost layer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→ Each sum term is called a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MAXTERM </a:t>
                </a:r>
                <a:r>
                  <a:rPr lang="en-US" dirty="0" smtClean="0"/>
                  <a:t>in an POS equation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→ Such an equation is called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CANONICAL</a:t>
                </a:r>
                <a:r>
                  <a:rPr lang="en-US" dirty="0" smtClean="0"/>
                  <a:t> POS (complete form)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→ That means each sum term contains all the variables of the function</a:t>
                </a:r>
              </a:p>
              <a:p>
                <a:pPr marL="0" indent="0">
                  <a:buNone/>
                </a:pPr>
                <a:endParaRPr lang="en-US" b="1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5564"/>
                <a:ext cx="10515600" cy="4611398"/>
              </a:xfrm>
              <a:blipFill>
                <a:blip r:embed="rId2"/>
                <a:stretch>
                  <a:fillRect l="-1043" t="-2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933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53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Relation between Truth table and POS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92932817"/>
                  </p:ext>
                </p:extLst>
              </p:nvPr>
            </p:nvGraphicFramePr>
            <p:xfrm>
              <a:off x="838200" y="1039813"/>
              <a:ext cx="7511142" cy="51254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1857">
                      <a:extLst>
                        <a:ext uri="{9D8B030D-6E8A-4147-A177-3AD203B41FA5}">
                          <a16:colId xmlns:a16="http://schemas.microsoft.com/office/drawing/2014/main" val="547982304"/>
                        </a:ext>
                      </a:extLst>
                    </a:gridCol>
                    <a:gridCol w="1251857">
                      <a:extLst>
                        <a:ext uri="{9D8B030D-6E8A-4147-A177-3AD203B41FA5}">
                          <a16:colId xmlns:a16="http://schemas.microsoft.com/office/drawing/2014/main" val="3571865899"/>
                        </a:ext>
                      </a:extLst>
                    </a:gridCol>
                    <a:gridCol w="1251857">
                      <a:extLst>
                        <a:ext uri="{9D8B030D-6E8A-4147-A177-3AD203B41FA5}">
                          <a16:colId xmlns:a16="http://schemas.microsoft.com/office/drawing/2014/main" val="3604235368"/>
                        </a:ext>
                      </a:extLst>
                    </a:gridCol>
                    <a:gridCol w="1251857">
                      <a:extLst>
                        <a:ext uri="{9D8B030D-6E8A-4147-A177-3AD203B41FA5}">
                          <a16:colId xmlns:a16="http://schemas.microsoft.com/office/drawing/2014/main" val="661974539"/>
                        </a:ext>
                      </a:extLst>
                    </a:gridCol>
                    <a:gridCol w="1251857">
                      <a:extLst>
                        <a:ext uri="{9D8B030D-6E8A-4147-A177-3AD203B41FA5}">
                          <a16:colId xmlns:a16="http://schemas.microsoft.com/office/drawing/2014/main" val="354737756"/>
                        </a:ext>
                      </a:extLst>
                    </a:gridCol>
                    <a:gridCol w="1251857">
                      <a:extLst>
                        <a:ext uri="{9D8B030D-6E8A-4147-A177-3AD203B41FA5}">
                          <a16:colId xmlns:a16="http://schemas.microsoft.com/office/drawing/2014/main" val="2095614194"/>
                        </a:ext>
                      </a:extLst>
                    </a:gridCol>
                  </a:tblGrid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f(A,B,C)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chemeClr val="tx1"/>
                              </a:solidFill>
                            </a:rPr>
                            <a:t>Sum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Term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chemeClr val="tx1"/>
                              </a:solidFill>
                            </a:rPr>
                            <a:t>Maxterm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7071154"/>
                      </a:ext>
                    </a:extLst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 + B + 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tx1"/>
                              </a:solidFill>
                            </a:rPr>
                            <a:t>M0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420859276"/>
                      </a:ext>
                    </a:extLst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 + B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𝐂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M1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962737311"/>
                      </a:ext>
                    </a:extLst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 +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𝐁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 C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M2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144866502"/>
                      </a:ext>
                    </a:extLst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B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0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8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0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 b="0" i="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C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tx1"/>
                              </a:solidFill>
                            </a:rPr>
                            <a:t>M3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86397340"/>
                      </a:ext>
                    </a:extLst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𝐀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 B + </a:t>
                          </a:r>
                          <a:r>
                            <a:rPr lang="en-US" sz="1800" b="1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 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M4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667360193"/>
                      </a:ext>
                    </a:extLst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A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 B +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0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8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C</m:t>
                                  </m:r>
                                </m:e>
                              </m:acc>
                            </m:oMath>
                          </a14:m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tx1"/>
                              </a:solidFill>
                            </a:rPr>
                            <a:t>M5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107316855"/>
                      </a:ext>
                    </a:extLst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𝐀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kern="12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800" b="1" i="1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𝐁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 C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M6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03628497"/>
                      </a:ext>
                    </a:extLst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A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B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C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tx1"/>
                              </a:solidFill>
                            </a:rPr>
                            <a:t>M7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441148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92932817"/>
                  </p:ext>
                </p:extLst>
              </p:nvPr>
            </p:nvGraphicFramePr>
            <p:xfrm>
              <a:off x="838200" y="1039813"/>
              <a:ext cx="7511142" cy="51254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1857">
                      <a:extLst>
                        <a:ext uri="{9D8B030D-6E8A-4147-A177-3AD203B41FA5}">
                          <a16:colId xmlns:a16="http://schemas.microsoft.com/office/drawing/2014/main" val="547982304"/>
                        </a:ext>
                      </a:extLst>
                    </a:gridCol>
                    <a:gridCol w="1251857">
                      <a:extLst>
                        <a:ext uri="{9D8B030D-6E8A-4147-A177-3AD203B41FA5}">
                          <a16:colId xmlns:a16="http://schemas.microsoft.com/office/drawing/2014/main" val="3571865899"/>
                        </a:ext>
                      </a:extLst>
                    </a:gridCol>
                    <a:gridCol w="1251857">
                      <a:extLst>
                        <a:ext uri="{9D8B030D-6E8A-4147-A177-3AD203B41FA5}">
                          <a16:colId xmlns:a16="http://schemas.microsoft.com/office/drawing/2014/main" val="3604235368"/>
                        </a:ext>
                      </a:extLst>
                    </a:gridCol>
                    <a:gridCol w="1251857">
                      <a:extLst>
                        <a:ext uri="{9D8B030D-6E8A-4147-A177-3AD203B41FA5}">
                          <a16:colId xmlns:a16="http://schemas.microsoft.com/office/drawing/2014/main" val="661974539"/>
                        </a:ext>
                      </a:extLst>
                    </a:gridCol>
                    <a:gridCol w="1251857">
                      <a:extLst>
                        <a:ext uri="{9D8B030D-6E8A-4147-A177-3AD203B41FA5}">
                          <a16:colId xmlns:a16="http://schemas.microsoft.com/office/drawing/2014/main" val="354737756"/>
                        </a:ext>
                      </a:extLst>
                    </a:gridCol>
                    <a:gridCol w="1251857">
                      <a:extLst>
                        <a:ext uri="{9D8B030D-6E8A-4147-A177-3AD203B41FA5}">
                          <a16:colId xmlns:a16="http://schemas.microsoft.com/office/drawing/2014/main" val="2095614194"/>
                        </a:ext>
                      </a:extLst>
                    </a:gridCol>
                  </a:tblGrid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f(A,B,C)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chemeClr val="tx1"/>
                              </a:solidFill>
                            </a:rPr>
                            <a:t>Sum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Term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chemeClr val="tx1"/>
                              </a:solidFill>
                            </a:rPr>
                            <a:t>Maxterm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7071154"/>
                      </a:ext>
                    </a:extLst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 + B + 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tx1"/>
                              </a:solidFill>
                            </a:rPr>
                            <a:t>M0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420859276"/>
                      </a:ext>
                    </a:extLst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99515" t="-200000" r="-101456" b="-5989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M1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962737311"/>
                      </a:ext>
                    </a:extLst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99515" t="-303226" r="-101456" b="-5053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M2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144866502"/>
                      </a:ext>
                    </a:extLst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99515" t="-398936" r="-10145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tx1"/>
                              </a:solidFill>
                            </a:rPr>
                            <a:t>M3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86397340"/>
                      </a:ext>
                    </a:extLst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99515" t="-504301" r="-101456" b="-3043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M4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667360193"/>
                      </a:ext>
                    </a:extLst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99515" t="-597872" r="-101456" b="-20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tx1"/>
                              </a:solidFill>
                            </a:rPr>
                            <a:t>M5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107316855"/>
                      </a:ext>
                    </a:extLst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99515" t="-705376" r="-101456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M6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03628497"/>
                      </a:ext>
                    </a:extLst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99515" t="-796809" r="-101456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tx1"/>
                              </a:solidFill>
                            </a:rPr>
                            <a:t>M7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441148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569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equation can be written as..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f(A,B,C)= (A + B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dirty="0"/>
                  <a:t> )* (A 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dirty="0"/>
                  <a:t> + C)*(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/>
                  <a:t> + B + C )*(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/>
                  <a:t> +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dirty="0"/>
                  <a:t> + C)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= </a:t>
                </a:r>
                <a:r>
                  <a:rPr lang="en-US" dirty="0"/>
                  <a:t>M</a:t>
                </a:r>
                <a:r>
                  <a:rPr lang="en-US" baseline="-25000" dirty="0" smtClean="0"/>
                  <a:t>1 ­</a:t>
                </a:r>
                <a:r>
                  <a:rPr lang="en-US" dirty="0" smtClean="0"/>
                  <a:t>* M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*M</a:t>
                </a:r>
                <a:r>
                  <a:rPr lang="en-US" baseline="-25000" dirty="0" smtClean="0"/>
                  <a:t>4</a:t>
                </a:r>
                <a:r>
                  <a:rPr lang="en-US" dirty="0"/>
                  <a:t> *</a:t>
                </a:r>
                <a:r>
                  <a:rPr lang="en-US" baseline="-25000" dirty="0" smtClean="0"/>
                  <a:t>  ­</a:t>
                </a:r>
                <a:r>
                  <a:rPr lang="en-US" dirty="0" smtClean="0"/>
                  <a:t>M</a:t>
                </a:r>
                <a:r>
                  <a:rPr lang="en-US" baseline="-25000" dirty="0" smtClean="0"/>
                  <a:t>6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=∏M(1,2,4,6)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* Pickup the rows whose function output is 0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870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NOTE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 01 and </a:t>
            </a:r>
            <a:r>
              <a:rPr lang="en-US" dirty="0"/>
              <a:t>Example </a:t>
            </a:r>
            <a:r>
              <a:rPr lang="en-US" dirty="0" smtClean="0"/>
              <a:t>05 are representing the same function.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 01→Function in SOP form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 05→Same function in POS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4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Simplification of Boolean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→Minimal SOP is preferred over CANONICAL since hardware required is less in case of Minimal SOP</a:t>
            </a:r>
          </a:p>
          <a:p>
            <a:pPr marL="0" indent="0">
              <a:buNone/>
            </a:pPr>
            <a:r>
              <a:rPr lang="en-US" dirty="0" smtClean="0"/>
              <a:t>→This needs simplification of given CANONICAL expression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Method 01→ Using Boolean Algebraic Laws</a:t>
            </a:r>
          </a:p>
          <a:p>
            <a:pPr marL="0" indent="0">
              <a:buNone/>
            </a:pPr>
            <a:r>
              <a:rPr lang="en-US" dirty="0"/>
              <a:t>Method </a:t>
            </a:r>
            <a:r>
              <a:rPr lang="en-US" dirty="0" smtClean="0"/>
              <a:t>02→ Using a graphical method called K-Map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34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386030"/>
          </a:xfrm>
        </p:spPr>
        <p:txBody>
          <a:bodyPr/>
          <a:lstStyle/>
          <a:p>
            <a:r>
              <a:rPr lang="en-US" dirty="0" err="1" smtClean="0">
                <a:latin typeface="Arial Black" panose="020B0A04020102020204" pitchFamily="34" charset="0"/>
              </a:rPr>
              <a:t>Karnaugh</a:t>
            </a:r>
            <a:r>
              <a:rPr lang="en-US" dirty="0" smtClean="0">
                <a:latin typeface="Arial Black" panose="020B0A04020102020204" pitchFamily="34" charset="0"/>
              </a:rPr>
              <a:t>-Map</a:t>
            </a:r>
            <a:br>
              <a:rPr lang="en-US" dirty="0" smtClean="0">
                <a:latin typeface="Arial Black" panose="020B0A04020102020204" pitchFamily="34" charset="0"/>
              </a:rPr>
            </a:br>
            <a:r>
              <a:rPr lang="en-US" dirty="0" smtClean="0">
                <a:latin typeface="Arial Black" panose="020B0A04020102020204" pitchFamily="34" charset="0"/>
              </a:rPr>
              <a:t>(K-Map)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76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4073"/>
            <a:ext cx="10515600" cy="580289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→ K-Map is a Truth Table in 2 dimension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→ Function with n variable needs K-Map with 2</a:t>
            </a:r>
            <a:r>
              <a:rPr lang="en-US" baseline="30000" dirty="0" smtClean="0"/>
              <a:t>n </a:t>
            </a:r>
            <a:r>
              <a:rPr lang="en-US" dirty="0" smtClean="0"/>
              <a:t>cells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→ To simplify using K-Map, function should be in CANONICAL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Non-Canonical to Canonical conversion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200" b="1" dirty="0" smtClean="0"/>
              <a:t>Example 06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245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f(A,B,C</a:t>
                </a:r>
                <a:r>
                  <a:rPr lang="en-US" dirty="0"/>
                  <a:t>)=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/>
                  <a:t>B+ </a:t>
                </a:r>
                <a:r>
                  <a:rPr lang="en-US" dirty="0" smtClean="0"/>
                  <a:t>ABC </a:t>
                </a:r>
              </a:p>
              <a:p>
                <a:pPr marL="0" indent="0">
                  <a:buNone/>
                </a:pPr>
                <a:r>
                  <a:rPr lang="en-US" dirty="0" smtClean="0"/>
                  <a:t>→In the first product term, literal B &amp; C are missing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→To compensate, multiply first term with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dirty="0" smtClean="0"/>
                  <a:t>) and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→In the </a:t>
                </a:r>
                <a:r>
                  <a:rPr lang="en-US" dirty="0" smtClean="0"/>
                  <a:t>second </a:t>
                </a:r>
                <a:r>
                  <a:rPr lang="en-US" dirty="0"/>
                  <a:t>product term, literal </a:t>
                </a:r>
                <a:r>
                  <a:rPr lang="en-US" dirty="0" smtClean="0"/>
                  <a:t> </a:t>
                </a:r>
                <a:r>
                  <a:rPr lang="en-US" dirty="0"/>
                  <a:t>C </a:t>
                </a:r>
                <a:r>
                  <a:rPr lang="en-US" dirty="0" smtClean="0"/>
                  <a:t>is </a:t>
                </a:r>
                <a:r>
                  <a:rPr lang="en-US" dirty="0"/>
                  <a:t>missing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→</a:t>
                </a:r>
                <a:r>
                  <a:rPr lang="en-US" dirty="0"/>
                  <a:t>To compensate, </a:t>
                </a:r>
                <a:r>
                  <a:rPr lang="en-US" dirty="0" smtClean="0"/>
                  <a:t>multiply second </a:t>
                </a:r>
                <a:r>
                  <a:rPr lang="en-US" dirty="0"/>
                  <a:t>term with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24557"/>
              </a:xfrm>
              <a:blipFill>
                <a:blip r:embed="rId2"/>
                <a:stretch>
                  <a:fillRect l="-1217" t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73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7309"/>
            <a:ext cx="10515600" cy="553965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Sum of Products form </a:t>
            </a:r>
            <a:r>
              <a:rPr lang="en-US" b="1" dirty="0" smtClean="0"/>
              <a:t>(SOP)</a:t>
            </a:r>
          </a:p>
          <a:p>
            <a:pPr marL="0" indent="0">
              <a:buNone/>
            </a:pPr>
            <a:r>
              <a:rPr lang="en-US" b="1" dirty="0" smtClean="0"/>
              <a:t>  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  Product of Sum form</a:t>
            </a:r>
            <a:r>
              <a:rPr lang="en-US" b="1" dirty="0" smtClean="0"/>
              <a:t>(POS)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971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87927"/>
                <a:ext cx="10515600" cy="578903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⸫ </a:t>
                </a:r>
                <a:r>
                  <a:rPr lang="en-US" dirty="0"/>
                  <a:t>f(A,B,C)=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/>
                  <a:t>B </a:t>
                </a:r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  <a:r>
                  <a:rPr lang="en-US" dirty="0"/>
                  <a:t> + ABC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/>
                  <a:t>B </a:t>
                </a:r>
                <a:r>
                  <a:rPr lang="en-US" dirty="0" smtClean="0"/>
                  <a:t>C+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C+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/>
                  <a:t>B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/>
                  <a:t>B </a:t>
                </a:r>
                <a:r>
                  <a:rPr lang="en-US" dirty="0" smtClean="0"/>
                  <a:t>C+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/>
                  <a:t>B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dirty="0" smtClean="0"/>
                  <a:t>+</a:t>
                </a:r>
                <a:r>
                  <a:rPr lang="en-US" dirty="0"/>
                  <a:t>ABC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Remove the redundant terms     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f(A,B,C</a:t>
                </a:r>
                <a:r>
                  <a:rPr lang="en-US" dirty="0"/>
                  <a:t>)</a:t>
                </a:r>
                <a:r>
                  <a:rPr lang="en-US" dirty="0" smtClean="0"/>
                  <a:t> 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/>
                  <a:t>B C+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C+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/>
                  <a:t>B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dirty="0"/>
                  <a:t>+ABC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87927"/>
                <a:ext cx="10515600" cy="5789036"/>
              </a:xfrm>
              <a:blipFill>
                <a:blip r:embed="rId2"/>
                <a:stretch>
                  <a:fillRect l="-1217" t="-20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79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K-Map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47083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Two </a:t>
            </a:r>
            <a:r>
              <a:rPr lang="en-US" dirty="0"/>
              <a:t>v</a:t>
            </a:r>
            <a:r>
              <a:rPr lang="en-US" dirty="0" smtClean="0"/>
              <a:t>ariable K-Map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31740790"/>
                  </p:ext>
                </p:extLst>
              </p:nvPr>
            </p:nvGraphicFramePr>
            <p:xfrm>
              <a:off x="955965" y="2314815"/>
              <a:ext cx="4225635" cy="32380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2007026196"/>
                        </a:ext>
                      </a:extLst>
                    </a:gridCol>
                    <a:gridCol w="1094509">
                      <a:extLst>
                        <a:ext uri="{9D8B030D-6E8A-4147-A177-3AD203B41FA5}">
                          <a16:colId xmlns:a16="http://schemas.microsoft.com/office/drawing/2014/main" val="348621848"/>
                        </a:ext>
                      </a:extLst>
                    </a:gridCol>
                    <a:gridCol w="2064326">
                      <a:extLst>
                        <a:ext uri="{9D8B030D-6E8A-4147-A177-3AD203B41FA5}">
                          <a16:colId xmlns:a16="http://schemas.microsoft.com/office/drawing/2014/main" val="3982789291"/>
                        </a:ext>
                      </a:extLst>
                    </a:gridCol>
                  </a:tblGrid>
                  <a:tr h="6476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SOP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8603181"/>
                      </a:ext>
                    </a:extLst>
                  </a:tr>
                  <a:tr h="6476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8318085"/>
                      </a:ext>
                    </a:extLst>
                  </a:tr>
                  <a:tr h="6476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A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32280256"/>
                      </a:ext>
                    </a:extLst>
                  </a:tr>
                  <a:tr h="6476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B</m:t>
                                  </m:r>
                                </m:e>
                              </m:acc>
                            </m:oMath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97490093"/>
                      </a:ext>
                    </a:extLst>
                  </a:tr>
                  <a:tr h="6476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AB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3975169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31740790"/>
                  </p:ext>
                </p:extLst>
              </p:nvPr>
            </p:nvGraphicFramePr>
            <p:xfrm>
              <a:off x="955965" y="2314815"/>
              <a:ext cx="4225635" cy="32380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2007026196"/>
                        </a:ext>
                      </a:extLst>
                    </a:gridCol>
                    <a:gridCol w="1094509">
                      <a:extLst>
                        <a:ext uri="{9D8B030D-6E8A-4147-A177-3AD203B41FA5}">
                          <a16:colId xmlns:a16="http://schemas.microsoft.com/office/drawing/2014/main" val="348621848"/>
                        </a:ext>
                      </a:extLst>
                    </a:gridCol>
                    <a:gridCol w="2064326">
                      <a:extLst>
                        <a:ext uri="{9D8B030D-6E8A-4147-A177-3AD203B41FA5}">
                          <a16:colId xmlns:a16="http://schemas.microsoft.com/office/drawing/2014/main" val="3982789291"/>
                        </a:ext>
                      </a:extLst>
                    </a:gridCol>
                  </a:tblGrid>
                  <a:tr h="6476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SOP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8603181"/>
                      </a:ext>
                    </a:extLst>
                  </a:tr>
                  <a:tr h="6476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5015" t="-100000" r="-1475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318085"/>
                      </a:ext>
                    </a:extLst>
                  </a:tr>
                  <a:tr h="6476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5015" t="-201887" r="-1475" b="-2028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2280256"/>
                      </a:ext>
                    </a:extLst>
                  </a:tr>
                  <a:tr h="6476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5015" t="-299065" r="-1475" b="-1009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490093"/>
                      </a:ext>
                    </a:extLst>
                  </a:tr>
                  <a:tr h="6476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AB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3975169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8485496"/>
                  </p:ext>
                </p:extLst>
              </p:nvPr>
            </p:nvGraphicFramePr>
            <p:xfrm>
              <a:off x="5867400" y="2314815"/>
              <a:ext cx="2639290" cy="202276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74963">
                      <a:extLst>
                        <a:ext uri="{9D8B030D-6E8A-4147-A177-3AD203B41FA5}">
                          <a16:colId xmlns:a16="http://schemas.microsoft.com/office/drawing/2014/main" val="2473875177"/>
                        </a:ext>
                      </a:extLst>
                    </a:gridCol>
                    <a:gridCol w="969818">
                      <a:extLst>
                        <a:ext uri="{9D8B030D-6E8A-4147-A177-3AD203B41FA5}">
                          <a16:colId xmlns:a16="http://schemas.microsoft.com/office/drawing/2014/main" val="528662351"/>
                        </a:ext>
                      </a:extLst>
                    </a:gridCol>
                    <a:gridCol w="1094509">
                      <a:extLst>
                        <a:ext uri="{9D8B030D-6E8A-4147-A177-3AD203B41FA5}">
                          <a16:colId xmlns:a16="http://schemas.microsoft.com/office/drawing/2014/main" val="1712311281"/>
                        </a:ext>
                      </a:extLst>
                    </a:gridCol>
                  </a:tblGrid>
                  <a:tr h="6742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 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3715133"/>
                      </a:ext>
                    </a:extLst>
                  </a:tr>
                  <a:tr h="67425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baseline="0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r>
                            <a:rPr lang="en-US" baseline="30000" dirty="0" smtClean="0"/>
                            <a:t>ST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1964926"/>
                      </a:ext>
                    </a:extLst>
                  </a:tr>
                  <a:tr h="6742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en-US" baseline="30000" dirty="0" smtClean="0"/>
                            <a:t>ND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en-US" baseline="30000" dirty="0" smtClean="0"/>
                            <a:t>RD</a:t>
                          </a:r>
                          <a:r>
                            <a:rPr lang="en-US" dirty="0" smtClean="0"/>
                            <a:t> CELL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409378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8485496"/>
                  </p:ext>
                </p:extLst>
              </p:nvPr>
            </p:nvGraphicFramePr>
            <p:xfrm>
              <a:off x="5867400" y="2314815"/>
              <a:ext cx="2639290" cy="202276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74963">
                      <a:extLst>
                        <a:ext uri="{9D8B030D-6E8A-4147-A177-3AD203B41FA5}">
                          <a16:colId xmlns:a16="http://schemas.microsoft.com/office/drawing/2014/main" val="2473875177"/>
                        </a:ext>
                      </a:extLst>
                    </a:gridCol>
                    <a:gridCol w="969818">
                      <a:extLst>
                        <a:ext uri="{9D8B030D-6E8A-4147-A177-3AD203B41FA5}">
                          <a16:colId xmlns:a16="http://schemas.microsoft.com/office/drawing/2014/main" val="528662351"/>
                        </a:ext>
                      </a:extLst>
                    </a:gridCol>
                    <a:gridCol w="1094509">
                      <a:extLst>
                        <a:ext uri="{9D8B030D-6E8A-4147-A177-3AD203B41FA5}">
                          <a16:colId xmlns:a16="http://schemas.microsoft.com/office/drawing/2014/main" val="1712311281"/>
                        </a:ext>
                      </a:extLst>
                    </a:gridCol>
                  </a:tblGrid>
                  <a:tr h="6742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 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377" t="-4505" r="-114465" b="-2090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3715133"/>
                      </a:ext>
                    </a:extLst>
                  </a:tr>
                  <a:tr h="6742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53" t="-104505" r="-358947" b="-1090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baseline="0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r>
                            <a:rPr lang="en-US" baseline="30000" dirty="0" smtClean="0"/>
                            <a:t>ST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1964926"/>
                      </a:ext>
                    </a:extLst>
                  </a:tr>
                  <a:tr h="6742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en-US" baseline="30000" dirty="0" smtClean="0"/>
                            <a:t>ND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en-US" baseline="30000" dirty="0" smtClean="0"/>
                            <a:t>RD</a:t>
                          </a:r>
                          <a:r>
                            <a:rPr lang="en-US" dirty="0" smtClean="0"/>
                            <a:t> CELL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4093788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4544291" y="3355010"/>
            <a:ext cx="243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360718" y="3383392"/>
            <a:ext cx="3713018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156364" y="3990780"/>
            <a:ext cx="2826327" cy="693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360718" y="4046969"/>
            <a:ext cx="3713018" cy="1205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475748"/>
              </p:ext>
            </p:extLst>
          </p:nvPr>
        </p:nvGraphicFramePr>
        <p:xfrm>
          <a:off x="9414159" y="2299855"/>
          <a:ext cx="2639290" cy="20227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4963">
                  <a:extLst>
                    <a:ext uri="{9D8B030D-6E8A-4147-A177-3AD203B41FA5}">
                      <a16:colId xmlns:a16="http://schemas.microsoft.com/office/drawing/2014/main" val="2142935219"/>
                    </a:ext>
                  </a:extLst>
                </a:gridCol>
                <a:gridCol w="969818">
                  <a:extLst>
                    <a:ext uri="{9D8B030D-6E8A-4147-A177-3AD203B41FA5}">
                      <a16:colId xmlns:a16="http://schemas.microsoft.com/office/drawing/2014/main" val="1998885566"/>
                    </a:ext>
                  </a:extLst>
                </a:gridCol>
                <a:gridCol w="1094509">
                  <a:extLst>
                    <a:ext uri="{9D8B030D-6E8A-4147-A177-3AD203B41FA5}">
                      <a16:colId xmlns:a16="http://schemas.microsoft.com/office/drawing/2014/main" val="2331392678"/>
                    </a:ext>
                  </a:extLst>
                </a:gridCol>
              </a:tblGrid>
              <a:tr h="6742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759367"/>
                  </a:ext>
                </a:extLst>
              </a:tr>
              <a:tr h="6742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CELL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CELL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129725"/>
                  </a:ext>
                </a:extLst>
              </a:tr>
              <a:tr h="6742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CELL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dirty="0" smtClean="0"/>
                        <a:t> CELL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432506"/>
                  </a:ext>
                </a:extLst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>
            <a:off x="8811491" y="3158836"/>
            <a:ext cx="429491" cy="37407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09600"/>
                <a:ext cx="10515600" cy="5971309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en-US" sz="5100" dirty="0" smtClean="0"/>
                  <a:t>→ 2 variable K-Map has 2</a:t>
                </a:r>
                <a:r>
                  <a:rPr lang="en-US" sz="5100" baseline="30000" dirty="0" smtClean="0"/>
                  <a:t>2</a:t>
                </a:r>
                <a:r>
                  <a:rPr lang="en-US" sz="5100" dirty="0" smtClean="0"/>
                  <a:t> number of cells</a:t>
                </a:r>
              </a:p>
              <a:p>
                <a:pPr marL="0" indent="0">
                  <a:buNone/>
                </a:pPr>
                <a:endParaRPr lang="en-US" sz="5100" dirty="0" smtClean="0"/>
              </a:p>
              <a:p>
                <a:pPr marL="0" indent="0">
                  <a:buNone/>
                </a:pPr>
                <a:r>
                  <a:rPr lang="en-US" sz="5100" dirty="0" smtClean="0"/>
                  <a:t>→ 0</a:t>
                </a:r>
                <a:r>
                  <a:rPr lang="en-US" sz="5100" baseline="30000" dirty="0" smtClean="0"/>
                  <a:t>th</a:t>
                </a:r>
                <a:r>
                  <a:rPr lang="en-US" sz="5100" dirty="0" smtClean="0"/>
                  <a:t> row of Truth Table corresponds to 0</a:t>
                </a:r>
                <a:r>
                  <a:rPr lang="en-US" sz="5100" baseline="30000" dirty="0" smtClean="0"/>
                  <a:t>th</a:t>
                </a:r>
                <a:r>
                  <a:rPr lang="en-US" sz="5100" dirty="0" smtClean="0"/>
                  <a:t> cell in K-Map</a:t>
                </a:r>
              </a:p>
              <a:p>
                <a:pPr marL="0" indent="0">
                  <a:buNone/>
                </a:pPr>
                <a:r>
                  <a:rPr lang="en-US" sz="5100" dirty="0" smtClean="0"/>
                  <a:t>→ 1</a:t>
                </a:r>
                <a:r>
                  <a:rPr lang="en-US" sz="5100" baseline="30000" dirty="0" smtClean="0"/>
                  <a:t>st</a:t>
                </a:r>
                <a:r>
                  <a:rPr lang="en-US" sz="5100" dirty="0" smtClean="0"/>
                  <a:t> </a:t>
                </a:r>
                <a:r>
                  <a:rPr lang="en-US" sz="5100" dirty="0"/>
                  <a:t>row of Truth Table corresponds to 1</a:t>
                </a:r>
                <a:r>
                  <a:rPr lang="en-US" sz="5100" baseline="30000" dirty="0"/>
                  <a:t>st</a:t>
                </a:r>
                <a:r>
                  <a:rPr lang="en-US" sz="5100" dirty="0" smtClean="0"/>
                  <a:t> </a:t>
                </a:r>
                <a:r>
                  <a:rPr lang="en-US" sz="5100" dirty="0"/>
                  <a:t>cell in K-Map</a:t>
                </a:r>
              </a:p>
              <a:p>
                <a:pPr marL="0" indent="0">
                  <a:buNone/>
                </a:pPr>
                <a:r>
                  <a:rPr lang="en-US" sz="5100" dirty="0"/>
                  <a:t>→ </a:t>
                </a:r>
                <a:r>
                  <a:rPr lang="en-US" sz="5100" dirty="0" smtClean="0"/>
                  <a:t>2</a:t>
                </a:r>
                <a:r>
                  <a:rPr lang="en-US" sz="5100" baseline="30000" dirty="0" smtClean="0"/>
                  <a:t>nd</a:t>
                </a:r>
                <a:r>
                  <a:rPr lang="en-US" sz="5100" dirty="0" smtClean="0"/>
                  <a:t> </a:t>
                </a:r>
                <a:r>
                  <a:rPr lang="en-US" sz="5100" dirty="0"/>
                  <a:t>row of Truth Table corresponds to 2</a:t>
                </a:r>
                <a:r>
                  <a:rPr lang="en-US" sz="5100" baseline="30000" dirty="0"/>
                  <a:t>nd</a:t>
                </a:r>
                <a:r>
                  <a:rPr lang="en-US" sz="5100" dirty="0" smtClean="0"/>
                  <a:t> </a:t>
                </a:r>
                <a:r>
                  <a:rPr lang="en-US" sz="5100" dirty="0"/>
                  <a:t>cell in K-Map</a:t>
                </a:r>
              </a:p>
              <a:p>
                <a:pPr marL="0" indent="0">
                  <a:buNone/>
                </a:pPr>
                <a:r>
                  <a:rPr lang="en-US" sz="5100" dirty="0"/>
                  <a:t>→ 3</a:t>
                </a:r>
                <a:r>
                  <a:rPr lang="en-US" sz="5100" baseline="30000" dirty="0" smtClean="0"/>
                  <a:t>rd</a:t>
                </a:r>
                <a:r>
                  <a:rPr lang="en-US" sz="5100" dirty="0" smtClean="0"/>
                  <a:t> </a:t>
                </a:r>
                <a:r>
                  <a:rPr lang="en-US" sz="5100" dirty="0"/>
                  <a:t>row of Truth Table corresponds to 3</a:t>
                </a:r>
                <a:r>
                  <a:rPr lang="en-US" sz="5100" baseline="30000" dirty="0"/>
                  <a:t>rd</a:t>
                </a:r>
                <a:r>
                  <a:rPr lang="en-US" sz="5100" dirty="0" smtClean="0"/>
                  <a:t> </a:t>
                </a:r>
                <a:r>
                  <a:rPr lang="en-US" sz="5100" dirty="0"/>
                  <a:t>cell in </a:t>
                </a:r>
                <a:r>
                  <a:rPr lang="en-US" sz="5100" dirty="0" smtClean="0"/>
                  <a:t>K-Map</a:t>
                </a:r>
              </a:p>
              <a:p>
                <a:pPr marL="0" indent="0">
                  <a:buNone/>
                </a:pPr>
                <a:endParaRPr lang="en-US" sz="5100" dirty="0"/>
              </a:p>
              <a:p>
                <a:pPr marL="0" indent="0">
                  <a:buNone/>
                </a:pPr>
                <a:r>
                  <a:rPr lang="en-US" sz="5100" dirty="0" smtClean="0"/>
                  <a:t>→ </a:t>
                </a:r>
                <a:r>
                  <a:rPr lang="en-US" sz="5100" dirty="0"/>
                  <a:t>1</a:t>
                </a:r>
                <a:r>
                  <a:rPr lang="en-US" sz="5100" baseline="30000" dirty="0"/>
                  <a:t>st</a:t>
                </a:r>
                <a:r>
                  <a:rPr lang="en-US" sz="5100" dirty="0"/>
                  <a:t> row of </a:t>
                </a:r>
                <a:r>
                  <a:rPr lang="en-US" sz="5100" dirty="0" smtClean="0"/>
                  <a:t>K-Map corresponds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51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endParaRPr lang="en-US" sz="5100" dirty="0"/>
              </a:p>
              <a:p>
                <a:pPr marL="0" indent="0">
                  <a:buNone/>
                </a:pPr>
                <a:r>
                  <a:rPr lang="en-US" sz="5100" dirty="0"/>
                  <a:t>→ 2</a:t>
                </a:r>
                <a:r>
                  <a:rPr lang="en-US" sz="5100" baseline="30000" dirty="0"/>
                  <a:t>nd</a:t>
                </a:r>
                <a:r>
                  <a:rPr lang="en-US" sz="5100" dirty="0"/>
                  <a:t> row of </a:t>
                </a:r>
                <a:r>
                  <a:rPr lang="en-US" sz="5100" dirty="0" smtClean="0"/>
                  <a:t>K-Map </a:t>
                </a:r>
                <a:r>
                  <a:rPr lang="en-US" sz="5100" dirty="0"/>
                  <a:t>corresponds </a:t>
                </a:r>
                <a:r>
                  <a:rPr lang="en-US" sz="5100" dirty="0" smtClean="0"/>
                  <a:t>to A</a:t>
                </a:r>
              </a:p>
              <a:p>
                <a:pPr marL="0" indent="0">
                  <a:buNone/>
                </a:pPr>
                <a:endParaRPr lang="en-US" sz="5100" dirty="0" smtClean="0"/>
              </a:p>
              <a:p>
                <a:pPr marL="0" indent="0">
                  <a:buNone/>
                </a:pPr>
                <a:r>
                  <a:rPr lang="en-US" sz="5100" dirty="0"/>
                  <a:t>→ 1</a:t>
                </a:r>
                <a:r>
                  <a:rPr lang="en-US" sz="5100" baseline="30000" dirty="0"/>
                  <a:t>st</a:t>
                </a:r>
                <a:r>
                  <a:rPr lang="en-US" sz="5100" dirty="0"/>
                  <a:t> </a:t>
                </a:r>
                <a:r>
                  <a:rPr lang="en-US" sz="5100" dirty="0" smtClean="0"/>
                  <a:t>column </a:t>
                </a:r>
                <a:r>
                  <a:rPr lang="en-US" sz="5100" dirty="0"/>
                  <a:t>of K-Map corresponds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51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endParaRPr lang="en-US" sz="5100" dirty="0"/>
              </a:p>
              <a:p>
                <a:pPr marL="0" indent="0">
                  <a:buNone/>
                </a:pPr>
                <a:r>
                  <a:rPr lang="en-US" sz="5100" dirty="0"/>
                  <a:t>→ 2</a:t>
                </a:r>
                <a:r>
                  <a:rPr lang="en-US" sz="5100" baseline="30000" dirty="0"/>
                  <a:t>nd</a:t>
                </a:r>
                <a:r>
                  <a:rPr lang="en-US" sz="5100" dirty="0"/>
                  <a:t> column</a:t>
                </a:r>
                <a:r>
                  <a:rPr lang="en-US" sz="5100" dirty="0" smtClean="0"/>
                  <a:t> </a:t>
                </a:r>
                <a:r>
                  <a:rPr lang="en-US" sz="5100" dirty="0"/>
                  <a:t>of K-Map corresponds </a:t>
                </a:r>
                <a:r>
                  <a:rPr lang="en-US" sz="5100" dirty="0" smtClean="0"/>
                  <a:t>to B</a:t>
                </a:r>
                <a:endParaRPr lang="en-US" sz="5100" dirty="0"/>
              </a:p>
              <a:p>
                <a:pPr marL="0" indent="0">
                  <a:buNone/>
                </a:pPr>
                <a:endParaRPr lang="en-US" sz="51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09600"/>
                <a:ext cx="10515600" cy="5971309"/>
              </a:xfrm>
              <a:blipFill>
                <a:blip r:embed="rId2"/>
                <a:stretch>
                  <a:fillRect l="-928" t="-2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80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1" y="-13855"/>
            <a:ext cx="10771909" cy="649778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Three </a:t>
            </a:r>
            <a:r>
              <a:rPr lang="en-US" dirty="0"/>
              <a:t>variable </a:t>
            </a:r>
            <a:r>
              <a:rPr lang="en-US" dirty="0" smtClean="0"/>
              <a:t>K-Map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Note: Adjacent cells have only bit change in numbering (00,01,11,10 instead of 00,01,10,11)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59916187"/>
                  </p:ext>
                </p:extLst>
              </p:nvPr>
            </p:nvGraphicFramePr>
            <p:xfrm>
              <a:off x="761999" y="2022757"/>
              <a:ext cx="3816924" cy="19202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74916">
                      <a:extLst>
                        <a:ext uri="{9D8B030D-6E8A-4147-A177-3AD203B41FA5}">
                          <a16:colId xmlns:a16="http://schemas.microsoft.com/office/drawing/2014/main" val="1673752410"/>
                        </a:ext>
                      </a:extLst>
                    </a:gridCol>
                    <a:gridCol w="817430">
                      <a:extLst>
                        <a:ext uri="{9D8B030D-6E8A-4147-A177-3AD203B41FA5}">
                          <a16:colId xmlns:a16="http://schemas.microsoft.com/office/drawing/2014/main" val="1458768909"/>
                        </a:ext>
                      </a:extLst>
                    </a:gridCol>
                    <a:gridCol w="803573">
                      <a:extLst>
                        <a:ext uri="{9D8B030D-6E8A-4147-A177-3AD203B41FA5}">
                          <a16:colId xmlns:a16="http://schemas.microsoft.com/office/drawing/2014/main" val="105832287"/>
                        </a:ext>
                      </a:extLst>
                    </a:gridCol>
                    <a:gridCol w="789720">
                      <a:extLst>
                        <a:ext uri="{9D8B030D-6E8A-4147-A177-3AD203B41FA5}">
                          <a16:colId xmlns:a16="http://schemas.microsoft.com/office/drawing/2014/main" val="902408571"/>
                        </a:ext>
                      </a:extLst>
                    </a:gridCol>
                    <a:gridCol w="831285">
                      <a:extLst>
                        <a:ext uri="{9D8B030D-6E8A-4147-A177-3AD203B41FA5}">
                          <a16:colId xmlns:a16="http://schemas.microsoft.com/office/drawing/2014/main" val="982323625"/>
                        </a:ext>
                      </a:extLst>
                    </a:gridCol>
                  </a:tblGrid>
                  <a:tr h="62055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BC  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  </a:t>
                          </a:r>
                        </a:p>
                        <a:p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𝐁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𝐂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𝐁</m:t>
                                  </m:r>
                                </m:e>
                              </m:acc>
                              <m:r>
                                <a:rPr lang="en-US" sz="1800" b="1" i="0" kern="12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800" b="1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 C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𝐂</m:t>
                                  </m:r>
                                </m:e>
                              </m:acc>
                            </m:oMath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7591353"/>
                      </a:ext>
                    </a:extLst>
                  </a:tr>
                  <a:tr h="6205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r>
                            <a:rPr lang="en-US" baseline="30000" dirty="0" smtClean="0"/>
                            <a:t>ST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en-US" baseline="30000" dirty="0" smtClean="0"/>
                            <a:t>RD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en-US" baseline="30000" dirty="0" smtClean="0"/>
                            <a:t>ND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4346661"/>
                      </a:ext>
                    </a:extLst>
                  </a:tr>
                  <a:tr h="6205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41895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59916187"/>
                  </p:ext>
                </p:extLst>
              </p:nvPr>
            </p:nvGraphicFramePr>
            <p:xfrm>
              <a:off x="761999" y="2022757"/>
              <a:ext cx="3816924" cy="19202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74916">
                      <a:extLst>
                        <a:ext uri="{9D8B030D-6E8A-4147-A177-3AD203B41FA5}">
                          <a16:colId xmlns:a16="http://schemas.microsoft.com/office/drawing/2014/main" val="1673752410"/>
                        </a:ext>
                      </a:extLst>
                    </a:gridCol>
                    <a:gridCol w="817430">
                      <a:extLst>
                        <a:ext uri="{9D8B030D-6E8A-4147-A177-3AD203B41FA5}">
                          <a16:colId xmlns:a16="http://schemas.microsoft.com/office/drawing/2014/main" val="1458768909"/>
                        </a:ext>
                      </a:extLst>
                    </a:gridCol>
                    <a:gridCol w="803573">
                      <a:extLst>
                        <a:ext uri="{9D8B030D-6E8A-4147-A177-3AD203B41FA5}">
                          <a16:colId xmlns:a16="http://schemas.microsoft.com/office/drawing/2014/main" val="105832287"/>
                        </a:ext>
                      </a:extLst>
                    </a:gridCol>
                    <a:gridCol w="789720">
                      <a:extLst>
                        <a:ext uri="{9D8B030D-6E8A-4147-A177-3AD203B41FA5}">
                          <a16:colId xmlns:a16="http://schemas.microsoft.com/office/drawing/2014/main" val="902408571"/>
                        </a:ext>
                      </a:extLst>
                    </a:gridCol>
                    <a:gridCol w="831285">
                      <a:extLst>
                        <a:ext uri="{9D8B030D-6E8A-4147-A177-3AD203B41FA5}">
                          <a16:colId xmlns:a16="http://schemas.microsoft.com/office/drawing/2014/main" val="98232362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BC  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  </a:t>
                          </a:r>
                        </a:p>
                        <a:p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642" t="-4762" r="-299254" b="-21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4242" t="-4762" r="-203788" b="-21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 C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9124" t="-4762" r="-1460" b="-21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759135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053" t="-103774" r="-563158" b="-11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r>
                            <a:rPr lang="en-US" baseline="30000" dirty="0" smtClean="0"/>
                            <a:t>ST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en-US" baseline="30000" dirty="0" smtClean="0"/>
                            <a:t>RD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en-US" baseline="30000" dirty="0" smtClean="0"/>
                            <a:t>ND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434666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418959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685036"/>
              </p:ext>
            </p:extLst>
          </p:nvPr>
        </p:nvGraphicFramePr>
        <p:xfrm>
          <a:off x="7315199" y="2008913"/>
          <a:ext cx="3796143" cy="192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5969">
                  <a:extLst>
                    <a:ext uri="{9D8B030D-6E8A-4147-A177-3AD203B41FA5}">
                      <a16:colId xmlns:a16="http://schemas.microsoft.com/office/drawing/2014/main" val="429709118"/>
                    </a:ext>
                  </a:extLst>
                </a:gridCol>
                <a:gridCol w="814445">
                  <a:extLst>
                    <a:ext uri="{9D8B030D-6E8A-4147-A177-3AD203B41FA5}">
                      <a16:colId xmlns:a16="http://schemas.microsoft.com/office/drawing/2014/main" val="1828083487"/>
                    </a:ext>
                  </a:extLst>
                </a:gridCol>
                <a:gridCol w="800641">
                  <a:extLst>
                    <a:ext uri="{9D8B030D-6E8A-4147-A177-3AD203B41FA5}">
                      <a16:colId xmlns:a16="http://schemas.microsoft.com/office/drawing/2014/main" val="2919386942"/>
                    </a:ext>
                  </a:extLst>
                </a:gridCol>
                <a:gridCol w="786838">
                  <a:extLst>
                    <a:ext uri="{9D8B030D-6E8A-4147-A177-3AD203B41FA5}">
                      <a16:colId xmlns:a16="http://schemas.microsoft.com/office/drawing/2014/main" val="2102469576"/>
                    </a:ext>
                  </a:extLst>
                </a:gridCol>
                <a:gridCol w="828250">
                  <a:extLst>
                    <a:ext uri="{9D8B030D-6E8A-4147-A177-3AD203B41FA5}">
                      <a16:colId xmlns:a16="http://schemas.microsoft.com/office/drawing/2014/main" val="673809100"/>
                    </a:ext>
                  </a:extLst>
                </a:gridCol>
              </a:tblGrid>
              <a:tr h="63546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 BC 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</a:p>
                    <a:p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356598"/>
                  </a:ext>
                </a:extLst>
              </a:tr>
              <a:tr h="6354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CELL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CELL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dirty="0" smtClean="0"/>
                        <a:t> CELL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CELL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507759"/>
                  </a:ext>
                </a:extLst>
              </a:tr>
              <a:tr h="6354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CELL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CELL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CELL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CELL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626137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5583379" y="3020300"/>
            <a:ext cx="775854" cy="49876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1" y="-13855"/>
            <a:ext cx="10771909" cy="649778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Four variable K-Map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93251460"/>
                  </p:ext>
                </p:extLst>
              </p:nvPr>
            </p:nvGraphicFramePr>
            <p:xfrm>
              <a:off x="706581" y="1548526"/>
              <a:ext cx="4682837" cy="372624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5019">
                      <a:extLst>
                        <a:ext uri="{9D8B030D-6E8A-4147-A177-3AD203B41FA5}">
                          <a16:colId xmlns:a16="http://schemas.microsoft.com/office/drawing/2014/main" val="1040515208"/>
                        </a:ext>
                      </a:extLst>
                    </a:gridCol>
                    <a:gridCol w="902001">
                      <a:extLst>
                        <a:ext uri="{9D8B030D-6E8A-4147-A177-3AD203B41FA5}">
                          <a16:colId xmlns:a16="http://schemas.microsoft.com/office/drawing/2014/main" val="2034326957"/>
                        </a:ext>
                      </a:extLst>
                    </a:gridCol>
                    <a:gridCol w="1075048">
                      <a:extLst>
                        <a:ext uri="{9D8B030D-6E8A-4147-A177-3AD203B41FA5}">
                          <a16:colId xmlns:a16="http://schemas.microsoft.com/office/drawing/2014/main" val="3126410842"/>
                        </a:ext>
                      </a:extLst>
                    </a:gridCol>
                    <a:gridCol w="983942">
                      <a:extLst>
                        <a:ext uri="{9D8B030D-6E8A-4147-A177-3AD203B41FA5}">
                          <a16:colId xmlns:a16="http://schemas.microsoft.com/office/drawing/2014/main" val="1523100887"/>
                        </a:ext>
                      </a:extLst>
                    </a:gridCol>
                    <a:gridCol w="1056827">
                      <a:extLst>
                        <a:ext uri="{9D8B030D-6E8A-4147-A177-3AD203B41FA5}">
                          <a16:colId xmlns:a16="http://schemas.microsoft.com/office/drawing/2014/main" val="2789429238"/>
                        </a:ext>
                      </a:extLst>
                    </a:gridCol>
                  </a:tblGrid>
                  <a:tr h="477625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 CD AB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𝐂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𝐃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𝐂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C D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𝐃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485801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𝐀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baseline="0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r>
                            <a:rPr lang="en-US" baseline="30000" dirty="0" smtClean="0"/>
                            <a:t>ST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en-US" baseline="30000" dirty="0" smtClean="0"/>
                            <a:t>RD</a:t>
                          </a:r>
                          <a:r>
                            <a:rPr lang="en-US" baseline="0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en-US" baseline="30000" dirty="0" smtClean="0"/>
                            <a:t>ND</a:t>
                          </a:r>
                          <a:r>
                            <a:rPr lang="en-US" dirty="0" smtClean="0"/>
                            <a:t> CEL</a:t>
                          </a:r>
                        </a:p>
                        <a:p>
                          <a:r>
                            <a:rPr lang="en-US" dirty="0" smtClean="0"/>
                            <a:t>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03872014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𝐀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37186571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AB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12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13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15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14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baseline="0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1709440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𝐁</m:t>
                                  </m:r>
                                </m:e>
                              </m:acc>
                            </m:oMath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baseline="0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11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006847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93251460"/>
                  </p:ext>
                </p:extLst>
              </p:nvPr>
            </p:nvGraphicFramePr>
            <p:xfrm>
              <a:off x="706581" y="1548526"/>
              <a:ext cx="4682837" cy="372624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5019">
                      <a:extLst>
                        <a:ext uri="{9D8B030D-6E8A-4147-A177-3AD203B41FA5}">
                          <a16:colId xmlns:a16="http://schemas.microsoft.com/office/drawing/2014/main" val="1040515208"/>
                        </a:ext>
                      </a:extLst>
                    </a:gridCol>
                    <a:gridCol w="902001">
                      <a:extLst>
                        <a:ext uri="{9D8B030D-6E8A-4147-A177-3AD203B41FA5}">
                          <a16:colId xmlns:a16="http://schemas.microsoft.com/office/drawing/2014/main" val="2034326957"/>
                        </a:ext>
                      </a:extLst>
                    </a:gridCol>
                    <a:gridCol w="1075048">
                      <a:extLst>
                        <a:ext uri="{9D8B030D-6E8A-4147-A177-3AD203B41FA5}">
                          <a16:colId xmlns:a16="http://schemas.microsoft.com/office/drawing/2014/main" val="3126410842"/>
                        </a:ext>
                      </a:extLst>
                    </a:gridCol>
                    <a:gridCol w="983942">
                      <a:extLst>
                        <a:ext uri="{9D8B030D-6E8A-4147-A177-3AD203B41FA5}">
                          <a16:colId xmlns:a16="http://schemas.microsoft.com/office/drawing/2014/main" val="1523100887"/>
                        </a:ext>
                      </a:extLst>
                    </a:gridCol>
                    <a:gridCol w="1056827">
                      <a:extLst>
                        <a:ext uri="{9D8B030D-6E8A-4147-A177-3AD203B41FA5}">
                          <a16:colId xmlns:a16="http://schemas.microsoft.com/office/drawing/2014/main" val="278942923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 CD AB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3826" t="-4762" r="-344966" b="-48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7159" t="-4762" r="-192045" b="-48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C D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3103" t="-4762" r="-1149" b="-48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485801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917" t="-86614" r="-608257" b="-30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baseline="0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r>
                            <a:rPr lang="en-US" baseline="30000" dirty="0" smtClean="0"/>
                            <a:t>ST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en-US" baseline="30000" dirty="0" smtClean="0"/>
                            <a:t>RD</a:t>
                          </a:r>
                          <a:r>
                            <a:rPr lang="en-US" baseline="0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en-US" baseline="30000" dirty="0" smtClean="0"/>
                            <a:t>ND</a:t>
                          </a:r>
                          <a:r>
                            <a:rPr lang="en-US" dirty="0" smtClean="0"/>
                            <a:t> CEL</a:t>
                          </a:r>
                        </a:p>
                        <a:p>
                          <a:r>
                            <a:rPr lang="en-US" dirty="0" smtClean="0"/>
                            <a:t>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03872014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917" t="-186614" r="-608257" b="-20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37186571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AB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12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13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15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14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baseline="0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1709440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917" t="-385827" r="-608257" b="-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baseline="0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11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006847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30493447"/>
                  </p:ext>
                </p:extLst>
              </p:nvPr>
            </p:nvGraphicFramePr>
            <p:xfrm>
              <a:off x="6941131" y="1506964"/>
              <a:ext cx="4682837" cy="372624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5019">
                      <a:extLst>
                        <a:ext uri="{9D8B030D-6E8A-4147-A177-3AD203B41FA5}">
                          <a16:colId xmlns:a16="http://schemas.microsoft.com/office/drawing/2014/main" val="1040515208"/>
                        </a:ext>
                      </a:extLst>
                    </a:gridCol>
                    <a:gridCol w="902001">
                      <a:extLst>
                        <a:ext uri="{9D8B030D-6E8A-4147-A177-3AD203B41FA5}">
                          <a16:colId xmlns:a16="http://schemas.microsoft.com/office/drawing/2014/main" val="2034326957"/>
                        </a:ext>
                      </a:extLst>
                    </a:gridCol>
                    <a:gridCol w="1075048">
                      <a:extLst>
                        <a:ext uri="{9D8B030D-6E8A-4147-A177-3AD203B41FA5}">
                          <a16:colId xmlns:a16="http://schemas.microsoft.com/office/drawing/2014/main" val="3126410842"/>
                        </a:ext>
                      </a:extLst>
                    </a:gridCol>
                    <a:gridCol w="983942">
                      <a:extLst>
                        <a:ext uri="{9D8B030D-6E8A-4147-A177-3AD203B41FA5}">
                          <a16:colId xmlns:a16="http://schemas.microsoft.com/office/drawing/2014/main" val="1523100887"/>
                        </a:ext>
                      </a:extLst>
                    </a:gridCol>
                    <a:gridCol w="1056827">
                      <a:extLst>
                        <a:ext uri="{9D8B030D-6E8A-4147-A177-3AD203B41FA5}">
                          <a16:colId xmlns:a16="http://schemas.microsoft.com/office/drawing/2014/main" val="2789429238"/>
                        </a:ext>
                      </a:extLst>
                    </a:gridCol>
                  </a:tblGrid>
                  <a:tr h="477625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 CD AB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00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01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11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485801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𝟎𝟎</m:t>
                                </m:r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baseline="0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r>
                            <a:rPr lang="en-US" baseline="30000" dirty="0" smtClean="0"/>
                            <a:t>ST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en-US" baseline="30000" dirty="0" smtClean="0"/>
                            <a:t>RD</a:t>
                          </a:r>
                          <a:r>
                            <a:rPr lang="en-US" baseline="0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en-US" baseline="30000" dirty="0" smtClean="0"/>
                            <a:t>ND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03872014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01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37186571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12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13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15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14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baseline="0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1709440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baseline="0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11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006847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30493447"/>
                  </p:ext>
                </p:extLst>
              </p:nvPr>
            </p:nvGraphicFramePr>
            <p:xfrm>
              <a:off x="6941131" y="1506964"/>
              <a:ext cx="4682837" cy="372624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5019">
                      <a:extLst>
                        <a:ext uri="{9D8B030D-6E8A-4147-A177-3AD203B41FA5}">
                          <a16:colId xmlns:a16="http://schemas.microsoft.com/office/drawing/2014/main" val="1040515208"/>
                        </a:ext>
                      </a:extLst>
                    </a:gridCol>
                    <a:gridCol w="902001">
                      <a:extLst>
                        <a:ext uri="{9D8B030D-6E8A-4147-A177-3AD203B41FA5}">
                          <a16:colId xmlns:a16="http://schemas.microsoft.com/office/drawing/2014/main" val="2034326957"/>
                        </a:ext>
                      </a:extLst>
                    </a:gridCol>
                    <a:gridCol w="1075048">
                      <a:extLst>
                        <a:ext uri="{9D8B030D-6E8A-4147-A177-3AD203B41FA5}">
                          <a16:colId xmlns:a16="http://schemas.microsoft.com/office/drawing/2014/main" val="3126410842"/>
                        </a:ext>
                      </a:extLst>
                    </a:gridCol>
                    <a:gridCol w="983942">
                      <a:extLst>
                        <a:ext uri="{9D8B030D-6E8A-4147-A177-3AD203B41FA5}">
                          <a16:colId xmlns:a16="http://schemas.microsoft.com/office/drawing/2014/main" val="1523100887"/>
                        </a:ext>
                      </a:extLst>
                    </a:gridCol>
                    <a:gridCol w="1056827">
                      <a:extLst>
                        <a:ext uri="{9D8B030D-6E8A-4147-A177-3AD203B41FA5}">
                          <a16:colId xmlns:a16="http://schemas.microsoft.com/office/drawing/2014/main" val="278942923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 CD AB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00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01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11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485801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917" t="-86614" r="-607339" b="-30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baseline="0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r>
                            <a:rPr lang="en-US" baseline="30000" dirty="0" smtClean="0"/>
                            <a:t>ST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en-US" baseline="30000" dirty="0" smtClean="0"/>
                            <a:t>RD</a:t>
                          </a:r>
                          <a:r>
                            <a:rPr lang="en-US" baseline="0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en-US" baseline="30000" dirty="0" smtClean="0"/>
                            <a:t>ND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03872014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01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37186571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12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13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15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14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baseline="0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1709440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baseline="0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11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</a:t>
                          </a:r>
                          <a:r>
                            <a:rPr lang="en-US" baseline="30000" dirty="0" smtClean="0"/>
                            <a:t>TH</a:t>
                          </a:r>
                          <a:r>
                            <a:rPr lang="en-US" dirty="0" smtClean="0"/>
                            <a:t> CELL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006847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ight Arrow 10"/>
          <p:cNvSpPr/>
          <p:nvPr/>
        </p:nvSpPr>
        <p:spPr>
          <a:xfrm>
            <a:off x="5763497" y="3477483"/>
            <a:ext cx="775854" cy="49876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Simplification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4"/>
            <a:ext cx="10515600" cy="51538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→ From the given Truth table or SOP function, look for the combination</a:t>
            </a:r>
          </a:p>
          <a:p>
            <a:pPr marL="0" indent="0">
              <a:buNone/>
            </a:pPr>
            <a:r>
              <a:rPr lang="en-US" dirty="0"/>
              <a:t>o</a:t>
            </a:r>
            <a:r>
              <a:rPr lang="en-US" dirty="0" smtClean="0"/>
              <a:t>f inputs that result in logical output ‘1’</a:t>
            </a:r>
          </a:p>
          <a:p>
            <a:pPr marL="0" indent="0">
              <a:buNone/>
            </a:pPr>
            <a:r>
              <a:rPr lang="en-US" dirty="0" smtClean="0"/>
              <a:t>→ Fill the corresponding cell in the K-Map with 1</a:t>
            </a:r>
          </a:p>
          <a:p>
            <a:pPr marL="0" indent="0">
              <a:buNone/>
            </a:pPr>
            <a:r>
              <a:rPr lang="en-US" dirty="0" smtClean="0"/>
              <a:t>→ Fill other cells with 0</a:t>
            </a:r>
          </a:p>
          <a:p>
            <a:pPr marL="0" indent="0">
              <a:buNone/>
            </a:pPr>
            <a:r>
              <a:rPr lang="en-US" dirty="0" smtClean="0"/>
              <a:t>→Group all the 1’s in the K-Map. No 1’s should be left ungrouped</a:t>
            </a:r>
          </a:p>
          <a:p>
            <a:pPr marL="0" indent="0">
              <a:buNone/>
            </a:pPr>
            <a:r>
              <a:rPr lang="en-US" dirty="0" smtClean="0"/>
              <a:t>→An entry may be covered more than once if required</a:t>
            </a:r>
          </a:p>
          <a:p>
            <a:pPr marL="0" indent="0">
              <a:buNone/>
            </a:pPr>
            <a:r>
              <a:rPr lang="en-US" dirty="0" smtClean="0"/>
              <a:t>→Each group should contain 2</a:t>
            </a:r>
            <a:r>
              <a:rPr lang="en-US" baseline="30000" dirty="0" smtClean="0"/>
              <a:t>n </a:t>
            </a:r>
            <a:r>
              <a:rPr lang="en-US" dirty="0" smtClean="0"/>
              <a:t>number of 1’s.                 n=0,1,2,3…</a:t>
            </a:r>
          </a:p>
          <a:p>
            <a:pPr marL="0" indent="0">
              <a:buNone/>
            </a:pPr>
            <a:r>
              <a:rPr lang="en-US" dirty="0" smtClean="0"/>
              <a:t>→Always begin with largest group. </a:t>
            </a:r>
            <a:r>
              <a:rPr lang="en-US" dirty="0" err="1" smtClean="0"/>
              <a:t>ie</a:t>
            </a:r>
            <a:r>
              <a:rPr lang="en-US" smtClean="0"/>
              <a:t>. </a:t>
            </a:r>
            <a:r>
              <a:rPr lang="en-US" dirty="0" smtClean="0"/>
              <a:t>group of 4 ones is better than 2 groups of 2 elements each</a:t>
            </a:r>
          </a:p>
          <a:p>
            <a:pPr marL="0" indent="0">
              <a:buNone/>
            </a:pPr>
            <a:r>
              <a:rPr lang="en-US" dirty="0" smtClean="0"/>
              <a:t>→Write the simplified expression from the K-Map by </a:t>
            </a:r>
            <a:r>
              <a:rPr lang="en-US" b="1" dirty="0" smtClean="0">
                <a:solidFill>
                  <a:srgbClr val="FF0000"/>
                </a:solidFill>
              </a:rPr>
              <a:t>READING</a:t>
            </a:r>
            <a:r>
              <a:rPr lang="en-US" dirty="0" smtClean="0"/>
              <a:t> the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1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Enter the 1’s into K-Map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Group the 1’s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Read the groups in the K-Map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Write the simplified expression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4378035" y="2299855"/>
            <a:ext cx="484909" cy="51261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6137564" y="3200400"/>
            <a:ext cx="540327" cy="65116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8631382" y="4308764"/>
            <a:ext cx="484909" cy="48490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7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9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Different possibility of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4509"/>
            <a:ext cx="10515600" cy="508245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→Group </a:t>
            </a:r>
            <a:r>
              <a:rPr lang="en-US" dirty="0"/>
              <a:t>of a single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→ </a:t>
            </a:r>
            <a:r>
              <a:rPr lang="en-US" dirty="0" smtClean="0"/>
              <a:t>Group </a:t>
            </a:r>
            <a:r>
              <a:rPr lang="en-US" dirty="0"/>
              <a:t>of two 1’s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→ </a:t>
            </a:r>
            <a:r>
              <a:rPr lang="en-US" dirty="0" smtClean="0"/>
              <a:t>Group </a:t>
            </a:r>
            <a:r>
              <a:rPr lang="en-US" dirty="0"/>
              <a:t>of four 1’s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→ </a:t>
            </a:r>
            <a:r>
              <a:rPr lang="en-US" dirty="0" smtClean="0"/>
              <a:t>Group </a:t>
            </a:r>
            <a:r>
              <a:rPr lang="en-US" dirty="0"/>
              <a:t>of eight 1’s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→ </a:t>
            </a:r>
            <a:r>
              <a:rPr lang="en-US" dirty="0" smtClean="0"/>
              <a:t>Group </a:t>
            </a:r>
            <a:r>
              <a:rPr lang="en-US" dirty="0"/>
              <a:t>of sixteen 1’s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6473" y="346364"/>
                <a:ext cx="11222182" cy="58305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Case 1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                          * Group of single 1</a:t>
                </a:r>
                <a:endParaRPr lang="en-US" dirty="0"/>
              </a:p>
              <a:p>
                <a:pPr marL="0" indent="0" algn="ctr">
                  <a:buNone/>
                </a:pPr>
                <a:r>
                  <a:rPr lang="en-US" dirty="0" smtClean="0"/>
                  <a:t>                                                                  * Group is common to variables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acc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 &amp;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acc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 smtClean="0"/>
                  <a:t>                     * f(A,B)=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acc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acc>
                    <m:r>
                      <a:rPr lang="en-US" b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Case </a:t>
                </a:r>
                <a:r>
                  <a:rPr lang="en-US" dirty="0" smtClean="0"/>
                  <a:t>2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                          * </a:t>
                </a:r>
                <a:r>
                  <a:rPr lang="en-US" dirty="0"/>
                  <a:t>Group of single 1</a:t>
                </a:r>
              </a:p>
              <a:p>
                <a:pPr marL="0" indent="0" algn="ctr">
                  <a:buNone/>
                </a:pPr>
                <a:r>
                  <a:rPr lang="en-US" dirty="0"/>
                  <a:t>                                                               </a:t>
                </a:r>
                <a:r>
                  <a:rPr lang="en-US" dirty="0" smtClean="0"/>
                  <a:t>* </a:t>
                </a:r>
                <a:r>
                  <a:rPr lang="en-US" dirty="0"/>
                  <a:t>Group is common to </a:t>
                </a:r>
                <a:r>
                  <a:rPr lang="en-US" dirty="0" smtClean="0"/>
                  <a:t>variables </a:t>
                </a:r>
                <a:r>
                  <a:rPr lang="en-US" b="1" dirty="0" smtClean="0"/>
                  <a:t>A &amp; B </a:t>
                </a:r>
                <a:endParaRPr lang="en-US" b="1" dirty="0"/>
              </a:p>
              <a:p>
                <a:pPr marL="0" indent="0" algn="ctr">
                  <a:buNone/>
                </a:pPr>
                <a:r>
                  <a:rPr lang="en-US" dirty="0"/>
                  <a:t>                </a:t>
                </a:r>
                <a:r>
                  <a:rPr lang="en-US" dirty="0" smtClean="0"/>
                  <a:t> * </a:t>
                </a:r>
                <a:r>
                  <a:rPr lang="en-US" dirty="0"/>
                  <a:t>f(A,B</a:t>
                </a:r>
                <a:r>
                  <a:rPr lang="en-US" dirty="0" smtClean="0"/>
                  <a:t>)= </a:t>
                </a:r>
                <a:r>
                  <a:rPr lang="en-US" b="1" dirty="0" smtClean="0"/>
                  <a:t>AB</a:t>
                </a:r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473" y="346364"/>
                <a:ext cx="11222182" cy="5830599"/>
              </a:xfrm>
              <a:blipFill>
                <a:blip r:embed="rId2"/>
                <a:stretch>
                  <a:fillRect l="-1086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6596865"/>
                  </p:ext>
                </p:extLst>
              </p:nvPr>
            </p:nvGraphicFramePr>
            <p:xfrm>
              <a:off x="2175163" y="900545"/>
              <a:ext cx="2618504" cy="201518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70435">
                      <a:extLst>
                        <a:ext uri="{9D8B030D-6E8A-4147-A177-3AD203B41FA5}">
                          <a16:colId xmlns:a16="http://schemas.microsoft.com/office/drawing/2014/main" val="2473875177"/>
                        </a:ext>
                      </a:extLst>
                    </a:gridCol>
                    <a:gridCol w="962180">
                      <a:extLst>
                        <a:ext uri="{9D8B030D-6E8A-4147-A177-3AD203B41FA5}">
                          <a16:colId xmlns:a16="http://schemas.microsoft.com/office/drawing/2014/main" val="528662351"/>
                        </a:ext>
                      </a:extLst>
                    </a:gridCol>
                    <a:gridCol w="1085889">
                      <a:extLst>
                        <a:ext uri="{9D8B030D-6E8A-4147-A177-3AD203B41FA5}">
                          <a16:colId xmlns:a16="http://schemas.microsoft.com/office/drawing/2014/main" val="1712311281"/>
                        </a:ext>
                      </a:extLst>
                    </a:gridCol>
                  </a:tblGrid>
                  <a:tr h="6445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 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3715133"/>
                      </a:ext>
                    </a:extLst>
                  </a:tr>
                  <a:tr h="6789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1964926"/>
                      </a:ext>
                    </a:extLst>
                  </a:tr>
                  <a:tr h="6917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378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6596865"/>
                  </p:ext>
                </p:extLst>
              </p:nvPr>
            </p:nvGraphicFramePr>
            <p:xfrm>
              <a:off x="2175163" y="900545"/>
              <a:ext cx="2618504" cy="201518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70435">
                      <a:extLst>
                        <a:ext uri="{9D8B030D-6E8A-4147-A177-3AD203B41FA5}">
                          <a16:colId xmlns:a16="http://schemas.microsoft.com/office/drawing/2014/main" val="2473875177"/>
                        </a:ext>
                      </a:extLst>
                    </a:gridCol>
                    <a:gridCol w="962180">
                      <a:extLst>
                        <a:ext uri="{9D8B030D-6E8A-4147-A177-3AD203B41FA5}">
                          <a16:colId xmlns:a16="http://schemas.microsoft.com/office/drawing/2014/main" val="528662351"/>
                        </a:ext>
                      </a:extLst>
                    </a:gridCol>
                    <a:gridCol w="1085889">
                      <a:extLst>
                        <a:ext uri="{9D8B030D-6E8A-4147-A177-3AD203B41FA5}">
                          <a16:colId xmlns:a16="http://schemas.microsoft.com/office/drawing/2014/main" val="1712311281"/>
                        </a:ext>
                      </a:extLst>
                    </a:gridCol>
                  </a:tblGrid>
                  <a:tr h="6445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 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" t="-4717" r="-114557" b="-2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3715133"/>
                      </a:ext>
                    </a:extLst>
                  </a:tr>
                  <a:tr h="678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64" t="-99107" r="-360638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1964926"/>
                      </a:ext>
                    </a:extLst>
                  </a:tr>
                  <a:tr h="6917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378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2964873" y="1565564"/>
            <a:ext cx="498764" cy="498763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3061859" y="277094"/>
            <a:ext cx="221672" cy="49876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523997" y="1745674"/>
            <a:ext cx="581891" cy="20781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3130420"/>
                  </p:ext>
                </p:extLst>
              </p:nvPr>
            </p:nvGraphicFramePr>
            <p:xfrm>
              <a:off x="2175160" y="4087097"/>
              <a:ext cx="2618504" cy="201518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70435">
                      <a:extLst>
                        <a:ext uri="{9D8B030D-6E8A-4147-A177-3AD203B41FA5}">
                          <a16:colId xmlns:a16="http://schemas.microsoft.com/office/drawing/2014/main" val="2473875177"/>
                        </a:ext>
                      </a:extLst>
                    </a:gridCol>
                    <a:gridCol w="962180">
                      <a:extLst>
                        <a:ext uri="{9D8B030D-6E8A-4147-A177-3AD203B41FA5}">
                          <a16:colId xmlns:a16="http://schemas.microsoft.com/office/drawing/2014/main" val="528662351"/>
                        </a:ext>
                      </a:extLst>
                    </a:gridCol>
                    <a:gridCol w="1085889">
                      <a:extLst>
                        <a:ext uri="{9D8B030D-6E8A-4147-A177-3AD203B41FA5}">
                          <a16:colId xmlns:a16="http://schemas.microsoft.com/office/drawing/2014/main" val="1712311281"/>
                        </a:ext>
                      </a:extLst>
                    </a:gridCol>
                  </a:tblGrid>
                  <a:tr h="6445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 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3715133"/>
                      </a:ext>
                    </a:extLst>
                  </a:tr>
                  <a:tr h="6789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1964926"/>
                      </a:ext>
                    </a:extLst>
                  </a:tr>
                  <a:tr h="6917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378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3130420"/>
                  </p:ext>
                </p:extLst>
              </p:nvPr>
            </p:nvGraphicFramePr>
            <p:xfrm>
              <a:off x="2175160" y="4087097"/>
              <a:ext cx="2618504" cy="201518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70435">
                      <a:extLst>
                        <a:ext uri="{9D8B030D-6E8A-4147-A177-3AD203B41FA5}">
                          <a16:colId xmlns:a16="http://schemas.microsoft.com/office/drawing/2014/main" val="2473875177"/>
                        </a:ext>
                      </a:extLst>
                    </a:gridCol>
                    <a:gridCol w="962180">
                      <a:extLst>
                        <a:ext uri="{9D8B030D-6E8A-4147-A177-3AD203B41FA5}">
                          <a16:colId xmlns:a16="http://schemas.microsoft.com/office/drawing/2014/main" val="528662351"/>
                        </a:ext>
                      </a:extLst>
                    </a:gridCol>
                    <a:gridCol w="1085889">
                      <a:extLst>
                        <a:ext uri="{9D8B030D-6E8A-4147-A177-3AD203B41FA5}">
                          <a16:colId xmlns:a16="http://schemas.microsoft.com/office/drawing/2014/main" val="1712311281"/>
                        </a:ext>
                      </a:extLst>
                    </a:gridCol>
                  </a:tblGrid>
                  <a:tr h="6445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 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0127" t="-4717" r="-114557" b="-2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3715133"/>
                      </a:ext>
                    </a:extLst>
                  </a:tr>
                  <a:tr h="678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64" t="-99107" r="-360638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1964926"/>
                      </a:ext>
                    </a:extLst>
                  </a:tr>
                  <a:tr h="6917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3788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3463637" y="2064327"/>
            <a:ext cx="2452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003966" y="5486399"/>
            <a:ext cx="498764" cy="498763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523995" y="5680366"/>
            <a:ext cx="581891" cy="20781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4114810" y="3574479"/>
            <a:ext cx="221672" cy="49876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36482" y="5784275"/>
            <a:ext cx="1717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28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32509"/>
                <a:ext cx="10896600" cy="584445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Case 3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                    * Presence </a:t>
                </a:r>
                <a:r>
                  <a:rPr lang="en-US" dirty="0"/>
                  <a:t>of </a:t>
                </a:r>
                <a:r>
                  <a:rPr lang="en-US" dirty="0" smtClean="0"/>
                  <a:t>DUAL</a:t>
                </a: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                                            </a:t>
                </a:r>
                <a:r>
                  <a:rPr lang="en-US" dirty="0" smtClean="0"/>
                  <a:t>* </a:t>
                </a:r>
                <a:r>
                  <a:rPr lang="en-US" dirty="0"/>
                  <a:t>Group </a:t>
                </a:r>
                <a:r>
                  <a:rPr lang="en-US" dirty="0" smtClean="0"/>
                  <a:t>is present in variable A</a:t>
                </a:r>
                <a:endParaRPr lang="en-US" b="1" dirty="0"/>
              </a:p>
              <a:p>
                <a:pPr marL="0" indent="0" algn="ctr">
                  <a:buNone/>
                </a:pPr>
                <a:r>
                  <a:rPr lang="en-US" dirty="0" smtClean="0"/>
                  <a:t>                                                   * </a:t>
                </a:r>
                <a:r>
                  <a:rPr lang="en-US" dirty="0" err="1" smtClean="0"/>
                  <a:t>Columnwise</a:t>
                </a:r>
                <a:r>
                  <a:rPr lang="en-US" dirty="0" smtClean="0"/>
                  <a:t> no common variable       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* </a:t>
                </a:r>
                <a:r>
                  <a:rPr lang="en-US" dirty="0"/>
                  <a:t>f(A,B</a:t>
                </a:r>
                <a:r>
                  <a:rPr lang="en-US" dirty="0" smtClean="0"/>
                  <a:t>)= </a:t>
                </a:r>
                <a:r>
                  <a:rPr lang="en-US" b="1" dirty="0" smtClean="0"/>
                  <a:t>A</a:t>
                </a:r>
              </a:p>
              <a:p>
                <a:pPr marL="0" indent="0" algn="ctr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Case 4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                    * </a:t>
                </a:r>
                <a:r>
                  <a:rPr lang="en-US" dirty="0"/>
                  <a:t>Presence of DUAL</a:t>
                </a:r>
              </a:p>
              <a:p>
                <a:pPr marL="0" indent="0" algn="ctr">
                  <a:buNone/>
                </a:pPr>
                <a:r>
                  <a:rPr lang="en-US" dirty="0"/>
                  <a:t>                                            * Group is present in variable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acc>
                    <m:r>
                      <a:rPr lang="en-US" b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/>
              </a:p>
              <a:p>
                <a:pPr marL="0" indent="0" algn="ctr">
                  <a:buNone/>
                </a:pPr>
                <a:r>
                  <a:rPr lang="en-US" dirty="0"/>
                  <a:t>                                           </a:t>
                </a:r>
                <a:r>
                  <a:rPr lang="en-US" dirty="0" smtClean="0"/>
                  <a:t>* </a:t>
                </a:r>
                <a:r>
                  <a:rPr lang="en-US" dirty="0" err="1" smtClean="0"/>
                  <a:t>Rowwise</a:t>
                </a:r>
                <a:r>
                  <a:rPr lang="en-US" dirty="0" smtClean="0"/>
                  <a:t> </a:t>
                </a:r>
                <a:r>
                  <a:rPr lang="en-US" dirty="0"/>
                  <a:t>no common variable       </a:t>
                </a:r>
              </a:p>
              <a:p>
                <a:pPr marL="0" indent="0" algn="ctr">
                  <a:buNone/>
                </a:pPr>
                <a:r>
                  <a:rPr lang="en-US" dirty="0"/>
                  <a:t>       * f(A,B)=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acc>
                    <m:r>
                      <a:rPr lang="en-US" b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32509"/>
                <a:ext cx="10896600" cy="5844454"/>
              </a:xfrm>
              <a:blipFill>
                <a:blip r:embed="rId2"/>
                <a:stretch>
                  <a:fillRect l="-1119" t="-2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843001"/>
                  </p:ext>
                </p:extLst>
              </p:nvPr>
            </p:nvGraphicFramePr>
            <p:xfrm>
              <a:off x="2161308" y="1011379"/>
              <a:ext cx="2618504" cy="201518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70435">
                      <a:extLst>
                        <a:ext uri="{9D8B030D-6E8A-4147-A177-3AD203B41FA5}">
                          <a16:colId xmlns:a16="http://schemas.microsoft.com/office/drawing/2014/main" val="2473875177"/>
                        </a:ext>
                      </a:extLst>
                    </a:gridCol>
                    <a:gridCol w="962180">
                      <a:extLst>
                        <a:ext uri="{9D8B030D-6E8A-4147-A177-3AD203B41FA5}">
                          <a16:colId xmlns:a16="http://schemas.microsoft.com/office/drawing/2014/main" val="528662351"/>
                        </a:ext>
                      </a:extLst>
                    </a:gridCol>
                    <a:gridCol w="1085889">
                      <a:extLst>
                        <a:ext uri="{9D8B030D-6E8A-4147-A177-3AD203B41FA5}">
                          <a16:colId xmlns:a16="http://schemas.microsoft.com/office/drawing/2014/main" val="1712311281"/>
                        </a:ext>
                      </a:extLst>
                    </a:gridCol>
                  </a:tblGrid>
                  <a:tr h="6445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 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3715133"/>
                      </a:ext>
                    </a:extLst>
                  </a:tr>
                  <a:tr h="6789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                                                    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1964926"/>
                      </a:ext>
                    </a:extLst>
                  </a:tr>
                  <a:tr h="6917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378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843001"/>
                  </p:ext>
                </p:extLst>
              </p:nvPr>
            </p:nvGraphicFramePr>
            <p:xfrm>
              <a:off x="2161308" y="1011379"/>
              <a:ext cx="2618504" cy="201518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70435">
                      <a:extLst>
                        <a:ext uri="{9D8B030D-6E8A-4147-A177-3AD203B41FA5}">
                          <a16:colId xmlns:a16="http://schemas.microsoft.com/office/drawing/2014/main" val="2473875177"/>
                        </a:ext>
                      </a:extLst>
                    </a:gridCol>
                    <a:gridCol w="962180">
                      <a:extLst>
                        <a:ext uri="{9D8B030D-6E8A-4147-A177-3AD203B41FA5}">
                          <a16:colId xmlns:a16="http://schemas.microsoft.com/office/drawing/2014/main" val="528662351"/>
                        </a:ext>
                      </a:extLst>
                    </a:gridCol>
                    <a:gridCol w="1085889">
                      <a:extLst>
                        <a:ext uri="{9D8B030D-6E8A-4147-A177-3AD203B41FA5}">
                          <a16:colId xmlns:a16="http://schemas.microsoft.com/office/drawing/2014/main" val="1712311281"/>
                        </a:ext>
                      </a:extLst>
                    </a:gridCol>
                  </a:tblGrid>
                  <a:tr h="6445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 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" t="-4717" r="-114557" b="-2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3715133"/>
                      </a:ext>
                    </a:extLst>
                  </a:tr>
                  <a:tr h="678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64" t="-99107" r="-360638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                                                    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1964926"/>
                      </a:ext>
                    </a:extLst>
                  </a:tr>
                  <a:tr h="6917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378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2951018" y="2424544"/>
            <a:ext cx="1510146" cy="4987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551714" y="2632364"/>
            <a:ext cx="581891" cy="20781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2233359"/>
                  </p:ext>
                </p:extLst>
              </p:nvPr>
            </p:nvGraphicFramePr>
            <p:xfrm>
              <a:off x="2147450" y="4253334"/>
              <a:ext cx="2618504" cy="201518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70435">
                      <a:extLst>
                        <a:ext uri="{9D8B030D-6E8A-4147-A177-3AD203B41FA5}">
                          <a16:colId xmlns:a16="http://schemas.microsoft.com/office/drawing/2014/main" val="2473875177"/>
                        </a:ext>
                      </a:extLst>
                    </a:gridCol>
                    <a:gridCol w="962180">
                      <a:extLst>
                        <a:ext uri="{9D8B030D-6E8A-4147-A177-3AD203B41FA5}">
                          <a16:colId xmlns:a16="http://schemas.microsoft.com/office/drawing/2014/main" val="528662351"/>
                        </a:ext>
                      </a:extLst>
                    </a:gridCol>
                    <a:gridCol w="1085889">
                      <a:extLst>
                        <a:ext uri="{9D8B030D-6E8A-4147-A177-3AD203B41FA5}">
                          <a16:colId xmlns:a16="http://schemas.microsoft.com/office/drawing/2014/main" val="1712311281"/>
                        </a:ext>
                      </a:extLst>
                    </a:gridCol>
                  </a:tblGrid>
                  <a:tr h="6445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 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3715133"/>
                      </a:ext>
                    </a:extLst>
                  </a:tr>
                  <a:tr h="6789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                                                    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1964926"/>
                      </a:ext>
                    </a:extLst>
                  </a:tr>
                  <a:tr h="6917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378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2233359"/>
                  </p:ext>
                </p:extLst>
              </p:nvPr>
            </p:nvGraphicFramePr>
            <p:xfrm>
              <a:off x="2147450" y="4253334"/>
              <a:ext cx="2618504" cy="201518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70435">
                      <a:extLst>
                        <a:ext uri="{9D8B030D-6E8A-4147-A177-3AD203B41FA5}">
                          <a16:colId xmlns:a16="http://schemas.microsoft.com/office/drawing/2014/main" val="2473875177"/>
                        </a:ext>
                      </a:extLst>
                    </a:gridCol>
                    <a:gridCol w="962180">
                      <a:extLst>
                        <a:ext uri="{9D8B030D-6E8A-4147-A177-3AD203B41FA5}">
                          <a16:colId xmlns:a16="http://schemas.microsoft.com/office/drawing/2014/main" val="528662351"/>
                        </a:ext>
                      </a:extLst>
                    </a:gridCol>
                    <a:gridCol w="1085889">
                      <a:extLst>
                        <a:ext uri="{9D8B030D-6E8A-4147-A177-3AD203B41FA5}">
                          <a16:colId xmlns:a16="http://schemas.microsoft.com/office/drawing/2014/main" val="1712311281"/>
                        </a:ext>
                      </a:extLst>
                    </a:gridCol>
                  </a:tblGrid>
                  <a:tr h="6445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 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0127" t="-4717" r="-113924" b="-2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3715133"/>
                      </a:ext>
                    </a:extLst>
                  </a:tr>
                  <a:tr h="678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64" t="-99107" r="-359574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                                                    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1964926"/>
                      </a:ext>
                    </a:extLst>
                  </a:tr>
                  <a:tr h="6917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378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ounded Rectangle 8"/>
          <p:cNvSpPr/>
          <p:nvPr/>
        </p:nvSpPr>
        <p:spPr>
          <a:xfrm rot="5400000">
            <a:off x="2654224" y="5332921"/>
            <a:ext cx="1189325" cy="4987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2895609" y="3906987"/>
            <a:ext cx="581891" cy="20781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8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SOP form of Logical Expression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3 layer function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→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Literals</a:t>
                </a:r>
                <a:r>
                  <a:rPr lang="en-US" dirty="0" smtClean="0"/>
                  <a:t> and their complements such as A,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B,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 smtClean="0"/>
                  <a:t>etc</a:t>
                </a:r>
                <a:r>
                  <a:rPr lang="en-US" dirty="0" smtClean="0"/>
                  <a:t> on the 0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 level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→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AND</a:t>
                </a:r>
                <a:r>
                  <a:rPr lang="en-US" dirty="0" smtClean="0"/>
                  <a:t> operation at the 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level  (Product term)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→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OR</a:t>
                </a:r>
                <a:r>
                  <a:rPr lang="en-US" dirty="0" smtClean="0"/>
                  <a:t> operation at the 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level (Outermost layer)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47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43345"/>
                <a:ext cx="10515600" cy="57336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Case 5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                 f(A,B)=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acc>
                    <m:r>
                      <a:rPr lang="en-US" b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acc>
                    <m:r>
                      <a:rPr lang="en-US" b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+ </a:t>
                </a:r>
                <a:r>
                  <a:rPr lang="en-US" b="1" dirty="0" smtClean="0"/>
                  <a:t>AB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                                                         </a:t>
                </a:r>
                <a:r>
                  <a:rPr lang="en-US" b="1" dirty="0">
                    <a:solidFill>
                      <a:srgbClr val="FF0000"/>
                    </a:solidFill>
                  </a:rPr>
                  <a:t>Note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: </a:t>
                </a:r>
                <a:r>
                  <a:rPr lang="en-US" dirty="0" smtClean="0"/>
                  <a:t>Diagonal grouping not allowed</a:t>
                </a:r>
                <a:endParaRPr lang="en-US" dirty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Case </a:t>
                </a:r>
                <a:r>
                  <a:rPr lang="en-US" dirty="0" smtClean="0"/>
                  <a:t>6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 smtClean="0"/>
                  <a:t>    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 smtClean="0"/>
                  <a:t>                                                          </a:t>
                </a:r>
                <a:r>
                  <a:rPr lang="en-US" dirty="0" smtClean="0"/>
                  <a:t>f(A,B)= </a:t>
                </a:r>
                <a:r>
                  <a:rPr lang="en-US" b="1" dirty="0" smtClean="0"/>
                  <a:t>1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43345"/>
                <a:ext cx="10515600" cy="5733618"/>
              </a:xfrm>
              <a:blipFill>
                <a:blip r:embed="rId2"/>
                <a:stretch>
                  <a:fillRect l="-1217" t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8093922"/>
                  </p:ext>
                </p:extLst>
              </p:nvPr>
            </p:nvGraphicFramePr>
            <p:xfrm>
              <a:off x="2175163" y="1011379"/>
              <a:ext cx="2618504" cy="201518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70435">
                      <a:extLst>
                        <a:ext uri="{9D8B030D-6E8A-4147-A177-3AD203B41FA5}">
                          <a16:colId xmlns:a16="http://schemas.microsoft.com/office/drawing/2014/main" val="2473875177"/>
                        </a:ext>
                      </a:extLst>
                    </a:gridCol>
                    <a:gridCol w="962180">
                      <a:extLst>
                        <a:ext uri="{9D8B030D-6E8A-4147-A177-3AD203B41FA5}">
                          <a16:colId xmlns:a16="http://schemas.microsoft.com/office/drawing/2014/main" val="528662351"/>
                        </a:ext>
                      </a:extLst>
                    </a:gridCol>
                    <a:gridCol w="1085889">
                      <a:extLst>
                        <a:ext uri="{9D8B030D-6E8A-4147-A177-3AD203B41FA5}">
                          <a16:colId xmlns:a16="http://schemas.microsoft.com/office/drawing/2014/main" val="1712311281"/>
                        </a:ext>
                      </a:extLst>
                    </a:gridCol>
                  </a:tblGrid>
                  <a:tr h="6445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 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3715133"/>
                      </a:ext>
                    </a:extLst>
                  </a:tr>
                  <a:tr h="6789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                                                 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1964926"/>
                      </a:ext>
                    </a:extLst>
                  </a:tr>
                  <a:tr h="6917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378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8093922"/>
                  </p:ext>
                </p:extLst>
              </p:nvPr>
            </p:nvGraphicFramePr>
            <p:xfrm>
              <a:off x="2175163" y="1011379"/>
              <a:ext cx="2618504" cy="201518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70435">
                      <a:extLst>
                        <a:ext uri="{9D8B030D-6E8A-4147-A177-3AD203B41FA5}">
                          <a16:colId xmlns:a16="http://schemas.microsoft.com/office/drawing/2014/main" val="2473875177"/>
                        </a:ext>
                      </a:extLst>
                    </a:gridCol>
                    <a:gridCol w="962180">
                      <a:extLst>
                        <a:ext uri="{9D8B030D-6E8A-4147-A177-3AD203B41FA5}">
                          <a16:colId xmlns:a16="http://schemas.microsoft.com/office/drawing/2014/main" val="528662351"/>
                        </a:ext>
                      </a:extLst>
                    </a:gridCol>
                    <a:gridCol w="1085889">
                      <a:extLst>
                        <a:ext uri="{9D8B030D-6E8A-4147-A177-3AD203B41FA5}">
                          <a16:colId xmlns:a16="http://schemas.microsoft.com/office/drawing/2014/main" val="1712311281"/>
                        </a:ext>
                      </a:extLst>
                    </a:gridCol>
                  </a:tblGrid>
                  <a:tr h="6445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 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" t="-4717" r="-114557" b="-2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3715133"/>
                      </a:ext>
                    </a:extLst>
                  </a:tr>
                  <a:tr h="678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64" t="-99107" r="-360638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                                                 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1964926"/>
                      </a:ext>
                    </a:extLst>
                  </a:tr>
                  <a:tr h="6917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378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ounded Rectangle 6"/>
          <p:cNvSpPr/>
          <p:nvPr/>
        </p:nvSpPr>
        <p:spPr>
          <a:xfrm>
            <a:off x="3006436" y="1856509"/>
            <a:ext cx="512619" cy="401782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976257" y="2452257"/>
            <a:ext cx="512619" cy="401782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9190424"/>
                  </p:ext>
                </p:extLst>
              </p:nvPr>
            </p:nvGraphicFramePr>
            <p:xfrm>
              <a:off x="2216723" y="4281049"/>
              <a:ext cx="2618504" cy="201518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70435">
                      <a:extLst>
                        <a:ext uri="{9D8B030D-6E8A-4147-A177-3AD203B41FA5}">
                          <a16:colId xmlns:a16="http://schemas.microsoft.com/office/drawing/2014/main" val="2473875177"/>
                        </a:ext>
                      </a:extLst>
                    </a:gridCol>
                    <a:gridCol w="962180">
                      <a:extLst>
                        <a:ext uri="{9D8B030D-6E8A-4147-A177-3AD203B41FA5}">
                          <a16:colId xmlns:a16="http://schemas.microsoft.com/office/drawing/2014/main" val="528662351"/>
                        </a:ext>
                      </a:extLst>
                    </a:gridCol>
                    <a:gridCol w="1085889">
                      <a:extLst>
                        <a:ext uri="{9D8B030D-6E8A-4147-A177-3AD203B41FA5}">
                          <a16:colId xmlns:a16="http://schemas.microsoft.com/office/drawing/2014/main" val="1712311281"/>
                        </a:ext>
                      </a:extLst>
                    </a:gridCol>
                  </a:tblGrid>
                  <a:tr h="6445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 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3715133"/>
                      </a:ext>
                    </a:extLst>
                  </a:tr>
                  <a:tr h="6789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                                                 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1964926"/>
                      </a:ext>
                    </a:extLst>
                  </a:tr>
                  <a:tr h="6917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378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9190424"/>
                  </p:ext>
                </p:extLst>
              </p:nvPr>
            </p:nvGraphicFramePr>
            <p:xfrm>
              <a:off x="2216723" y="4281049"/>
              <a:ext cx="2618504" cy="201518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70435">
                      <a:extLst>
                        <a:ext uri="{9D8B030D-6E8A-4147-A177-3AD203B41FA5}">
                          <a16:colId xmlns:a16="http://schemas.microsoft.com/office/drawing/2014/main" val="2473875177"/>
                        </a:ext>
                      </a:extLst>
                    </a:gridCol>
                    <a:gridCol w="962180">
                      <a:extLst>
                        <a:ext uri="{9D8B030D-6E8A-4147-A177-3AD203B41FA5}">
                          <a16:colId xmlns:a16="http://schemas.microsoft.com/office/drawing/2014/main" val="528662351"/>
                        </a:ext>
                      </a:extLst>
                    </a:gridCol>
                    <a:gridCol w="1085889">
                      <a:extLst>
                        <a:ext uri="{9D8B030D-6E8A-4147-A177-3AD203B41FA5}">
                          <a16:colId xmlns:a16="http://schemas.microsoft.com/office/drawing/2014/main" val="1712311281"/>
                        </a:ext>
                      </a:extLst>
                    </a:gridCol>
                  </a:tblGrid>
                  <a:tr h="6445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 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0127" t="-4717" r="-114557" b="-21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3715133"/>
                      </a:ext>
                    </a:extLst>
                  </a:tr>
                  <a:tr h="678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64" t="-100000" r="-360638" b="-104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                                                 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1964926"/>
                      </a:ext>
                    </a:extLst>
                  </a:tr>
                  <a:tr h="6917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9378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ounded Rectangle 9"/>
          <p:cNvSpPr/>
          <p:nvPr/>
        </p:nvSpPr>
        <p:spPr>
          <a:xfrm>
            <a:off x="3061851" y="5043053"/>
            <a:ext cx="1427025" cy="1133909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380509" y="1745673"/>
            <a:ext cx="3311236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336473" y="1856509"/>
            <a:ext cx="3325091" cy="803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78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2767" y="360218"/>
                <a:ext cx="10515600" cy="615141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Case 7                                                   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                                         f(A,B,C</a:t>
                </a:r>
                <a:r>
                  <a:rPr lang="en-US" dirty="0"/>
                  <a:t>)=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         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    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Case </a:t>
                </a:r>
                <a:r>
                  <a:rPr lang="en-US" dirty="0"/>
                  <a:t>8</a:t>
                </a:r>
                <a:r>
                  <a:rPr lang="en-US" dirty="0" smtClean="0"/>
                  <a:t>                                                                       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                                          f(A,B,C</a:t>
                </a:r>
                <a:r>
                  <a:rPr lang="en-US" dirty="0"/>
                  <a:t>)= </a:t>
                </a:r>
                <a:r>
                  <a:rPr lang="en-US" b="1" dirty="0"/>
                  <a:t>C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                                                   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2767" y="360218"/>
                <a:ext cx="10515600" cy="6151418"/>
              </a:xfrm>
              <a:blipFill>
                <a:blip r:embed="rId2"/>
                <a:stretch>
                  <a:fillRect l="-1159" t="-1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51364335"/>
                  </p:ext>
                </p:extLst>
              </p:nvPr>
            </p:nvGraphicFramePr>
            <p:xfrm>
              <a:off x="2133601" y="595746"/>
              <a:ext cx="3775352" cy="187202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8654">
                      <a:extLst>
                        <a:ext uri="{9D8B030D-6E8A-4147-A177-3AD203B41FA5}">
                          <a16:colId xmlns:a16="http://schemas.microsoft.com/office/drawing/2014/main" val="1673752410"/>
                        </a:ext>
                      </a:extLst>
                    </a:gridCol>
                    <a:gridCol w="808527">
                      <a:extLst>
                        <a:ext uri="{9D8B030D-6E8A-4147-A177-3AD203B41FA5}">
                          <a16:colId xmlns:a16="http://schemas.microsoft.com/office/drawing/2014/main" val="1458768909"/>
                        </a:ext>
                      </a:extLst>
                    </a:gridCol>
                    <a:gridCol w="794821">
                      <a:extLst>
                        <a:ext uri="{9D8B030D-6E8A-4147-A177-3AD203B41FA5}">
                          <a16:colId xmlns:a16="http://schemas.microsoft.com/office/drawing/2014/main" val="105832287"/>
                        </a:ext>
                      </a:extLst>
                    </a:gridCol>
                    <a:gridCol w="781119">
                      <a:extLst>
                        <a:ext uri="{9D8B030D-6E8A-4147-A177-3AD203B41FA5}">
                          <a16:colId xmlns:a16="http://schemas.microsoft.com/office/drawing/2014/main" val="902408571"/>
                        </a:ext>
                      </a:extLst>
                    </a:gridCol>
                    <a:gridCol w="822231">
                      <a:extLst>
                        <a:ext uri="{9D8B030D-6E8A-4147-A177-3AD203B41FA5}">
                          <a16:colId xmlns:a16="http://schemas.microsoft.com/office/drawing/2014/main" val="982323625"/>
                        </a:ext>
                      </a:extLst>
                    </a:gridCol>
                  </a:tblGrid>
                  <a:tr h="635358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BC  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  </a:t>
                          </a:r>
                        </a:p>
                        <a:p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𝐁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𝐂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𝐁</m:t>
                                  </m:r>
                                </m:e>
                              </m:acc>
                              <m:r>
                                <a:rPr lang="en-US" sz="1800" b="1" i="0" kern="12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800" b="1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 C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𝐂</m:t>
                                  </m:r>
                                </m:e>
                              </m:acc>
                            </m:oMath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7591353"/>
                      </a:ext>
                    </a:extLst>
                  </a:tr>
                  <a:tr h="6159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4346661"/>
                      </a:ext>
                    </a:extLst>
                  </a:tr>
                  <a:tr h="6159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1895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51364335"/>
                  </p:ext>
                </p:extLst>
              </p:nvPr>
            </p:nvGraphicFramePr>
            <p:xfrm>
              <a:off x="2133601" y="595746"/>
              <a:ext cx="3775352" cy="187202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8654">
                      <a:extLst>
                        <a:ext uri="{9D8B030D-6E8A-4147-A177-3AD203B41FA5}">
                          <a16:colId xmlns:a16="http://schemas.microsoft.com/office/drawing/2014/main" val="1673752410"/>
                        </a:ext>
                      </a:extLst>
                    </a:gridCol>
                    <a:gridCol w="808527">
                      <a:extLst>
                        <a:ext uri="{9D8B030D-6E8A-4147-A177-3AD203B41FA5}">
                          <a16:colId xmlns:a16="http://schemas.microsoft.com/office/drawing/2014/main" val="1458768909"/>
                        </a:ext>
                      </a:extLst>
                    </a:gridCol>
                    <a:gridCol w="794821">
                      <a:extLst>
                        <a:ext uri="{9D8B030D-6E8A-4147-A177-3AD203B41FA5}">
                          <a16:colId xmlns:a16="http://schemas.microsoft.com/office/drawing/2014/main" val="105832287"/>
                        </a:ext>
                      </a:extLst>
                    </a:gridCol>
                    <a:gridCol w="781119">
                      <a:extLst>
                        <a:ext uri="{9D8B030D-6E8A-4147-A177-3AD203B41FA5}">
                          <a16:colId xmlns:a16="http://schemas.microsoft.com/office/drawing/2014/main" val="902408571"/>
                        </a:ext>
                      </a:extLst>
                    </a:gridCol>
                    <a:gridCol w="822231">
                      <a:extLst>
                        <a:ext uri="{9D8B030D-6E8A-4147-A177-3AD203B41FA5}">
                          <a16:colId xmlns:a16="http://schemas.microsoft.com/office/drawing/2014/main" val="98232362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BC  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  </a:t>
                          </a:r>
                        </a:p>
                        <a:p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1429" t="-4762" r="-297744" b="-1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4046" t="-4762" r="-202290" b="-1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 C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0741" t="-4762" r="-1481" b="-19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7591353"/>
                      </a:ext>
                    </a:extLst>
                  </a:tr>
                  <a:tr h="6159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151" t="-107843" r="-568817" b="-10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4346661"/>
                      </a:ext>
                    </a:extLst>
                  </a:tr>
                  <a:tr h="6159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1895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94876261"/>
                  </p:ext>
                </p:extLst>
              </p:nvPr>
            </p:nvGraphicFramePr>
            <p:xfrm>
              <a:off x="2119737" y="4100922"/>
              <a:ext cx="3816924" cy="18811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74916">
                      <a:extLst>
                        <a:ext uri="{9D8B030D-6E8A-4147-A177-3AD203B41FA5}">
                          <a16:colId xmlns:a16="http://schemas.microsoft.com/office/drawing/2014/main" val="1673752410"/>
                        </a:ext>
                      </a:extLst>
                    </a:gridCol>
                    <a:gridCol w="817430">
                      <a:extLst>
                        <a:ext uri="{9D8B030D-6E8A-4147-A177-3AD203B41FA5}">
                          <a16:colId xmlns:a16="http://schemas.microsoft.com/office/drawing/2014/main" val="1458768909"/>
                        </a:ext>
                      </a:extLst>
                    </a:gridCol>
                    <a:gridCol w="803573">
                      <a:extLst>
                        <a:ext uri="{9D8B030D-6E8A-4147-A177-3AD203B41FA5}">
                          <a16:colId xmlns:a16="http://schemas.microsoft.com/office/drawing/2014/main" val="105832287"/>
                        </a:ext>
                      </a:extLst>
                    </a:gridCol>
                    <a:gridCol w="789720">
                      <a:extLst>
                        <a:ext uri="{9D8B030D-6E8A-4147-A177-3AD203B41FA5}">
                          <a16:colId xmlns:a16="http://schemas.microsoft.com/office/drawing/2014/main" val="902408571"/>
                        </a:ext>
                      </a:extLst>
                    </a:gridCol>
                    <a:gridCol w="831285">
                      <a:extLst>
                        <a:ext uri="{9D8B030D-6E8A-4147-A177-3AD203B41FA5}">
                          <a16:colId xmlns:a16="http://schemas.microsoft.com/office/drawing/2014/main" val="982323625"/>
                        </a:ext>
                      </a:extLst>
                    </a:gridCol>
                  </a:tblGrid>
                  <a:tr h="62055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BC  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  </a:t>
                          </a:r>
                        </a:p>
                        <a:p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𝐁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𝐂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𝐁</m:t>
                                  </m:r>
                                </m:e>
                              </m:acc>
                              <m:r>
                                <a:rPr lang="en-US" sz="1800" b="1" i="0" kern="12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800" b="1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 C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𝐂</m:t>
                                  </m:r>
                                </m:e>
                              </m:acc>
                            </m:oMath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7591353"/>
                      </a:ext>
                    </a:extLst>
                  </a:tr>
                  <a:tr h="6205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4346661"/>
                      </a:ext>
                    </a:extLst>
                  </a:tr>
                  <a:tr h="6205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1895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94876261"/>
                  </p:ext>
                </p:extLst>
              </p:nvPr>
            </p:nvGraphicFramePr>
            <p:xfrm>
              <a:off x="2119737" y="4100922"/>
              <a:ext cx="3816924" cy="18811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74916">
                      <a:extLst>
                        <a:ext uri="{9D8B030D-6E8A-4147-A177-3AD203B41FA5}">
                          <a16:colId xmlns:a16="http://schemas.microsoft.com/office/drawing/2014/main" val="1673752410"/>
                        </a:ext>
                      </a:extLst>
                    </a:gridCol>
                    <a:gridCol w="817430">
                      <a:extLst>
                        <a:ext uri="{9D8B030D-6E8A-4147-A177-3AD203B41FA5}">
                          <a16:colId xmlns:a16="http://schemas.microsoft.com/office/drawing/2014/main" val="1458768909"/>
                        </a:ext>
                      </a:extLst>
                    </a:gridCol>
                    <a:gridCol w="803573">
                      <a:extLst>
                        <a:ext uri="{9D8B030D-6E8A-4147-A177-3AD203B41FA5}">
                          <a16:colId xmlns:a16="http://schemas.microsoft.com/office/drawing/2014/main" val="105832287"/>
                        </a:ext>
                      </a:extLst>
                    </a:gridCol>
                    <a:gridCol w="789720">
                      <a:extLst>
                        <a:ext uri="{9D8B030D-6E8A-4147-A177-3AD203B41FA5}">
                          <a16:colId xmlns:a16="http://schemas.microsoft.com/office/drawing/2014/main" val="902408571"/>
                        </a:ext>
                      </a:extLst>
                    </a:gridCol>
                    <a:gridCol w="831285">
                      <a:extLst>
                        <a:ext uri="{9D8B030D-6E8A-4147-A177-3AD203B41FA5}">
                          <a16:colId xmlns:a16="http://schemas.microsoft.com/office/drawing/2014/main" val="98232362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BC  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  </a:t>
                          </a:r>
                        </a:p>
                        <a:p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0370" t="-4762" r="-296296" b="-19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4242" t="-4762" r="-203030" b="-19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 C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8394" t="-4762" r="-1460" b="-19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7591353"/>
                      </a:ext>
                    </a:extLst>
                  </a:tr>
                  <a:tr h="6205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64" t="-106796" r="-569149" b="-100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4346661"/>
                      </a:ext>
                    </a:extLst>
                  </a:tr>
                  <a:tr h="6205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1895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ounded Rectangle 6"/>
          <p:cNvSpPr/>
          <p:nvPr/>
        </p:nvSpPr>
        <p:spPr>
          <a:xfrm>
            <a:off x="2881745" y="1288469"/>
            <a:ext cx="2826328" cy="484909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671454" y="4861233"/>
            <a:ext cx="1246910" cy="942107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2767" y="360218"/>
                <a:ext cx="10515600" cy="615141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Case 9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                                f(A,B,C</a:t>
                </a:r>
                <a:r>
                  <a:rPr lang="en-US" dirty="0"/>
                  <a:t>)=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Case 10                  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                                                                        </a:t>
                </a:r>
                <a:r>
                  <a:rPr lang="en-US" dirty="0" smtClean="0"/>
                  <a:t>f(A,B,C</a:t>
                </a:r>
                <a:r>
                  <a:rPr lang="en-US" dirty="0"/>
                  <a:t>)= </a:t>
                </a:r>
                <a:r>
                  <a:rPr lang="en-US" b="1" dirty="0"/>
                  <a:t>1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2767" y="360218"/>
                <a:ext cx="10515600" cy="6151418"/>
              </a:xfrm>
              <a:blipFill>
                <a:blip r:embed="rId2"/>
                <a:stretch>
                  <a:fillRect l="-1043" t="-2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68932603"/>
                  </p:ext>
                </p:extLst>
              </p:nvPr>
            </p:nvGraphicFramePr>
            <p:xfrm>
              <a:off x="886688" y="706586"/>
              <a:ext cx="3692243" cy="19454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56136">
                      <a:extLst>
                        <a:ext uri="{9D8B030D-6E8A-4147-A177-3AD203B41FA5}">
                          <a16:colId xmlns:a16="http://schemas.microsoft.com/office/drawing/2014/main" val="1673752410"/>
                        </a:ext>
                      </a:extLst>
                    </a:gridCol>
                    <a:gridCol w="790728">
                      <a:extLst>
                        <a:ext uri="{9D8B030D-6E8A-4147-A177-3AD203B41FA5}">
                          <a16:colId xmlns:a16="http://schemas.microsoft.com/office/drawing/2014/main" val="1458768909"/>
                        </a:ext>
                      </a:extLst>
                    </a:gridCol>
                    <a:gridCol w="777325">
                      <a:extLst>
                        <a:ext uri="{9D8B030D-6E8A-4147-A177-3AD203B41FA5}">
                          <a16:colId xmlns:a16="http://schemas.microsoft.com/office/drawing/2014/main" val="105832287"/>
                        </a:ext>
                      </a:extLst>
                    </a:gridCol>
                    <a:gridCol w="763923">
                      <a:extLst>
                        <a:ext uri="{9D8B030D-6E8A-4147-A177-3AD203B41FA5}">
                          <a16:colId xmlns:a16="http://schemas.microsoft.com/office/drawing/2014/main" val="902408571"/>
                        </a:ext>
                      </a:extLst>
                    </a:gridCol>
                    <a:gridCol w="804131">
                      <a:extLst>
                        <a:ext uri="{9D8B030D-6E8A-4147-A177-3AD203B41FA5}">
                          <a16:colId xmlns:a16="http://schemas.microsoft.com/office/drawing/2014/main" val="982323625"/>
                        </a:ext>
                      </a:extLst>
                    </a:gridCol>
                  </a:tblGrid>
                  <a:tr h="649328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BC  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  </a:t>
                          </a:r>
                        </a:p>
                        <a:p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𝐁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𝐂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𝐁</m:t>
                                  </m:r>
                                </m:e>
                              </m:acc>
                              <m:r>
                                <a:rPr lang="en-US" sz="1800" b="1" i="0" kern="12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800" b="1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 C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𝐂</m:t>
                                  </m:r>
                                </m:e>
                              </m:acc>
                            </m:oMath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7591353"/>
                      </a:ext>
                    </a:extLst>
                  </a:tr>
                  <a:tr h="64805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4346661"/>
                      </a:ext>
                    </a:extLst>
                  </a:tr>
                  <a:tr h="6480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1895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68932603"/>
                  </p:ext>
                </p:extLst>
              </p:nvPr>
            </p:nvGraphicFramePr>
            <p:xfrm>
              <a:off x="886688" y="706586"/>
              <a:ext cx="3692243" cy="19454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56136">
                      <a:extLst>
                        <a:ext uri="{9D8B030D-6E8A-4147-A177-3AD203B41FA5}">
                          <a16:colId xmlns:a16="http://schemas.microsoft.com/office/drawing/2014/main" val="1673752410"/>
                        </a:ext>
                      </a:extLst>
                    </a:gridCol>
                    <a:gridCol w="790728">
                      <a:extLst>
                        <a:ext uri="{9D8B030D-6E8A-4147-A177-3AD203B41FA5}">
                          <a16:colId xmlns:a16="http://schemas.microsoft.com/office/drawing/2014/main" val="1458768909"/>
                        </a:ext>
                      </a:extLst>
                    </a:gridCol>
                    <a:gridCol w="777325">
                      <a:extLst>
                        <a:ext uri="{9D8B030D-6E8A-4147-A177-3AD203B41FA5}">
                          <a16:colId xmlns:a16="http://schemas.microsoft.com/office/drawing/2014/main" val="105832287"/>
                        </a:ext>
                      </a:extLst>
                    </a:gridCol>
                    <a:gridCol w="763923">
                      <a:extLst>
                        <a:ext uri="{9D8B030D-6E8A-4147-A177-3AD203B41FA5}">
                          <a16:colId xmlns:a16="http://schemas.microsoft.com/office/drawing/2014/main" val="902408571"/>
                        </a:ext>
                      </a:extLst>
                    </a:gridCol>
                    <a:gridCol w="804131">
                      <a:extLst>
                        <a:ext uri="{9D8B030D-6E8A-4147-A177-3AD203B41FA5}">
                          <a16:colId xmlns:a16="http://schemas.microsoft.com/office/drawing/2014/main" val="982323625"/>
                        </a:ext>
                      </a:extLst>
                    </a:gridCol>
                  </a:tblGrid>
                  <a:tr h="649328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BC  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  </a:t>
                          </a:r>
                        </a:p>
                        <a:p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769" t="-4673" r="-298462" b="-20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3438" t="-4673" r="-203125" b="-20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 C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0606" t="-4673" r="-1515" b="-201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7591353"/>
                      </a:ext>
                    </a:extLst>
                  </a:tr>
                  <a:tr h="6480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99" t="-104673" r="-569231" b="-10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4346661"/>
                      </a:ext>
                    </a:extLst>
                  </a:tr>
                  <a:tr h="6480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1895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ight Bracket 10"/>
          <p:cNvSpPr/>
          <p:nvPr/>
        </p:nvSpPr>
        <p:spPr>
          <a:xfrm>
            <a:off x="1607143" y="1288469"/>
            <a:ext cx="457200" cy="1496295"/>
          </a:xfrm>
          <a:prstGeom prst="rightBracket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 flipH="1" flipV="1">
            <a:off x="3990120" y="1316174"/>
            <a:ext cx="457200" cy="1496295"/>
          </a:xfrm>
          <a:prstGeom prst="rightBracket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44499796"/>
                  </p:ext>
                </p:extLst>
              </p:nvPr>
            </p:nvGraphicFramePr>
            <p:xfrm>
              <a:off x="928256" y="4294908"/>
              <a:ext cx="3844637" cy="189500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79090">
                      <a:extLst>
                        <a:ext uri="{9D8B030D-6E8A-4147-A177-3AD203B41FA5}">
                          <a16:colId xmlns:a16="http://schemas.microsoft.com/office/drawing/2014/main" val="1673752410"/>
                        </a:ext>
                      </a:extLst>
                    </a:gridCol>
                    <a:gridCol w="823365">
                      <a:extLst>
                        <a:ext uri="{9D8B030D-6E8A-4147-A177-3AD203B41FA5}">
                          <a16:colId xmlns:a16="http://schemas.microsoft.com/office/drawing/2014/main" val="1458768909"/>
                        </a:ext>
                      </a:extLst>
                    </a:gridCol>
                    <a:gridCol w="809407">
                      <a:extLst>
                        <a:ext uri="{9D8B030D-6E8A-4147-A177-3AD203B41FA5}">
                          <a16:colId xmlns:a16="http://schemas.microsoft.com/office/drawing/2014/main" val="105832287"/>
                        </a:ext>
                      </a:extLst>
                    </a:gridCol>
                    <a:gridCol w="795454">
                      <a:extLst>
                        <a:ext uri="{9D8B030D-6E8A-4147-A177-3AD203B41FA5}">
                          <a16:colId xmlns:a16="http://schemas.microsoft.com/office/drawing/2014/main" val="902408571"/>
                        </a:ext>
                      </a:extLst>
                    </a:gridCol>
                    <a:gridCol w="837321">
                      <a:extLst>
                        <a:ext uri="{9D8B030D-6E8A-4147-A177-3AD203B41FA5}">
                          <a16:colId xmlns:a16="http://schemas.microsoft.com/office/drawing/2014/main" val="982323625"/>
                        </a:ext>
                      </a:extLst>
                    </a:gridCol>
                  </a:tblGrid>
                  <a:tr h="651119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BC  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  </a:t>
                          </a:r>
                        </a:p>
                        <a:p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A  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𝐁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𝐂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𝐁</m:t>
                                  </m:r>
                                </m:e>
                              </m:acc>
                              <m:r>
                                <a:rPr lang="en-US" sz="1800" b="1" i="0" kern="12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800" b="1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 C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𝐂</m:t>
                                  </m:r>
                                </m:e>
                              </m:acc>
                            </m:oMath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7591353"/>
                      </a:ext>
                    </a:extLst>
                  </a:tr>
                  <a:tr h="6219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4346661"/>
                      </a:ext>
                    </a:extLst>
                  </a:tr>
                  <a:tr h="6219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1895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44499796"/>
                  </p:ext>
                </p:extLst>
              </p:nvPr>
            </p:nvGraphicFramePr>
            <p:xfrm>
              <a:off x="928256" y="4294908"/>
              <a:ext cx="3844637" cy="189500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79090">
                      <a:extLst>
                        <a:ext uri="{9D8B030D-6E8A-4147-A177-3AD203B41FA5}">
                          <a16:colId xmlns:a16="http://schemas.microsoft.com/office/drawing/2014/main" val="1673752410"/>
                        </a:ext>
                      </a:extLst>
                    </a:gridCol>
                    <a:gridCol w="823365">
                      <a:extLst>
                        <a:ext uri="{9D8B030D-6E8A-4147-A177-3AD203B41FA5}">
                          <a16:colId xmlns:a16="http://schemas.microsoft.com/office/drawing/2014/main" val="1458768909"/>
                        </a:ext>
                      </a:extLst>
                    </a:gridCol>
                    <a:gridCol w="809407">
                      <a:extLst>
                        <a:ext uri="{9D8B030D-6E8A-4147-A177-3AD203B41FA5}">
                          <a16:colId xmlns:a16="http://schemas.microsoft.com/office/drawing/2014/main" val="105832287"/>
                        </a:ext>
                      </a:extLst>
                    </a:gridCol>
                    <a:gridCol w="795454">
                      <a:extLst>
                        <a:ext uri="{9D8B030D-6E8A-4147-A177-3AD203B41FA5}">
                          <a16:colId xmlns:a16="http://schemas.microsoft.com/office/drawing/2014/main" val="902408571"/>
                        </a:ext>
                      </a:extLst>
                    </a:gridCol>
                    <a:gridCol w="837321">
                      <a:extLst>
                        <a:ext uri="{9D8B030D-6E8A-4147-A177-3AD203B41FA5}">
                          <a16:colId xmlns:a16="http://schemas.microsoft.com/office/drawing/2014/main" val="982323625"/>
                        </a:ext>
                      </a:extLst>
                    </a:gridCol>
                  </a:tblGrid>
                  <a:tr h="651119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BC  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  </a:t>
                          </a:r>
                        </a:p>
                        <a:p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A  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1111" t="-4673" r="-299259" b="-1934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3684" t="-4673" r="-203759" b="-1934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 C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61314" t="-4673" r="-2190" b="-1934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7591353"/>
                      </a:ext>
                    </a:extLst>
                  </a:tr>
                  <a:tr h="6219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53" t="-108738" r="-567368" b="-100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4346661"/>
                      </a:ext>
                    </a:extLst>
                  </a:tr>
                  <a:tr h="6219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1895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Rounded Rectangle 13"/>
          <p:cNvSpPr/>
          <p:nvPr/>
        </p:nvSpPr>
        <p:spPr>
          <a:xfrm>
            <a:off x="1634845" y="5055196"/>
            <a:ext cx="2867891" cy="942107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1859400" y="297000"/>
              <a:ext cx="2567160" cy="279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43920" y="280800"/>
                <a:ext cx="2598120" cy="31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339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0945" y="429491"/>
                <a:ext cx="11062855" cy="57474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Case 11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                           Presence of a dual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                           f(A,B,C)=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Case </a:t>
                </a:r>
                <a:r>
                  <a:rPr lang="en-US" dirty="0" smtClean="0"/>
                  <a:t>12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                          Presence </a:t>
                </a:r>
                <a:r>
                  <a:rPr lang="en-US" dirty="0"/>
                  <a:t>of a dual</a:t>
                </a:r>
              </a:p>
              <a:p>
                <a:pPr marL="0" indent="0">
                  <a:buNone/>
                </a:pPr>
                <a:r>
                  <a:rPr lang="en-US"/>
                  <a:t> </a:t>
                </a:r>
                <a:r>
                  <a:rPr lang="en-US" smtClean="0"/>
                  <a:t>                                                                 f(A,B,C)=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acc>
                    <m:r>
                      <a:rPr lang="en-US" b="1" i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0945" y="429491"/>
                <a:ext cx="11062855" cy="5747472"/>
              </a:xfrm>
              <a:blipFill>
                <a:blip r:embed="rId2"/>
                <a:stretch>
                  <a:fillRect l="-1157" t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39352422"/>
                  </p:ext>
                </p:extLst>
              </p:nvPr>
            </p:nvGraphicFramePr>
            <p:xfrm>
              <a:off x="1579415" y="886692"/>
              <a:ext cx="3692232" cy="190859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56134">
                      <a:extLst>
                        <a:ext uri="{9D8B030D-6E8A-4147-A177-3AD203B41FA5}">
                          <a16:colId xmlns:a16="http://schemas.microsoft.com/office/drawing/2014/main" val="1673752410"/>
                        </a:ext>
                      </a:extLst>
                    </a:gridCol>
                    <a:gridCol w="790726">
                      <a:extLst>
                        <a:ext uri="{9D8B030D-6E8A-4147-A177-3AD203B41FA5}">
                          <a16:colId xmlns:a16="http://schemas.microsoft.com/office/drawing/2014/main" val="1458768909"/>
                        </a:ext>
                      </a:extLst>
                    </a:gridCol>
                    <a:gridCol w="777322">
                      <a:extLst>
                        <a:ext uri="{9D8B030D-6E8A-4147-A177-3AD203B41FA5}">
                          <a16:colId xmlns:a16="http://schemas.microsoft.com/office/drawing/2014/main" val="105832287"/>
                        </a:ext>
                      </a:extLst>
                    </a:gridCol>
                    <a:gridCol w="763921">
                      <a:extLst>
                        <a:ext uri="{9D8B030D-6E8A-4147-A177-3AD203B41FA5}">
                          <a16:colId xmlns:a16="http://schemas.microsoft.com/office/drawing/2014/main" val="902408571"/>
                        </a:ext>
                      </a:extLst>
                    </a:gridCol>
                    <a:gridCol w="804129">
                      <a:extLst>
                        <a:ext uri="{9D8B030D-6E8A-4147-A177-3AD203B41FA5}">
                          <a16:colId xmlns:a16="http://schemas.microsoft.com/office/drawing/2014/main" val="982323625"/>
                        </a:ext>
                      </a:extLst>
                    </a:gridCol>
                  </a:tblGrid>
                  <a:tr h="640079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BC  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  </a:t>
                          </a:r>
                        </a:p>
                        <a:p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𝐁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𝐂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𝐁</m:t>
                                  </m:r>
                                </m:e>
                              </m:acc>
                              <m:r>
                                <a:rPr lang="en-US" sz="1800" b="1" i="0" kern="12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800" b="1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 C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𝐂</m:t>
                                  </m:r>
                                </m:e>
                              </m:acc>
                            </m:oMath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7591353"/>
                      </a:ext>
                    </a:extLst>
                  </a:tr>
                  <a:tr h="634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4346661"/>
                      </a:ext>
                    </a:extLst>
                  </a:tr>
                  <a:tr h="6342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1895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39352422"/>
                  </p:ext>
                </p:extLst>
              </p:nvPr>
            </p:nvGraphicFramePr>
            <p:xfrm>
              <a:off x="1579415" y="886692"/>
              <a:ext cx="3692232" cy="190859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56134">
                      <a:extLst>
                        <a:ext uri="{9D8B030D-6E8A-4147-A177-3AD203B41FA5}">
                          <a16:colId xmlns:a16="http://schemas.microsoft.com/office/drawing/2014/main" val="1673752410"/>
                        </a:ext>
                      </a:extLst>
                    </a:gridCol>
                    <a:gridCol w="790726">
                      <a:extLst>
                        <a:ext uri="{9D8B030D-6E8A-4147-A177-3AD203B41FA5}">
                          <a16:colId xmlns:a16="http://schemas.microsoft.com/office/drawing/2014/main" val="1458768909"/>
                        </a:ext>
                      </a:extLst>
                    </a:gridCol>
                    <a:gridCol w="777322">
                      <a:extLst>
                        <a:ext uri="{9D8B030D-6E8A-4147-A177-3AD203B41FA5}">
                          <a16:colId xmlns:a16="http://schemas.microsoft.com/office/drawing/2014/main" val="105832287"/>
                        </a:ext>
                      </a:extLst>
                    </a:gridCol>
                    <a:gridCol w="763921">
                      <a:extLst>
                        <a:ext uri="{9D8B030D-6E8A-4147-A177-3AD203B41FA5}">
                          <a16:colId xmlns:a16="http://schemas.microsoft.com/office/drawing/2014/main" val="902408571"/>
                        </a:ext>
                      </a:extLst>
                    </a:gridCol>
                    <a:gridCol w="804129">
                      <a:extLst>
                        <a:ext uri="{9D8B030D-6E8A-4147-A177-3AD203B41FA5}">
                          <a16:colId xmlns:a16="http://schemas.microsoft.com/office/drawing/2014/main" val="98232362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BC  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  </a:t>
                          </a:r>
                        </a:p>
                        <a:p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769" t="-4762" r="-297692" b="-2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3438" t="-4762" r="-202344" b="-2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 C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9848" t="-4762" r="-1515" b="-20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7591353"/>
                      </a:ext>
                    </a:extLst>
                  </a:tr>
                  <a:tr h="634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99" t="-104762" r="-568132" b="-1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4346661"/>
                      </a:ext>
                    </a:extLst>
                  </a:tr>
                  <a:tr h="6342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1895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85633954"/>
                  </p:ext>
                </p:extLst>
              </p:nvPr>
            </p:nvGraphicFramePr>
            <p:xfrm>
              <a:off x="1579410" y="4128660"/>
              <a:ext cx="3692232" cy="190859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56134">
                      <a:extLst>
                        <a:ext uri="{9D8B030D-6E8A-4147-A177-3AD203B41FA5}">
                          <a16:colId xmlns:a16="http://schemas.microsoft.com/office/drawing/2014/main" val="1673752410"/>
                        </a:ext>
                      </a:extLst>
                    </a:gridCol>
                    <a:gridCol w="790726">
                      <a:extLst>
                        <a:ext uri="{9D8B030D-6E8A-4147-A177-3AD203B41FA5}">
                          <a16:colId xmlns:a16="http://schemas.microsoft.com/office/drawing/2014/main" val="1458768909"/>
                        </a:ext>
                      </a:extLst>
                    </a:gridCol>
                    <a:gridCol w="777322">
                      <a:extLst>
                        <a:ext uri="{9D8B030D-6E8A-4147-A177-3AD203B41FA5}">
                          <a16:colId xmlns:a16="http://schemas.microsoft.com/office/drawing/2014/main" val="105832287"/>
                        </a:ext>
                      </a:extLst>
                    </a:gridCol>
                    <a:gridCol w="763921">
                      <a:extLst>
                        <a:ext uri="{9D8B030D-6E8A-4147-A177-3AD203B41FA5}">
                          <a16:colId xmlns:a16="http://schemas.microsoft.com/office/drawing/2014/main" val="902408571"/>
                        </a:ext>
                      </a:extLst>
                    </a:gridCol>
                    <a:gridCol w="804129">
                      <a:extLst>
                        <a:ext uri="{9D8B030D-6E8A-4147-A177-3AD203B41FA5}">
                          <a16:colId xmlns:a16="http://schemas.microsoft.com/office/drawing/2014/main" val="982323625"/>
                        </a:ext>
                      </a:extLst>
                    </a:gridCol>
                  </a:tblGrid>
                  <a:tr h="640079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BC  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  </a:t>
                          </a:r>
                        </a:p>
                        <a:p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𝐁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𝐂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𝐁</m:t>
                                  </m:r>
                                </m:e>
                              </m:acc>
                              <m:r>
                                <a:rPr lang="en-US" sz="1800" b="1" i="0" kern="12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800" b="1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 C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𝐂</m:t>
                                  </m:r>
                                </m:e>
                              </m:acc>
                            </m:oMath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7591353"/>
                      </a:ext>
                    </a:extLst>
                  </a:tr>
                  <a:tr h="634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4346661"/>
                      </a:ext>
                    </a:extLst>
                  </a:tr>
                  <a:tr h="6342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1895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85633954"/>
                  </p:ext>
                </p:extLst>
              </p:nvPr>
            </p:nvGraphicFramePr>
            <p:xfrm>
              <a:off x="1579410" y="4128660"/>
              <a:ext cx="3692232" cy="190859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56134">
                      <a:extLst>
                        <a:ext uri="{9D8B030D-6E8A-4147-A177-3AD203B41FA5}">
                          <a16:colId xmlns:a16="http://schemas.microsoft.com/office/drawing/2014/main" val="1673752410"/>
                        </a:ext>
                      </a:extLst>
                    </a:gridCol>
                    <a:gridCol w="790726">
                      <a:extLst>
                        <a:ext uri="{9D8B030D-6E8A-4147-A177-3AD203B41FA5}">
                          <a16:colId xmlns:a16="http://schemas.microsoft.com/office/drawing/2014/main" val="1458768909"/>
                        </a:ext>
                      </a:extLst>
                    </a:gridCol>
                    <a:gridCol w="777322">
                      <a:extLst>
                        <a:ext uri="{9D8B030D-6E8A-4147-A177-3AD203B41FA5}">
                          <a16:colId xmlns:a16="http://schemas.microsoft.com/office/drawing/2014/main" val="105832287"/>
                        </a:ext>
                      </a:extLst>
                    </a:gridCol>
                    <a:gridCol w="763921">
                      <a:extLst>
                        <a:ext uri="{9D8B030D-6E8A-4147-A177-3AD203B41FA5}">
                          <a16:colId xmlns:a16="http://schemas.microsoft.com/office/drawing/2014/main" val="902408571"/>
                        </a:ext>
                      </a:extLst>
                    </a:gridCol>
                    <a:gridCol w="804129">
                      <a:extLst>
                        <a:ext uri="{9D8B030D-6E8A-4147-A177-3AD203B41FA5}">
                          <a16:colId xmlns:a16="http://schemas.microsoft.com/office/drawing/2014/main" val="98232362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BC  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  </a:t>
                          </a:r>
                        </a:p>
                        <a:p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0769" t="-4762" r="-297692" b="-2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3438" t="-4762" r="-202344" b="-2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 C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9848" t="-4762" r="-1515" b="-20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7591353"/>
                      </a:ext>
                    </a:extLst>
                  </a:tr>
                  <a:tr h="634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99" t="-104762" r="-568132" b="-1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4346661"/>
                      </a:ext>
                    </a:extLst>
                  </a:tr>
                  <a:tr h="6342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1895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ight Bracket 5"/>
          <p:cNvSpPr/>
          <p:nvPr/>
        </p:nvSpPr>
        <p:spPr>
          <a:xfrm>
            <a:off x="2272145" y="2272728"/>
            <a:ext cx="429490" cy="705999"/>
          </a:xfrm>
          <a:prstGeom prst="rightBracket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 flipH="1">
            <a:off x="4668985" y="2245013"/>
            <a:ext cx="429490" cy="733714"/>
          </a:xfrm>
          <a:prstGeom prst="rightBracket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72145" y="4861234"/>
            <a:ext cx="554182" cy="105465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1036800" y="427320"/>
              <a:ext cx="4012560" cy="2143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0960" y="411120"/>
                <a:ext cx="4043520" cy="216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282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81891"/>
                <a:ext cx="10515600" cy="5595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Case 13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</a:t>
                </a:r>
                <a:r>
                  <a:rPr lang="en-US" dirty="0" smtClean="0"/>
                  <a:t>(A,B,C)=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acc>
                    <m:r>
                      <a:rPr lang="en-US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81891"/>
                <a:ext cx="10515600" cy="5595072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271689"/>
                  </p:ext>
                </p:extLst>
              </p:nvPr>
            </p:nvGraphicFramePr>
            <p:xfrm>
              <a:off x="1579410" y="1413170"/>
              <a:ext cx="3692232" cy="190859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56134">
                      <a:extLst>
                        <a:ext uri="{9D8B030D-6E8A-4147-A177-3AD203B41FA5}">
                          <a16:colId xmlns:a16="http://schemas.microsoft.com/office/drawing/2014/main" val="1673752410"/>
                        </a:ext>
                      </a:extLst>
                    </a:gridCol>
                    <a:gridCol w="790726">
                      <a:extLst>
                        <a:ext uri="{9D8B030D-6E8A-4147-A177-3AD203B41FA5}">
                          <a16:colId xmlns:a16="http://schemas.microsoft.com/office/drawing/2014/main" val="1458768909"/>
                        </a:ext>
                      </a:extLst>
                    </a:gridCol>
                    <a:gridCol w="777322">
                      <a:extLst>
                        <a:ext uri="{9D8B030D-6E8A-4147-A177-3AD203B41FA5}">
                          <a16:colId xmlns:a16="http://schemas.microsoft.com/office/drawing/2014/main" val="105832287"/>
                        </a:ext>
                      </a:extLst>
                    </a:gridCol>
                    <a:gridCol w="763921">
                      <a:extLst>
                        <a:ext uri="{9D8B030D-6E8A-4147-A177-3AD203B41FA5}">
                          <a16:colId xmlns:a16="http://schemas.microsoft.com/office/drawing/2014/main" val="902408571"/>
                        </a:ext>
                      </a:extLst>
                    </a:gridCol>
                    <a:gridCol w="804129">
                      <a:extLst>
                        <a:ext uri="{9D8B030D-6E8A-4147-A177-3AD203B41FA5}">
                          <a16:colId xmlns:a16="http://schemas.microsoft.com/office/drawing/2014/main" val="982323625"/>
                        </a:ext>
                      </a:extLst>
                    </a:gridCol>
                  </a:tblGrid>
                  <a:tr h="640079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BC  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  </a:t>
                          </a:r>
                        </a:p>
                        <a:p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𝐁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𝐂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𝐁</m:t>
                                  </m:r>
                                </m:e>
                              </m:acc>
                              <m:r>
                                <a:rPr lang="en-US" sz="1800" b="1" i="0" kern="12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800" b="1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 C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𝐂</m:t>
                                  </m:r>
                                </m:e>
                              </m:acc>
                            </m:oMath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7591353"/>
                      </a:ext>
                    </a:extLst>
                  </a:tr>
                  <a:tr h="634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4346661"/>
                      </a:ext>
                    </a:extLst>
                  </a:tr>
                  <a:tr h="6342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1895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271689"/>
                  </p:ext>
                </p:extLst>
              </p:nvPr>
            </p:nvGraphicFramePr>
            <p:xfrm>
              <a:off x="1579410" y="1413170"/>
              <a:ext cx="3692232" cy="190859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56134">
                      <a:extLst>
                        <a:ext uri="{9D8B030D-6E8A-4147-A177-3AD203B41FA5}">
                          <a16:colId xmlns:a16="http://schemas.microsoft.com/office/drawing/2014/main" val="1673752410"/>
                        </a:ext>
                      </a:extLst>
                    </a:gridCol>
                    <a:gridCol w="790726">
                      <a:extLst>
                        <a:ext uri="{9D8B030D-6E8A-4147-A177-3AD203B41FA5}">
                          <a16:colId xmlns:a16="http://schemas.microsoft.com/office/drawing/2014/main" val="1458768909"/>
                        </a:ext>
                      </a:extLst>
                    </a:gridCol>
                    <a:gridCol w="777322">
                      <a:extLst>
                        <a:ext uri="{9D8B030D-6E8A-4147-A177-3AD203B41FA5}">
                          <a16:colId xmlns:a16="http://schemas.microsoft.com/office/drawing/2014/main" val="105832287"/>
                        </a:ext>
                      </a:extLst>
                    </a:gridCol>
                    <a:gridCol w="763921">
                      <a:extLst>
                        <a:ext uri="{9D8B030D-6E8A-4147-A177-3AD203B41FA5}">
                          <a16:colId xmlns:a16="http://schemas.microsoft.com/office/drawing/2014/main" val="902408571"/>
                        </a:ext>
                      </a:extLst>
                    </a:gridCol>
                    <a:gridCol w="804129">
                      <a:extLst>
                        <a:ext uri="{9D8B030D-6E8A-4147-A177-3AD203B41FA5}">
                          <a16:colId xmlns:a16="http://schemas.microsoft.com/office/drawing/2014/main" val="98232362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BC  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  </a:t>
                          </a:r>
                        </a:p>
                        <a:p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769" t="-4762" r="-297692" b="-2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3438" t="-4762" r="-202344" b="-2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 C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9848" t="-4762" r="-1515" b="-20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7591353"/>
                      </a:ext>
                    </a:extLst>
                  </a:tr>
                  <a:tr h="634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99" t="-104762" r="-568132" b="-1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4346661"/>
                      </a:ext>
                    </a:extLst>
                  </a:tr>
                  <a:tr h="6342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1895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ounded Rectangle 6"/>
          <p:cNvSpPr/>
          <p:nvPr/>
        </p:nvSpPr>
        <p:spPr>
          <a:xfrm rot="16200000">
            <a:off x="3463639" y="1745674"/>
            <a:ext cx="443345" cy="124690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211760" y="892440"/>
              <a:ext cx="2624040" cy="1528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5560" y="876240"/>
                <a:ext cx="2655000" cy="156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136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Case 14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f(A,B,C,D)=</a:t>
            </a:r>
            <a:r>
              <a:rPr lang="en-US" b="1" dirty="0" smtClean="0"/>
              <a:t>D</a:t>
            </a:r>
            <a:r>
              <a:rPr lang="en-US" dirty="0" smtClean="0"/>
              <a:t>                                                  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99469285"/>
                  </p:ext>
                </p:extLst>
              </p:nvPr>
            </p:nvGraphicFramePr>
            <p:xfrm>
              <a:off x="706581" y="1548526"/>
              <a:ext cx="4682837" cy="372624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5019">
                      <a:extLst>
                        <a:ext uri="{9D8B030D-6E8A-4147-A177-3AD203B41FA5}">
                          <a16:colId xmlns:a16="http://schemas.microsoft.com/office/drawing/2014/main" val="1040515208"/>
                        </a:ext>
                      </a:extLst>
                    </a:gridCol>
                    <a:gridCol w="902001">
                      <a:extLst>
                        <a:ext uri="{9D8B030D-6E8A-4147-A177-3AD203B41FA5}">
                          <a16:colId xmlns:a16="http://schemas.microsoft.com/office/drawing/2014/main" val="2034326957"/>
                        </a:ext>
                      </a:extLst>
                    </a:gridCol>
                    <a:gridCol w="1075048">
                      <a:extLst>
                        <a:ext uri="{9D8B030D-6E8A-4147-A177-3AD203B41FA5}">
                          <a16:colId xmlns:a16="http://schemas.microsoft.com/office/drawing/2014/main" val="3126410842"/>
                        </a:ext>
                      </a:extLst>
                    </a:gridCol>
                    <a:gridCol w="983942">
                      <a:extLst>
                        <a:ext uri="{9D8B030D-6E8A-4147-A177-3AD203B41FA5}">
                          <a16:colId xmlns:a16="http://schemas.microsoft.com/office/drawing/2014/main" val="1523100887"/>
                        </a:ext>
                      </a:extLst>
                    </a:gridCol>
                    <a:gridCol w="1056827">
                      <a:extLst>
                        <a:ext uri="{9D8B030D-6E8A-4147-A177-3AD203B41FA5}">
                          <a16:colId xmlns:a16="http://schemas.microsoft.com/office/drawing/2014/main" val="2789429238"/>
                        </a:ext>
                      </a:extLst>
                    </a:gridCol>
                  </a:tblGrid>
                  <a:tr h="477625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 CD AB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𝐂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𝐃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𝐂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C D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𝐃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485801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𝐀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3872014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𝐀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37186571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AB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709440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𝐁</m:t>
                                  </m:r>
                                </m:e>
                              </m:acc>
                            </m:oMath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06847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99469285"/>
                  </p:ext>
                </p:extLst>
              </p:nvPr>
            </p:nvGraphicFramePr>
            <p:xfrm>
              <a:off x="706581" y="1548526"/>
              <a:ext cx="4682837" cy="372624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5019">
                      <a:extLst>
                        <a:ext uri="{9D8B030D-6E8A-4147-A177-3AD203B41FA5}">
                          <a16:colId xmlns:a16="http://schemas.microsoft.com/office/drawing/2014/main" val="1040515208"/>
                        </a:ext>
                      </a:extLst>
                    </a:gridCol>
                    <a:gridCol w="902001">
                      <a:extLst>
                        <a:ext uri="{9D8B030D-6E8A-4147-A177-3AD203B41FA5}">
                          <a16:colId xmlns:a16="http://schemas.microsoft.com/office/drawing/2014/main" val="2034326957"/>
                        </a:ext>
                      </a:extLst>
                    </a:gridCol>
                    <a:gridCol w="1075048">
                      <a:extLst>
                        <a:ext uri="{9D8B030D-6E8A-4147-A177-3AD203B41FA5}">
                          <a16:colId xmlns:a16="http://schemas.microsoft.com/office/drawing/2014/main" val="3126410842"/>
                        </a:ext>
                      </a:extLst>
                    </a:gridCol>
                    <a:gridCol w="983942">
                      <a:extLst>
                        <a:ext uri="{9D8B030D-6E8A-4147-A177-3AD203B41FA5}">
                          <a16:colId xmlns:a16="http://schemas.microsoft.com/office/drawing/2014/main" val="1523100887"/>
                        </a:ext>
                      </a:extLst>
                    </a:gridCol>
                    <a:gridCol w="1056827">
                      <a:extLst>
                        <a:ext uri="{9D8B030D-6E8A-4147-A177-3AD203B41FA5}">
                          <a16:colId xmlns:a16="http://schemas.microsoft.com/office/drawing/2014/main" val="278942923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 CD AB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3826" t="-4762" r="-344966" b="-48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7159" t="-4762" r="-192045" b="-48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C D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3103" t="-4762" r="-1149" b="-48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485801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917" t="-86614" r="-608257" b="-30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3872014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917" t="-186614" r="-608257" b="-20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37186571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AB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709440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917" t="-385827" r="-608257" b="-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06847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ounded Rectangle 8"/>
          <p:cNvSpPr/>
          <p:nvPr/>
        </p:nvSpPr>
        <p:spPr>
          <a:xfrm rot="10800000">
            <a:off x="2549233" y="2327563"/>
            <a:ext cx="1555719" cy="27847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280320" y="987480"/>
              <a:ext cx="198360" cy="302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4120" y="971280"/>
                <a:ext cx="228240" cy="33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156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Case 15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f(A,B,C,D)=</a:t>
            </a:r>
            <a:r>
              <a:rPr lang="en-US" b="1" dirty="0" smtClean="0"/>
              <a:t>B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89831862"/>
                  </p:ext>
                </p:extLst>
              </p:nvPr>
            </p:nvGraphicFramePr>
            <p:xfrm>
              <a:off x="955963" y="1524002"/>
              <a:ext cx="4696681" cy="373691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6985">
                      <a:extLst>
                        <a:ext uri="{9D8B030D-6E8A-4147-A177-3AD203B41FA5}">
                          <a16:colId xmlns:a16="http://schemas.microsoft.com/office/drawing/2014/main" val="1040515208"/>
                        </a:ext>
                      </a:extLst>
                    </a:gridCol>
                    <a:gridCol w="904668">
                      <a:extLst>
                        <a:ext uri="{9D8B030D-6E8A-4147-A177-3AD203B41FA5}">
                          <a16:colId xmlns:a16="http://schemas.microsoft.com/office/drawing/2014/main" val="2034326957"/>
                        </a:ext>
                      </a:extLst>
                    </a:gridCol>
                    <a:gridCol w="1078226">
                      <a:extLst>
                        <a:ext uri="{9D8B030D-6E8A-4147-A177-3AD203B41FA5}">
                          <a16:colId xmlns:a16="http://schemas.microsoft.com/office/drawing/2014/main" val="3126410842"/>
                        </a:ext>
                      </a:extLst>
                    </a:gridCol>
                    <a:gridCol w="986851">
                      <a:extLst>
                        <a:ext uri="{9D8B030D-6E8A-4147-A177-3AD203B41FA5}">
                          <a16:colId xmlns:a16="http://schemas.microsoft.com/office/drawing/2014/main" val="1523100887"/>
                        </a:ext>
                      </a:extLst>
                    </a:gridCol>
                    <a:gridCol w="1059951">
                      <a:extLst>
                        <a:ext uri="{9D8B030D-6E8A-4147-A177-3AD203B41FA5}">
                          <a16:colId xmlns:a16="http://schemas.microsoft.com/office/drawing/2014/main" val="2789429238"/>
                        </a:ext>
                      </a:extLst>
                    </a:gridCol>
                  </a:tblGrid>
                  <a:tr h="641912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 CD AB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𝐂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𝐃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𝐂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CD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𝐃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485801"/>
                      </a:ext>
                    </a:extLst>
                  </a:tr>
                  <a:tr h="7737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𝐀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3872014"/>
                      </a:ext>
                    </a:extLst>
                  </a:tr>
                  <a:tr h="7737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𝐀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37186571"/>
                      </a:ext>
                    </a:extLst>
                  </a:tr>
                  <a:tr h="773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709440"/>
                      </a:ext>
                    </a:extLst>
                  </a:tr>
                  <a:tr h="773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𝐁</m:t>
                                  </m:r>
                                </m:e>
                              </m:acc>
                            </m:oMath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06847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89831862"/>
                  </p:ext>
                </p:extLst>
              </p:nvPr>
            </p:nvGraphicFramePr>
            <p:xfrm>
              <a:off x="955963" y="1524002"/>
              <a:ext cx="4696681" cy="373691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6985">
                      <a:extLst>
                        <a:ext uri="{9D8B030D-6E8A-4147-A177-3AD203B41FA5}">
                          <a16:colId xmlns:a16="http://schemas.microsoft.com/office/drawing/2014/main" val="1040515208"/>
                        </a:ext>
                      </a:extLst>
                    </a:gridCol>
                    <a:gridCol w="904668">
                      <a:extLst>
                        <a:ext uri="{9D8B030D-6E8A-4147-A177-3AD203B41FA5}">
                          <a16:colId xmlns:a16="http://schemas.microsoft.com/office/drawing/2014/main" val="2034326957"/>
                        </a:ext>
                      </a:extLst>
                    </a:gridCol>
                    <a:gridCol w="1078226">
                      <a:extLst>
                        <a:ext uri="{9D8B030D-6E8A-4147-A177-3AD203B41FA5}">
                          <a16:colId xmlns:a16="http://schemas.microsoft.com/office/drawing/2014/main" val="3126410842"/>
                        </a:ext>
                      </a:extLst>
                    </a:gridCol>
                    <a:gridCol w="986851">
                      <a:extLst>
                        <a:ext uri="{9D8B030D-6E8A-4147-A177-3AD203B41FA5}">
                          <a16:colId xmlns:a16="http://schemas.microsoft.com/office/drawing/2014/main" val="1523100887"/>
                        </a:ext>
                      </a:extLst>
                    </a:gridCol>
                    <a:gridCol w="1059951">
                      <a:extLst>
                        <a:ext uri="{9D8B030D-6E8A-4147-A177-3AD203B41FA5}">
                          <a16:colId xmlns:a16="http://schemas.microsoft.com/office/drawing/2014/main" val="2789429238"/>
                        </a:ext>
                      </a:extLst>
                    </a:gridCol>
                  </a:tblGrid>
                  <a:tr h="641912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 CD AB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5000" t="-4762" r="-348649" b="-4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5506" t="-4762" r="-189888" b="-4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CD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4253" t="-4762" r="-1149" b="-48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485801"/>
                      </a:ext>
                    </a:extLst>
                  </a:tr>
                  <a:tr h="7737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909" t="-85938" r="-603636" b="-2992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3872014"/>
                      </a:ext>
                    </a:extLst>
                  </a:tr>
                  <a:tr h="7737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909" t="-187402" r="-603636" b="-2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37186571"/>
                      </a:ext>
                    </a:extLst>
                  </a:tr>
                  <a:tr h="773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709440"/>
                      </a:ext>
                    </a:extLst>
                  </a:tr>
                  <a:tr h="7737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909" t="-387402" r="-603636" b="-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06847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ounded Rectangle 7"/>
          <p:cNvSpPr/>
          <p:nvPr/>
        </p:nvSpPr>
        <p:spPr>
          <a:xfrm rot="16200000">
            <a:off x="2974739" y="1949484"/>
            <a:ext cx="1213353" cy="3616035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42000" y="3562200"/>
              <a:ext cx="400320" cy="245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800" y="3546000"/>
                <a:ext cx="432720" cy="27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327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01782"/>
                <a:ext cx="10515600" cy="602672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Case 16                                                          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f(A,B,C,D)=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𝐃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01782"/>
                <a:ext cx="10515600" cy="6026727"/>
              </a:xfrm>
              <a:blipFill>
                <a:blip r:embed="rId2"/>
                <a:stretch>
                  <a:fillRect l="-1043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66462380"/>
                  </p:ext>
                </p:extLst>
              </p:nvPr>
            </p:nvGraphicFramePr>
            <p:xfrm>
              <a:off x="706581" y="1548526"/>
              <a:ext cx="4682837" cy="382364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5019">
                      <a:extLst>
                        <a:ext uri="{9D8B030D-6E8A-4147-A177-3AD203B41FA5}">
                          <a16:colId xmlns:a16="http://schemas.microsoft.com/office/drawing/2014/main" val="1040515208"/>
                        </a:ext>
                      </a:extLst>
                    </a:gridCol>
                    <a:gridCol w="902001">
                      <a:extLst>
                        <a:ext uri="{9D8B030D-6E8A-4147-A177-3AD203B41FA5}">
                          <a16:colId xmlns:a16="http://schemas.microsoft.com/office/drawing/2014/main" val="2034326957"/>
                        </a:ext>
                      </a:extLst>
                    </a:gridCol>
                    <a:gridCol w="1075048">
                      <a:extLst>
                        <a:ext uri="{9D8B030D-6E8A-4147-A177-3AD203B41FA5}">
                          <a16:colId xmlns:a16="http://schemas.microsoft.com/office/drawing/2014/main" val="3126410842"/>
                        </a:ext>
                      </a:extLst>
                    </a:gridCol>
                    <a:gridCol w="983942">
                      <a:extLst>
                        <a:ext uri="{9D8B030D-6E8A-4147-A177-3AD203B41FA5}">
                          <a16:colId xmlns:a16="http://schemas.microsoft.com/office/drawing/2014/main" val="1523100887"/>
                        </a:ext>
                      </a:extLst>
                    </a:gridCol>
                    <a:gridCol w="1056827">
                      <a:extLst>
                        <a:ext uri="{9D8B030D-6E8A-4147-A177-3AD203B41FA5}">
                          <a16:colId xmlns:a16="http://schemas.microsoft.com/office/drawing/2014/main" val="2789429238"/>
                        </a:ext>
                      </a:extLst>
                    </a:gridCol>
                  </a:tblGrid>
                  <a:tr h="737474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 CD AB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𝐂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𝐃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𝐂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C D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𝐃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485801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𝐀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3872014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𝐀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37186571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AB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709440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𝐁</m:t>
                                  </m:r>
                                </m:e>
                              </m:acc>
                            </m:oMath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06847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66462380"/>
                  </p:ext>
                </p:extLst>
              </p:nvPr>
            </p:nvGraphicFramePr>
            <p:xfrm>
              <a:off x="706581" y="1548526"/>
              <a:ext cx="4682837" cy="382364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5019">
                      <a:extLst>
                        <a:ext uri="{9D8B030D-6E8A-4147-A177-3AD203B41FA5}">
                          <a16:colId xmlns:a16="http://schemas.microsoft.com/office/drawing/2014/main" val="1040515208"/>
                        </a:ext>
                      </a:extLst>
                    </a:gridCol>
                    <a:gridCol w="902001">
                      <a:extLst>
                        <a:ext uri="{9D8B030D-6E8A-4147-A177-3AD203B41FA5}">
                          <a16:colId xmlns:a16="http://schemas.microsoft.com/office/drawing/2014/main" val="2034326957"/>
                        </a:ext>
                      </a:extLst>
                    </a:gridCol>
                    <a:gridCol w="1075048">
                      <a:extLst>
                        <a:ext uri="{9D8B030D-6E8A-4147-A177-3AD203B41FA5}">
                          <a16:colId xmlns:a16="http://schemas.microsoft.com/office/drawing/2014/main" val="3126410842"/>
                        </a:ext>
                      </a:extLst>
                    </a:gridCol>
                    <a:gridCol w="983942">
                      <a:extLst>
                        <a:ext uri="{9D8B030D-6E8A-4147-A177-3AD203B41FA5}">
                          <a16:colId xmlns:a16="http://schemas.microsoft.com/office/drawing/2014/main" val="1523100887"/>
                        </a:ext>
                      </a:extLst>
                    </a:gridCol>
                    <a:gridCol w="1056827">
                      <a:extLst>
                        <a:ext uri="{9D8B030D-6E8A-4147-A177-3AD203B41FA5}">
                          <a16:colId xmlns:a16="http://schemas.microsoft.com/office/drawing/2014/main" val="2789429238"/>
                        </a:ext>
                      </a:extLst>
                    </a:gridCol>
                  </a:tblGrid>
                  <a:tr h="737474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 CD AB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26" t="-4132" r="-344966" b="-4206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7159" t="-4132" r="-192045" b="-4206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C D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3103" t="-4132" r="-1149" b="-420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485801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917" t="-99213" r="-608257" b="-30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3872014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917" t="-199213" r="-608257" b="-20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37186571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AB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709440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917" t="-398425" r="-608257" b="-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06847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ight Bracket 9"/>
          <p:cNvSpPr/>
          <p:nvPr/>
        </p:nvSpPr>
        <p:spPr>
          <a:xfrm>
            <a:off x="1662557" y="2313712"/>
            <a:ext cx="457200" cy="3172688"/>
          </a:xfrm>
          <a:prstGeom prst="rightBracket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/>
          <p:cNvSpPr/>
          <p:nvPr/>
        </p:nvSpPr>
        <p:spPr>
          <a:xfrm flipH="1">
            <a:off x="4613576" y="2299856"/>
            <a:ext cx="415624" cy="3158835"/>
          </a:xfrm>
          <a:prstGeom prst="rightBracket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764360" y="976680"/>
              <a:ext cx="3305880" cy="309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48520" y="960480"/>
                <a:ext cx="3337560" cy="34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63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01782"/>
                <a:ext cx="10515600" cy="602672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Case 17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f(A,B,C,D)=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01782"/>
                <a:ext cx="10515600" cy="6026727"/>
              </a:xfrm>
              <a:blipFill>
                <a:blip r:embed="rId2"/>
                <a:stretch>
                  <a:fillRect l="-1043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46817638"/>
                  </p:ext>
                </p:extLst>
              </p:nvPr>
            </p:nvGraphicFramePr>
            <p:xfrm>
              <a:off x="900562" y="1496290"/>
              <a:ext cx="4696681" cy="376462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6985">
                      <a:extLst>
                        <a:ext uri="{9D8B030D-6E8A-4147-A177-3AD203B41FA5}">
                          <a16:colId xmlns:a16="http://schemas.microsoft.com/office/drawing/2014/main" val="1040515208"/>
                        </a:ext>
                      </a:extLst>
                    </a:gridCol>
                    <a:gridCol w="904668">
                      <a:extLst>
                        <a:ext uri="{9D8B030D-6E8A-4147-A177-3AD203B41FA5}">
                          <a16:colId xmlns:a16="http://schemas.microsoft.com/office/drawing/2014/main" val="2034326957"/>
                        </a:ext>
                      </a:extLst>
                    </a:gridCol>
                    <a:gridCol w="1078226">
                      <a:extLst>
                        <a:ext uri="{9D8B030D-6E8A-4147-A177-3AD203B41FA5}">
                          <a16:colId xmlns:a16="http://schemas.microsoft.com/office/drawing/2014/main" val="3126410842"/>
                        </a:ext>
                      </a:extLst>
                    </a:gridCol>
                    <a:gridCol w="986851">
                      <a:extLst>
                        <a:ext uri="{9D8B030D-6E8A-4147-A177-3AD203B41FA5}">
                          <a16:colId xmlns:a16="http://schemas.microsoft.com/office/drawing/2014/main" val="1523100887"/>
                        </a:ext>
                      </a:extLst>
                    </a:gridCol>
                    <a:gridCol w="1059951">
                      <a:extLst>
                        <a:ext uri="{9D8B030D-6E8A-4147-A177-3AD203B41FA5}">
                          <a16:colId xmlns:a16="http://schemas.microsoft.com/office/drawing/2014/main" val="2789429238"/>
                        </a:ext>
                      </a:extLst>
                    </a:gridCol>
                  </a:tblGrid>
                  <a:tr h="646672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 CD AB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𝐂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𝐃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𝐂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C D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𝐃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485801"/>
                      </a:ext>
                    </a:extLst>
                  </a:tr>
                  <a:tr h="77948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𝐀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3872014"/>
                      </a:ext>
                    </a:extLst>
                  </a:tr>
                  <a:tr h="77948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𝐀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37186571"/>
                      </a:ext>
                    </a:extLst>
                  </a:tr>
                  <a:tr h="7794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A 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709440"/>
                      </a:ext>
                    </a:extLst>
                  </a:tr>
                  <a:tr h="7794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𝐁</m:t>
                                  </m:r>
                                </m:e>
                              </m:acc>
                            </m:oMath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06847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46817638"/>
                  </p:ext>
                </p:extLst>
              </p:nvPr>
            </p:nvGraphicFramePr>
            <p:xfrm>
              <a:off x="900562" y="1496290"/>
              <a:ext cx="4696681" cy="376462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6985">
                      <a:extLst>
                        <a:ext uri="{9D8B030D-6E8A-4147-A177-3AD203B41FA5}">
                          <a16:colId xmlns:a16="http://schemas.microsoft.com/office/drawing/2014/main" val="1040515208"/>
                        </a:ext>
                      </a:extLst>
                    </a:gridCol>
                    <a:gridCol w="904668">
                      <a:extLst>
                        <a:ext uri="{9D8B030D-6E8A-4147-A177-3AD203B41FA5}">
                          <a16:colId xmlns:a16="http://schemas.microsoft.com/office/drawing/2014/main" val="2034326957"/>
                        </a:ext>
                      </a:extLst>
                    </a:gridCol>
                    <a:gridCol w="1078226">
                      <a:extLst>
                        <a:ext uri="{9D8B030D-6E8A-4147-A177-3AD203B41FA5}">
                          <a16:colId xmlns:a16="http://schemas.microsoft.com/office/drawing/2014/main" val="3126410842"/>
                        </a:ext>
                      </a:extLst>
                    </a:gridCol>
                    <a:gridCol w="986851">
                      <a:extLst>
                        <a:ext uri="{9D8B030D-6E8A-4147-A177-3AD203B41FA5}">
                          <a16:colId xmlns:a16="http://schemas.microsoft.com/office/drawing/2014/main" val="1523100887"/>
                        </a:ext>
                      </a:extLst>
                    </a:gridCol>
                    <a:gridCol w="1059951">
                      <a:extLst>
                        <a:ext uri="{9D8B030D-6E8A-4147-A177-3AD203B41FA5}">
                          <a16:colId xmlns:a16="http://schemas.microsoft.com/office/drawing/2014/main" val="2789429238"/>
                        </a:ext>
                      </a:extLst>
                    </a:gridCol>
                  </a:tblGrid>
                  <a:tr h="646672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 CD AB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5000" t="-4717" r="-348649" b="-48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5506" t="-4717" r="-189888" b="-48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C D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4253" t="-4717" r="-1149" b="-4858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485801"/>
                      </a:ext>
                    </a:extLst>
                  </a:tr>
                  <a:tr h="7794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909" t="-86719" r="-603636" b="-302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3872014"/>
                      </a:ext>
                    </a:extLst>
                  </a:tr>
                  <a:tr h="7794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909" t="-185271" r="-60363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37186571"/>
                      </a:ext>
                    </a:extLst>
                  </a:tr>
                  <a:tr h="7794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A 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709440"/>
                      </a:ext>
                    </a:extLst>
                  </a:tr>
                  <a:tr h="7794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909" t="-387500" r="-603636" b="-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06847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Right Bracket 11"/>
          <p:cNvSpPr/>
          <p:nvPr/>
        </p:nvSpPr>
        <p:spPr>
          <a:xfrm rot="5400000">
            <a:off x="3332029" y="865910"/>
            <a:ext cx="457200" cy="3435917"/>
          </a:xfrm>
          <a:prstGeom prst="rightBracket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/>
          <p:cNvSpPr/>
          <p:nvPr/>
        </p:nvSpPr>
        <p:spPr>
          <a:xfrm rot="16200000" flipV="1">
            <a:off x="3290477" y="3207323"/>
            <a:ext cx="457200" cy="3435917"/>
          </a:xfrm>
          <a:prstGeom prst="rightBracket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370800" y="2359080"/>
              <a:ext cx="463320" cy="2749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4960" y="2342880"/>
                <a:ext cx="495360" cy="278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294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1782"/>
            <a:ext cx="10515600" cy="60267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Case 18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f(A,B,C,D)=</a:t>
            </a:r>
            <a:r>
              <a:rPr lang="en-US" b="1" dirty="0"/>
              <a:t> </a:t>
            </a:r>
            <a:r>
              <a:rPr lang="en-US" b="1" dirty="0" smtClean="0"/>
              <a:t>BD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49523817"/>
                  </p:ext>
                </p:extLst>
              </p:nvPr>
            </p:nvGraphicFramePr>
            <p:xfrm>
              <a:off x="706581" y="1548526"/>
              <a:ext cx="4682837" cy="372624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5019">
                      <a:extLst>
                        <a:ext uri="{9D8B030D-6E8A-4147-A177-3AD203B41FA5}">
                          <a16:colId xmlns:a16="http://schemas.microsoft.com/office/drawing/2014/main" val="1040515208"/>
                        </a:ext>
                      </a:extLst>
                    </a:gridCol>
                    <a:gridCol w="902001">
                      <a:extLst>
                        <a:ext uri="{9D8B030D-6E8A-4147-A177-3AD203B41FA5}">
                          <a16:colId xmlns:a16="http://schemas.microsoft.com/office/drawing/2014/main" val="2034326957"/>
                        </a:ext>
                      </a:extLst>
                    </a:gridCol>
                    <a:gridCol w="1075048">
                      <a:extLst>
                        <a:ext uri="{9D8B030D-6E8A-4147-A177-3AD203B41FA5}">
                          <a16:colId xmlns:a16="http://schemas.microsoft.com/office/drawing/2014/main" val="3126410842"/>
                        </a:ext>
                      </a:extLst>
                    </a:gridCol>
                    <a:gridCol w="983942">
                      <a:extLst>
                        <a:ext uri="{9D8B030D-6E8A-4147-A177-3AD203B41FA5}">
                          <a16:colId xmlns:a16="http://schemas.microsoft.com/office/drawing/2014/main" val="1523100887"/>
                        </a:ext>
                      </a:extLst>
                    </a:gridCol>
                    <a:gridCol w="1056827">
                      <a:extLst>
                        <a:ext uri="{9D8B030D-6E8A-4147-A177-3AD203B41FA5}">
                          <a16:colId xmlns:a16="http://schemas.microsoft.com/office/drawing/2014/main" val="2789429238"/>
                        </a:ext>
                      </a:extLst>
                    </a:gridCol>
                  </a:tblGrid>
                  <a:tr h="477625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 CD AB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𝐂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𝐃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𝐂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C D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𝐃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485801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𝐀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3872014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𝐀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37186571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AB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709440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𝐁</m:t>
                                  </m:r>
                                </m:e>
                              </m:acc>
                            </m:oMath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06847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49523817"/>
                  </p:ext>
                </p:extLst>
              </p:nvPr>
            </p:nvGraphicFramePr>
            <p:xfrm>
              <a:off x="706581" y="1548526"/>
              <a:ext cx="4682837" cy="372624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5019">
                      <a:extLst>
                        <a:ext uri="{9D8B030D-6E8A-4147-A177-3AD203B41FA5}">
                          <a16:colId xmlns:a16="http://schemas.microsoft.com/office/drawing/2014/main" val="1040515208"/>
                        </a:ext>
                      </a:extLst>
                    </a:gridCol>
                    <a:gridCol w="902001">
                      <a:extLst>
                        <a:ext uri="{9D8B030D-6E8A-4147-A177-3AD203B41FA5}">
                          <a16:colId xmlns:a16="http://schemas.microsoft.com/office/drawing/2014/main" val="2034326957"/>
                        </a:ext>
                      </a:extLst>
                    </a:gridCol>
                    <a:gridCol w="1075048">
                      <a:extLst>
                        <a:ext uri="{9D8B030D-6E8A-4147-A177-3AD203B41FA5}">
                          <a16:colId xmlns:a16="http://schemas.microsoft.com/office/drawing/2014/main" val="3126410842"/>
                        </a:ext>
                      </a:extLst>
                    </a:gridCol>
                    <a:gridCol w="983942">
                      <a:extLst>
                        <a:ext uri="{9D8B030D-6E8A-4147-A177-3AD203B41FA5}">
                          <a16:colId xmlns:a16="http://schemas.microsoft.com/office/drawing/2014/main" val="1523100887"/>
                        </a:ext>
                      </a:extLst>
                    </a:gridCol>
                    <a:gridCol w="1056827">
                      <a:extLst>
                        <a:ext uri="{9D8B030D-6E8A-4147-A177-3AD203B41FA5}">
                          <a16:colId xmlns:a16="http://schemas.microsoft.com/office/drawing/2014/main" val="278942923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 CD AB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26" t="-4762" r="-344966" b="-48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7159" t="-4762" r="-192045" b="-48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C D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3103" t="-4762" r="-1149" b="-48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485801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917" t="-86614" r="-608257" b="-30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3872014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917" t="-186614" r="-608257" b="-20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37186571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AB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709440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917" t="-385827" r="-608257" b="-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06847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ounded Rectangle 9"/>
          <p:cNvSpPr/>
          <p:nvPr/>
        </p:nvSpPr>
        <p:spPr>
          <a:xfrm rot="10800000">
            <a:off x="2549231" y="3034145"/>
            <a:ext cx="1555719" cy="1316182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01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4727"/>
                <a:ext cx="10515600" cy="472223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f(A,B,C)=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 smtClean="0"/>
                  <a:t>BC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dirty="0" smtClean="0"/>
                  <a:t> + ABC</a:t>
                </a:r>
              </a:p>
              <a:p>
                <a:pPr marL="0" indent="0">
                  <a:buNone/>
                </a:pPr>
                <a:r>
                  <a:rPr lang="en-US" dirty="0" smtClean="0"/>
                  <a:t>→ There are 4 product terms summed up in the outermost layer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→ Each product term is called a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MINTERM </a:t>
                </a:r>
                <a:r>
                  <a:rPr lang="en-US" dirty="0" smtClean="0"/>
                  <a:t>in an SOP equation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→ Such an equation is called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CANONICAL</a:t>
                </a:r>
                <a:r>
                  <a:rPr lang="en-US" dirty="0" smtClean="0"/>
                  <a:t> SOP (complete form)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→ That means each product term contains all the variables of the function</a:t>
                </a:r>
              </a:p>
              <a:p>
                <a:pPr marL="0" indent="0">
                  <a:buNone/>
                </a:pPr>
                <a:endParaRPr lang="en-US" b="1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4727"/>
                <a:ext cx="10515600" cy="4722236"/>
              </a:xfrm>
              <a:blipFill>
                <a:blip r:embed="rId2"/>
                <a:stretch>
                  <a:fillRect l="-1217" t="-2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67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01782"/>
                <a:ext cx="10515600" cy="60267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Case 19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 smtClean="0"/>
                  <a:t> </a:t>
                </a:r>
                <a:r>
                  <a:rPr lang="en-US" dirty="0" smtClean="0"/>
                  <a:t>f(A,B,C,D)=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𝐃</m:t>
                        </m:r>
                      </m:e>
                    </m:acc>
                  </m:oMath>
                </a14:m>
                <a:r>
                  <a:rPr lang="en-US" b="1" dirty="0" smtClean="0"/>
                  <a:t> +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acc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01782"/>
                <a:ext cx="10515600" cy="6026727"/>
              </a:xfrm>
              <a:blipFill>
                <a:blip r:embed="rId2"/>
                <a:stretch>
                  <a:fillRect l="-1217" t="-1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86974442"/>
                  </p:ext>
                </p:extLst>
              </p:nvPr>
            </p:nvGraphicFramePr>
            <p:xfrm>
              <a:off x="997546" y="1560258"/>
              <a:ext cx="4627407" cy="370065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7147">
                      <a:extLst>
                        <a:ext uri="{9D8B030D-6E8A-4147-A177-3AD203B41FA5}">
                          <a16:colId xmlns:a16="http://schemas.microsoft.com/office/drawing/2014/main" val="1040515208"/>
                        </a:ext>
                      </a:extLst>
                    </a:gridCol>
                    <a:gridCol w="891324">
                      <a:extLst>
                        <a:ext uri="{9D8B030D-6E8A-4147-A177-3AD203B41FA5}">
                          <a16:colId xmlns:a16="http://schemas.microsoft.com/office/drawing/2014/main" val="2034326957"/>
                        </a:ext>
                      </a:extLst>
                    </a:gridCol>
                    <a:gridCol w="1062323">
                      <a:extLst>
                        <a:ext uri="{9D8B030D-6E8A-4147-A177-3AD203B41FA5}">
                          <a16:colId xmlns:a16="http://schemas.microsoft.com/office/drawing/2014/main" val="3126410842"/>
                        </a:ext>
                      </a:extLst>
                    </a:gridCol>
                    <a:gridCol w="972295">
                      <a:extLst>
                        <a:ext uri="{9D8B030D-6E8A-4147-A177-3AD203B41FA5}">
                          <a16:colId xmlns:a16="http://schemas.microsoft.com/office/drawing/2014/main" val="1523100887"/>
                        </a:ext>
                      </a:extLst>
                    </a:gridCol>
                    <a:gridCol w="1044318">
                      <a:extLst>
                        <a:ext uri="{9D8B030D-6E8A-4147-A177-3AD203B41FA5}">
                          <a16:colId xmlns:a16="http://schemas.microsoft.com/office/drawing/2014/main" val="2789429238"/>
                        </a:ext>
                      </a:extLst>
                    </a:gridCol>
                  </a:tblGrid>
                  <a:tr h="634772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 CD AB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𝐂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𝐃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𝐂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C D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𝐃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485801"/>
                      </a:ext>
                    </a:extLst>
                  </a:tr>
                  <a:tr h="76514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𝐀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3872014"/>
                      </a:ext>
                    </a:extLst>
                  </a:tr>
                  <a:tr h="76514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𝐀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37186571"/>
                      </a:ext>
                    </a:extLst>
                  </a:tr>
                  <a:tr h="7651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A 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709440"/>
                      </a:ext>
                    </a:extLst>
                  </a:tr>
                  <a:tr h="7651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𝐁</m:t>
                                  </m:r>
                                </m:e>
                              </m:acc>
                            </m:oMath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06847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86974442"/>
                  </p:ext>
                </p:extLst>
              </p:nvPr>
            </p:nvGraphicFramePr>
            <p:xfrm>
              <a:off x="997546" y="1560258"/>
              <a:ext cx="4627407" cy="370065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7147">
                      <a:extLst>
                        <a:ext uri="{9D8B030D-6E8A-4147-A177-3AD203B41FA5}">
                          <a16:colId xmlns:a16="http://schemas.microsoft.com/office/drawing/2014/main" val="1040515208"/>
                        </a:ext>
                      </a:extLst>
                    </a:gridCol>
                    <a:gridCol w="891324">
                      <a:extLst>
                        <a:ext uri="{9D8B030D-6E8A-4147-A177-3AD203B41FA5}">
                          <a16:colId xmlns:a16="http://schemas.microsoft.com/office/drawing/2014/main" val="2034326957"/>
                        </a:ext>
                      </a:extLst>
                    </a:gridCol>
                    <a:gridCol w="1062323">
                      <a:extLst>
                        <a:ext uri="{9D8B030D-6E8A-4147-A177-3AD203B41FA5}">
                          <a16:colId xmlns:a16="http://schemas.microsoft.com/office/drawing/2014/main" val="3126410842"/>
                        </a:ext>
                      </a:extLst>
                    </a:gridCol>
                    <a:gridCol w="972295">
                      <a:extLst>
                        <a:ext uri="{9D8B030D-6E8A-4147-A177-3AD203B41FA5}">
                          <a16:colId xmlns:a16="http://schemas.microsoft.com/office/drawing/2014/main" val="1523100887"/>
                        </a:ext>
                      </a:extLst>
                    </a:gridCol>
                    <a:gridCol w="1044318">
                      <a:extLst>
                        <a:ext uri="{9D8B030D-6E8A-4147-A177-3AD203B41FA5}">
                          <a16:colId xmlns:a16="http://schemas.microsoft.com/office/drawing/2014/main" val="278942923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 CD AB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658" t="-4762" r="-347945" b="-48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5714" t="-4762" r="-190286" b="-48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C D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2442" t="-4762" r="-1163" b="-48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485801"/>
                      </a:ext>
                    </a:extLst>
                  </a:tr>
                  <a:tr h="7651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926" t="-87302" r="-605556" b="-30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3872014"/>
                      </a:ext>
                    </a:extLst>
                  </a:tr>
                  <a:tr h="7651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926" t="-187302" r="-605556" b="-20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37186571"/>
                      </a:ext>
                    </a:extLst>
                  </a:tr>
                  <a:tr h="7651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A 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709440"/>
                      </a:ext>
                    </a:extLst>
                  </a:tr>
                  <a:tr h="7651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926" t="-387302" r="-605556" b="-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06847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ight Bracket 10"/>
          <p:cNvSpPr/>
          <p:nvPr/>
        </p:nvSpPr>
        <p:spPr>
          <a:xfrm>
            <a:off x="1898085" y="3059483"/>
            <a:ext cx="457200" cy="1346261"/>
          </a:xfrm>
          <a:prstGeom prst="rightBracket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 flipH="1">
            <a:off x="4918377" y="3004065"/>
            <a:ext cx="457200" cy="1346261"/>
          </a:xfrm>
          <a:prstGeom prst="rightBracket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10800000">
            <a:off x="1941098" y="4602823"/>
            <a:ext cx="3392918" cy="5510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1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46364"/>
                <a:ext cx="10515600" cy="60267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Case 20                                                     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f(A,B,C,D</a:t>
                </a:r>
                <a:r>
                  <a:rPr lang="en-US" dirty="0" smtClean="0"/>
                  <a:t>)=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acc>
                  </m:oMath>
                </a14:m>
                <a:r>
                  <a:rPr lang="en-US" b="1" dirty="0" smtClean="0"/>
                  <a:t>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46364"/>
                <a:ext cx="10515600" cy="6026727"/>
              </a:xfrm>
              <a:blipFill>
                <a:blip r:embed="rId2"/>
                <a:stretch>
                  <a:fillRect l="-1217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04985135"/>
                  </p:ext>
                </p:extLst>
              </p:nvPr>
            </p:nvGraphicFramePr>
            <p:xfrm>
              <a:off x="706581" y="1548526"/>
              <a:ext cx="4682837" cy="372624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5019">
                      <a:extLst>
                        <a:ext uri="{9D8B030D-6E8A-4147-A177-3AD203B41FA5}">
                          <a16:colId xmlns:a16="http://schemas.microsoft.com/office/drawing/2014/main" val="1040515208"/>
                        </a:ext>
                      </a:extLst>
                    </a:gridCol>
                    <a:gridCol w="902001">
                      <a:extLst>
                        <a:ext uri="{9D8B030D-6E8A-4147-A177-3AD203B41FA5}">
                          <a16:colId xmlns:a16="http://schemas.microsoft.com/office/drawing/2014/main" val="2034326957"/>
                        </a:ext>
                      </a:extLst>
                    </a:gridCol>
                    <a:gridCol w="1075048">
                      <a:extLst>
                        <a:ext uri="{9D8B030D-6E8A-4147-A177-3AD203B41FA5}">
                          <a16:colId xmlns:a16="http://schemas.microsoft.com/office/drawing/2014/main" val="3126410842"/>
                        </a:ext>
                      </a:extLst>
                    </a:gridCol>
                    <a:gridCol w="983942">
                      <a:extLst>
                        <a:ext uri="{9D8B030D-6E8A-4147-A177-3AD203B41FA5}">
                          <a16:colId xmlns:a16="http://schemas.microsoft.com/office/drawing/2014/main" val="1523100887"/>
                        </a:ext>
                      </a:extLst>
                    </a:gridCol>
                    <a:gridCol w="1056827">
                      <a:extLst>
                        <a:ext uri="{9D8B030D-6E8A-4147-A177-3AD203B41FA5}">
                          <a16:colId xmlns:a16="http://schemas.microsoft.com/office/drawing/2014/main" val="2789429238"/>
                        </a:ext>
                      </a:extLst>
                    </a:gridCol>
                  </a:tblGrid>
                  <a:tr h="477625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 CD AB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𝐂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𝐃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𝐂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C D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𝐃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485801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𝐀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3872014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𝐀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37186571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AB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709440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𝐁</m:t>
                                  </m:r>
                                </m:e>
                              </m:acc>
                            </m:oMath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06847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04985135"/>
                  </p:ext>
                </p:extLst>
              </p:nvPr>
            </p:nvGraphicFramePr>
            <p:xfrm>
              <a:off x="706581" y="1548526"/>
              <a:ext cx="4682837" cy="372624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5019">
                      <a:extLst>
                        <a:ext uri="{9D8B030D-6E8A-4147-A177-3AD203B41FA5}">
                          <a16:colId xmlns:a16="http://schemas.microsoft.com/office/drawing/2014/main" val="1040515208"/>
                        </a:ext>
                      </a:extLst>
                    </a:gridCol>
                    <a:gridCol w="902001">
                      <a:extLst>
                        <a:ext uri="{9D8B030D-6E8A-4147-A177-3AD203B41FA5}">
                          <a16:colId xmlns:a16="http://schemas.microsoft.com/office/drawing/2014/main" val="2034326957"/>
                        </a:ext>
                      </a:extLst>
                    </a:gridCol>
                    <a:gridCol w="1075048">
                      <a:extLst>
                        <a:ext uri="{9D8B030D-6E8A-4147-A177-3AD203B41FA5}">
                          <a16:colId xmlns:a16="http://schemas.microsoft.com/office/drawing/2014/main" val="3126410842"/>
                        </a:ext>
                      </a:extLst>
                    </a:gridCol>
                    <a:gridCol w="983942">
                      <a:extLst>
                        <a:ext uri="{9D8B030D-6E8A-4147-A177-3AD203B41FA5}">
                          <a16:colId xmlns:a16="http://schemas.microsoft.com/office/drawing/2014/main" val="1523100887"/>
                        </a:ext>
                      </a:extLst>
                    </a:gridCol>
                    <a:gridCol w="1056827">
                      <a:extLst>
                        <a:ext uri="{9D8B030D-6E8A-4147-A177-3AD203B41FA5}">
                          <a16:colId xmlns:a16="http://schemas.microsoft.com/office/drawing/2014/main" val="278942923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 CD AB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26" t="-4762" r="-344966" b="-48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7159" t="-4762" r="-192045" b="-48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C D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3103" t="-4762" r="-1149" b="-48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485801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917" t="-86614" r="-608257" b="-30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3872014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917" t="-186614" r="-608257" b="-20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37186571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AB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709440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917" t="-385827" r="-608257" b="-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06847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Rounded Rectangle 11"/>
          <p:cNvSpPr/>
          <p:nvPr/>
        </p:nvSpPr>
        <p:spPr>
          <a:xfrm rot="10800000">
            <a:off x="1620982" y="3004063"/>
            <a:ext cx="1518789" cy="609601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332280" y="1043280"/>
              <a:ext cx="2133720" cy="2391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6080" y="1027080"/>
                <a:ext cx="2164680" cy="242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417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46364"/>
                <a:ext cx="10515600" cy="60267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Case 21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en-US" dirty="0"/>
                  <a:t>f(A,B,C,D)=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acc>
                  </m:oMath>
                </a14:m>
                <a:r>
                  <a:rPr lang="en-US" b="1" dirty="0"/>
                  <a:t>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𝐃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46364"/>
                <a:ext cx="10515600" cy="6026727"/>
              </a:xfrm>
              <a:blipFill>
                <a:blip r:embed="rId2"/>
                <a:stretch>
                  <a:fillRect l="-1217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33710822"/>
                  </p:ext>
                </p:extLst>
              </p:nvPr>
            </p:nvGraphicFramePr>
            <p:xfrm>
              <a:off x="942124" y="1468582"/>
              <a:ext cx="4682826" cy="379233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5017">
                      <a:extLst>
                        <a:ext uri="{9D8B030D-6E8A-4147-A177-3AD203B41FA5}">
                          <a16:colId xmlns:a16="http://schemas.microsoft.com/office/drawing/2014/main" val="1040515208"/>
                        </a:ext>
                      </a:extLst>
                    </a:gridCol>
                    <a:gridCol w="901999">
                      <a:extLst>
                        <a:ext uri="{9D8B030D-6E8A-4147-A177-3AD203B41FA5}">
                          <a16:colId xmlns:a16="http://schemas.microsoft.com/office/drawing/2014/main" val="2034326957"/>
                        </a:ext>
                      </a:extLst>
                    </a:gridCol>
                    <a:gridCol w="1075045">
                      <a:extLst>
                        <a:ext uri="{9D8B030D-6E8A-4147-A177-3AD203B41FA5}">
                          <a16:colId xmlns:a16="http://schemas.microsoft.com/office/drawing/2014/main" val="3126410842"/>
                        </a:ext>
                      </a:extLst>
                    </a:gridCol>
                    <a:gridCol w="983940">
                      <a:extLst>
                        <a:ext uri="{9D8B030D-6E8A-4147-A177-3AD203B41FA5}">
                          <a16:colId xmlns:a16="http://schemas.microsoft.com/office/drawing/2014/main" val="1523100887"/>
                        </a:ext>
                      </a:extLst>
                    </a:gridCol>
                    <a:gridCol w="1056825">
                      <a:extLst>
                        <a:ext uri="{9D8B030D-6E8A-4147-A177-3AD203B41FA5}">
                          <a16:colId xmlns:a16="http://schemas.microsoft.com/office/drawing/2014/main" val="2789429238"/>
                        </a:ext>
                      </a:extLst>
                    </a:gridCol>
                  </a:tblGrid>
                  <a:tr h="651432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 CD AB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𝐂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𝐃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𝐂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C D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𝐃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485801"/>
                      </a:ext>
                    </a:extLst>
                  </a:tr>
                  <a:tr h="7852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𝐀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3872014"/>
                      </a:ext>
                    </a:extLst>
                  </a:tr>
                  <a:tr h="7852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𝐀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37186571"/>
                      </a:ext>
                    </a:extLst>
                  </a:tr>
                  <a:tr h="7852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A 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709440"/>
                      </a:ext>
                    </a:extLst>
                  </a:tr>
                  <a:tr h="7852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𝐁</m:t>
                                  </m:r>
                                </m:e>
                              </m:acc>
                            </m:oMath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06847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33710822"/>
                  </p:ext>
                </p:extLst>
              </p:nvPr>
            </p:nvGraphicFramePr>
            <p:xfrm>
              <a:off x="942124" y="1468582"/>
              <a:ext cx="4682826" cy="379233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5017">
                      <a:extLst>
                        <a:ext uri="{9D8B030D-6E8A-4147-A177-3AD203B41FA5}">
                          <a16:colId xmlns:a16="http://schemas.microsoft.com/office/drawing/2014/main" val="1040515208"/>
                        </a:ext>
                      </a:extLst>
                    </a:gridCol>
                    <a:gridCol w="901999">
                      <a:extLst>
                        <a:ext uri="{9D8B030D-6E8A-4147-A177-3AD203B41FA5}">
                          <a16:colId xmlns:a16="http://schemas.microsoft.com/office/drawing/2014/main" val="2034326957"/>
                        </a:ext>
                      </a:extLst>
                    </a:gridCol>
                    <a:gridCol w="1075045">
                      <a:extLst>
                        <a:ext uri="{9D8B030D-6E8A-4147-A177-3AD203B41FA5}">
                          <a16:colId xmlns:a16="http://schemas.microsoft.com/office/drawing/2014/main" val="3126410842"/>
                        </a:ext>
                      </a:extLst>
                    </a:gridCol>
                    <a:gridCol w="983940">
                      <a:extLst>
                        <a:ext uri="{9D8B030D-6E8A-4147-A177-3AD203B41FA5}">
                          <a16:colId xmlns:a16="http://schemas.microsoft.com/office/drawing/2014/main" val="1523100887"/>
                        </a:ext>
                      </a:extLst>
                    </a:gridCol>
                    <a:gridCol w="1056825">
                      <a:extLst>
                        <a:ext uri="{9D8B030D-6E8A-4147-A177-3AD203B41FA5}">
                          <a16:colId xmlns:a16="http://schemas.microsoft.com/office/drawing/2014/main" val="2789429238"/>
                        </a:ext>
                      </a:extLst>
                    </a:gridCol>
                  </a:tblGrid>
                  <a:tr h="651432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 CD AB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324" t="-4673" r="-347297" b="-4850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5763" t="-4673" r="-190395" b="-4850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C D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2529" t="-4673" r="-1149" b="-4850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485801"/>
                      </a:ext>
                    </a:extLst>
                  </a:tr>
                  <a:tr h="7852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917" t="-86822" r="-607339" b="-3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3872014"/>
                      </a:ext>
                    </a:extLst>
                  </a:tr>
                  <a:tr h="7852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917" t="-185385" r="-60733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37186571"/>
                      </a:ext>
                    </a:extLst>
                  </a:tr>
                  <a:tr h="7852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A 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709440"/>
                      </a:ext>
                    </a:extLst>
                  </a:tr>
                  <a:tr h="7852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917" t="-387597" r="-607339" b="-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06847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ight Bracket 9"/>
          <p:cNvSpPr/>
          <p:nvPr/>
        </p:nvSpPr>
        <p:spPr>
          <a:xfrm>
            <a:off x="1856527" y="3004066"/>
            <a:ext cx="457200" cy="609600"/>
          </a:xfrm>
          <a:prstGeom prst="rightBracket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/>
          <p:cNvSpPr/>
          <p:nvPr/>
        </p:nvSpPr>
        <p:spPr>
          <a:xfrm flipH="1">
            <a:off x="4866409" y="3004066"/>
            <a:ext cx="457200" cy="609600"/>
          </a:xfrm>
          <a:prstGeom prst="rightBracket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3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1782"/>
            <a:ext cx="10515600" cy="60267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Case 22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f(A,B,C,D)=</a:t>
            </a:r>
            <a:r>
              <a:rPr lang="en-US" dirty="0" smtClean="0"/>
              <a:t> </a:t>
            </a:r>
            <a:r>
              <a:rPr lang="en-US" b="1" dirty="0" smtClean="0"/>
              <a:t>1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91968002"/>
                  </p:ext>
                </p:extLst>
              </p:nvPr>
            </p:nvGraphicFramePr>
            <p:xfrm>
              <a:off x="706581" y="1548526"/>
              <a:ext cx="4682837" cy="372624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5019">
                      <a:extLst>
                        <a:ext uri="{9D8B030D-6E8A-4147-A177-3AD203B41FA5}">
                          <a16:colId xmlns:a16="http://schemas.microsoft.com/office/drawing/2014/main" val="1040515208"/>
                        </a:ext>
                      </a:extLst>
                    </a:gridCol>
                    <a:gridCol w="902001">
                      <a:extLst>
                        <a:ext uri="{9D8B030D-6E8A-4147-A177-3AD203B41FA5}">
                          <a16:colId xmlns:a16="http://schemas.microsoft.com/office/drawing/2014/main" val="2034326957"/>
                        </a:ext>
                      </a:extLst>
                    </a:gridCol>
                    <a:gridCol w="1075048">
                      <a:extLst>
                        <a:ext uri="{9D8B030D-6E8A-4147-A177-3AD203B41FA5}">
                          <a16:colId xmlns:a16="http://schemas.microsoft.com/office/drawing/2014/main" val="3126410842"/>
                        </a:ext>
                      </a:extLst>
                    </a:gridCol>
                    <a:gridCol w="983942">
                      <a:extLst>
                        <a:ext uri="{9D8B030D-6E8A-4147-A177-3AD203B41FA5}">
                          <a16:colId xmlns:a16="http://schemas.microsoft.com/office/drawing/2014/main" val="1523100887"/>
                        </a:ext>
                      </a:extLst>
                    </a:gridCol>
                    <a:gridCol w="1056827">
                      <a:extLst>
                        <a:ext uri="{9D8B030D-6E8A-4147-A177-3AD203B41FA5}">
                          <a16:colId xmlns:a16="http://schemas.microsoft.com/office/drawing/2014/main" val="2789429238"/>
                        </a:ext>
                      </a:extLst>
                    </a:gridCol>
                  </a:tblGrid>
                  <a:tr h="477625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 CD AB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𝐂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𝐃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𝐂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C D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𝐃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485801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𝐀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3872014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𝐀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37186571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AB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709440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𝐁</m:t>
                                  </m:r>
                                </m:e>
                              </m:acc>
                            </m:oMath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06847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91968002"/>
                  </p:ext>
                </p:extLst>
              </p:nvPr>
            </p:nvGraphicFramePr>
            <p:xfrm>
              <a:off x="706581" y="1548526"/>
              <a:ext cx="4682837" cy="372624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5019">
                      <a:extLst>
                        <a:ext uri="{9D8B030D-6E8A-4147-A177-3AD203B41FA5}">
                          <a16:colId xmlns:a16="http://schemas.microsoft.com/office/drawing/2014/main" val="1040515208"/>
                        </a:ext>
                      </a:extLst>
                    </a:gridCol>
                    <a:gridCol w="902001">
                      <a:extLst>
                        <a:ext uri="{9D8B030D-6E8A-4147-A177-3AD203B41FA5}">
                          <a16:colId xmlns:a16="http://schemas.microsoft.com/office/drawing/2014/main" val="2034326957"/>
                        </a:ext>
                      </a:extLst>
                    </a:gridCol>
                    <a:gridCol w="1075048">
                      <a:extLst>
                        <a:ext uri="{9D8B030D-6E8A-4147-A177-3AD203B41FA5}">
                          <a16:colId xmlns:a16="http://schemas.microsoft.com/office/drawing/2014/main" val="3126410842"/>
                        </a:ext>
                      </a:extLst>
                    </a:gridCol>
                    <a:gridCol w="983942">
                      <a:extLst>
                        <a:ext uri="{9D8B030D-6E8A-4147-A177-3AD203B41FA5}">
                          <a16:colId xmlns:a16="http://schemas.microsoft.com/office/drawing/2014/main" val="1523100887"/>
                        </a:ext>
                      </a:extLst>
                    </a:gridCol>
                    <a:gridCol w="1056827">
                      <a:extLst>
                        <a:ext uri="{9D8B030D-6E8A-4147-A177-3AD203B41FA5}">
                          <a16:colId xmlns:a16="http://schemas.microsoft.com/office/drawing/2014/main" val="278942923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 CD AB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26" t="-4762" r="-344966" b="-48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7159" t="-4762" r="-192045" b="-48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C D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3103" t="-4762" r="-1149" b="-48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485801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917" t="-86614" r="-608257" b="-30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3872014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917" t="-186614" r="-608257" b="-20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37186571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AB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709440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917" t="-385827" r="-608257" b="-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06847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ounded Rectangle 5"/>
          <p:cNvSpPr/>
          <p:nvPr/>
        </p:nvSpPr>
        <p:spPr>
          <a:xfrm rot="10800000">
            <a:off x="1579417" y="2341418"/>
            <a:ext cx="3532909" cy="27847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01782"/>
                <a:ext cx="10515600" cy="60267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Case 23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f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m:rPr>
                          <m:nor/>
                        </m:rPr>
                        <a:rPr lang="en-US" dirty="0"/>
                        <m:t>A</m:t>
                      </m:r>
                      <m:r>
                        <m:rPr>
                          <m:nor/>
                        </m:rPr>
                        <a:rPr lang="en-US" dirty="0"/>
                        <m:t>,</m:t>
                      </m:r>
                      <m:r>
                        <m:rPr>
                          <m:nor/>
                        </m:rPr>
                        <a:rPr lang="en-US" dirty="0"/>
                        <m:t>B</m:t>
                      </m:r>
                      <m:r>
                        <m:rPr>
                          <m:nor/>
                        </m:rPr>
                        <a:rPr lang="en-US" dirty="0"/>
                        <m:t>,</m:t>
                      </m:r>
                      <m:r>
                        <m:rPr>
                          <m:nor/>
                        </m:rPr>
                        <a:rPr lang="en-US" dirty="0"/>
                        <m:t>C</m:t>
                      </m:r>
                      <m:r>
                        <m:rPr>
                          <m:nor/>
                        </m:rPr>
                        <a:rPr lang="en-US" dirty="0"/>
                        <m:t>,</m:t>
                      </m:r>
                      <m:r>
                        <m:rPr>
                          <m:nor/>
                        </m:rPr>
                        <a:rPr lang="en-US" dirty="0"/>
                        <m:t>D</m:t>
                      </m:r>
                      <m:r>
                        <m:rPr>
                          <m:nor/>
                        </m:rPr>
                        <a:rPr lang="en-US" dirty="0"/>
                        <m:t>)=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m:rPr>
                          <m:nor/>
                        </m:rPr>
                        <a:rPr lang="en-US" b="1" i="0" smtClean="0">
                          <a:latin typeface="Cambria Math" panose="02040503050406030204" pitchFamily="18" charset="0"/>
                        </a:rPr>
                        <m:t>B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𝐂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01782"/>
                <a:ext cx="10515600" cy="6026727"/>
              </a:xfrm>
              <a:blipFill>
                <a:blip r:embed="rId2"/>
                <a:stretch>
                  <a:fillRect l="-1217" t="-1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07017963"/>
                  </p:ext>
                </p:extLst>
              </p:nvPr>
            </p:nvGraphicFramePr>
            <p:xfrm>
              <a:off x="955981" y="1510146"/>
              <a:ext cx="4655117" cy="375076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1082">
                      <a:extLst>
                        <a:ext uri="{9D8B030D-6E8A-4147-A177-3AD203B41FA5}">
                          <a16:colId xmlns:a16="http://schemas.microsoft.com/office/drawing/2014/main" val="1040515208"/>
                        </a:ext>
                      </a:extLst>
                    </a:gridCol>
                    <a:gridCol w="896662">
                      <a:extLst>
                        <a:ext uri="{9D8B030D-6E8A-4147-A177-3AD203B41FA5}">
                          <a16:colId xmlns:a16="http://schemas.microsoft.com/office/drawing/2014/main" val="2034326957"/>
                        </a:ext>
                      </a:extLst>
                    </a:gridCol>
                    <a:gridCol w="1068684">
                      <a:extLst>
                        <a:ext uri="{9D8B030D-6E8A-4147-A177-3AD203B41FA5}">
                          <a16:colId xmlns:a16="http://schemas.microsoft.com/office/drawing/2014/main" val="3126410842"/>
                        </a:ext>
                      </a:extLst>
                    </a:gridCol>
                    <a:gridCol w="978118">
                      <a:extLst>
                        <a:ext uri="{9D8B030D-6E8A-4147-A177-3AD203B41FA5}">
                          <a16:colId xmlns:a16="http://schemas.microsoft.com/office/drawing/2014/main" val="1523100887"/>
                        </a:ext>
                      </a:extLst>
                    </a:gridCol>
                    <a:gridCol w="1050571">
                      <a:extLst>
                        <a:ext uri="{9D8B030D-6E8A-4147-A177-3AD203B41FA5}">
                          <a16:colId xmlns:a16="http://schemas.microsoft.com/office/drawing/2014/main" val="2789429238"/>
                        </a:ext>
                      </a:extLst>
                    </a:gridCol>
                  </a:tblGrid>
                  <a:tr h="644292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 CD AB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𝐂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𝐃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𝐂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C D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𝐃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485801"/>
                      </a:ext>
                    </a:extLst>
                  </a:tr>
                  <a:tr h="7766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𝐀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3872014"/>
                      </a:ext>
                    </a:extLst>
                  </a:tr>
                  <a:tr h="7766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𝐀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37186571"/>
                      </a:ext>
                    </a:extLst>
                  </a:tr>
                  <a:tr h="776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A 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709440"/>
                      </a:ext>
                    </a:extLst>
                  </a:tr>
                  <a:tr h="776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𝐁</m:t>
                                  </m:r>
                                </m:e>
                              </m:acc>
                            </m:oMath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06847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07017963"/>
                  </p:ext>
                </p:extLst>
              </p:nvPr>
            </p:nvGraphicFramePr>
            <p:xfrm>
              <a:off x="955981" y="1510146"/>
              <a:ext cx="4655117" cy="375076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1082">
                      <a:extLst>
                        <a:ext uri="{9D8B030D-6E8A-4147-A177-3AD203B41FA5}">
                          <a16:colId xmlns:a16="http://schemas.microsoft.com/office/drawing/2014/main" val="1040515208"/>
                        </a:ext>
                      </a:extLst>
                    </a:gridCol>
                    <a:gridCol w="896662">
                      <a:extLst>
                        <a:ext uri="{9D8B030D-6E8A-4147-A177-3AD203B41FA5}">
                          <a16:colId xmlns:a16="http://schemas.microsoft.com/office/drawing/2014/main" val="2034326957"/>
                        </a:ext>
                      </a:extLst>
                    </a:gridCol>
                    <a:gridCol w="1068684">
                      <a:extLst>
                        <a:ext uri="{9D8B030D-6E8A-4147-A177-3AD203B41FA5}">
                          <a16:colId xmlns:a16="http://schemas.microsoft.com/office/drawing/2014/main" val="3126410842"/>
                        </a:ext>
                      </a:extLst>
                    </a:gridCol>
                    <a:gridCol w="978118">
                      <a:extLst>
                        <a:ext uri="{9D8B030D-6E8A-4147-A177-3AD203B41FA5}">
                          <a16:colId xmlns:a16="http://schemas.microsoft.com/office/drawing/2014/main" val="1523100887"/>
                        </a:ext>
                      </a:extLst>
                    </a:gridCol>
                    <a:gridCol w="1050571">
                      <a:extLst>
                        <a:ext uri="{9D8B030D-6E8A-4147-A177-3AD203B41FA5}">
                          <a16:colId xmlns:a16="http://schemas.microsoft.com/office/drawing/2014/main" val="2789429238"/>
                        </a:ext>
                      </a:extLst>
                    </a:gridCol>
                  </a:tblGrid>
                  <a:tr h="644292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 CD AB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830" t="-4717" r="-347619" b="-483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023" t="-4717" r="-190341" b="-483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C D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2775" t="-4717" r="-1156" b="-4839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485801"/>
                      </a:ext>
                    </a:extLst>
                  </a:tr>
                  <a:tr h="7766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917" t="-86719" r="-603670" b="-300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3872014"/>
                      </a:ext>
                    </a:extLst>
                  </a:tr>
                  <a:tr h="7766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917" t="-188189" r="-603670" b="-2031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37186571"/>
                      </a:ext>
                    </a:extLst>
                  </a:tr>
                  <a:tr h="776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A 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709440"/>
                      </a:ext>
                    </a:extLst>
                  </a:tr>
                  <a:tr h="7766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917" t="-385938" r="-603670" b="-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06847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ounded Rectangle 6"/>
          <p:cNvSpPr/>
          <p:nvPr/>
        </p:nvSpPr>
        <p:spPr>
          <a:xfrm rot="10800000">
            <a:off x="1717976" y="3047997"/>
            <a:ext cx="692728" cy="551809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9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06581" y="277090"/>
                <a:ext cx="10647219" cy="57336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Case </a:t>
                </a:r>
                <a:r>
                  <a:rPr lang="en-US" dirty="0" smtClean="0"/>
                  <a:t>24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                                 * Corner elements are considered to be                                                          </a:t>
                </a:r>
                <a:r>
                  <a:rPr lang="en-US" dirty="0" err="1" smtClean="0"/>
                  <a:t>be</a:t>
                </a:r>
                <a:r>
                  <a:rPr lang="en-US" dirty="0" smtClean="0"/>
                  <a:t> a single group(Quad)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                               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                       f(A,B,C,D)=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6581" y="277090"/>
                <a:ext cx="10647219" cy="5733618"/>
              </a:xfrm>
              <a:blipFill>
                <a:blip r:embed="rId2"/>
                <a:stretch>
                  <a:fillRect l="-1202" t="-1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31258040"/>
                  </p:ext>
                </p:extLst>
              </p:nvPr>
            </p:nvGraphicFramePr>
            <p:xfrm>
              <a:off x="706581" y="1285287"/>
              <a:ext cx="4682837" cy="372624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5019">
                      <a:extLst>
                        <a:ext uri="{9D8B030D-6E8A-4147-A177-3AD203B41FA5}">
                          <a16:colId xmlns:a16="http://schemas.microsoft.com/office/drawing/2014/main" val="1040515208"/>
                        </a:ext>
                      </a:extLst>
                    </a:gridCol>
                    <a:gridCol w="902001">
                      <a:extLst>
                        <a:ext uri="{9D8B030D-6E8A-4147-A177-3AD203B41FA5}">
                          <a16:colId xmlns:a16="http://schemas.microsoft.com/office/drawing/2014/main" val="2034326957"/>
                        </a:ext>
                      </a:extLst>
                    </a:gridCol>
                    <a:gridCol w="1075048">
                      <a:extLst>
                        <a:ext uri="{9D8B030D-6E8A-4147-A177-3AD203B41FA5}">
                          <a16:colId xmlns:a16="http://schemas.microsoft.com/office/drawing/2014/main" val="3126410842"/>
                        </a:ext>
                      </a:extLst>
                    </a:gridCol>
                    <a:gridCol w="983942">
                      <a:extLst>
                        <a:ext uri="{9D8B030D-6E8A-4147-A177-3AD203B41FA5}">
                          <a16:colId xmlns:a16="http://schemas.microsoft.com/office/drawing/2014/main" val="1523100887"/>
                        </a:ext>
                      </a:extLst>
                    </a:gridCol>
                    <a:gridCol w="1056827">
                      <a:extLst>
                        <a:ext uri="{9D8B030D-6E8A-4147-A177-3AD203B41FA5}">
                          <a16:colId xmlns:a16="http://schemas.microsoft.com/office/drawing/2014/main" val="2789429238"/>
                        </a:ext>
                      </a:extLst>
                    </a:gridCol>
                  </a:tblGrid>
                  <a:tr h="477625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 CD AB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𝐂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𝐃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𝐂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C D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𝐃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485801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𝐀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3872014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𝐀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37186571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AB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709440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𝐁</m:t>
                                  </m:r>
                                </m:e>
                              </m:acc>
                            </m:oMath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06847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31258040"/>
                  </p:ext>
                </p:extLst>
              </p:nvPr>
            </p:nvGraphicFramePr>
            <p:xfrm>
              <a:off x="706581" y="1285287"/>
              <a:ext cx="4682837" cy="372624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5019">
                      <a:extLst>
                        <a:ext uri="{9D8B030D-6E8A-4147-A177-3AD203B41FA5}">
                          <a16:colId xmlns:a16="http://schemas.microsoft.com/office/drawing/2014/main" val="1040515208"/>
                        </a:ext>
                      </a:extLst>
                    </a:gridCol>
                    <a:gridCol w="902001">
                      <a:extLst>
                        <a:ext uri="{9D8B030D-6E8A-4147-A177-3AD203B41FA5}">
                          <a16:colId xmlns:a16="http://schemas.microsoft.com/office/drawing/2014/main" val="2034326957"/>
                        </a:ext>
                      </a:extLst>
                    </a:gridCol>
                    <a:gridCol w="1075048">
                      <a:extLst>
                        <a:ext uri="{9D8B030D-6E8A-4147-A177-3AD203B41FA5}">
                          <a16:colId xmlns:a16="http://schemas.microsoft.com/office/drawing/2014/main" val="3126410842"/>
                        </a:ext>
                      </a:extLst>
                    </a:gridCol>
                    <a:gridCol w="983942">
                      <a:extLst>
                        <a:ext uri="{9D8B030D-6E8A-4147-A177-3AD203B41FA5}">
                          <a16:colId xmlns:a16="http://schemas.microsoft.com/office/drawing/2014/main" val="1523100887"/>
                        </a:ext>
                      </a:extLst>
                    </a:gridCol>
                    <a:gridCol w="1056827">
                      <a:extLst>
                        <a:ext uri="{9D8B030D-6E8A-4147-A177-3AD203B41FA5}">
                          <a16:colId xmlns:a16="http://schemas.microsoft.com/office/drawing/2014/main" val="278942923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 CD AB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26" t="-4762" r="-344966" b="-4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7159" t="-4762" r="-192045" b="-4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C D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3103" t="-4762" r="-1149" b="-4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485801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917" t="-86614" r="-608257" b="-3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3872014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917" t="-186614" r="-608257" b="-2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37186571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AB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709440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917" t="-386614" r="-608257" b="-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06847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Arc 4"/>
          <p:cNvSpPr/>
          <p:nvPr/>
        </p:nvSpPr>
        <p:spPr>
          <a:xfrm>
            <a:off x="1454732" y="1995053"/>
            <a:ext cx="789709" cy="789709"/>
          </a:xfrm>
          <a:prstGeom prst="arc">
            <a:avLst>
              <a:gd name="adj1" fmla="val 16200000"/>
              <a:gd name="adj2" fmla="val 9496736"/>
            </a:avLst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/>
          <p:cNvSpPr/>
          <p:nvPr/>
        </p:nvSpPr>
        <p:spPr>
          <a:xfrm flipV="1">
            <a:off x="1440885" y="4197927"/>
            <a:ext cx="789709" cy="789709"/>
          </a:xfrm>
          <a:prstGeom prst="arc">
            <a:avLst>
              <a:gd name="adj1" fmla="val 16200000"/>
              <a:gd name="adj2" fmla="val 9496736"/>
            </a:avLst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 flipH="1">
            <a:off x="4558150" y="1898066"/>
            <a:ext cx="789709" cy="789709"/>
          </a:xfrm>
          <a:prstGeom prst="arc">
            <a:avLst>
              <a:gd name="adj1" fmla="val 16200000"/>
              <a:gd name="adj2" fmla="val 9496736"/>
            </a:avLst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flipH="1" flipV="1">
            <a:off x="4585860" y="4142507"/>
            <a:ext cx="789709" cy="789709"/>
          </a:xfrm>
          <a:prstGeom prst="arc">
            <a:avLst>
              <a:gd name="adj1" fmla="val 16200000"/>
              <a:gd name="adj2" fmla="val 9496736"/>
            </a:avLst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83320" y="826560"/>
              <a:ext cx="4786560" cy="3979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7480" y="810720"/>
                <a:ext cx="4815360" cy="401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884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07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10702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Simplify the Boolean expression using </a:t>
                </a:r>
                <a:r>
                  <a:rPr lang="en-US" dirty="0" err="1" smtClean="0"/>
                  <a:t>Kmap</a:t>
                </a:r>
                <a:r>
                  <a:rPr lang="en-US" dirty="0" smtClean="0"/>
                  <a:t> and implement using basic gates</a:t>
                </a:r>
              </a:p>
              <a:p>
                <a:pPr marL="0" indent="0">
                  <a:buNone/>
                </a:pPr>
                <a:r>
                  <a:rPr lang="en-US" dirty="0" smtClean="0"/>
                  <a:t>f(A,B,C)= </a:t>
                </a:r>
                <a:r>
                  <a:rPr lang="en-US" dirty="0"/>
                  <a:t>∑</a:t>
                </a:r>
                <a:r>
                  <a:rPr lang="en-US" dirty="0" smtClean="0"/>
                  <a:t>m(3,6,7)</a:t>
                </a:r>
              </a:p>
              <a:p>
                <a:pPr marL="0" indent="0">
                  <a:buNone/>
                </a:pPr>
                <a:r>
                  <a:rPr lang="en-US" dirty="0" smtClean="0"/>
                  <a:t>f(A,B,C)=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 smtClean="0"/>
                  <a:t>BC + AB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dirty="0" smtClean="0"/>
                  <a:t> + ABC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</a:t>
                </a:r>
                <a:r>
                  <a:rPr lang="en-US" dirty="0" smtClean="0"/>
                  <a:t>(A,B,C)= BC+AB</a:t>
                </a:r>
              </a:p>
              <a:p>
                <a:pPr marL="0" indent="0">
                  <a:buNone/>
                </a:pPr>
                <a:r>
                  <a:rPr lang="en-US" dirty="0" smtClean="0"/>
                  <a:t>Implementation: Homework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10702"/>
              </a:xfrm>
              <a:blipFill>
                <a:blip r:embed="rId2"/>
                <a:stretch>
                  <a:fillRect l="-1043" t="-1899" r="-754" b="-30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11408654"/>
                  </p:ext>
                </p:extLst>
              </p:nvPr>
            </p:nvGraphicFramePr>
            <p:xfrm>
              <a:off x="4765963" y="3334205"/>
              <a:ext cx="3719935" cy="18629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0307">
                      <a:extLst>
                        <a:ext uri="{9D8B030D-6E8A-4147-A177-3AD203B41FA5}">
                          <a16:colId xmlns:a16="http://schemas.microsoft.com/office/drawing/2014/main" val="1673752410"/>
                        </a:ext>
                      </a:extLst>
                    </a:gridCol>
                    <a:gridCol w="796659">
                      <a:extLst>
                        <a:ext uri="{9D8B030D-6E8A-4147-A177-3AD203B41FA5}">
                          <a16:colId xmlns:a16="http://schemas.microsoft.com/office/drawing/2014/main" val="1458768909"/>
                        </a:ext>
                      </a:extLst>
                    </a:gridCol>
                    <a:gridCol w="783154">
                      <a:extLst>
                        <a:ext uri="{9D8B030D-6E8A-4147-A177-3AD203B41FA5}">
                          <a16:colId xmlns:a16="http://schemas.microsoft.com/office/drawing/2014/main" val="105832287"/>
                        </a:ext>
                      </a:extLst>
                    </a:gridCol>
                    <a:gridCol w="769653">
                      <a:extLst>
                        <a:ext uri="{9D8B030D-6E8A-4147-A177-3AD203B41FA5}">
                          <a16:colId xmlns:a16="http://schemas.microsoft.com/office/drawing/2014/main" val="902408571"/>
                        </a:ext>
                      </a:extLst>
                    </a:gridCol>
                    <a:gridCol w="810162">
                      <a:extLst>
                        <a:ext uri="{9D8B030D-6E8A-4147-A177-3AD203B41FA5}">
                          <a16:colId xmlns:a16="http://schemas.microsoft.com/office/drawing/2014/main" val="982323625"/>
                        </a:ext>
                      </a:extLst>
                    </a:gridCol>
                  </a:tblGrid>
                  <a:tr h="63534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BC  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  </a:t>
                          </a:r>
                        </a:p>
                        <a:p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𝐁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𝐂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𝐁</m:t>
                                  </m:r>
                                </m:e>
                              </m:acc>
                              <m:r>
                                <a:rPr lang="en-US" sz="1800" b="1" i="0" kern="12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800" b="1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 C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𝐂</m:t>
                                  </m:r>
                                </m:e>
                              </m:acc>
                            </m:oMath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7591353"/>
                      </a:ext>
                    </a:extLst>
                  </a:tr>
                  <a:tr h="6114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4346661"/>
                      </a:ext>
                    </a:extLst>
                  </a:tr>
                  <a:tr h="611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1895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11408654"/>
                  </p:ext>
                </p:extLst>
              </p:nvPr>
            </p:nvGraphicFramePr>
            <p:xfrm>
              <a:off x="4765963" y="3334205"/>
              <a:ext cx="3719935" cy="18629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0307">
                      <a:extLst>
                        <a:ext uri="{9D8B030D-6E8A-4147-A177-3AD203B41FA5}">
                          <a16:colId xmlns:a16="http://schemas.microsoft.com/office/drawing/2014/main" val="1673752410"/>
                        </a:ext>
                      </a:extLst>
                    </a:gridCol>
                    <a:gridCol w="796659">
                      <a:extLst>
                        <a:ext uri="{9D8B030D-6E8A-4147-A177-3AD203B41FA5}">
                          <a16:colId xmlns:a16="http://schemas.microsoft.com/office/drawing/2014/main" val="1458768909"/>
                        </a:ext>
                      </a:extLst>
                    </a:gridCol>
                    <a:gridCol w="783154">
                      <a:extLst>
                        <a:ext uri="{9D8B030D-6E8A-4147-A177-3AD203B41FA5}">
                          <a16:colId xmlns:a16="http://schemas.microsoft.com/office/drawing/2014/main" val="105832287"/>
                        </a:ext>
                      </a:extLst>
                    </a:gridCol>
                    <a:gridCol w="769653">
                      <a:extLst>
                        <a:ext uri="{9D8B030D-6E8A-4147-A177-3AD203B41FA5}">
                          <a16:colId xmlns:a16="http://schemas.microsoft.com/office/drawing/2014/main" val="902408571"/>
                        </a:ext>
                      </a:extLst>
                    </a:gridCol>
                    <a:gridCol w="810162">
                      <a:extLst>
                        <a:ext uri="{9D8B030D-6E8A-4147-A177-3AD203B41FA5}">
                          <a16:colId xmlns:a16="http://schemas.microsoft.com/office/drawing/2014/main" val="98232362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BC  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  </a:t>
                          </a:r>
                        </a:p>
                        <a:p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992" t="-4762" r="-298473" b="-19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3643" t="-4762" r="-203101" b="-19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 C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0902" t="-4762" r="-1504" b="-19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7591353"/>
                      </a:ext>
                    </a:extLst>
                  </a:tr>
                  <a:tr h="6114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87" t="-108911" r="-567391" b="-10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4346661"/>
                      </a:ext>
                    </a:extLst>
                  </a:tr>
                  <a:tr h="611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1895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7107382" y="4045527"/>
            <a:ext cx="429491" cy="1025237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 rot="5400000">
            <a:off x="7453746" y="4378038"/>
            <a:ext cx="429491" cy="1025237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535382" y="4045527"/>
            <a:ext cx="4620491" cy="1593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297382" y="4918364"/>
            <a:ext cx="4572000" cy="81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36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44167" y="301560"/>
              <a:ext cx="61200" cy="56368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3007" y="293280"/>
                <a:ext cx="81360" cy="56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2037567" y="416760"/>
              <a:ext cx="119160" cy="56361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0007" y="406320"/>
                <a:ext cx="136440" cy="56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3094887" y="226680"/>
              <a:ext cx="174960" cy="5904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85887" y="215880"/>
                <a:ext cx="195120" cy="59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/>
              <p14:cNvContentPartPr/>
              <p14:nvPr/>
            </p14:nvContentPartPr>
            <p14:xfrm>
              <a:off x="1076367" y="147120"/>
              <a:ext cx="1374840" cy="3376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5927" y="136320"/>
                <a:ext cx="139572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/>
              <p14:cNvContentPartPr/>
              <p14:nvPr/>
            </p14:nvContentPartPr>
            <p14:xfrm>
              <a:off x="954687" y="1185360"/>
              <a:ext cx="3377160" cy="831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4247" y="1177440"/>
                <a:ext cx="33984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3"/>
              <p14:cNvContentPartPr/>
              <p14:nvPr/>
            </p14:nvContentPartPr>
            <p14:xfrm>
              <a:off x="3512127" y="96720"/>
              <a:ext cx="267120" cy="15480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01327" y="85920"/>
                <a:ext cx="28872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" name="Ink 24"/>
              <p14:cNvContentPartPr/>
              <p14:nvPr/>
            </p14:nvContentPartPr>
            <p14:xfrm>
              <a:off x="820407" y="1172400"/>
              <a:ext cx="186840" cy="19008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9967" y="1161960"/>
                <a:ext cx="20808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" name="Ink 25"/>
              <p14:cNvContentPartPr/>
              <p14:nvPr/>
            </p14:nvContentPartPr>
            <p14:xfrm>
              <a:off x="860367" y="1194360"/>
              <a:ext cx="135360" cy="1659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9927" y="1183920"/>
                <a:ext cx="15624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7" name="Ink 26"/>
              <p14:cNvContentPartPr/>
              <p14:nvPr/>
            </p14:nvContentPartPr>
            <p14:xfrm>
              <a:off x="2005887" y="1511520"/>
              <a:ext cx="207720" cy="16524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95087" y="1500720"/>
                <a:ext cx="22932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8" name="Ink 27"/>
              <p14:cNvContentPartPr/>
              <p14:nvPr/>
            </p14:nvContentPartPr>
            <p14:xfrm>
              <a:off x="2076087" y="1524840"/>
              <a:ext cx="144720" cy="14220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66367" y="1514400"/>
                <a:ext cx="16488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1" name="Ink 30"/>
              <p14:cNvContentPartPr/>
              <p14:nvPr/>
            </p14:nvContentPartPr>
            <p14:xfrm>
              <a:off x="2273007" y="1535280"/>
              <a:ext cx="1995480" cy="7308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62567" y="1524480"/>
                <a:ext cx="201672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4" name="Ink 33"/>
              <p14:cNvContentPartPr/>
              <p14:nvPr/>
            </p14:nvContentPartPr>
            <p14:xfrm>
              <a:off x="4277847" y="1016160"/>
              <a:ext cx="1459440" cy="223884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67407" y="1005720"/>
                <a:ext cx="1479240" cy="22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2" name="Ink 41"/>
              <p14:cNvContentPartPr/>
              <p14:nvPr/>
            </p14:nvContentPartPr>
            <p14:xfrm>
              <a:off x="2037567" y="2652720"/>
              <a:ext cx="142920" cy="16740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026767" y="2642280"/>
                <a:ext cx="16380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6" name="Ink 45"/>
              <p14:cNvContentPartPr/>
              <p14:nvPr/>
            </p14:nvContentPartPr>
            <p14:xfrm>
              <a:off x="3150327" y="2985000"/>
              <a:ext cx="175320" cy="14400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39527" y="2974200"/>
                <a:ext cx="19656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8" name="Ink 47"/>
              <p14:cNvContentPartPr/>
              <p14:nvPr/>
            </p14:nvContentPartPr>
            <p14:xfrm>
              <a:off x="2121087" y="2531040"/>
              <a:ext cx="2403360" cy="71100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110647" y="2520240"/>
                <a:ext cx="2424600" cy="73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5" name="Ink 64"/>
              <p14:cNvContentPartPr/>
              <p14:nvPr/>
            </p14:nvContentPartPr>
            <p14:xfrm>
              <a:off x="6411207" y="1951800"/>
              <a:ext cx="2749680" cy="34524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00767" y="1941000"/>
                <a:ext cx="276948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0" name="Ink 69"/>
              <p14:cNvContentPartPr/>
              <p14:nvPr/>
            </p14:nvContentPartPr>
            <p14:xfrm>
              <a:off x="5528487" y="1964760"/>
              <a:ext cx="185040" cy="684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18047" y="1954320"/>
                <a:ext cx="20592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1" name="Ink 70"/>
              <p14:cNvContentPartPr/>
              <p14:nvPr/>
            </p14:nvContentPartPr>
            <p14:xfrm>
              <a:off x="5652327" y="1749840"/>
              <a:ext cx="721800" cy="69264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641527" y="1739400"/>
                <a:ext cx="743400" cy="71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04115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08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9986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Simplify the Boolean expression using </a:t>
                </a:r>
                <a:r>
                  <a:rPr lang="en-US" dirty="0" err="1" smtClean="0"/>
                  <a:t>Kmap</a:t>
                </a:r>
                <a:r>
                  <a:rPr lang="en-US" dirty="0" smtClean="0"/>
                  <a:t> and implement using basic gates</a:t>
                </a:r>
              </a:p>
              <a:p>
                <a:pPr marL="0" indent="0">
                  <a:buNone/>
                </a:pPr>
                <a:r>
                  <a:rPr lang="en-US" dirty="0"/>
                  <a:t>f(A,B,C)= ∑</a:t>
                </a:r>
                <a:r>
                  <a:rPr lang="en-US" dirty="0" smtClean="0"/>
                  <a:t>m(1,3,4,5,6)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f(A,B,C)=</a:t>
                </a:r>
                <a:r>
                  <a:rPr lang="en-US" dirty="0" smtClean="0"/>
                  <a:t>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 smtClean="0"/>
                  <a:t>C+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dirty="0" smtClean="0"/>
                  <a:t>C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Implementation: Homework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99866"/>
              </a:xfrm>
              <a:blipFill>
                <a:blip r:embed="rId2"/>
                <a:stretch>
                  <a:fillRect l="-1217" t="-2853" r="-1391" b="-1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36420270"/>
                  </p:ext>
                </p:extLst>
              </p:nvPr>
            </p:nvGraphicFramePr>
            <p:xfrm>
              <a:off x="4447306" y="2419799"/>
              <a:ext cx="3719935" cy="18629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0307">
                      <a:extLst>
                        <a:ext uri="{9D8B030D-6E8A-4147-A177-3AD203B41FA5}">
                          <a16:colId xmlns:a16="http://schemas.microsoft.com/office/drawing/2014/main" val="1673752410"/>
                        </a:ext>
                      </a:extLst>
                    </a:gridCol>
                    <a:gridCol w="796659">
                      <a:extLst>
                        <a:ext uri="{9D8B030D-6E8A-4147-A177-3AD203B41FA5}">
                          <a16:colId xmlns:a16="http://schemas.microsoft.com/office/drawing/2014/main" val="1458768909"/>
                        </a:ext>
                      </a:extLst>
                    </a:gridCol>
                    <a:gridCol w="783154">
                      <a:extLst>
                        <a:ext uri="{9D8B030D-6E8A-4147-A177-3AD203B41FA5}">
                          <a16:colId xmlns:a16="http://schemas.microsoft.com/office/drawing/2014/main" val="105832287"/>
                        </a:ext>
                      </a:extLst>
                    </a:gridCol>
                    <a:gridCol w="769653">
                      <a:extLst>
                        <a:ext uri="{9D8B030D-6E8A-4147-A177-3AD203B41FA5}">
                          <a16:colId xmlns:a16="http://schemas.microsoft.com/office/drawing/2014/main" val="902408571"/>
                        </a:ext>
                      </a:extLst>
                    </a:gridCol>
                    <a:gridCol w="810162">
                      <a:extLst>
                        <a:ext uri="{9D8B030D-6E8A-4147-A177-3AD203B41FA5}">
                          <a16:colId xmlns:a16="http://schemas.microsoft.com/office/drawing/2014/main" val="982323625"/>
                        </a:ext>
                      </a:extLst>
                    </a:gridCol>
                  </a:tblGrid>
                  <a:tr h="63534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BC  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  </a:t>
                          </a:r>
                        </a:p>
                        <a:p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𝐁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𝐂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𝐁</m:t>
                                  </m:r>
                                </m:e>
                              </m:acc>
                              <m:r>
                                <a:rPr lang="en-US" sz="1800" b="1" i="0" kern="12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800" b="1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 C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𝐂</m:t>
                                  </m:r>
                                </m:e>
                              </m:acc>
                            </m:oMath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7591353"/>
                      </a:ext>
                    </a:extLst>
                  </a:tr>
                  <a:tr h="6114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4346661"/>
                      </a:ext>
                    </a:extLst>
                  </a:tr>
                  <a:tr h="611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1895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36420270"/>
                  </p:ext>
                </p:extLst>
              </p:nvPr>
            </p:nvGraphicFramePr>
            <p:xfrm>
              <a:off x="4447306" y="2419799"/>
              <a:ext cx="3719935" cy="18629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0307">
                      <a:extLst>
                        <a:ext uri="{9D8B030D-6E8A-4147-A177-3AD203B41FA5}">
                          <a16:colId xmlns:a16="http://schemas.microsoft.com/office/drawing/2014/main" val="1673752410"/>
                        </a:ext>
                      </a:extLst>
                    </a:gridCol>
                    <a:gridCol w="796659">
                      <a:extLst>
                        <a:ext uri="{9D8B030D-6E8A-4147-A177-3AD203B41FA5}">
                          <a16:colId xmlns:a16="http://schemas.microsoft.com/office/drawing/2014/main" val="1458768909"/>
                        </a:ext>
                      </a:extLst>
                    </a:gridCol>
                    <a:gridCol w="783154">
                      <a:extLst>
                        <a:ext uri="{9D8B030D-6E8A-4147-A177-3AD203B41FA5}">
                          <a16:colId xmlns:a16="http://schemas.microsoft.com/office/drawing/2014/main" val="105832287"/>
                        </a:ext>
                      </a:extLst>
                    </a:gridCol>
                    <a:gridCol w="769653">
                      <a:extLst>
                        <a:ext uri="{9D8B030D-6E8A-4147-A177-3AD203B41FA5}">
                          <a16:colId xmlns:a16="http://schemas.microsoft.com/office/drawing/2014/main" val="902408571"/>
                        </a:ext>
                      </a:extLst>
                    </a:gridCol>
                    <a:gridCol w="810162">
                      <a:extLst>
                        <a:ext uri="{9D8B030D-6E8A-4147-A177-3AD203B41FA5}">
                          <a16:colId xmlns:a16="http://schemas.microsoft.com/office/drawing/2014/main" val="98232362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BC  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  </a:t>
                          </a:r>
                        </a:p>
                        <a:p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992" t="-4762" r="-297710" b="-19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3643" t="-4762" r="-202326" b="-19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 C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0150" t="-4762" r="-1504" b="-19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7591353"/>
                      </a:ext>
                    </a:extLst>
                  </a:tr>
                  <a:tr h="6114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87" t="-108911" r="-566304" b="-10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4346661"/>
                      </a:ext>
                    </a:extLst>
                  </a:tr>
                  <a:tr h="611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1895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ounded Rectangle 5"/>
          <p:cNvSpPr/>
          <p:nvPr/>
        </p:nvSpPr>
        <p:spPr>
          <a:xfrm rot="5400000">
            <a:off x="6386941" y="2840184"/>
            <a:ext cx="429491" cy="1025237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943599" y="3228097"/>
            <a:ext cx="429491" cy="1025237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>
            <a:off x="5140047" y="3724493"/>
            <a:ext cx="457200" cy="609600"/>
          </a:xfrm>
          <a:prstGeom prst="rightBracket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/>
          <p:cNvSpPr/>
          <p:nvPr/>
        </p:nvSpPr>
        <p:spPr>
          <a:xfrm flipH="1">
            <a:off x="7578447" y="3738353"/>
            <a:ext cx="457200" cy="609600"/>
          </a:xfrm>
          <a:prstGeom prst="rightBracket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382984" y="3865418"/>
            <a:ext cx="277437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144982" y="3338945"/>
            <a:ext cx="3616036" cy="2050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879273" y="4043153"/>
            <a:ext cx="2428000" cy="134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08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/>
              <p14:cNvContentPartPr/>
              <p14:nvPr/>
            </p14:nvContentPartPr>
            <p14:xfrm>
              <a:off x="1048680" y="658080"/>
              <a:ext cx="8819280" cy="568224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2480" y="641880"/>
                <a:ext cx="8850600" cy="571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086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53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Relation between Truth table and SOP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88781615"/>
                  </p:ext>
                </p:extLst>
              </p:nvPr>
            </p:nvGraphicFramePr>
            <p:xfrm>
              <a:off x="838200" y="1039813"/>
              <a:ext cx="8763000" cy="51254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0500">
                      <a:extLst>
                        <a:ext uri="{9D8B030D-6E8A-4147-A177-3AD203B41FA5}">
                          <a16:colId xmlns:a16="http://schemas.microsoft.com/office/drawing/2014/main" val="547982304"/>
                        </a:ext>
                      </a:extLst>
                    </a:gridCol>
                    <a:gridCol w="1460500">
                      <a:extLst>
                        <a:ext uri="{9D8B030D-6E8A-4147-A177-3AD203B41FA5}">
                          <a16:colId xmlns:a16="http://schemas.microsoft.com/office/drawing/2014/main" val="3571865899"/>
                        </a:ext>
                      </a:extLst>
                    </a:gridCol>
                    <a:gridCol w="1460500">
                      <a:extLst>
                        <a:ext uri="{9D8B030D-6E8A-4147-A177-3AD203B41FA5}">
                          <a16:colId xmlns:a16="http://schemas.microsoft.com/office/drawing/2014/main" val="3604235368"/>
                        </a:ext>
                      </a:extLst>
                    </a:gridCol>
                    <a:gridCol w="1460500">
                      <a:extLst>
                        <a:ext uri="{9D8B030D-6E8A-4147-A177-3AD203B41FA5}">
                          <a16:colId xmlns:a16="http://schemas.microsoft.com/office/drawing/2014/main" val="661974539"/>
                        </a:ext>
                      </a:extLst>
                    </a:gridCol>
                    <a:gridCol w="1460500">
                      <a:extLst>
                        <a:ext uri="{9D8B030D-6E8A-4147-A177-3AD203B41FA5}">
                          <a16:colId xmlns:a16="http://schemas.microsoft.com/office/drawing/2014/main" val="354737756"/>
                        </a:ext>
                      </a:extLst>
                    </a:gridCol>
                    <a:gridCol w="1460500">
                      <a:extLst>
                        <a:ext uri="{9D8B030D-6E8A-4147-A177-3AD203B41FA5}">
                          <a16:colId xmlns:a16="http://schemas.microsoft.com/office/drawing/2014/main" val="2095614194"/>
                        </a:ext>
                      </a:extLst>
                    </a:gridCol>
                  </a:tblGrid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f(A,B,C)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Product Term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>
                              <a:solidFill>
                                <a:schemeClr val="tx1"/>
                              </a:solidFill>
                            </a:rPr>
                            <a:t>Minterm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7071154"/>
                      </a:ext>
                    </a:extLst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i="1" kern="12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A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i="1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B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i="1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C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m0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420859276"/>
                      </a:ext>
                    </a:extLst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A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B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C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962737311"/>
                      </a:ext>
                    </a:extLst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A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B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C</m:t>
                                  </m:r>
                                </m:e>
                              </m:acc>
                            </m:oMath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m2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44866502"/>
                      </a:ext>
                    </a:extLst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i="1" kern="12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A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B C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m3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986397340"/>
                      </a:ext>
                    </a:extLst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B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C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m4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667360193"/>
                      </a:ext>
                    </a:extLst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i="1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B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C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m5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07316855"/>
                      </a:ext>
                    </a:extLst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 B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C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m6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03628497"/>
                      </a:ext>
                    </a:extLst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ABC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m7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441148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88781615"/>
                  </p:ext>
                </p:extLst>
              </p:nvPr>
            </p:nvGraphicFramePr>
            <p:xfrm>
              <a:off x="838200" y="1039813"/>
              <a:ext cx="8763000" cy="51254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0500">
                      <a:extLst>
                        <a:ext uri="{9D8B030D-6E8A-4147-A177-3AD203B41FA5}">
                          <a16:colId xmlns:a16="http://schemas.microsoft.com/office/drawing/2014/main" val="547982304"/>
                        </a:ext>
                      </a:extLst>
                    </a:gridCol>
                    <a:gridCol w="1460500">
                      <a:extLst>
                        <a:ext uri="{9D8B030D-6E8A-4147-A177-3AD203B41FA5}">
                          <a16:colId xmlns:a16="http://schemas.microsoft.com/office/drawing/2014/main" val="3571865899"/>
                        </a:ext>
                      </a:extLst>
                    </a:gridCol>
                    <a:gridCol w="1460500">
                      <a:extLst>
                        <a:ext uri="{9D8B030D-6E8A-4147-A177-3AD203B41FA5}">
                          <a16:colId xmlns:a16="http://schemas.microsoft.com/office/drawing/2014/main" val="3604235368"/>
                        </a:ext>
                      </a:extLst>
                    </a:gridCol>
                    <a:gridCol w="1460500">
                      <a:extLst>
                        <a:ext uri="{9D8B030D-6E8A-4147-A177-3AD203B41FA5}">
                          <a16:colId xmlns:a16="http://schemas.microsoft.com/office/drawing/2014/main" val="661974539"/>
                        </a:ext>
                      </a:extLst>
                    </a:gridCol>
                    <a:gridCol w="1460500">
                      <a:extLst>
                        <a:ext uri="{9D8B030D-6E8A-4147-A177-3AD203B41FA5}">
                          <a16:colId xmlns:a16="http://schemas.microsoft.com/office/drawing/2014/main" val="354737756"/>
                        </a:ext>
                      </a:extLst>
                    </a:gridCol>
                    <a:gridCol w="1460500">
                      <a:extLst>
                        <a:ext uri="{9D8B030D-6E8A-4147-A177-3AD203B41FA5}">
                          <a16:colId xmlns:a16="http://schemas.microsoft.com/office/drawing/2014/main" val="2095614194"/>
                        </a:ext>
                      </a:extLst>
                    </a:gridCol>
                  </a:tblGrid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f(A,B,C)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Product Term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>
                              <a:solidFill>
                                <a:schemeClr val="tx1"/>
                              </a:solidFill>
                            </a:rPr>
                            <a:t>Minterm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7071154"/>
                      </a:ext>
                    </a:extLst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01674" t="-102151" r="-102510" b="-7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m0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420859276"/>
                      </a:ext>
                    </a:extLst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01674" t="-200000" r="-102510" b="-5989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962737311"/>
                      </a:ext>
                    </a:extLst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01674" t="-303226" r="-102510" b="-5053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m2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44866502"/>
                      </a:ext>
                    </a:extLst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01674" t="-398936" r="-10251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smtClean="0">
                              <a:solidFill>
                                <a:srgbClr val="FF0000"/>
                              </a:solidFill>
                            </a:rPr>
                            <a:t>m3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986397340"/>
                      </a:ext>
                    </a:extLst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01674" t="-504301" r="-102510" b="-3043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m4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667360193"/>
                      </a:ext>
                    </a:extLst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01674" t="-597872" r="-102510" b="-20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smtClean="0">
                              <a:solidFill>
                                <a:srgbClr val="FF0000"/>
                              </a:solidFill>
                            </a:rPr>
                            <a:t>m5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07316855"/>
                      </a:ext>
                    </a:extLst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01674" t="-705376" r="-102510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m6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03628497"/>
                      </a:ext>
                    </a:extLst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ABC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m7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441148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0743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09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9418"/>
                <a:ext cx="10515600" cy="45975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Simplify the Boolean expression using </a:t>
                </a:r>
                <a:r>
                  <a:rPr lang="en-US" dirty="0" err="1" smtClean="0"/>
                  <a:t>Kmap</a:t>
                </a:r>
                <a:r>
                  <a:rPr lang="en-US" dirty="0" smtClean="0"/>
                  <a:t> and implement using basic gates</a:t>
                </a:r>
              </a:p>
              <a:p>
                <a:pPr marL="0" indent="0">
                  <a:buNone/>
                </a:pPr>
                <a:r>
                  <a:rPr lang="en-US" dirty="0" smtClean="0"/>
                  <a:t>f(A,B,C,D)= </a:t>
                </a:r>
                <a:r>
                  <a:rPr lang="en-US" dirty="0"/>
                  <a:t>∑</a:t>
                </a:r>
                <a:r>
                  <a:rPr lang="en-US" dirty="0" smtClean="0"/>
                  <a:t>m(0,2,4,6,8,10)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                      Presence of 2 quads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                      f(A,B,C,D)=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                                  Implementation: Homework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9418"/>
                <a:ext cx="10515600" cy="4597545"/>
              </a:xfrm>
              <a:blipFill>
                <a:blip r:embed="rId2"/>
                <a:stretch>
                  <a:fillRect l="-1217" t="-2122" r="-1391" b="-3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66177792"/>
                  </p:ext>
                </p:extLst>
              </p:nvPr>
            </p:nvGraphicFramePr>
            <p:xfrm>
              <a:off x="955949" y="2906281"/>
              <a:ext cx="4682837" cy="372624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5019">
                      <a:extLst>
                        <a:ext uri="{9D8B030D-6E8A-4147-A177-3AD203B41FA5}">
                          <a16:colId xmlns:a16="http://schemas.microsoft.com/office/drawing/2014/main" val="1040515208"/>
                        </a:ext>
                      </a:extLst>
                    </a:gridCol>
                    <a:gridCol w="902001">
                      <a:extLst>
                        <a:ext uri="{9D8B030D-6E8A-4147-A177-3AD203B41FA5}">
                          <a16:colId xmlns:a16="http://schemas.microsoft.com/office/drawing/2014/main" val="2034326957"/>
                        </a:ext>
                      </a:extLst>
                    </a:gridCol>
                    <a:gridCol w="1075048">
                      <a:extLst>
                        <a:ext uri="{9D8B030D-6E8A-4147-A177-3AD203B41FA5}">
                          <a16:colId xmlns:a16="http://schemas.microsoft.com/office/drawing/2014/main" val="3126410842"/>
                        </a:ext>
                      </a:extLst>
                    </a:gridCol>
                    <a:gridCol w="983942">
                      <a:extLst>
                        <a:ext uri="{9D8B030D-6E8A-4147-A177-3AD203B41FA5}">
                          <a16:colId xmlns:a16="http://schemas.microsoft.com/office/drawing/2014/main" val="1523100887"/>
                        </a:ext>
                      </a:extLst>
                    </a:gridCol>
                    <a:gridCol w="1056827">
                      <a:extLst>
                        <a:ext uri="{9D8B030D-6E8A-4147-A177-3AD203B41FA5}">
                          <a16:colId xmlns:a16="http://schemas.microsoft.com/office/drawing/2014/main" val="2789429238"/>
                        </a:ext>
                      </a:extLst>
                    </a:gridCol>
                  </a:tblGrid>
                  <a:tr h="477625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 CD AB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𝐂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𝐃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𝐂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C D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𝐃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485801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𝐀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3872014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𝐀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37186571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A 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709440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𝐁</m:t>
                                  </m:r>
                                </m:e>
                              </m:acc>
                            </m:oMath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06847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66177792"/>
                  </p:ext>
                </p:extLst>
              </p:nvPr>
            </p:nvGraphicFramePr>
            <p:xfrm>
              <a:off x="955949" y="2906281"/>
              <a:ext cx="4682837" cy="372624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5019">
                      <a:extLst>
                        <a:ext uri="{9D8B030D-6E8A-4147-A177-3AD203B41FA5}">
                          <a16:colId xmlns:a16="http://schemas.microsoft.com/office/drawing/2014/main" val="1040515208"/>
                        </a:ext>
                      </a:extLst>
                    </a:gridCol>
                    <a:gridCol w="902001">
                      <a:extLst>
                        <a:ext uri="{9D8B030D-6E8A-4147-A177-3AD203B41FA5}">
                          <a16:colId xmlns:a16="http://schemas.microsoft.com/office/drawing/2014/main" val="2034326957"/>
                        </a:ext>
                      </a:extLst>
                    </a:gridCol>
                    <a:gridCol w="1075048">
                      <a:extLst>
                        <a:ext uri="{9D8B030D-6E8A-4147-A177-3AD203B41FA5}">
                          <a16:colId xmlns:a16="http://schemas.microsoft.com/office/drawing/2014/main" val="3126410842"/>
                        </a:ext>
                      </a:extLst>
                    </a:gridCol>
                    <a:gridCol w="983942">
                      <a:extLst>
                        <a:ext uri="{9D8B030D-6E8A-4147-A177-3AD203B41FA5}">
                          <a16:colId xmlns:a16="http://schemas.microsoft.com/office/drawing/2014/main" val="1523100887"/>
                        </a:ext>
                      </a:extLst>
                    </a:gridCol>
                    <a:gridCol w="1056827">
                      <a:extLst>
                        <a:ext uri="{9D8B030D-6E8A-4147-A177-3AD203B41FA5}">
                          <a16:colId xmlns:a16="http://schemas.microsoft.com/office/drawing/2014/main" val="278942923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 CD AB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324" t="-4762" r="-347973" b="-4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5763" t="-4762" r="-190960" b="-4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C D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2529" t="-4762" r="-1724" b="-4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485801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917" t="-86614" r="-608257" b="-3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3872014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917" t="-186614" r="-608257" b="-2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37186571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A 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709440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917" t="-386614" r="-608257" b="-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06847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ight Bracket 5"/>
          <p:cNvSpPr/>
          <p:nvPr/>
        </p:nvSpPr>
        <p:spPr>
          <a:xfrm>
            <a:off x="1828810" y="3724492"/>
            <a:ext cx="457200" cy="1249289"/>
          </a:xfrm>
          <a:prstGeom prst="rightBracket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 flipH="1">
            <a:off x="4862955" y="3696777"/>
            <a:ext cx="457200" cy="1249289"/>
          </a:xfrm>
          <a:prstGeom prst="rightBracket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>
            <a:off x="1690263" y="3394364"/>
            <a:ext cx="789709" cy="789709"/>
          </a:xfrm>
          <a:prstGeom prst="arc">
            <a:avLst>
              <a:gd name="adj1" fmla="val 16200000"/>
              <a:gd name="adj2" fmla="val 9496736"/>
            </a:avLst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 flipH="1">
            <a:off x="4696697" y="3394364"/>
            <a:ext cx="789709" cy="789709"/>
          </a:xfrm>
          <a:prstGeom prst="arc">
            <a:avLst>
              <a:gd name="adj1" fmla="val 16200000"/>
              <a:gd name="adj2" fmla="val 9496736"/>
            </a:avLst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flipV="1">
            <a:off x="1648707" y="6026727"/>
            <a:ext cx="789709" cy="789709"/>
          </a:xfrm>
          <a:prstGeom prst="arc">
            <a:avLst>
              <a:gd name="adj1" fmla="val 16200000"/>
              <a:gd name="adj2" fmla="val 9496736"/>
            </a:avLst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flipH="1" flipV="1">
            <a:off x="4765975" y="6137563"/>
            <a:ext cx="789709" cy="789709"/>
          </a:xfrm>
          <a:prstGeom prst="arc">
            <a:avLst>
              <a:gd name="adj1" fmla="val 16200000"/>
              <a:gd name="adj2" fmla="val 9496736"/>
            </a:avLst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7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Simplify the Boolean expression and implement using basic gates</a:t>
                </a:r>
              </a:p>
              <a:p>
                <a:pPr marL="0" indent="0">
                  <a:buNone/>
                </a:pPr>
                <a:r>
                  <a:rPr lang="en-US" dirty="0"/>
                  <a:t>f(A,B,C,D)= ∑</a:t>
                </a:r>
                <a:r>
                  <a:rPr lang="en-US" dirty="0" smtClean="0"/>
                  <a:t>m(0,1,2,3,5,7,8,10,11,12,13,14,15)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                    f(A,B,C,D)=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dirty="0" smtClean="0"/>
                  <a:t>+AB+CD 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err="1" smtClean="0"/>
                  <a:t>Im</a:t>
                </a:r>
                <a:r>
                  <a:rPr lang="en-US" dirty="0" smtClean="0"/>
                  <a:t>                                                      Implementation:  Homework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36020752"/>
                  </p:ext>
                </p:extLst>
              </p:nvPr>
            </p:nvGraphicFramePr>
            <p:xfrm>
              <a:off x="955949" y="2906281"/>
              <a:ext cx="4682837" cy="372624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5019">
                      <a:extLst>
                        <a:ext uri="{9D8B030D-6E8A-4147-A177-3AD203B41FA5}">
                          <a16:colId xmlns:a16="http://schemas.microsoft.com/office/drawing/2014/main" val="1040515208"/>
                        </a:ext>
                      </a:extLst>
                    </a:gridCol>
                    <a:gridCol w="902001">
                      <a:extLst>
                        <a:ext uri="{9D8B030D-6E8A-4147-A177-3AD203B41FA5}">
                          <a16:colId xmlns:a16="http://schemas.microsoft.com/office/drawing/2014/main" val="2034326957"/>
                        </a:ext>
                      </a:extLst>
                    </a:gridCol>
                    <a:gridCol w="1075048">
                      <a:extLst>
                        <a:ext uri="{9D8B030D-6E8A-4147-A177-3AD203B41FA5}">
                          <a16:colId xmlns:a16="http://schemas.microsoft.com/office/drawing/2014/main" val="3126410842"/>
                        </a:ext>
                      </a:extLst>
                    </a:gridCol>
                    <a:gridCol w="983942">
                      <a:extLst>
                        <a:ext uri="{9D8B030D-6E8A-4147-A177-3AD203B41FA5}">
                          <a16:colId xmlns:a16="http://schemas.microsoft.com/office/drawing/2014/main" val="1523100887"/>
                        </a:ext>
                      </a:extLst>
                    </a:gridCol>
                    <a:gridCol w="1056827">
                      <a:extLst>
                        <a:ext uri="{9D8B030D-6E8A-4147-A177-3AD203B41FA5}">
                          <a16:colId xmlns:a16="http://schemas.microsoft.com/office/drawing/2014/main" val="2789429238"/>
                        </a:ext>
                      </a:extLst>
                    </a:gridCol>
                  </a:tblGrid>
                  <a:tr h="477625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 CD AB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𝐂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𝐃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𝐂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C D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𝐃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485801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𝐀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3872014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𝐀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37186571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A 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709440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𝐁</m:t>
                                  </m:r>
                                </m:e>
                              </m:acc>
                            </m:oMath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06847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36020752"/>
                  </p:ext>
                </p:extLst>
              </p:nvPr>
            </p:nvGraphicFramePr>
            <p:xfrm>
              <a:off x="955949" y="2906281"/>
              <a:ext cx="4682837" cy="372624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5019">
                      <a:extLst>
                        <a:ext uri="{9D8B030D-6E8A-4147-A177-3AD203B41FA5}">
                          <a16:colId xmlns:a16="http://schemas.microsoft.com/office/drawing/2014/main" val="1040515208"/>
                        </a:ext>
                      </a:extLst>
                    </a:gridCol>
                    <a:gridCol w="902001">
                      <a:extLst>
                        <a:ext uri="{9D8B030D-6E8A-4147-A177-3AD203B41FA5}">
                          <a16:colId xmlns:a16="http://schemas.microsoft.com/office/drawing/2014/main" val="2034326957"/>
                        </a:ext>
                      </a:extLst>
                    </a:gridCol>
                    <a:gridCol w="1075048">
                      <a:extLst>
                        <a:ext uri="{9D8B030D-6E8A-4147-A177-3AD203B41FA5}">
                          <a16:colId xmlns:a16="http://schemas.microsoft.com/office/drawing/2014/main" val="3126410842"/>
                        </a:ext>
                      </a:extLst>
                    </a:gridCol>
                    <a:gridCol w="983942">
                      <a:extLst>
                        <a:ext uri="{9D8B030D-6E8A-4147-A177-3AD203B41FA5}">
                          <a16:colId xmlns:a16="http://schemas.microsoft.com/office/drawing/2014/main" val="1523100887"/>
                        </a:ext>
                      </a:extLst>
                    </a:gridCol>
                    <a:gridCol w="1056827">
                      <a:extLst>
                        <a:ext uri="{9D8B030D-6E8A-4147-A177-3AD203B41FA5}">
                          <a16:colId xmlns:a16="http://schemas.microsoft.com/office/drawing/2014/main" val="278942923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 CD AB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324" t="-4762" r="-347973" b="-4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5763" t="-4762" r="-190960" b="-4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C D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2529" t="-4762" r="-1724" b="-4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485801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917" t="-86614" r="-608257" b="-3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3872014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917" t="-186614" r="-608257" b="-2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37186571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A 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709440"/>
                      </a:ext>
                    </a:extLst>
                  </a:tr>
                  <a:tr h="7715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917" t="-386614" r="-608257" b="-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06847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ounded Rectangle 5"/>
          <p:cNvSpPr/>
          <p:nvPr/>
        </p:nvSpPr>
        <p:spPr>
          <a:xfrm rot="10800000">
            <a:off x="2854037" y="3726878"/>
            <a:ext cx="1510145" cy="1233052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 rot="10800000">
            <a:off x="1745673" y="5195454"/>
            <a:ext cx="3629889" cy="540328"/>
          </a:xfrm>
          <a:prstGeom prst="round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 rot="10800000">
            <a:off x="3796140" y="3657601"/>
            <a:ext cx="685790" cy="29233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>
            <a:off x="1690263" y="3394364"/>
            <a:ext cx="789709" cy="789709"/>
          </a:xfrm>
          <a:prstGeom prst="arc">
            <a:avLst>
              <a:gd name="adj1" fmla="val 16200000"/>
              <a:gd name="adj2" fmla="val 9496736"/>
            </a:avLst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 flipH="1">
            <a:off x="4696697" y="3394364"/>
            <a:ext cx="789709" cy="789709"/>
          </a:xfrm>
          <a:prstGeom prst="arc">
            <a:avLst>
              <a:gd name="adj1" fmla="val 16200000"/>
              <a:gd name="adj2" fmla="val 9496736"/>
            </a:avLst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flipV="1">
            <a:off x="1648707" y="6082145"/>
            <a:ext cx="789709" cy="789709"/>
          </a:xfrm>
          <a:prstGeom prst="arc">
            <a:avLst>
              <a:gd name="adj1" fmla="val 16200000"/>
              <a:gd name="adj2" fmla="val 9496736"/>
            </a:avLst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flipH="1" flipV="1">
            <a:off x="4765975" y="6026727"/>
            <a:ext cx="789709" cy="789709"/>
          </a:xfrm>
          <a:prstGeom prst="arc">
            <a:avLst>
              <a:gd name="adj1" fmla="val 16200000"/>
              <a:gd name="adj2" fmla="val 9496736"/>
            </a:avLst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/>
              <p14:cNvContentPartPr/>
              <p14:nvPr/>
            </p14:nvContentPartPr>
            <p14:xfrm>
              <a:off x="4641447" y="2064480"/>
              <a:ext cx="360" cy="3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9567" y="2052600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/>
              <p14:cNvContentPartPr/>
              <p14:nvPr/>
            </p14:nvContentPartPr>
            <p14:xfrm>
              <a:off x="4641447" y="2064480"/>
              <a:ext cx="360" cy="3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9567" y="2052600"/>
                <a:ext cx="24120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992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Simplify the Boolean expression using </a:t>
                </a:r>
                <a:r>
                  <a:rPr lang="en-US" dirty="0" err="1" smtClean="0"/>
                  <a:t>Kmap</a:t>
                </a:r>
                <a:r>
                  <a:rPr lang="en-US" dirty="0" smtClean="0"/>
                  <a:t> and implement using NAND gates only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f(A,B,C,D)=  </a:t>
                </a:r>
                <a:r>
                  <a:rPr lang="en-US" dirty="0" smtClean="0"/>
                  <a:t>ABC+ AB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dirty="0" smtClean="0"/>
                  <a:t>D+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 smtClean="0"/>
                  <a:t>CD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Note </a:t>
                </a:r>
                <a:r>
                  <a:rPr lang="en-US" dirty="0" smtClean="0"/>
                  <a:t>Convert the equation to </a:t>
                </a:r>
                <a:r>
                  <a:rPr lang="en-US" b="1" dirty="0" smtClean="0"/>
                  <a:t>CANONICAL</a:t>
                </a:r>
                <a:r>
                  <a:rPr lang="en-US" dirty="0" smtClean="0"/>
                  <a:t> form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f(A,B,C,D</a:t>
                </a:r>
                <a:r>
                  <a:rPr lang="en-US" dirty="0"/>
                  <a:t>)=  </a:t>
                </a:r>
                <a:r>
                  <a:rPr lang="en-US" dirty="0" smtClean="0"/>
                  <a:t>ABC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(D+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) </a:t>
                </a:r>
                <a:r>
                  <a:rPr lang="en-US" dirty="0" smtClean="0"/>
                  <a:t>+ </a:t>
                </a:r>
                <a:r>
                  <a:rPr lang="en-US" dirty="0"/>
                  <a:t>AB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dirty="0"/>
                  <a:t>D+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 smtClean="0"/>
                  <a:t>CD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(B+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                  </a:t>
                </a:r>
                <a:r>
                  <a:rPr lang="en-US" dirty="0" smtClean="0"/>
                  <a:t>=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ABCD+ABC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+AB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D+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BCD+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CD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53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7418" y="152399"/>
                <a:ext cx="10536382" cy="644236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f(A,B,C,D)=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ABD+ABC+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CD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To implement using NAND gates, negate the above equation twice.</a:t>
                </a:r>
              </a:p>
              <a:p>
                <a:pPr marL="0" indent="0">
                  <a:buNone/>
                </a:pPr>
                <a:r>
                  <a:rPr lang="en-US" dirty="0"/>
                  <a:t>f(A,B,C,D</a:t>
                </a:r>
                <a:r>
                  <a:rPr lang="en-US" dirty="0" smtClean="0"/>
                  <a:t>)=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ABD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ABC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CD</m:t>
                            </m:r>
                          </m:e>
                        </m:acc>
                      </m:e>
                    </m:acc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ABD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ABC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CD</m:t>
                            </m:r>
                          </m:e>
                        </m:acc>
                      </m:e>
                    </m:ac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Circuit: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Homework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7418" y="152399"/>
                <a:ext cx="10536382" cy="6442364"/>
              </a:xfrm>
              <a:blipFill>
                <a:blip r:embed="rId2"/>
                <a:stretch>
                  <a:fillRect l="-11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9228613"/>
                  </p:ext>
                </p:extLst>
              </p:nvPr>
            </p:nvGraphicFramePr>
            <p:xfrm>
              <a:off x="831273" y="166255"/>
              <a:ext cx="4682826" cy="37784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5017">
                      <a:extLst>
                        <a:ext uri="{9D8B030D-6E8A-4147-A177-3AD203B41FA5}">
                          <a16:colId xmlns:a16="http://schemas.microsoft.com/office/drawing/2014/main" val="1040515208"/>
                        </a:ext>
                      </a:extLst>
                    </a:gridCol>
                    <a:gridCol w="901999">
                      <a:extLst>
                        <a:ext uri="{9D8B030D-6E8A-4147-A177-3AD203B41FA5}">
                          <a16:colId xmlns:a16="http://schemas.microsoft.com/office/drawing/2014/main" val="2034326957"/>
                        </a:ext>
                      </a:extLst>
                    </a:gridCol>
                    <a:gridCol w="1075045">
                      <a:extLst>
                        <a:ext uri="{9D8B030D-6E8A-4147-A177-3AD203B41FA5}">
                          <a16:colId xmlns:a16="http://schemas.microsoft.com/office/drawing/2014/main" val="3126410842"/>
                        </a:ext>
                      </a:extLst>
                    </a:gridCol>
                    <a:gridCol w="983940">
                      <a:extLst>
                        <a:ext uri="{9D8B030D-6E8A-4147-A177-3AD203B41FA5}">
                          <a16:colId xmlns:a16="http://schemas.microsoft.com/office/drawing/2014/main" val="1523100887"/>
                        </a:ext>
                      </a:extLst>
                    </a:gridCol>
                    <a:gridCol w="1056825">
                      <a:extLst>
                        <a:ext uri="{9D8B030D-6E8A-4147-A177-3AD203B41FA5}">
                          <a16:colId xmlns:a16="http://schemas.microsoft.com/office/drawing/2014/main" val="2789429238"/>
                        </a:ext>
                      </a:extLst>
                    </a:gridCol>
                  </a:tblGrid>
                  <a:tr h="649052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 CD AB         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𝐂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𝐃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𝐂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C D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𝐃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485801"/>
                      </a:ext>
                    </a:extLst>
                  </a:tr>
                  <a:tr h="7823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𝐀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3872014"/>
                      </a:ext>
                    </a:extLst>
                  </a:tr>
                  <a:tr h="7823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𝐀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37186571"/>
                      </a:ext>
                    </a:extLst>
                  </a:tr>
                  <a:tr h="782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A 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709440"/>
                      </a:ext>
                    </a:extLst>
                  </a:tr>
                  <a:tr h="782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𝐁</m:t>
                                  </m:r>
                                </m:e>
                              </m:acc>
                            </m:oMath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06847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9228613"/>
                  </p:ext>
                </p:extLst>
              </p:nvPr>
            </p:nvGraphicFramePr>
            <p:xfrm>
              <a:off x="831273" y="166255"/>
              <a:ext cx="4682826" cy="37784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5017">
                      <a:extLst>
                        <a:ext uri="{9D8B030D-6E8A-4147-A177-3AD203B41FA5}">
                          <a16:colId xmlns:a16="http://schemas.microsoft.com/office/drawing/2014/main" val="1040515208"/>
                        </a:ext>
                      </a:extLst>
                    </a:gridCol>
                    <a:gridCol w="901999">
                      <a:extLst>
                        <a:ext uri="{9D8B030D-6E8A-4147-A177-3AD203B41FA5}">
                          <a16:colId xmlns:a16="http://schemas.microsoft.com/office/drawing/2014/main" val="2034326957"/>
                        </a:ext>
                      </a:extLst>
                    </a:gridCol>
                    <a:gridCol w="1075045">
                      <a:extLst>
                        <a:ext uri="{9D8B030D-6E8A-4147-A177-3AD203B41FA5}">
                          <a16:colId xmlns:a16="http://schemas.microsoft.com/office/drawing/2014/main" val="3126410842"/>
                        </a:ext>
                      </a:extLst>
                    </a:gridCol>
                    <a:gridCol w="983940">
                      <a:extLst>
                        <a:ext uri="{9D8B030D-6E8A-4147-A177-3AD203B41FA5}">
                          <a16:colId xmlns:a16="http://schemas.microsoft.com/office/drawing/2014/main" val="1523100887"/>
                        </a:ext>
                      </a:extLst>
                    </a:gridCol>
                    <a:gridCol w="1056825">
                      <a:extLst>
                        <a:ext uri="{9D8B030D-6E8A-4147-A177-3AD203B41FA5}">
                          <a16:colId xmlns:a16="http://schemas.microsoft.com/office/drawing/2014/main" val="2789429238"/>
                        </a:ext>
                      </a:extLst>
                    </a:gridCol>
                  </a:tblGrid>
                  <a:tr h="649052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 CD AB         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324" t="-4673" r="-347297" b="-4822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5763" t="-4673" r="-190395" b="-4822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C D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2529" t="-4673" r="-1149" b="-4822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485801"/>
                      </a:ext>
                    </a:extLst>
                  </a:tr>
                  <a:tr h="7823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917" t="-87500" r="-607339" b="-3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3872014"/>
                      </a:ext>
                    </a:extLst>
                  </a:tr>
                  <a:tr h="7823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917" t="-186047" r="-607339" b="-2007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37186571"/>
                      </a:ext>
                    </a:extLst>
                  </a:tr>
                  <a:tr h="782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A 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709440"/>
                      </a:ext>
                    </a:extLst>
                  </a:tr>
                  <a:tr h="7823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917" t="-385271" r="-607339" b="-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06847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 rot="10800000">
            <a:off x="3629896" y="1025238"/>
            <a:ext cx="665018" cy="1233052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 rot="10800000">
            <a:off x="3796138" y="2479963"/>
            <a:ext cx="1717951" cy="5957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 rot="10800000" flipV="1">
            <a:off x="2299852" y="2549236"/>
            <a:ext cx="1995061" cy="515805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5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39"/>
          </a:xfrm>
        </p:spPr>
        <p:txBody>
          <a:bodyPr/>
          <a:lstStyle/>
          <a:p>
            <a:r>
              <a:rPr lang="en-US" b="1" dirty="0" smtClean="0"/>
              <a:t>Don’t care terms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0764"/>
            <a:ext cx="10515600" cy="49161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→Combination of inputs for which outputs are not specified                	(neither 0 nor 1)</a:t>
            </a:r>
          </a:p>
          <a:p>
            <a:pPr marL="0" indent="0">
              <a:buNone/>
            </a:pPr>
            <a:r>
              <a:rPr lang="en-US" dirty="0" smtClean="0"/>
              <a:t>→Denoted by X in the output column of Truth Table and also in the K-	Map</a:t>
            </a:r>
          </a:p>
          <a:p>
            <a:pPr marL="0" indent="0">
              <a:buNone/>
            </a:pPr>
            <a:r>
              <a:rPr lang="en-US" dirty="0" smtClean="0"/>
              <a:t>→X can be considered while forming a group of 1’s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→Can be neglected while grouping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→Group consisting of only X not valid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Simplify the Boolean expression and implement using </a:t>
            </a:r>
            <a:r>
              <a:rPr lang="en-US" dirty="0" smtClean="0"/>
              <a:t>NOR </a:t>
            </a:r>
            <a:r>
              <a:rPr lang="en-US" dirty="0"/>
              <a:t>gates only</a:t>
            </a:r>
          </a:p>
          <a:p>
            <a:pPr marL="0" indent="0">
              <a:buNone/>
            </a:pPr>
            <a:r>
              <a:rPr lang="en-US" dirty="0"/>
              <a:t>f(A,B,C,D)= ∑</a:t>
            </a:r>
            <a:r>
              <a:rPr lang="en-US" dirty="0" smtClean="0"/>
              <a:t>m(1,4,7,10,13)+ DC(5,8,14,15)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Also written as</a:t>
            </a:r>
          </a:p>
          <a:p>
            <a:pPr marL="0" indent="0">
              <a:buNone/>
            </a:pPr>
            <a:r>
              <a:rPr lang="en-US" dirty="0"/>
              <a:t>f(A,B,C,D)= ∑m(1,4,7,10,13)+ </a:t>
            </a:r>
            <a:r>
              <a:rPr lang="en-US" dirty="0" smtClean="0"/>
              <a:t>∑d(5,8,14,15)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Which means output is not defined for the 5</a:t>
            </a:r>
            <a:r>
              <a:rPr lang="en-US" baseline="30000" dirty="0" smtClean="0"/>
              <a:t>th</a:t>
            </a:r>
            <a:r>
              <a:rPr lang="en-US" dirty="0" smtClean="0"/>
              <a:t>, 8</a:t>
            </a:r>
            <a:r>
              <a:rPr lang="en-US" baseline="30000" dirty="0" smtClean="0"/>
              <a:t>th</a:t>
            </a:r>
            <a:r>
              <a:rPr lang="en-US" dirty="0" smtClean="0"/>
              <a:t> ,14</a:t>
            </a:r>
            <a:r>
              <a:rPr lang="en-US" baseline="30000" dirty="0" smtClean="0"/>
              <a:t>th</a:t>
            </a:r>
            <a:r>
              <a:rPr lang="en-US" dirty="0" smtClean="0"/>
              <a:t> , 15</a:t>
            </a:r>
            <a:r>
              <a:rPr lang="en-US" baseline="30000" dirty="0" smtClean="0"/>
              <a:t>th</a:t>
            </a:r>
            <a:r>
              <a:rPr lang="en-US" dirty="0" smtClean="0"/>
              <a:t> rows of Truth table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304440" y="1195560"/>
              <a:ext cx="4474440" cy="2611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8600" y="1179720"/>
                <a:ext cx="4505760" cy="264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413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74073"/>
                <a:ext cx="10515600" cy="5802890"/>
              </a:xfrm>
            </p:spPr>
            <p:txBody>
              <a:bodyPr/>
              <a:lstStyle/>
              <a:p>
                <a:r>
                  <a:rPr lang="en-US" dirty="0" smtClean="0"/>
                  <a:t>                                                       </a:t>
                </a:r>
                <a:r>
                  <a:rPr lang="en-US" dirty="0"/>
                  <a:t>f(A,B,C,D)=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acc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dirty="0"/>
                  <a:t>+BD+AC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acc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                                                      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                                                             Not used in grouping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Implementation: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Homework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74073"/>
                <a:ext cx="10515600" cy="5802890"/>
              </a:xfrm>
              <a:blipFill>
                <a:blip r:embed="rId2"/>
                <a:stretch>
                  <a:fillRect l="-1217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74473617"/>
                  </p:ext>
                </p:extLst>
              </p:nvPr>
            </p:nvGraphicFramePr>
            <p:xfrm>
              <a:off x="831273" y="374078"/>
              <a:ext cx="4682826" cy="37784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5017">
                      <a:extLst>
                        <a:ext uri="{9D8B030D-6E8A-4147-A177-3AD203B41FA5}">
                          <a16:colId xmlns:a16="http://schemas.microsoft.com/office/drawing/2014/main" val="1040515208"/>
                        </a:ext>
                      </a:extLst>
                    </a:gridCol>
                    <a:gridCol w="901999">
                      <a:extLst>
                        <a:ext uri="{9D8B030D-6E8A-4147-A177-3AD203B41FA5}">
                          <a16:colId xmlns:a16="http://schemas.microsoft.com/office/drawing/2014/main" val="2034326957"/>
                        </a:ext>
                      </a:extLst>
                    </a:gridCol>
                    <a:gridCol w="1075045">
                      <a:extLst>
                        <a:ext uri="{9D8B030D-6E8A-4147-A177-3AD203B41FA5}">
                          <a16:colId xmlns:a16="http://schemas.microsoft.com/office/drawing/2014/main" val="3126410842"/>
                        </a:ext>
                      </a:extLst>
                    </a:gridCol>
                    <a:gridCol w="983940">
                      <a:extLst>
                        <a:ext uri="{9D8B030D-6E8A-4147-A177-3AD203B41FA5}">
                          <a16:colId xmlns:a16="http://schemas.microsoft.com/office/drawing/2014/main" val="1523100887"/>
                        </a:ext>
                      </a:extLst>
                    </a:gridCol>
                    <a:gridCol w="1056825">
                      <a:extLst>
                        <a:ext uri="{9D8B030D-6E8A-4147-A177-3AD203B41FA5}">
                          <a16:colId xmlns:a16="http://schemas.microsoft.com/office/drawing/2014/main" val="2789429238"/>
                        </a:ext>
                      </a:extLst>
                    </a:gridCol>
                  </a:tblGrid>
                  <a:tr h="649052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 CD AB         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𝐂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𝐃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𝐂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C D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𝐃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485801"/>
                      </a:ext>
                    </a:extLst>
                  </a:tr>
                  <a:tr h="7823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𝐀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18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800" b="1" i="0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3872014"/>
                      </a:ext>
                    </a:extLst>
                  </a:tr>
                  <a:tr h="7823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𝐀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37186571"/>
                      </a:ext>
                    </a:extLst>
                  </a:tr>
                  <a:tr h="782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A 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709440"/>
                      </a:ext>
                    </a:extLst>
                  </a:tr>
                  <a:tr h="782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𝐁</m:t>
                                  </m:r>
                                </m:e>
                              </m:acc>
                            </m:oMath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06847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74473617"/>
                  </p:ext>
                </p:extLst>
              </p:nvPr>
            </p:nvGraphicFramePr>
            <p:xfrm>
              <a:off x="831273" y="374078"/>
              <a:ext cx="4682826" cy="37784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5017">
                      <a:extLst>
                        <a:ext uri="{9D8B030D-6E8A-4147-A177-3AD203B41FA5}">
                          <a16:colId xmlns:a16="http://schemas.microsoft.com/office/drawing/2014/main" val="1040515208"/>
                        </a:ext>
                      </a:extLst>
                    </a:gridCol>
                    <a:gridCol w="901999">
                      <a:extLst>
                        <a:ext uri="{9D8B030D-6E8A-4147-A177-3AD203B41FA5}">
                          <a16:colId xmlns:a16="http://schemas.microsoft.com/office/drawing/2014/main" val="2034326957"/>
                        </a:ext>
                      </a:extLst>
                    </a:gridCol>
                    <a:gridCol w="1075045">
                      <a:extLst>
                        <a:ext uri="{9D8B030D-6E8A-4147-A177-3AD203B41FA5}">
                          <a16:colId xmlns:a16="http://schemas.microsoft.com/office/drawing/2014/main" val="3126410842"/>
                        </a:ext>
                      </a:extLst>
                    </a:gridCol>
                    <a:gridCol w="983940">
                      <a:extLst>
                        <a:ext uri="{9D8B030D-6E8A-4147-A177-3AD203B41FA5}">
                          <a16:colId xmlns:a16="http://schemas.microsoft.com/office/drawing/2014/main" val="1523100887"/>
                        </a:ext>
                      </a:extLst>
                    </a:gridCol>
                    <a:gridCol w="1056825">
                      <a:extLst>
                        <a:ext uri="{9D8B030D-6E8A-4147-A177-3AD203B41FA5}">
                          <a16:colId xmlns:a16="http://schemas.microsoft.com/office/drawing/2014/main" val="2789429238"/>
                        </a:ext>
                      </a:extLst>
                    </a:gridCol>
                  </a:tblGrid>
                  <a:tr h="649052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  CD AB         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324" t="-4673" r="-347297" b="-4822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5763" t="-4673" r="-190395" b="-4822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C D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2529" t="-4673" r="-1149" b="-4822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485801"/>
                      </a:ext>
                    </a:extLst>
                  </a:tr>
                  <a:tr h="7823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917" t="-87500" r="-607339" b="-3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3872014"/>
                      </a:ext>
                    </a:extLst>
                  </a:tr>
                  <a:tr h="7823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917" t="-186047" r="-607339" b="-2007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37186571"/>
                      </a:ext>
                    </a:extLst>
                  </a:tr>
                  <a:tr h="782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solidFill>
                                <a:srgbClr val="FF0000"/>
                              </a:solidFill>
                            </a:rPr>
                            <a:t>A 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709440"/>
                      </a:ext>
                    </a:extLst>
                  </a:tr>
                  <a:tr h="7823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917" t="-385271" r="-607339" b="-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06847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 rot="10800000">
            <a:off x="2646218" y="2008910"/>
            <a:ext cx="1620981" cy="1205345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 rot="10800000">
            <a:off x="2535384" y="1108368"/>
            <a:ext cx="665018" cy="1233052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 rot="10800000">
            <a:off x="4655138" y="2701642"/>
            <a:ext cx="665018" cy="1233052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 rot="5400000" flipV="1">
            <a:off x="2119748" y="1510147"/>
            <a:ext cx="547255" cy="1392381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161309" y="748145"/>
            <a:ext cx="5209309" cy="142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200402" y="748145"/>
            <a:ext cx="5153889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267199" y="748145"/>
            <a:ext cx="4876801" cy="1593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209309" y="748145"/>
            <a:ext cx="4572000" cy="2466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161309" y="3768436"/>
            <a:ext cx="3879273" cy="1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872360" y="443357"/>
              <a:ext cx="8958600" cy="3476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6520" y="427517"/>
                <a:ext cx="8990640" cy="350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735120" y="1161360"/>
              <a:ext cx="11297160" cy="43768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8920" y="1145160"/>
                <a:ext cx="11329200" cy="440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307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equation can be written as..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f(A,B,C)=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 smtClean="0"/>
                  <a:t>BC </a:t>
                </a:r>
                <a:r>
                  <a:rPr lang="en-US" dirty="0"/>
                  <a:t>+</a:t>
                </a:r>
                <a:r>
                  <a:rPr lang="en-US" dirty="0" smtClean="0"/>
                  <a:t>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dirty="0"/>
                  <a:t>C+ </a:t>
                </a:r>
                <a:r>
                  <a:rPr lang="en-US" dirty="0" smtClean="0"/>
                  <a:t>ABC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= </a:t>
                </a:r>
                <a:r>
                  <a:rPr lang="en-US" dirty="0"/>
                  <a:t>m</a:t>
                </a:r>
                <a:r>
                  <a:rPr lang="en-US" baseline="-25000" dirty="0"/>
                  <a:t>0 ­</a:t>
                </a:r>
                <a:r>
                  <a:rPr lang="en-US" dirty="0"/>
                  <a:t>+ m</a:t>
                </a:r>
                <a:r>
                  <a:rPr lang="en-US" baseline="-25000" dirty="0"/>
                  <a:t>3</a:t>
                </a:r>
                <a:r>
                  <a:rPr lang="en-US" dirty="0"/>
                  <a:t> + m</a:t>
                </a:r>
                <a:r>
                  <a:rPr lang="en-US" baseline="-25000" dirty="0"/>
                  <a:t>5 ­</a:t>
                </a:r>
                <a:r>
                  <a:rPr lang="en-US" dirty="0"/>
                  <a:t>+ m</a:t>
                </a:r>
                <a:r>
                  <a:rPr lang="en-US" baseline="-25000" dirty="0"/>
                  <a:t>7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=∑m(0,3,5,7)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* Pickup the rows whose function output is 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4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02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4727"/>
                <a:ext cx="10515600" cy="472223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f(A,B)=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 smtClean="0"/>
                  <a:t>B+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→ </a:t>
                </a:r>
                <a:r>
                  <a:rPr lang="en-US" dirty="0" smtClean="0"/>
                  <a:t>This has come from the truth table </a:t>
                </a:r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4727"/>
                <a:ext cx="10515600" cy="4722236"/>
              </a:xfrm>
              <a:blipFill>
                <a:blip r:embed="rId2"/>
                <a:stretch>
                  <a:fillRect l="-1217" t="-2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5649596"/>
                  </p:ext>
                </p:extLst>
              </p:nvPr>
            </p:nvGraphicFramePr>
            <p:xfrm>
              <a:off x="1200727" y="3006725"/>
              <a:ext cx="8220365" cy="29091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4073">
                      <a:extLst>
                        <a:ext uri="{9D8B030D-6E8A-4147-A177-3AD203B41FA5}">
                          <a16:colId xmlns:a16="http://schemas.microsoft.com/office/drawing/2014/main" val="2926262189"/>
                        </a:ext>
                      </a:extLst>
                    </a:gridCol>
                    <a:gridCol w="1644073">
                      <a:extLst>
                        <a:ext uri="{9D8B030D-6E8A-4147-A177-3AD203B41FA5}">
                          <a16:colId xmlns:a16="http://schemas.microsoft.com/office/drawing/2014/main" val="170658713"/>
                        </a:ext>
                      </a:extLst>
                    </a:gridCol>
                    <a:gridCol w="1644073">
                      <a:extLst>
                        <a:ext uri="{9D8B030D-6E8A-4147-A177-3AD203B41FA5}">
                          <a16:colId xmlns:a16="http://schemas.microsoft.com/office/drawing/2014/main" val="3584192041"/>
                        </a:ext>
                      </a:extLst>
                    </a:gridCol>
                    <a:gridCol w="1644073">
                      <a:extLst>
                        <a:ext uri="{9D8B030D-6E8A-4147-A177-3AD203B41FA5}">
                          <a16:colId xmlns:a16="http://schemas.microsoft.com/office/drawing/2014/main" val="2526485039"/>
                        </a:ext>
                      </a:extLst>
                    </a:gridCol>
                    <a:gridCol w="1644073">
                      <a:extLst>
                        <a:ext uri="{9D8B030D-6E8A-4147-A177-3AD203B41FA5}">
                          <a16:colId xmlns:a16="http://schemas.microsoft.com/office/drawing/2014/main" val="302564863"/>
                        </a:ext>
                      </a:extLst>
                    </a:gridCol>
                  </a:tblGrid>
                  <a:tr h="5818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f(A,B,C)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Product Term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>
                              <a:solidFill>
                                <a:schemeClr val="tx1"/>
                              </a:solidFill>
                            </a:rPr>
                            <a:t>Minterm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3714925"/>
                      </a:ext>
                    </a:extLst>
                  </a:tr>
                  <a:tr h="5818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A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B</m:t>
                                  </m:r>
                                </m:e>
                              </m:acc>
                            </m:oMath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m0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5272253"/>
                      </a:ext>
                    </a:extLst>
                  </a:tr>
                  <a:tr h="5818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𝐀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B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m1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5750587"/>
                      </a:ext>
                    </a:extLst>
                  </a:tr>
                  <a:tr h="5818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𝐁</m:t>
                                  </m:r>
                                </m:e>
                              </m:acc>
                            </m:oMath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m2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5732906"/>
                      </a:ext>
                    </a:extLst>
                  </a:tr>
                  <a:tr h="5818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 B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m3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544900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5649596"/>
                  </p:ext>
                </p:extLst>
              </p:nvPr>
            </p:nvGraphicFramePr>
            <p:xfrm>
              <a:off x="1200727" y="3006725"/>
              <a:ext cx="8220365" cy="29091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4073">
                      <a:extLst>
                        <a:ext uri="{9D8B030D-6E8A-4147-A177-3AD203B41FA5}">
                          <a16:colId xmlns:a16="http://schemas.microsoft.com/office/drawing/2014/main" val="2926262189"/>
                        </a:ext>
                      </a:extLst>
                    </a:gridCol>
                    <a:gridCol w="1644073">
                      <a:extLst>
                        <a:ext uri="{9D8B030D-6E8A-4147-A177-3AD203B41FA5}">
                          <a16:colId xmlns:a16="http://schemas.microsoft.com/office/drawing/2014/main" val="170658713"/>
                        </a:ext>
                      </a:extLst>
                    </a:gridCol>
                    <a:gridCol w="1644073">
                      <a:extLst>
                        <a:ext uri="{9D8B030D-6E8A-4147-A177-3AD203B41FA5}">
                          <a16:colId xmlns:a16="http://schemas.microsoft.com/office/drawing/2014/main" val="3584192041"/>
                        </a:ext>
                      </a:extLst>
                    </a:gridCol>
                    <a:gridCol w="1644073">
                      <a:extLst>
                        <a:ext uri="{9D8B030D-6E8A-4147-A177-3AD203B41FA5}">
                          <a16:colId xmlns:a16="http://schemas.microsoft.com/office/drawing/2014/main" val="2526485039"/>
                        </a:ext>
                      </a:extLst>
                    </a:gridCol>
                    <a:gridCol w="1644073">
                      <a:extLst>
                        <a:ext uri="{9D8B030D-6E8A-4147-A177-3AD203B41FA5}">
                          <a16:colId xmlns:a16="http://schemas.microsoft.com/office/drawing/2014/main" val="302564863"/>
                        </a:ext>
                      </a:extLst>
                    </a:gridCol>
                  </a:tblGrid>
                  <a:tr h="5818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f(A,B,C)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Product Term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>
                              <a:solidFill>
                                <a:schemeClr val="tx1"/>
                              </a:solidFill>
                            </a:rPr>
                            <a:t>Minterm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3714925"/>
                      </a:ext>
                    </a:extLst>
                  </a:tr>
                  <a:tr h="5818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370" t="-102105" r="-101481" b="-30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m0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5272253"/>
                      </a:ext>
                    </a:extLst>
                  </a:tr>
                  <a:tr h="5818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370" t="-200000" r="-101481" b="-201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m1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5750587"/>
                      </a:ext>
                    </a:extLst>
                  </a:tr>
                  <a:tr h="5818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370" t="-303158" r="-101481" b="-1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m2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5732906"/>
                      </a:ext>
                    </a:extLst>
                  </a:tr>
                  <a:tr h="5818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 B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m3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544900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622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equation can be written as..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f(A,B)=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/>
                  <a:t>B+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= m</a:t>
                </a:r>
                <a:r>
                  <a:rPr lang="en-US" baseline="-25000" dirty="0"/>
                  <a:t>1</a:t>
                </a:r>
                <a:r>
                  <a:rPr lang="en-US" baseline="-25000" dirty="0" smtClean="0"/>
                  <a:t> </a:t>
                </a:r>
                <a:r>
                  <a:rPr lang="en-US" baseline="-25000" dirty="0"/>
                  <a:t>­</a:t>
                </a:r>
                <a:r>
                  <a:rPr lang="en-US" dirty="0"/>
                  <a:t>+ </a:t>
                </a:r>
                <a:r>
                  <a:rPr lang="en-US" dirty="0" smtClean="0"/>
                  <a:t>m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=∑m(1,2)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* Pickup the rows whose function output is 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49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:03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f(A,B,C,D)=∑m(0,2,4,5,7)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→ Though the </a:t>
                </a:r>
                <a:r>
                  <a:rPr lang="en-US" dirty="0" err="1" smtClean="0"/>
                  <a:t>minterms</a:t>
                </a:r>
                <a:r>
                  <a:rPr lang="en-US" dirty="0" smtClean="0"/>
                  <a:t> are only 5, function is having 4 variables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→ Corresponding Truth Table has 16 rows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→ Above equation can be re written as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:r>
                  <a:rPr lang="en-US" dirty="0"/>
                  <a:t>f(A,B,C,D</a:t>
                </a:r>
                <a:r>
                  <a:rPr lang="en-US" dirty="0" smtClean="0"/>
                  <a:t>)= m</a:t>
                </a:r>
                <a:r>
                  <a:rPr lang="en-US" baseline="-25000" dirty="0" smtClean="0"/>
                  <a:t>0 </a:t>
                </a:r>
                <a:r>
                  <a:rPr lang="en-US" baseline="-25000" dirty="0"/>
                  <a:t>­</a:t>
                </a:r>
                <a:r>
                  <a:rPr lang="en-US" dirty="0"/>
                  <a:t>+ </a:t>
                </a:r>
                <a:r>
                  <a:rPr lang="en-US" dirty="0" smtClean="0"/>
                  <a:t>m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+</a:t>
                </a:r>
                <a:r>
                  <a:rPr lang="en-US" dirty="0"/>
                  <a:t> </a:t>
                </a:r>
                <a:r>
                  <a:rPr lang="en-US" dirty="0" smtClean="0"/>
                  <a:t>m</a:t>
                </a:r>
                <a:r>
                  <a:rPr lang="en-US" baseline="-25000" dirty="0" smtClean="0"/>
                  <a:t>4 </a:t>
                </a:r>
                <a:r>
                  <a:rPr lang="en-US" baseline="-25000" dirty="0"/>
                  <a:t>­</a:t>
                </a:r>
                <a:r>
                  <a:rPr lang="en-US" dirty="0"/>
                  <a:t>+ </a:t>
                </a:r>
                <a:r>
                  <a:rPr lang="en-US" dirty="0" smtClean="0"/>
                  <a:t>m</a:t>
                </a:r>
                <a:r>
                  <a:rPr lang="en-US" baseline="-25000" dirty="0"/>
                  <a:t>5</a:t>
                </a:r>
                <a:r>
                  <a:rPr lang="en-US" dirty="0" smtClean="0"/>
                  <a:t> +m</a:t>
                </a:r>
                <a:r>
                  <a:rPr lang="en-US" baseline="-25000" dirty="0"/>
                  <a:t>7</a:t>
                </a:r>
                <a:r>
                  <a:rPr lang="en-US" baseline="-25000" dirty="0" smtClean="0"/>
                  <a:t> ­</a:t>
                </a:r>
              </a:p>
              <a:p>
                <a:pPr marL="0" indent="0">
                  <a:buNone/>
                </a:pPr>
                <a:endParaRPr lang="en-US" baseline="-25000" dirty="0" smtClean="0"/>
              </a:p>
              <a:p>
                <a:pPr marL="0" indent="0">
                  <a:buNone/>
                </a:pPr>
                <a:r>
                  <a:rPr lang="en-US" baseline="-25000" dirty="0" smtClean="0"/>
                  <a:t>                                 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/>
                  <a:t>B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/>
                  <a:t>B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dirty="0" smtClean="0"/>
                  <a:t>D+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BCD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3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</documentManagement>
</p:properties>
</file>

<file path=customXml/itemProps1.xml><?xml version="1.0" encoding="utf-8"?>
<ds:datastoreItem xmlns:ds="http://schemas.openxmlformats.org/officeDocument/2006/customXml" ds:itemID="{9B7F6094-DD92-49D6-8ACA-06206BD0C241}"/>
</file>

<file path=customXml/itemProps2.xml><?xml version="1.0" encoding="utf-8"?>
<ds:datastoreItem xmlns:ds="http://schemas.openxmlformats.org/officeDocument/2006/customXml" ds:itemID="{B7852A53-EC2F-45FF-9375-BF234A531DD2}"/>
</file>

<file path=customXml/itemProps3.xml><?xml version="1.0" encoding="utf-8"?>
<ds:datastoreItem xmlns:ds="http://schemas.openxmlformats.org/officeDocument/2006/customXml" ds:itemID="{0B53C49D-8908-4B83-AEA3-16756FA31E2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</TotalTime>
  <Words>3693</Words>
  <Application>Microsoft Office PowerPoint</Application>
  <PresentationFormat>Widescreen</PresentationFormat>
  <Paragraphs>1232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Arial Black</vt:lpstr>
      <vt:lpstr>Calibri</vt:lpstr>
      <vt:lpstr>Calibri Light</vt:lpstr>
      <vt:lpstr>Cambria Math</vt:lpstr>
      <vt:lpstr>Times New Roman</vt:lpstr>
      <vt:lpstr>Office Theme</vt:lpstr>
      <vt:lpstr>Types of Logical Expressions</vt:lpstr>
      <vt:lpstr>PowerPoint Presentation</vt:lpstr>
      <vt:lpstr>SOP form of Logical Expression</vt:lpstr>
      <vt:lpstr>Example: 01</vt:lpstr>
      <vt:lpstr>Relation between Truth table and SOP equation</vt:lpstr>
      <vt:lpstr>Same equation can be written as..</vt:lpstr>
      <vt:lpstr>Example: 02</vt:lpstr>
      <vt:lpstr>Same equation can be written as..</vt:lpstr>
      <vt:lpstr>Example :03</vt:lpstr>
      <vt:lpstr>Example:4</vt:lpstr>
      <vt:lpstr>POS form of Logical Expression</vt:lpstr>
      <vt:lpstr>Example: 05</vt:lpstr>
      <vt:lpstr>Relation between Truth table and POS equation</vt:lpstr>
      <vt:lpstr>Same equation can be written as..</vt:lpstr>
      <vt:lpstr>NOTE</vt:lpstr>
      <vt:lpstr>Simplification of Boolean Expressions</vt:lpstr>
      <vt:lpstr>Karnaugh-Map (K-Map)</vt:lpstr>
      <vt:lpstr>PowerPoint Presentation</vt:lpstr>
      <vt:lpstr>Non-Canonical to Canonical conversion Example 06</vt:lpstr>
      <vt:lpstr>PowerPoint Presentation</vt:lpstr>
      <vt:lpstr>Structure of a K-Map</vt:lpstr>
      <vt:lpstr>PowerPoint Presentation</vt:lpstr>
      <vt:lpstr>PowerPoint Presentation</vt:lpstr>
      <vt:lpstr>PowerPoint Presentation</vt:lpstr>
      <vt:lpstr>Simplification Steps</vt:lpstr>
      <vt:lpstr>Summary</vt:lpstr>
      <vt:lpstr>Different possibility of groups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07 </vt:lpstr>
      <vt:lpstr>PowerPoint Presentation</vt:lpstr>
      <vt:lpstr>Example 08</vt:lpstr>
      <vt:lpstr>PowerPoint Presentation</vt:lpstr>
      <vt:lpstr>Example 09</vt:lpstr>
      <vt:lpstr>Example 10</vt:lpstr>
      <vt:lpstr>Example 11</vt:lpstr>
      <vt:lpstr>PowerPoint Presentation</vt:lpstr>
      <vt:lpstr>Don’t care terms</vt:lpstr>
      <vt:lpstr>Example 12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Logical Expressions</dc:title>
  <dc:creator>MAHE</dc:creator>
  <cp:lastModifiedBy>MAHE</cp:lastModifiedBy>
  <cp:revision>209</cp:revision>
  <dcterms:created xsi:type="dcterms:W3CDTF">2020-05-02T13:26:46Z</dcterms:created>
  <dcterms:modified xsi:type="dcterms:W3CDTF">2022-06-04T03:09:07Z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0x010100A82D9C3AB1FCE54FB530FD6FD79EF86F</vt:lpwstr>
  </property>
</Properties>
</file>