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7.xml" ContentType="application/inkml+xml"/>
  <Override PartName="/ppt/ink/ink5.xml" ContentType="application/inkml+xml"/>
  <Override PartName="/ppt/ink/ink3.xml" ContentType="application/inkml+xml"/>
  <Override PartName="/ppt/ink/ink4.xml" ContentType="application/inkml+xml"/>
  <Override PartName="/ppt/ink/ink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3" r:id="rId20"/>
    <p:sldId id="272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4:56:2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14173 15062 1911 0,'0'0'24'0,"0"0"-13"15,0 0-1-15,0 0 1 16,0 0-10-16,0 0 2 15,-5 121 3-15,22-56 2 16,8 5-4-16,3-2-3 16,7-3 1-16,2-9-2 15,3-10 0-15,-3-12 0 16,-10-14-2-16,-10-12 1 16,-9-8 1-16,-2-7 3 15,5-27 10-15,4-18-9 16,1-12-4-16,1-7 2 15,-5 7-1-15,-5 10 3 16,-3 18 1-16,-2 15-4 0,-2 13-1 16,0 8-1-1,0 0-17-15,1 17-18 0,4 16-11 16,-2 4-48-16</inkml:trace>
  <inkml:trace contextRef="#ctx0" brushRef="#br0" timeOffset="405.575">14690 15643 262 0,'0'0'1588'16,"0"0"-1572"-16,0 0 0 16,0 0 11-16,0 0-11 15,-28 88-8-15,28-67-4 16,0 0-1-16,10-1-2 16,13-3-1-16,5-7 0 15,8-6-1-15,0-4-2 16,1 0-1-16,-8-11 1 15,-9-7 1-15,-12-2 2 16,-8-1 3-16,-6-6 0 16,-24 0 2-16,-11 0-1 0,-5 4-1 15,1 10-1-15,7 6-2 16,9 7-2-16,12 0-6 16,9 15-21-16,8 3-47 15,0 2-565-15</inkml:trace>
  <inkml:trace contextRef="#ctx0" brushRef="#br0" timeOffset="775.6291">15043 15676 1895 0,'0'0'29'16,"0"0"-21"-16,0 0 6 16,0 0-6-16,0 0-2 15,0 0-3-15,-11 62-2 16,21-42-1-16,8-3 0 16,7-4-4-16,2-2-2 15,5-8-3-15,-3-3-1 16,0 0 3-16,-10-8 3 15,-5-4 3-15,-10-5 1 16,-4-2 5-16,0-2 0 0,-14-2 2 16,-5 2-1-16,0 3 0 15,2 3-2-15,4 4-4 16,9 7-5-16,4 4-13 16,0 0-27-16,1 0-106 15</inkml:trace>
  <inkml:trace contextRef="#ctx0" brushRef="#br0" timeOffset="1117.2528">15512 15519 1908 0,'0'0'26'16,"0"0"-15"-16,0 0 8 15,0 0-6-15,0 0-11 16,0 0 3-16,0 60 3 16,0-32-1-16,0 5-4 15,3-2 0-15,0 2-3 16,0-2 1-16,2 0-1 16,0-2 1-16,0-3-1 15,1-3 0-15,1-5 0 16,4-3-2-16,1-5-1 15,3-3-1-15,6-4 1 16,4-3-1-16,5 0-5 16,-1-6-6-16,0-6-11 0,-7-2-4 15,-10-3-49-15,-7 2-885 16</inkml:trace>
  <inkml:trace contextRef="#ctx0" brushRef="#br0" timeOffset="1276.2153">15372 15727 1934 0,'0'0'14'15,"0"0"-12"-15,0 0 4 0,0 0 8 16,107 0-9 0,-44-8-5-16,9-4-23 0,5-5-55 15</inkml:trace>
  <inkml:trace contextRef="#ctx0" brushRef="#br0" timeOffset="1560.4278">16055 15434 1925 0,'0'0'27'0,"0"0"-25"16,0 0 1-16,0 0 8 16,0 0-7-16,116-17-4 15,-66 16-2-15,0 1-9 16,-2 0-12-16,-6 0-45 15,-11 0-1205-15</inkml:trace>
  <inkml:trace contextRef="#ctx0" brushRef="#br0" timeOffset="1704.3128">16107 15590 1955 0,'0'0'13'0,"0"0"-11"16,0 0-2-16,0 0 3 15,94 1-3-15,-16-1-4 16,11-5-78-16</inkml:trace>
  <inkml:trace contextRef="#ctx0" brushRef="#br0" timeOffset="2617.0751">17338 15821 1795 0,'0'0'40'16,"0"0"-26"-16,0 0 3 15,0 0 4-15,0 0-1 16,0 0-10-16,0 0-4 16,-17 46-1-16,16-46 5 15,-3-14 0-15,-1-14-4 16,0-14-6-16,4-12 0 16,1-10 0-16,0-5-1 0,0 3 0 15,8 6 1 1,5 7 0-16,0 10 0 0,0 7 4 15,-2 9 4-15,-3 7-1 16,-4 8 0-16,-1 3 2 16,3 7-1-16,1 2-3 15,7 0-5-15,7 11 0 16,4 15 0-16,3 9 2 16,1 4-1-16,-4 2 1 15,-1 0-1-15,0 2-1 16,-2 1 0-16,-4-2 0 15,-1 2 0-15,-7-2-4 16,-7-2-2-16,-3-2-7 16,0-6 0-16,-1-5-3 0,-11-3-9 15,-5-9-23-15,-2-9-121 16</inkml:trace>
  <inkml:trace contextRef="#ctx0" brushRef="#br0" timeOffset="2792.861">17253 15712 1909 0,'0'0'27'0,"0"0"-18"16,0 0-7-16,88-54 3 16,-30 45-5-16,12 5 0 15,8 4-9-15,-4 0-24 16,-1 7-74-16</inkml:trace>
  <inkml:trace contextRef="#ctx0" brushRef="#br0" timeOffset="3113.1525">18005 15773 1773 0,'0'0'117'16,"0"0"-91"-16,0 0-8 15,0 0-3-15,-87-18-4 16,56 18-3-16,1 3-4 16,5 8 0-16,5 3-2 15,7 5-1-15,4-1-1 16,6 2-1-16,3-1-1 15,0-1-1-15,15-1-5 16,12-10-8-16,7-5 3 16,9-2-3-16,0-9-31 15,0-16-60-15,-7-8-669 16</inkml:trace>
  <inkml:trace contextRef="#ctx0" brushRef="#br0" timeOffset="3336.9589">18088 15670 1497 0,'0'0'306'15,"0"0"-244"1,-21-82-13-16,11 68-19 0,2 6-6 15,4 4-7-15,2 1 0 16,2 3-14-16,0 0-3 16,0 20-6-16,15 12 5 15,2 9 1-15,5 5 2 16,2-3-2-16,0 2-1 16,1-6 0-16,-2-2-4 15,0-8 1-15,-3-7-1 16,-8-10 0-16,-5-6 0 15,-5-6-3-15,3 0-2 16,3-15 2-16,1-14-46 16,4-8-450-16</inkml:trace>
  <inkml:trace contextRef="#ctx0" brushRef="#br0" timeOffset="3817.4481">19104 14986 1856 0,'0'0'16'15,"-102"-27"-5"-15,49 18 1 16,6 1 7-16,7 4-8 16,10 4-2-16,11 0-4 15,1 0-1-15,6 14 0 16,3 7 2-16,5 9-3 16,2 7 1-16,2 7 1 15,0 13 1-15,3 9 0 16,10 6 2-16,1 7 0 15,-1 4-3-15,-5 4 2 16,-7 3-5-16,-1 1 1 0,0 2-1 16,-10-4 0-16,-3-4 0 15,-1-12 0-15,4-13 1 16,7-18-1-16,1-14 1 16,2-12 0-16,3-7-3 15,21-9 1 1,18 0 0-16,16-23-1 0,20-13-10 15,9-7-34-15,0-11-40 16</inkml:trace>
  <inkml:trace contextRef="#ctx0" brushRef="#br0" timeOffset="4308.8578">19226 15422 1926 0,'0'0'22'0,"0"0"-18"15,0 0 3-15,0 0 1 16,0 0-6-16,0 0 5 16,43 72-1-16,-23-42-4 15,5 2-2-15,5-2 2 16,3-5-2-16,1-6-2 15,-1-6-3-15,-8-6-1 16,-4-7 0-16,-6-2-1 16,-6-23 5-16,-2-14-3 15,-2-5 5-15,-2 1 0 16,0 4 0-16,0 13 6 16,-3 11-3-16,0 10-3 15,1 4 0-15,2 1-5 0,5 9-30 16,1 12-37-1,2 5-66-15</inkml:trace>
  <inkml:trace contextRef="#ctx0" brushRef="#br0" timeOffset="4540.9671">19869 15605 1943 0,'0'0'12'0,"0"0"-9"0,0 0-1 16,0 0 2-1,0 0 3-15,-9 82-5 0,14-51 0 16,8-3-2-16,2-1-5 16,3-5-6-16,7-4-10 15,3-11-44-15,4-7-460 16</inkml:trace>
  <inkml:trace contextRef="#ctx0" brushRef="#br0" timeOffset="4725.8219">20157 15550 1936 0,'0'0'25'0,"0"0"-17"0,0 0-1 15,0 0 2-15,0 0-6 16,94-17-3-16,-30 17-8 16,2 0-30-16,-4 0-81 15</inkml:trace>
  <inkml:trace contextRef="#ctx0" brushRef="#br0" timeOffset="5152.8256">20625 15374 1855 0,'0'0'103'0,"0"0"-89"16,0 0-9-16,0 0 2 16,0 0 1-16,0 0-7 15,42 43 3-15,-14-13-1 16,0 0-2-16,1-3-1 16,-5-3-4-16,-2-7-2 15,-3-6-4-15,-6-8-3 0,-3-3-2 16,-3-7 10-1,2-22 5-15,-1-13 1 0,1-12 1 16,-2-4 5-16,-2 0 5 16,-1 9-2-16,-1 13 1 15,-1 14-7-15,-1 12-4 16,1 9 0-16,3 1-7 16,1 14-27-16,7 11-43 15,0 5-293-15</inkml:trace>
  <inkml:trace contextRef="#ctx0" brushRef="#br0" timeOffset="5575.4925">21084 15539 1887 0,'0'0'25'16,"0"0"-22"-16,0 0 4 16,0 0 10-16,0 0-10 0,0 0-7 15,48-3 2-15,-18 3 1 16,0 3-3-16,-5 8 0 15,-7 1-6-15,-9 8-4 16,-9 1 1-16,0 4 2 16,-21 1 3-16,-16 3 2 15,-9 0 2-15,3-3 0 16,7-2 4-16,12-4 1 16,16-7-1-16,8-3-1 15,2-4-1-15,25-4 5 16,13-2 4-16,15 0-8 15,6-8-3-15,2-9-28 16,0-3-127-16</inkml:trace>
  <inkml:trace contextRef="#ctx0" brushRef="#br0" timeOffset="6224.8376">21292 14854 1608 0,'0'0'222'0,"0"0"-202"16,0 0-4-16,0 0-3 16,0 0 2-16,13-76-8 15,23 68-5-15,8 2 0 16,9 6 1-16,7 0-1 15,6 2-1-15,2 12 1 16,-4 1-1-16,-7 2 2 0,-14 1 3 16,-13 1-1-16,-11-2 4 15,-7 0-2-15,-7 0 3 16,-2 6 0-16,-3 7-1 16,0 7-1-16,0 7-2 15,0 9 1-15,0 8-2 16,0 7-2-16,0 4-1 15,0 3 1-15,0-2-3 16,0-5 1-16,0-2-1 16,1-6 1-16,9-3-1 15,0-3 0-15,-1-2 0 16,2 0 0-16,-2 2 1 16,-1-2-1-16,-3-3 0 0,-5-4 1 15,0-8-1 1,-4-7-1-16,-24-8 0 0,-17-4 1 15,-22-5 1-15,-31-7 0 16,-27-5-1-16,-25-1-6 16,-8-5-24-16,15-14-55 15</inkml:trace>
  <inkml:trace contextRef="#ctx0" brushRef="#br0" timeOffset="18035.9377">18011 15784 1321 0,'0'0'294'0,"0"0"-235"16,0 0-8-16,0 0-2 15,0 0-8-15,0 0-15 16,0 0-11-16,-2 0-4 15,2 0-3-15,0 0-6 16,0 0 0-16,0 0-1 16,0-4-1-16,9 1 0 0,0 1 0 15,-2 0 0-15,-1 2 0 16,0 0-1-16,-1 0 1 16,-2 0-1-16,-3 0-1 15,1 0-2-15,1 0-1 16,-2 2 3-16,0 1-1 15,0 3 2-15,0 1-1 16,0 1 2-16,-5-2-1 16,-4 0 1-16,5-1 0 15,1-5 1-15,3 3-1 16,0-3-1-16,0 0 1 16,0 0 1-16,0 0-1 0,7 0 1 15,2 0 0-15,-3-3 0 16,-3 3-1-16,-3 0-1 15,0 0 1-15,0 0 0 16,0 0 0-16,0 0 4 16,0 0-1-16,0 0-2 15,0 0 0-15,-1 0 0 16,-1 3-1-16,2-2 1 16,0 0-1-16,0 1 0 15,0-2-13-15,0 0-109 16</inkml:trace>
  <inkml:trace contextRef="#ctx0" brushRef="#br0" timeOffset="18645.955">18058 15780 1172 0,'0'0'81'0,"0"0"-81"0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09:41:47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6835 999 0,'0'0'631'16,"0"0"-573"-16,0 0-7 16,0 0-4-16,0 0-26 15,0 0-3-15,0 0-4 16,-5-23 4-16,5 16-2 0,-1 2-5 15,1-1 6-15,-2 2-4 16,1 0-4-16,1-2-2 16,-2 3-2-16,0 0-2 15,0 0 1-15,1 2-1 16,-1 1 3-16,2 0-4 16,-3 0 1-16,-1 4-3 15,-7 12-1-15,-2 11 1 16,2 8 0-16,2 3 1 15,4 3-1-15,3-2 0 16,2-6-2-16,0-3 2 16,7-6 0-16,7-4-2 15,2-7 0-15,7-5 2 16,-1-6-1-16,5-2 0 16,1-2 1-16,2-15-1 15,-2-7-1-15,-4 0 1 16,-6 2 0-16,-5 7 1 0,-7 6 0 15,-4 6 0-15,-2 1 0 16,0 2 1-16,0 0 0 16,3 0-1-16,0 0 0 15,9 12-1-15,3 5 1 16,4 3 0-16,4-3 0 16,2-1 0-16,5-2 1 15,0-4 0-15,1-6-1 16,2-3 0-16,-3-1 0 15,-5-5 0-15,-3-15-1 0,-10-8 1 16,-7-1 0-16,-5-4 1 16,0-1 0-16,-15 2 0 15,-14 3 0-15,-2 7 0 16,0 7-1-16,4 5 0 16,11 6 0-16,7 4 0 15,4 0-2-15,2 0-12 16,3 7-23-16,0 6-22 15,6-2-151-15</inkml:trace>
  <inkml:trace contextRef="#ctx0" brushRef="#br0" timeOffset="499.3672">2886 6679 1893 0,'0'0'25'15,"0"0"-4"-15,0 0-5 16,0 0-7-16,0 0-7 16,0 0-2-16,-11 37-1 15,11-1 1-15,0 3 0 16,0 2 1-16,0-1-1 15,0 2 0-15,8-3-1 16,-2-3-2-16,0-5-3 0,1-9-2 16,-4-7-4-16,0-11 1 15,-1-4 5-15,1 0 5 16,1-14 1-16,4-9 2 16,2-6-1-16,-1 1-1 15,2 0 0-15,-1 6 2 16,-3 7 0-16,1 3 3 15,-5 7 2-15,-3 2-2 16,0 3-2-16,0 0-2 16,6 0-1-16,6 6-1 15,1 8 1-15,2 4 0 16,0 3 1-16,0 2-1 16,-3-3 0-16,4 2 1 0,4-4-1 15,-1-2-4 1,8-5-3-16,4-9-13 0,2-2-45 15,4-5-119-15</inkml:trace>
  <inkml:trace contextRef="#ctx0" brushRef="#br0" timeOffset="890.9374">3380 6945 247 0,'0'0'1614'0,"0"0"-1591"15,0 0-9-15,0 0 3 0,0 0-10 16,0 0-5-16,11-3-2 16,6 3 0-16,4 0-1 15,-6 0 1-15,1-4-2 16,2-3-2-16,-6-3-1 16,-3-2 2-16,-6-2 2 15,-3-3 1-15,0 0 1 16,-9 0 6-16,-15-2 2 15,-4 6 0-15,1 1-4 16,4 5 2-16,4 5 0 16,4 2-3-16,3 0-4 15,2 11 0-15,1 8-1 16,0 6 1-16,6 4-1 0,3 5 1 16,0-1-1-16,0 0 1 15,15-2-1-15,4-4-7 16,10-6-7-16,12-5-4 15,12-14-10-15,6-2-28 16,4-18-75-16</inkml:trace>
  <inkml:trace contextRef="#ctx0" brushRef="#br0" timeOffset="1248.5217">3813 6865 415 0,'0'0'1425'15,"0"0"-1381"-15,0 0-6 16,0 0-12-16,0 0-8 15,0 0-12-15,0-23-6 16,0 27-1-16,8 11-1 0,1 6 2 16,3 0 0-16,-2-2-1 15,1 1-4-15,7-4-4 16,-2-7 1-16,2-4 3 16,3-5-3-16,-6-5-1 15,1-14 7-15,-4-7 1 16,0-1 1-16,0 2 1 15,-3 4 4-15,3 1 7 16,-6 8-1-16,0 5-3 16,0 2-3-16,0 5-2 15,9 0-3-15,-3 7-1 0,4 13 1 16,-4 3 0 0,1 0 0-16,-5-1 0 15,1-5 0-15,-3-6-1 16,7-6-7-16,4-5-11 0,8 0-21 15,11-22-383-15</inkml:trace>
  <inkml:trace contextRef="#ctx0" brushRef="#br0" timeOffset="2157.1655">5696 6649 1821 0,'0'0'35'0,"0"0"6"16,0 0-8-16,0 0-10 15,0 0-11-15,0 0-9 0,-12-18-3 16,12 35-1 0,0 11 1-16,12 7 1 15,0 4-1-15,7 1 1 0,1-1-2 16,5-2 1-16,3-6 0 15,1-6 0-15,-4-8-1 16,0-9 1-16,-8-7-2 16,-2-1 1-16,-3-7 1 15,-2-15 1-15,2-9 0 16,0-8-1-16,-2-2 1 16,-2 2-1-16,-4 3 0 15,-1 10 1-15,-1 6 0 0,-1 6 0 16,1 6 1-1,-2 6-2-15,0 1 0 0,0 1-4 16,10 0-16-16,-1 0-48 16,3 11-104-16</inkml:trace>
  <inkml:trace contextRef="#ctx0" brushRef="#br0" timeOffset="2565.7395">6290 6817 1848 0,'0'0'52'16,"0"0"-44"-16,0 0 3 15,0 0 5-15,0 0-10 16,0 0-1-16,0 56-2 16,0-25-2-16,0 3 2 15,1 0-1-15,2-3-1 16,0-3-1-16,3-8 0 15,-3-6 1-15,-2-5 0 16,1-6-1-16,-1-3-1 0,-1 0-1 16,0 0-1-16,0 0-6 15,0-13-9-15,0-6-59 16,0-6-170-16</inkml:trace>
  <inkml:trace contextRef="#ctx0" brushRef="#br0" timeOffset="2866.9837">6752 6648 1882 0,'0'0'45'15,"0"0"-41"-15,0 0 0 16,0 0 5-16,0 0-7 16,0 0-2-16,100-12 0 15,-60 11-5-15,-4 1-15 16,-3 0-41-16,-8 0-59 15</inkml:trace>
  <inkml:trace contextRef="#ctx0" brushRef="#br0" timeOffset="3034.9867">6731 6797 1830 0,'0'0'37'0,"0"0"-34"16,0 0 1-16,0 0 14 15,0 0-9-15,0 0-3 16,94 2-6-16,-36-5-6 16,3-9-52-16,-4 2-357 15</inkml:trace>
  <inkml:trace contextRef="#ctx0" brushRef="#br0" timeOffset="3697.3738">7498 6573 1685 0,'0'0'227'0,"0"0"-217"0,0 0-3 15,0 0 3-15,0 0-1 16,-85 75-5-16,80-50-3 15,5 5 0-15,0-1-1 16,8-1 1-16,11-2-1 16,3-5 0-16,5-6-3 15,0-5 1-15,6-8-1 16,-2-2 0-16,-4-2-2 16,-1-13 3-16,-9-3 1 15,-6-4 0-15,-8-6 1 16,-3-1 1-16,0-4 0 15,-9 0 3-15,-13 3-2 0,-1 5 1 16,-2 8-1-16,1 9-2 16,3 8 0-16,6 0-2 15,0 10-3-15,6 10-14 16,5 0-47-16,4 2-145 16</inkml:trace>
  <inkml:trace contextRef="#ctx0" brushRef="#br0" timeOffset="3920.1204">7984 6732 1906 0,'0'0'41'0,"0"0"-28"16,0 0 3-16,0 0-3 15,0 0-8-15,0 0-5 16,0-3-6-16,0 3-8 16,-3 1-18-16,0 7-33 15,3-4-332-15</inkml:trace>
  <inkml:trace contextRef="#ctx0" brushRef="#br0" timeOffset="4488.952">8303 6575 1904 0,'0'0'19'16,"0"0"-10"-16,0 0 2 15,0 0-5-15,0 0-6 16,0 0 0-16,-30 4-2 16,26 9 2-16,4-1 0 15,0-1 0-15,0-2-1 16,0 1-3-16,2-4 1 16,9-1 1-16,1-4 1 0,6 1 0 15,0-2 2-15,0 0-1 16,-4 0 0-16,-1 0 0 15,-1 0 0-15,1 0 2 16,-1 0 4-16,1 0 0 16,-2 0 0-16,4 0 0 15,-3 0 0-15,1 0-2 16,2 0-1-16,2 6-1 16,-1 3 0-16,-1-1 0 15,-2 3-1-15,-2 1 0 0,-2 1 0 16,-6-2 0-1,4 1-1-15,-7 1 0 0,0-2-1 16,0 1 0-16,0-1 0 16,-7-4 0-16,-8 2-1 15,-9 0 0-15,-7-3 0 16,-5 1-2-16,-3-2-4 16,3-3 0-16,9-2 0 15,8 0 0-15,8 0-17 16,4 0-39-16,7-9-40 15</inkml:trace>
  <inkml:trace contextRef="#ctx0" brushRef="#br0" timeOffset="4707.5369">8309 6520 1829 0,'0'0'59'0,"0"0"-50"16,0 0 10-16,0 0-2 15,96 0-11-15,-38-8-4 16,9-1-2-16,5-2-4 16,-1 0-35-16,-8 0-257 15</inkml:trace>
  <inkml:trace contextRef="#ctx0" brushRef="#br0" timeOffset="5697.1734">8933 6611 1850 0,'0'0'63'16,"0"0"-57"-16,0 0 5 16,0 0 0-16,0 0-10 15,0 0-1-15,0 25 0 16,0-3 1-16,4 2 0 15,2 1 0-15,0-4-1 16,2-3 0-16,-2-4-3 16,0-5-2-16,-2-4-6 15,0-5-4-15,1 0-9 16,2 0 14-16,1-17 6 0,5-5-4 16,-2 0 8-1,0 2 0-15,-3 1 3 0,3 5 9 16,-4 3 6-16,2 2-3 15,-2 3-5-15,1 3-4 16,1 0-4-16,1 3-1 16,1 0-1-16,0 0 0 15,0 7-1-15,-3 4 0 16,-2 1 1-16,1 0-2 16,-1 0-1-16,-2-3-3 15,1-1-6-15,1-5-2 16,0-3 0-16,6 0 5 15,-2 0-1-15,5-14 9 16,-1-1 1-16,0-1 3 0,-2 0 14 16,-1 3-2-16,1 3 6 15,-3 4-6-15,-3 1-6 16,0 5-3-16,1 0-3 16,2 0-1-16,5 0-2 15,3 0 0-15,1 11 0 16,2 5 0-16,-3 0 0 15,-1 4 0-15,-5 0-1 16,-2-2 1-16,-4-2-3 16,-2-2 0-16,-3-3-1 15,0-3-7-15,0-5-5 16,0 0-15-16,-9-3-27 16,0 0-158-16</inkml:trace>
  <inkml:trace contextRef="#ctx0" brushRef="#br0" timeOffset="6056.2059">9607 6543 1876 0,'0'0'46'0,"0"0"-36"0,0 0 7 16,0 0-5-1,0 0-4-15,0 0-4 0,55 35-1 16,-37-11-1-16,4 3-1 16,-1 2 0-16,5 0-1 15,0-5 1-15,-2-7-1 16,-2-7 1-16,-2-6-1 16,-2-4 0-16,-3-2 1 15,3-20 0-15,-2-10 1 16,4-8-2-16,-3-4 0 15,-3 0 0-15,1 1 0 16,-5 7 0-16,-2 11 1 16,-4 7-1-16,-1 7-1 15,-3 5-5-15,0 4-16 16,0 2-60-16</inkml:trace>
  <inkml:trace contextRef="#ctx0" brushRef="#br0" timeOffset="7782.8816">5800 7769 1774 0,'0'0'77'0,"0"0"-49"15,0 0 7-15,0 0-12 16,0 0-10-16,0 0-9 16,0 0-3-16,-7-3-1 0,14 27-1 15,4 7 1-15,7 6 1 16,-2 2-1-16,-1-1 0 15,6-6 1-15,-3-4-1 16,4-8 1-16,-4-6-2 16,-6-6 1-16,-1-6 0 15,-1-2 0-15,-1-7 1 16,3-14-1-16,4-13 0 16,2-8 1-16,-6-6-1 15,3 1 1-15,-5 4-1 16,-5 11 0-16,-2 11 0 15,-3 9 0-15,0 8 0 16,0 4-5-16,0 0-15 16,1 4-53-16,1 13-95 15</inkml:trace>
  <inkml:trace contextRef="#ctx0" brushRef="#br0" timeOffset="8203.6953">6218 8037 1850 0,'0'0'29'0,"0"0"-29"16,0 0 0-16,0 0 7 16,0 0 5-16,0 0-4 15,86-6-5-15,-72 11-1 16,-5 9 0-16,-5 3-1 16,-4 6 1-16,0 5 0 15,-5 7-1-15,-15 5 1 16,-7 0 0-16,3-6 1 15,4-5 0-15,6-7 0 16,6-8-1-16,5-5 1 16,3-5-3-16,3-2 1 15,24-2 0-15,14 0 0 16,12-14-1-16,8-4-20 0,2-3-53 16,-3-4-804-16</inkml:trace>
  <inkml:trace contextRef="#ctx0" brushRef="#br0" timeOffset="8498.416">6816 7813 1867 0,'0'0'64'16,"0"0"-62"-16,0 0-2 16,0 0 1-16,0 0 1 15,0 0-2-15,124-25-1 16,-76 23-5-16,-1 1-48 15,-9 1-93-15</inkml:trace>
  <inkml:trace contextRef="#ctx0" brushRef="#br0" timeOffset="8652.4743">6870 7972 1806 0,'0'0'76'0,"0"0"-76"15,0 0-3-15,98-12 3 16,-42-1-1-16,5-1-47 16,4-3-248-16</inkml:trace>
  <inkml:trace contextRef="#ctx0" brushRef="#br0" timeOffset="9141.5708">7850 7925 1896 0,'0'0'22'16,"0"0"-22"-16,0 0 0 15,0 0 4-15,0 0-2 16,0 0 1-16,79 0-2 16,-36 0-1-16,-4-2 0 15,0 1 1-15,-6-1 0 16,-7 1-1-16,-5 1 0 16,-10 0 1-16,-5 0-1 15,-3 0 0-15,-1 0 1 16,0 0-2-16,-2 0 1 0,0 0-3 15,3 0-18-15,0 0-53 16,8 0-157-16</inkml:trace>
  <inkml:trace contextRef="#ctx0" brushRef="#br0" timeOffset="9569.488">8691 7847 1868 0,'0'0'54'16,"0"0"-50"-16,0 0 0 15,0 0 7-15,-81 13-4 16,68 5-3-16,4 3-2 15,6 2-2-15,3 0 1 16,0 4-1-16,8-4 1 16,9 0-1-16,5-5 0 15,3-3 0-15,3-5 0 16,5-10-2-16,1 0-1 16,1-7-1-16,-5-12 0 15,-8-5 2-15,-11-4 1 0,-9-2 1 16,-2-3 1-1,-6-1-1-15,-16-2 2 0,-10 7-2 16,-9 5 1-16,-3 9-1 16,-2 8-1-16,4 7 0 15,10 0-2-15,8 6-20 16,13 8-35-16,11 2-122 16</inkml:trace>
  <inkml:trace contextRef="#ctx0" brushRef="#br0" timeOffset="9787.9517">9131 7897 1919 0,'0'0'24'16,"0"0"-15"-16,0 0 4 15,0 0-9-15,0 0-2 16,0 0-2-16,0-15-8 16,0 15-19-16,-3 0-89 15</inkml:trace>
  <inkml:trace contextRef="#ctx0" brushRef="#br0" timeOffset="10312.1433">9359 7755 1839 0,'0'0'13'0,"0"0"-9"16,0 0 19-16,0 0-11 16,0 0-6-16,0 0-5 0,-45 19-1 15,45-8 0-15,0 0 0 16,0 3 0-16,8-5 0 16,10 2-1-16,1-2-1 15,2-2 2-15,0 0 0 16,-3-2 1-16,-2-2-1 15,-2 1 3-15,2-2 11 16,1-1 2-16,-1 1-6 16,-1 0-1-16,1 1-3 15,-1 1-1-15,2 0 1 16,0 3-2-16,-3 0-2 16,1 1 0-16,-2 3-1 15,-1 1 1-15,0 0-2 0,-4 4 0 16,-4 0 0-1,-4 3-1-15,0-2 1 0,0 1 0 16,-3-1 0-16,-13-3-1 16,-1-1-5-16,-8-5-6 15,-2-8-6-15,-6 0-20 16,-1-17-47-16</inkml:trace>
  <inkml:trace contextRef="#ctx0" brushRef="#br0" timeOffset="10471.9136">9507 7668 1914 0,'0'0'8'16,"0"0"-8"-16,118-47 2 16,-68 34-2-16,3 1 0 15,-1 3-58-15</inkml:trace>
  <inkml:trace contextRef="#ctx0" brushRef="#br0" timeOffset="11224.7043">10050 7836 1898 0,'0'0'13'0,"0"0"-13"16,0 0 0-16,0 0 7 0,0 0 2 15,0 0-4-15,-9 86-2 16,9-68-3-16,0 0 1 16,6-2 0-16,0-7-1 15,3-1-1-15,3-7-5 16,0-1-1-16,2-1 4 15,0-15-1-15,1-2 2 16,-2 0 2-16,-2-1 0 16,-1 2 4-16,-1 3 5 15,-3 2 1-15,1 5-2 16,-4 1 0-16,0 5-2 16,-1 1-4-16,4 0-2 15,3 0 0-15,3 2-1 0,-2 10 0 16,1-3-2-16,4 2 1 15,-2-3 0-15,2-2-3 16,-3-6-2-16,4 0 4 16,1 0 1-16,2-4 1 15,-1-8 1-15,0 0 1 16,-3 3 0-16,-6-1 7 16,0 3 2-16,-3 0-4 15,1 3 1-15,-1 1-1 16,-1 3-3-16,2 0-2 15,1 0 0-15,3 0-1 16,2 7 0-16,-2 4 0 0,1 5 0 16,-4-1 0-1,-2 0 0-15,-2 0-1 0,1-4-2 16,-5-1-4-16,0-3 0 16,0 0-5-16,0-3-13 15,0-3-29-15,0-1-65 16</inkml:trace>
  <inkml:trace contextRef="#ctx0" brushRef="#br0" timeOffset="11608.526">10766 7713 1852 0,'0'0'71'0,"0"0"-56"16,0 0 0-16,0 0-1 16,0 0-10-16,0 0-3 15,43 47 3-15,-27-15-2 16,-1 3-2-16,2 1 1 16,1 0 0-16,3 0-1 15,-1-7 0-15,-3-7 0 16,5-9 0-16,-5-9-1 15,-1-4 1-15,2-5 1 16,-2-19-1-16,5-8 0 16,-1-8 1-16,-1-5-1 0,-1-5 0 15,-5 0 0-15,-5 3 1 16,1 11-1-16,-5 7 1 16,-1 13-1-16,-1 8-1 15,-1 5-8-15,-1 3-15 16,0 0-97-16</inkml:trace>
  <inkml:trace contextRef="#ctx0" brushRef="#br0" timeOffset="20668.7906">1949 10232 1590 0,'0'0'139'15,"0"0"-86"-15,0 0-11 0,0 0-1 16,0 0-16-1,0 0 0-15,0 0-10 0,0 0-4 16,0 0-4-16,0 0 1 16,0 0-1-16,0 0-4 15,0 3-1-15,0 6-2 16,6 10-1-16,6 10 1 16,3 12 0-16,4 10 2 15,2 7-2-15,3 4 0 16,0-1 0-16,4-9 0 15,1-12 0-15,-4-12-1 16,-3-12 1-16,-7-7 0 16,-7-6 1-16,2-3-1 15,-1-6 2-15,2-19 1 16,3-12-1-16,-3-11-2 0,-5-10 1 16,0-5 0-16,-5 2-1 15,-1 9 0-15,0 13 0 16,0 12 1-16,0 7-1 15,-1 8-1-15,-2 3-1 16,3 4-4-16,0 5-7 16,0 0-11-16,0 7-92 15,0 13-1574-15</inkml:trace>
  <inkml:trace contextRef="#ctx0" brushRef="#br0" timeOffset="21104.9891">2461 10681 1885 0,'0'0'25'0,"0"0"-24"16,0 0-1-16,0 0 11 0,0 0-5 15,-27 88-2-15,27-63-2 16,0 0 0-16,13-2-1 16,4-7-1-16,2-6 0 15,5-7 0-15,-3-3-1 16,4 0 0-16,-4-13 1 15,-3-6 0-15,-6-6 0 16,-9 1 0-16,-3 1 1 16,0-4-1-16,-16-2 2 15,-9 0-1-15,-7 4-1 16,6 2-1-16,1 8 1 16,9 8-2-16,5 7-6 15,7 0-31-15,-1 14-65 0,1 8-1390 16</inkml:trace>
  <inkml:trace contextRef="#ctx0" brushRef="#br0" timeOffset="21517.3961">2682 10696 1866 0,'0'0'43'0,"0"0"-43"16,0 0 0-16,0 0 1 15,0 0 7-15,0 0-4 16,17 80-3-16,-3-60-1 15,5-3 1-15,2-4-1 16,0-6-2-16,3-6-2 16,1-1-2-16,-4-1 3 15,2-13 0-15,-6-3-1 16,-6-3 4-16,-8 2 1 16,-3-3 6-16,0-2 3 15,-6 2-4-15,-9-1-2 16,-3 9-3-16,6 3-1 0,2 5 0 15,4 5-7 1,3 0-41-16,3 6-115 0</inkml:trace>
  <inkml:trace contextRef="#ctx0" brushRef="#br0" timeOffset="21944.8767">3201 10587 1558 0,'0'0'351'0,"0"0"-338"16,0 0 0-16,0 0 1 15,0 0-3-15,0 0-6 16,-5-2-5 0,5 16 1-16,9 6 0 0,-2 4 2 15,-2 4 0-15,-2-1 1 16,0-1-2-16,-3 1-1 16,0 1-1-16,0 0 1 15,0-1 0-15,0-1-1 0,0-6 0 16,0-1 0-1,0-4 0-15,9-4-1 0,-2-6 0 16,4-2-3-16,1-1 2 16,1-2 0-16,9 0-1 15,-2-5-8-15,7-8-8 16,-2-7-33-16,-3 1-72 16</inkml:trace>
  <inkml:trace contextRef="#ctx0" brushRef="#br0" timeOffset="22140.8594">3151 10714 1439 0,'0'0'477'16,"0"0"-465"-16,0 0-8 15,0 0 4-15,0 0-2 16,0 0-6-16,91-32 0 15,-41 21-10-15,6 0-38 16,1-1-136-16</inkml:trace>
  <inkml:trace contextRef="#ctx0" brushRef="#br0" timeOffset="22462.2028">4000 10322 1923 0,'0'0'24'0,"0"0"-23"16,0 0-1-16,0 0 5 0,0 0-4 15,0 0-1-15,100-3 0 16,-48 0-12-16,2 1-26 16,-3-1-44-16,-7 3-578 15</inkml:trace>
  <inkml:trace contextRef="#ctx0" brushRef="#br0" timeOffset="22619.7914">4064 10526 1874 0,'0'0'58'16,"0"0"-55"-16,0 0-1 15,0 0 7-15,0 0-7 0,102-29-2 16,-44 13-15-1,6-1-93-15</inkml:trace>
  <inkml:trace contextRef="#ctx0" brushRef="#br0" timeOffset="26295.2036">5535 10551 1596 0,'0'0'63'0,"0"0"-23"0,0 0-3 15,0 0 5-15,0 0-17 16,0 0-8-16,0 0 0 16,0 0 1-16,0 22 2 15,0-22-4-15,0 0 5 16,0-5-6-16,0-12-6 15,-3-9-7-15,0-9 0 16,0-8-2-16,3-11 0 16,0 0 0-16,0 0 0 15,9 4-1-15,7 8 0 16,1 1 1-16,-1 7 0 16,-1 8 0-16,-2 6 0 15,-2 5 1-15,-5 6 0 0,1 1 1 16,-1 5 0-16,-1 2-2 15,1 1 0-15,7 0-1 16,2 7 1-16,6 10 0 16,1 9 0-16,-1 3 0 15,0 5 0-15,3 0 0 16,-3 1 0-16,3 3 0 16,-2 0 0-16,-1 1 0 15,-6 0-1-15,1-1 0 16,-7-6-1-16,-3-5-2 15,-4-4-3-15,-2-3-1 16,0-1-9-16,-8 1-4 16,-8-3-14-16,2 0-12 0,-3-6-95 15</inkml:trace>
  <inkml:trace contextRef="#ctx0" brushRef="#br0" timeOffset="26501.4522">5562 10415 1794 0,'0'0'16'15,"0"0"-15"-15,89-26-1 0,-43 18 1 16,7 1-1-16,2 0-20 15,9 3-127-15</inkml:trace>
  <inkml:trace contextRef="#ctx0" brushRef="#br0" timeOffset="27125.5031">6333 10408 1614 0,'0'0'232'0,"0"0"-220"15,0 0 7-15,0 0 3 16,0 0-2-16,-93-39-9 15,74 39-6-15,4 3-3 16,0 11-1-16,3 6-1 16,5 2 0-16,4-1 0 15,3-1-1-15,0-2 0 16,6-5-3-16,15-3 0 16,1-8-9-16,3-2-5 15,-2 0-2-15,2-12 4 16,-1-15-5-16,-5-9 0 0,-2-12 7 15,-4-3-2-15,-1-5-10 16,-6 7 26-16,-6 9 10 16,0 8 33-16,0 8 0 15,-7 5-10-15,-4 7-10 16,4 2-2-16,2 6-8 16,2 4-6-16,3 0-3 15,0 0-4-15,0 1 0 16,0 21-5-16,0 12 5 15,5 10 1-15,5 0-1 16,-1 7 0-16,2 0 0 0,2-4 0 16,-1-3 0-1,1-8 0-15,-1-7-1 0,-1-5-1 16,-4-8 2-16,-4-5-1 16,0-6 1-16,-3-5-1 15,0 0 1-15,0 0-1 16,0 0-5-16,0 0-13 15,3-17-62-15</inkml:trace>
  <inkml:trace contextRef="#ctx0" brushRef="#br0" timeOffset="60259.9561">7096 9707 364 0,'0'0'1404'0,"0"0"-1376"16,0 0-16-16,0 0 15 0,0 0 3 16,0 0-9-1,0 0-10-15,0 0 2 0,0 0-2 16,0 0-2-16,-11-14-4 16,-1 14 0-16,-9 8-3 15,0 6 1-15,-9 7 0 16,0 6-1-16,-7 6 1 15,-3 9-1-15,-2 6 0 16,-1 11 0-16,5 7-2 16,10 4 1-16,7 6 2 15,12 6-2-15,8 3-1 16,1-1 0-16,13-3 0 16,10-11 1-16,8-6-1 15,6-11-4-15,2-5-2 0,3-8-3 16,-1-5-10-16,0-10-20 15,-1-10-31-15,0-12-507 16</inkml:trace>
  <inkml:trace contextRef="#ctx0" brushRef="#br0" timeOffset="60807.1249">7159 10118 1915 0,'0'0'18'0,"0"0"-14"0,0 0-1 15,0 0 3 1,0 0-6-16,0 0 1 0,2 36-1 15,11-4 0-15,5 3 1 16,4 0-1-16,-2-3 0 16,4-4 0-16,-4-5-1 15,-4-7-2-15,-6-10 2 16,-7-3-1-16,-2-3 2 16,2-1 0-16,2-20 3 15,2-13-1-15,2-9-2 16,2-1 0-16,-4 4 1 15,-2 6 0-15,-4 10 0 16,-1 8 0-16,0 8 0 16,0 4-1-16,0 4-3 15,3 0-18-15,1 4-93 0,2 10-1357 16</inkml:trace>
  <inkml:trace contextRef="#ctx0" brushRef="#br0" timeOffset="61113.7889">7514 10311 1853 0,'0'0'0'0,"0"0"-5"16,0 0 5-16,0 80 5 15,0-52 5-15,0 0-5 16,0-3-3-16,0-5-1 16,3-5 0-16,-3-5-1 15,3-3-7-15,-3-7-15 16,5 0-46-16,-4-5-491 15</inkml:trace>
  <inkml:trace contextRef="#ctx0" brushRef="#br0" timeOffset="61262.7708">7507 10064 1865 0,'0'0'7'0,"0"0"-7"15,0 0-24-15,0 0-26 16,0 0-525-16</inkml:trace>
  <inkml:trace contextRef="#ctx0" brushRef="#br0" timeOffset="61904.6602">7874 10386 1752 0,'0'0'85'0,"0"0"-77"16,0 0 22-16,0 0-2 16,0 0-9-16,0 0-11 15,-78-38-3-15,63 42-1 0,-1 13-4 16,-2 3 2-16,7 4-2 16,4-2 0-16,3 2 0 15,4-5-1-15,0-2 1 16,0-2-1-16,8-6-3 15,6-4-5-15,5-5-2 16,2 0 2-16,2-9 2 16,-1-13 0-16,-1-11-10 15,-5-8 2-15,-3-6 11 16,-5-3 3-16,-2 3 1 16,-6 8 3-16,0 9 27 15,0 7-6-15,-6 4-7 0,0 6-4 16,0 4-5-16,2 6-3 15,4 1 1-15,0 2-6 16,0 0 0-16,0 14-5 16,1 14 2-16,8 12 3 15,0 6 1-15,0 5-1 16,0-1 0-16,-2-5 0 16,2-7 0-16,-1-7-1 15,2-6 0-15,-5-8 1 16,-1-10-2-16,-2-2 2 15,-1-5-3-15,1 0-2 16,1 0-2-16,0-15-23 16,-2-6-94-16</inkml:trace>
  <inkml:trace contextRef="#ctx0" brushRef="#br0" timeOffset="62727.3949">7895 9610 1847 0,'0'0'37'0,"0"0"-17"0,0 0-6 16,0 0 2-16,0 0-10 16,108-6-3-16,-57 34 1 15,4 13-1-15,-1 12-1 16,-2 10-2-16,-10 12 1 16,-6 9 0-16,-11 5-1 15,-9 4 0-15,-7 4-1 16,-7-3-1-16,-2-9-1 15,0-13-2-15,-9-14 1 16,-7-9 2-16,-1-11 0 16,1-7 2-16,2-9 0 15,1-9 1-15,10-6-1 16,0-4 0-16,3-1 1 0,0-2 0 16,0 0-1-16,0-2-10 15,0-12-46-15,6-6-110 16</inkml:trace>
  <inkml:trace contextRef="#ctx0" brushRef="#br0" timeOffset="63478.8879">8809 10261 1847 0,'0'0'35'0,"0"0"-25"16,0 0 13-16,0 0-8 15,0 0-7-15,0 0-6 16,0 0 0-16,64-5-1 15,-27 5 1-15,5 0-1 16,0 0 0-16,-2 0-1 16,-3 0 0-16,-7 0 0 0,-5 0 1 15,-8 0-1 1,-4 0-1-16,-4 0 0 0,-4 0-4 16,-4 0-5-16,-1-2-16 15,0-3-39-15,-6-4-108 16</inkml:trace>
  <inkml:trace contextRef="#ctx0" brushRef="#br0" timeOffset="63709.9293">8982 10115 1845 0,'0'0'25'0,"0"0"-1"15,0 0 9-15,0 0-15 16,0 0-12-16,0 0-6 16,-8 24-1-16,8 8 1 15,2 7 1-15,7 5-1 16,0-1-4-16,3 0-9 16,0-5-23-16,0-13-42 15</inkml:trace>
  <inkml:trace contextRef="#ctx0" brushRef="#br0" timeOffset="90736.9804">9747 10338 1672 0,'0'0'23'15,"0"0"-14"-15,0 0 44 16,0 0-12-16,0 0-16 0,0 0 1 16,0 0-8-16,8 60-3 15,-8-52-3-15,0 3 0 16,0-5-6-16,0 1-2 15,0-4-1-15,0-1 0 16,0-1-1-16,0-1 0 16,0 0 3-16,0 0 2 15,0 0 2-15,0-17 1 16,0-13-7-16,0-7-2 16,-2-5-1-16,2-3 0 15,0 2-1-15,0 2 1 16,5 0-1-16,6 0 1 15,0-1 0-15,2 4 0 16,-2 4 0-16,-1 2 0 0,-1 6 0 16,2 4 0-16,-4 2 2 15,-1 7 2-15,-2 5 1 16,-2 3 0-16,1 4-1 16,-2 1-3-16,7 0-1 15,1 3-2-15,9 17 2 16,2 7 1-16,0 7-1 15,1 6 0-15,-6 4 0 16,3 1 0-16,-3 2 0 16,-2-5 0-16,1-1 0 15,-4-3 0-15,-3-6-2 16,-1-4-1-16,-1-5-3 0,-5-6-3 16,0-8 0-1,0-2-7-15,0-7-21 0,-8 0-20 16,-8-5-81-16</inkml:trace>
  <inkml:trace contextRef="#ctx0" brushRef="#br0" timeOffset="90893.633">9743 10186 1798 0,'0'0'61'15,"0"0"-36"-15,0 0-8 16,0 0 0-16,0 0-11 15,0 0-6-15,122-17-2 0,-56 12-38 16,8 1-125-16</inkml:trace>
  <inkml:trace contextRef="#ctx0" brushRef="#br0" timeOffset="91351.4598">10403 10358 1611 0,'0'0'199'16,"0"0"-172"-16,0 0 11 16,0 0-3-16,0 0-17 15,0 0-6-15,-56-14-4 16,33 18-4-16,1 12 0 15,1 3-3-15,0 1 2 16,5 7-2-16,4-2-1 0,6 0 1 16,3 2 0-16,3-5-1 15,0 0-1-15,15-5 0 16,13-3-1-16,8-3-4 16,6-7-13-16,-2-4-28 15,2 0-45-15,-4-1-1088 16</inkml:trace>
  <inkml:trace contextRef="#ctx0" brushRef="#br0" timeOffset="91999.0743">10651 10628 1495 0,'0'0'184'16,"0"0"-145"-16,0 0 4 15,0 0-15-15,0 0-5 0,0 0-1 16,0 10 4-1,0-10 3-15,-6-10-12 0,-7-7-7 16,2-5 3-16,2-6-6 16,2-2-2-16,5 3-3 15,2 6 2 1,0 4 0-16,0 8-2 0,0 4 0 16,0 5 1-16,2 0-3 15,5 0 0-15,8 4 0 16,4 9-1-16,1 4 1 15,1 0 0-15,-2-1-1 16,-2-1 0-16,-1-3-2 16,-1-2-6-16,0-5-4 0,-2-5 0 15,-1 0-2 1,2-6 8-16,-2-14 3 0,-1-7 4 16,0-1 0-16,2 0 1 15,-4 6 10-15,-1 3 5 16,-2 5-3-16,-3 6 1 15,1 0-4-15,-3 7-6 16,4 1-2-16,1 0-1 16,3 9-1-16,4 8-1 15,-2 7 1-15,-2-1 0 16,-2 2-1-16,-2 0 0 16,-1-4 0-16,1-3-2 15,-1-7 0-15,-1-2-7 16,3-6-7-16,0-3-28 15,3 0-83-15</inkml:trace>
  <inkml:trace contextRef="#ctx0" brushRef="#br0" timeOffset="101602.9151">11331 9939 1852 0,'0'0'27'16,"0"0"-14"-16,0 0 8 15,0 0-10-15,0 0-10 16,0 0-1-16,0 0 1 0,0 0 3 16,61 101-1-16,-40-60-3 15,3 0 2-15,1-3-2 16,-1-5 0-16,5-7 1 16,-4-9-1-16,-3-7 1 15,-1-7-1-15,-4-3 2 16,-1-9 2-16,-1-18 2 15,3-10-2-15,-8-9-2 16,1-7 1-16,-7 0-1 16,-4 4-1-16,0 10 3 15,0 10 1-15,0 10 0 16,-4 7 0-16,2 7-5 16,1 3 0-16,1 2-3 0,0 0-17 15,0 9-45-15,7 8-116 16</inkml:trace>
  <inkml:trace contextRef="#ctx0" brushRef="#br0" timeOffset="102022.7576">11990 10235 1767 0,'0'0'105'0,"0"0"-80"16,0 0-4-16,0 0 0 15,-107-8-10-15,71 10-3 16,5 13-2-16,4 6-3 0,9 5-1 16,5 2-1-1,10 3-1-15,3-1 0 16,4 0-1-16,19-4 0 0,5-3-5 15,8-6-7-15,7-1-15 16,0-8-44 0,-1-5-121-16</inkml:trace>
  <inkml:trace contextRef="#ctx0" brushRef="#br0" timeOffset="102616.6157">12180 10493 1658 0,'0'0'110'0,"0"0"-110"16,0 0 26-16,0 0 0 15,0 0-1-15,0 0-2 16,0 5-1-16,0-5 3 16,0-1-5-16,0-16-5 15,0-7-12-15,0-7-1 16,0 0 0-16,0 4 0 16,0 3 2-16,0 7 1 0,0 7 2 15,0 4-4-15,0 1 0 16,3 5-1-16,6 0-2 15,3 0 0-15,8 6-2 16,3 11 0-16,1 1 0 16,-2 2-5-16,-1-3-3 15,-4-2 0-15,0-5-4 16,-3-4 1-16,-1-5-12 16,-2-1 0-16,-1-9 16 15,5-14 6-15,-3-10 1 16,1-1 2-16,-2 3 17 15,-4 7 19-15,-2 7-14 16,-1 6-6-16,-2 5-1 16,-1 5-5-16,2-1-5 0,2 2-5 15,7 0 0-15,2 15 0 16,5 7 0-16,-2 7-1 16,-3 2 0-16,-4 0-1 15,-1-3-6-15,-4-3-11 16,-1-10-22-16,2-5-85 15</inkml:trace>
  <inkml:trace contextRef="#ctx0" brushRef="#br0" timeOffset="103216.3864">11148 9590 1767 0,'0'0'45'16,"0"0"-17"-16,0 0-3 0,0 0 0 15,0 0-14-15,0 0-8 16,-39 44 1-16,12 1 3 15,-1 8 1-15,-2 11-3 16,9 6-2-16,11 6 0 16,10 2-3-16,13-3 1 15,32-4-1-15,20-5 1 16,17-6-1-16,9-6-1 16,3-11-23-16,-1-12-55 15,-8-9-561-15</inkml:trace>
  <inkml:trace contextRef="#ctx0" brushRef="#br0" timeOffset="103823.1185">12541 9435 1845 0,'0'0'34'16,"0"0"-25"-16,0 0-5 15,0 0 12-15,86 32-1 16,-35 10-8-16,3 14-1 16,1 15-4-16,-3 11-2 15,-7 6 1-15,-8 3-1 16,-10 2-1-16,-17-4 1 15,-10-4-4-15,0-5 3 16,-19-10-6-16,-11-12-10 16,-1-13 7-16,-2-18 5 15,6-10 1-15,11-6 3 16,6-11 0-16,8 0-18 16,2-11-80-16</inkml:trace>
  <inkml:trace contextRef="#ctx0" brushRef="#br0" timeOffset="104962.314">3952 12403 1743 0,'0'0'118'0,"0"0"-89"15,0 0-11 1,0 0 1-16,0 0-5 0,0 0-10 15,0 0-4-15,24 3 1 16,6 0-1-16,9 2 1 16,-2-2-1-16,5 1 0 15,-5 1 1-15,-1-1-1 16,-3 4-8-16,-2-2-24 16,-7 0-34-16,-6-3-128 15</inkml:trace>
  <inkml:trace contextRef="#ctx0" brushRef="#br0" timeOffset="105154.2114">3918 12623 1780 0,'0'0'112'0,"0"0"-96"16,0 0-9-16,0 0-2 15,0 0-2-15,94-10-2 16,-15 7-1-16,15 3-16 16,3 0-74-16</inkml:trace>
  <inkml:trace contextRef="#ctx0" brushRef="#br0" timeOffset="114364.0471">10188 11119 1722 0,'0'0'47'15,"0"0"-40"-15,0 0 14 16,0 0 2-16,0 0-2 16,0 0-10-16,0 0 3 15,-35 25-4-15,35-25-2 16,0 0 0-16,0 0 0 15,10-9-4-15,14-19 0 16,13-15-2-16,18-18-1 16,17-19 1-16,19-14-1 15,15-21 0-15,12-14-1 16,10-4-1-16,0-5 1 0,-1 12 0 16,-9 15 0-1,-16 11 0-15,-19 11 0 0,-11 7 0 16,-14 5 0-1,-8 7 1-15,-8 4 0 0,-2 5 2 16,-7 8 3-16,-6 9-2 16,-9 11 0-16,-6 16 0 15,-9 9 0-15,-3 4 3 16,0 4-2-16,0 0-5 16,0 0-1-16,0 0-5 15,-2 9-13-15,-3 8-19 16,-3-2-16-16,-1-3-151 15</inkml:trace>
  <inkml:trace contextRef="#ctx0" brushRef="#br0" timeOffset="114777.6817">11321 9467 1634 0,'0'0'191'0,"0"0"-174"0,0 0-10 15,0 0 12-15,0 0-2 16,0 0-15-16,58-51-1 15,-18 32-1-15,8-1 1 16,0-1-1-16,1 6 2 16,-6 0-2-16,-4 6 0 15,-11 6 1-15,-10 3-1 16,-6 0-1-16,-3 10 1 16,-3 9 0-16,2 13 4 15,-5 7 1-15,-2 2-2 16,-1 0-2-16,0-4 0 15,0-6-1-15,0-5-4 16,3-6-17-16,3-9-34 16,-2-10-240-16</inkml:trace>
  <inkml:trace contextRef="#ctx0" brushRef="#br0" timeOffset="115271.1964">12110 8685 1856 0,'0'0'8'0,"0"0"-2"16,0 0 2-16,-88 30 5 15,69-6 0-15,9 5-9 16,9 5-2-16,1 0 0 15,11-3-1-15,17-5-1 16,13-6 1-16,9-8 0 0,8-7-1 16,5-5-1-16,-7-2-1 15,-8-15 2-15,-15-8 0 16,-17-3 0-16,-13-5 3 16,-3-7-1-16,-19-1-1 15,-23 4 1-15,-7 9-2 16,-11 10 1-16,0 14 1 15,8 4-1-15,12 4-1 16,19 11-22-16,21-12-98 16</inkml:trace>
  <inkml:trace contextRef="#ctx0" brushRef="#br0" timeOffset="119685.0647">4210 12109 1780 0,'0'0'47'16,"0"0"-15"-16,0 0-4 16,0 0-4-16,0 0-11 15,0 0-6-15,0 0-2 16,-13-7-4-16,13 7-1 15,6 2 0-15,15 11 0 16,9 4 2-16,10 3 0 0,12 2 0 16,6 3-1-1,2 1 0-15,0 1-1 0,-5 2 0 16,-6 3 0 0,-3 0 0-16,-11 1-1 0,-12 1 1 15,-12 5 1-15,-11 3-1 16,-6 10-1-16,-33 5 1 15,-13 2 1-15,-6-4 1 16,-3-7-2-16,10-10 1 16,14-8-1-16,17-7 0 15,14-5-2-15,6-4-24 16,6-9-77-16</inkml:trace>
  <inkml:trace contextRef="#ctx0" brushRef="#br0" timeOffset="122790.5489">5790 12684 1630 0,'0'0'64'0,"0"0"-26"15,0 0-8-15,0 0 6 16,0 0-11-16,0 0 1 16,0 0-5-16,0 0-2 15,-12 35-4-15,12-35-3 16,-1 0-2-16,-2 0-1 15,-2-4-3-15,-4-10-3 16,4-7-1-16,-2-10 0 0,4-10-2 16,3-5 0-1,0-7 0-15,2 5-1 16,8 8-3-16,4 4 3 16,-1 6 0-16,-1 5 1 0,0 5 1 15,0 1-1-15,-3 4 2 16,-2 4 1-16,3 3 0 15,-2 3-3-15,4 4 1 16,1 1-1-16,1 0 0 16,4 3 0-16,0 12 0 15,4 5-1-15,0 6 1 16,-2 3 0-16,-1 2 1 16,-1 3-1-16,-3 1 0 15,-2 3-1-15,-1 3 1 16,-4 0 0-16,-5-5 0 0,0-6-2 15,-3-6-5-15,0-7-6 16,0-5-6-16,-6-2-19 16,-5-6-24-16,-3-4-284 15</inkml:trace>
  <inkml:trace contextRef="#ctx0" brushRef="#br0" timeOffset="122960.9811">5818 12537 1802 0,'0'0'56'0,"0"0"-43"0,0 0-12 15,0 0 0 1,84-50-1-16,-41 47-7 0,5 3-40 16,9 0-106-16</inkml:trace>
  <inkml:trace contextRef="#ctx0" brushRef="#br0" timeOffset="123556.4885">6494 12584 1826 0,'0'0'22'0,"0"0"9"16,0 0-6-16,-96-58-3 16,62 53-10-16,3 5-4 15,-1 0-2-15,4 9-3 16,7 12-2-16,8 4-1 16,6 3 0-16,7-2 0 15,0 0 0-15,8-3 0 16,13-5-3-16,8-6-3 15,2-3-7-15,5-9-7 16,-1 0 2-16,-3-9 0 16,-4-16-11-16,-5-12 0 15,-6-9 13-15,-6-7 5 16,-2-3 11-16,-8 5 6 16,-1 7 12-16,0 13 16 0,-4 6-2 15,-5 9 4-15,1 6-17 16,4 5-4-16,2 5-7 15,1 0-2-15,1 0-4 16,0 9-2-16,0 11-3 16,0 10 3-16,4 6 0 15,4 3 0-15,7 6 0 16,-3 1 0-16,1 0 1 16,2-2-1-16,-3-5 0 15,0-6 0-15,-2-8 0 16,-2-4-2-16,1-9 2 0,-5-2-1 15,-1-6-2 1,-1-2 0-16,-1-2 1 0,1 0-1 16,-1 0-5-16,4-3-8 15,1-12-44-15,4-5-80 16</inkml:trace>
  <inkml:trace contextRef="#ctx0" brushRef="#br0" timeOffset="123801.6846">6968 12397 1853 0,'0'0'52'0,"0"0"-33"16,0 0-7-16,0 0 0 15,0 0-8-15,0 0-4 16,76-12 0-16,-37 12-3 16,4 0-10-16,2 0-11 15,1 0-33-15,-7 0-65 16</inkml:trace>
  <inkml:trace contextRef="#ctx0" brushRef="#br0" timeOffset="123976.8218">6982 12523 1826 0,'0'0'54'15,"0"0"-49"-15,0 0 1 16,0 0 14-16,0 0 0 16,119 7-15-16,-52-7-5 15,6-7-48-15,0-10-432 16</inkml:trace>
  <inkml:trace contextRef="#ctx0" brushRef="#br0" timeOffset="135554.8713">7984 12233 1653 0,'0'0'53'15,"0"0"-44"-15,0 0 17 16,0 0 9-16,0 0-17 16,0 0-7-16,0 0 2 15,0 0-1-15,-72 60-1 16,71-43 1-16,1 0 1 16,0 6 0-16,1-1-2 15,14 3 2-15,5 1-5 16,8-1 0-16,6 2-3 15,5 2-2-15,0-1 1 16,-2 0-4-16,-6 2 0 16,-8 0 2-16,-4-4-2 0,-11-1-1 15,-8 0 1-15,0-3-1 16,-8 3 0-16,-23-2 1 16,-14-5 0-16,-7-5 0 15,1-6-1-15,6-7 1 16,13 0 0-16,8-4 1 15,9-13-1-15,14-4 1 16,1-6-1-16,8-7-1 16,18-1-2-16,11-2 2 15,2-1-2-15,0 3-2 16,-3 0 3-16,-8 3 1 16,-3-2 1-16,-12 0 0 15,-10-2 0-15,-3-1 0 0,-7 4 0 16,-15 4 0-16,-5 7 1 15,-3 5-1-15,0 5 0 16,6 7 0-16,4 5 0 16,6 0-4-16,5 11-20 15,2 8-23-15,7-1-62 16</inkml:trace>
  <inkml:trace contextRef="#ctx0" brushRef="#br0" timeOffset="136075.5698">8485 12414 1823 0,'0'0'67'16,"0"0"-56"-16,0 0 0 16,0 0 9-16,0 0-13 0,0 0-6 15,-40 32 0 1,28-3 0-16,4 7 0 0,4 0-1 15,4 3 0-15,0-2 1 16,10-3-1-16,12-7 0 16,6-7 0-16,5-9-2 15,4-7-3-15,0-4-1 16,-4-1 2-16,-3-17 1 16,-8-6 2-16,-8-7 1 15,-8-5 0-15,-6-3 2 16,0-2-1-16,-23 1 2 15,-7 1-1-15,-7 6 2 16,1 8 0-16,2 6-2 0,12 10 1 16,7 4-3-16,4 5-1 15,8 0-4-15,3 7-29 16,0 7-26-16,6-1-77 16</inkml:trace>
  <inkml:trace contextRef="#ctx0" brushRef="#br0" timeOffset="136528.7161">8852 12436 1777 0,'0'0'96'16,"0"0"-92"-16,0 0 6 16,0 0 13-16,0 0-15 15,0 0-4-15,-51 24-2 16,45-2 0-16,5 4-1 16,1 2 0-16,0 2-1 15,1 0 1-15,13-4-1 16,8-1 0-16,2-4 0 15,6-7-3-15,1-4-2 16,5-9-9-16,-3-1 2 0,0-1 6 16,-8-15-2-16,-8-6 5 15,-9-2 3-15,-8-5 1 16,0-2 7-16,-10-3 5 16,-18 2-9-16,-5 0 2 15,-6 4-1-15,2 7-4 16,5 6 1-16,12 7-1 15,9 5-1-15,11 3-14 16,0 0-40-16,0 8-47 16,15 3-388-16</inkml:trace>
  <inkml:trace contextRef="#ctx0" brushRef="#br0" timeOffset="136944.5321">9343 12423 601 0,'0'0'1302'15,"0"0"-1283"-15,0 0-6 16,0 0-3-16,0 0-5 15,0 0-4-15,-78 37-1 0,66-6 1 16,6 4-1 0,5 6 0-16,1 1 0 0,3-4 0 15,15-5-2-15,7-8-1 16,2-8 1-16,4-8 0 16,7-9 2-16,0 0 0 15,0-17 1-15,-4-12 1 16,-6-9 0-16,-11-5 1 15,-10-5 4-15,-7-3 4 16,-6 6-4-16,-16 6-3 16,-10 9-1-16,-6 11-1 15,-1 11-2-15,5 8-9 16,7 0-23-16,16 11-72 0</inkml:trace>
  <inkml:trace contextRef="#ctx0" brushRef="#br0" timeOffset="139685.405">18270 6794 1751 0,'0'0'76'16,"0"0"-33"-16,0 0-7 16,0 0-9-16,0 0-12 15,0 0-1-15,0 0-2 16,-34-37-5-16,34 37-4 16,-4 0-3-16,-3 7 0 15,1 11-1-15,0 3 1 16,6 4 0-16,0 0-3 15,0 0-3-15,14-3-1 0,7-3 1 16,1-7 0 0,3-7 0-16,3-3 1 0,-5-2 1 15,-1 0 0-15,-2-10 3 16,-8-4 1-16,-3 2 1 16,1-1-1-16,-2 2 4 15,-1 2-1-15,5 1 1 16,0 0-2-16,6 4-1 15,3 1-1-15,9 3-1 16,4 0 1-16,4 3 0 0,1 6 0 16,-3-2 0-16,-1-3 0 15,-6 0 0-15,-5-4 0 16,-6 0-1-16,-7 0 1 16,-5-12 0-16,-3-8 1 15,-3-4 0-15,0-2-1 16,-9-1 1-16,-15 0 0 15,-1 0-1-15,-1 3 1 16,5 5-1-16,8 8 0 16,7 7 0-16,4 4-3 15,2 0-16-15,0 6-42 16,0 9-61-16</inkml:trace>
  <inkml:trace contextRef="#ctx0" brushRef="#br0" timeOffset="140488.4269">18999 6609 1803 0,'0'0'89'16,"0"0"-65"-16,0 0 2 16,0 0-6-16,0 0-8 15,0 0-11-15,-7-7-1 16,7 26-2-16,0 8 2 15,0 4 1-15,4 3-1 16,-1 0 0-16,0-1-2 16,0 0-5-16,-1-4-4 0,-1-5-6 15,1-5-19-15,2-12 3 16,-1-4-8-16,6-3 27 16,0-7 14-1,2-13 3-15,3-3 4 0,0 2 12 16,-2 0-2-16,-2 6 12 15,-1 4-8-15,5 1-5 16,-2 2-5-16,1 3-5 16,1 1-2-16,2 4-3 15,0 0-1-15,2 0 0 16,0 13-1-16,0 3 1 16,0 1 0-16,-3 1 0 15,2 2-2-15,6-2 1 16,6-2-7-16,3-6-5 15,8-3-21-15,-5-7-17 16,-1 0 6-16,-10-7-31 0,-7-6 10 16,-4-3 37-16,-7 1 29 15,-2-1 110-15,-1 3-36 16,-1 2-35-16,-1 3 1 16,1 1-10-16,-1 5-9 15,-1-1-11-15,2 3-3 16,-2 0-7-16,1 0 0 15,6 0-1-15,1 0-1 16,4 0 1-16,1 0 1 0,-1 0-1 16,2 0-1-1,-4 0-1-15,1-7 0 0,-3-3 1 16,-3-5 2 0,-5 0 0-16,0-2 1 0,-9-2 0 15,-10 5 1-15,-5 2 2 16,-3 7 1-16,5 5 1 15,5 0 0-15,1 0-3 16,5 11-3-16,1 11 0 16,1 1 0-16,5 4 0 15,4 0 0-15,0 0 0 16,13-2 0-16,10-2-5 16,8-5-1-16,12-6-4 15,2-9-15-15,7-3-25 16,0-5-46-16,-6-15-223 0</inkml:trace>
  <inkml:trace contextRef="#ctx0" brushRef="#br0" timeOffset="140838.6838">19942 6718 350 0,'0'0'1467'15,"0"0"-1432"-15,0 0-8 16,0 0 9-16,0 0-10 16,0 0-14-16,22-48-7 15,-22 48-5-15,0 4-1 16,5 12 0-16,1 2 1 15,0 2 0-15,3-1 0 16,0-2-1-16,3-2-2 16,4-8 0-16,-1-2 0 0,0-5 1 15,0 0 2 1,0-11 0-16,1-12 2 0,3-5-2 16,1 2 2-16,-5 2 0 15,-3 5 3-15,-2 8 4 16,-5 3-1-16,-1 5-5 15,-1 3-3-15,3 0 0 16,4 7-4-16,-1 11 3 16,4 1-1-16,-5 3 1 15,-2-3 0-15,-1-2-1 16,-1-3-2-16,2-2-6 16,6-8-10-16,5-4-32 15,10 0-124-15</inkml:trace>
  <inkml:trace contextRef="#ctx0" brushRef="#br0" timeOffset="141372.4898">21514 6590 1873 0,'0'0'34'0,"0"0"0"16,0 0-10-16,0 0-5 15,0 0-10-15,0 0-9 16,-3-9 0-16,3 23-4 16,8 8 4-16,11 7-1 15,2 2 0-15,4-1 0 16,4 1-7-16,-1-3-2 0,0-4 2 15,1-6-2-15,-6-6-5 16,-5-11-5-16,-3-1 3 16,-3-13 13-16,-1-16 4 15,1-5 2-15,-5-1 7 16,-4 4 8-16,0 6-9 16,-3 9 1-16,0 6-1 15,0 3-6-15,0 7-2 16,2 0-6-16,1 3-41 15,2 13-107-15</inkml:trace>
  <inkml:trace contextRef="#ctx0" brushRef="#br0" timeOffset="141665.6767">22072 6827 1915 0,'0'0'28'0,"0"0"-17"16,0 0 3-16,0 0-5 15,0 0-8-15,0 0-1 16,-11 51 0-16,11-15 2 16,0 0-2-16,0-2 0 15,0-4 1-15,0-4-1 0,5-7 0 16,0-4-2-16,-2-8-4 15,-2-4-2-15,1-2-1 16,-1-1 0-16,4-1-1 16,3-16-14-16,0-8-92 15</inkml:trace>
  <inkml:trace contextRef="#ctx0" brushRef="#br0" timeOffset="141911.5375">22438 6588 1775 0,'0'0'28'16,"0"0"-26"-16,81-24 7 15,-45 19 1-15,0 2-9 16,2 1-1-16,-2 1-7 16,0 1-41-16,-6 0-227 15</inkml:trace>
  <inkml:trace contextRef="#ctx0" brushRef="#br0" timeOffset="142092.3322">22466 6710 1872 0,'0'0'38'15,"0"0"-25"-15,0 0 4 16,0 0-5-16,0 0-11 16,95-8-1-16,-38 2-18 15,3 0-90-15</inkml:trace>
  <inkml:trace contextRef="#ctx0" brushRef="#br0" timeOffset="143044.4266">23352 6500 1844 0,'0'0'42'15,"0"0"-10"-15,0 0-11 16,0 0-5-16,0 0-6 16,0 0-9-16,-3 3-1 15,3 16-2-15,7 8 2 16,11 9 1-16,3 3-1 15,3 2 1-15,1-4-1 16,4-9-1-16,-4-4-1 16,0-9 1-16,-2-7-2 0,-8-8-1 15,1 0 4 1,-1-8 0-16,1-16 0 0,2-8 1 16,2-10-2-16,-3-5 2 15,-3 1-1-15,-2 4 0 16,-3 6 1-16,-6 11-1 15,-2 9 1-15,1 9 1 16,-2 2-2-16,1 5-5 16,4 0-22-16,1 17-75 15,4 5-47-15</inkml:trace>
  <inkml:trace contextRef="#ctx0" brushRef="#br0" timeOffset="143421.0712">23945 6897 1900 0,'0'0'29'16,"0"0"-12"-16,0 0-5 15,0 0 2-15,0 0-6 16,0 0-6-16,24-41-2 15,-12 41 0-15,-1 0-1 16,-1 7 0-16,-2 8 1 16,-5 4-2-16,-3 6 0 15,0 3 0-15,-6 3 2 16,-12-3 0-16,1-2 0 0,1-4-2 16,5-2 1-16,7-5 1 15,4-4-1-15,0-2 0 16,6-1 0-16,21-5 0 15,10-3 1-15,17 0 0 16,5 0-1-16,5-10-17 16,1 0-21-16,-7-7-27 15,-2 1-210-15</inkml:trace>
  <inkml:trace contextRef="#ctx0" brushRef="#br0" timeOffset="143668.0496">24600 6604 1897 0,'0'0'42'16,"0"0"-35"-16,0 0-2 15,0 0-2-15,0 0-2 16,0 0-1-16,103-20-5 16,-67 20-15-16,-3 1-45 15,-8 6-76-15</inkml:trace>
  <inkml:trace contextRef="#ctx0" brushRef="#br0" timeOffset="143817.5989">24563 6752 1814 0,'0'0'34'0,"0"0"-33"16,0 0-1-16,0 0 16 15,110 2-11-15,-41-2-5 16,8 0-34-16,1-4-317 16</inkml:trace>
  <inkml:trace contextRef="#ctx0" brushRef="#br0" timeOffset="144321.9451">25465 6297 1891 0,'0'0'46'0,"0"0"-35"15,0 0-6-15,0 0-2 16,0 0-3-16,0 0 0 0,-20 84 1 16,17-35 1-1,-2 5 0-15,4 1-2 0,1-4 0 16,0-1 0-16,0-8 1 15,0-11 0-15,0-4-2 16,0-13 0-16,0-5 0 16,0-6-6-16,0-3 0 15,0 0-4-15,0 0-7 16,0 0-23-16,4-12-125 16</inkml:trace>
  <inkml:trace contextRef="#ctx0" brushRef="#br0" timeOffset="144962.467">25715 6584 1891 0,'0'0'47'15,"0"0"-33"-15,0 0-6 16,0 0-3-16,0 0-5 16,0 0-4-16,6 28 4 15,8-4 0-15,1 2 0 16,0-4 0-16,-4-2 0 16,-2-3-4-16,-1-6-4 0,-2-3-3 15,-4-6-2 1,1-2-9-16,-1 0 22 0,4-12 1 15,2-8-1-15,3-3 0 16,-1-2 3-16,2 3 8 16,-1 3 1-16,-1 5-1 15,-1 4-2-15,0 3-4 16,0 4 0-16,3 3-5 16,1 0 0-16,5 3-1 15,-1 14 0-15,-1 2-1 16,-1 1-1-16,0-1-4 15,-5-2-4-15,1-6 7 16,-2-2-5-16,-5-8-12 0,1-1 3 16,1 0 18-1,5-17-1-15,4-6 2 0,5-4 3 16,2 2 6-16,2 1 1 16,0 5 0-16,-3 5-6 15,-5 6-1-15,-3 4 0 16,-2 4-1-16,-3 0-3 15,3 7-2-15,-3 15 1 16,-2 4 1-16,-3 1 1 16,0 2 0-16,-1-3-1 15,2-2 0-15,-3-4 0 16,1-6-5-16,-1-5-10 0,-1-5-14 16,3-4-41-1,5 0-640-15</inkml:trace>
  <inkml:trace contextRef="#ctx0" brushRef="#br0" timeOffset="145303.155">26569 6503 1918 0,'0'0'26'0,"0"0"-20"16,0 0 2-16,0 0-8 15,0 0 2-15,30 75 0 16,-11-35-2-16,1-2 1 16,-2-1 0-16,-1-6-1 0,-1-6 0 15,-3-8 0-15,-3-9 0 16,-2-8-3-16,4-3 3 16,1-19 3-16,6-11-2 15,3-9 0-15,-3-4 0 16,0-4 0-16,-4 0 1 15,-3 8 1-15,-5 9 0 16,-4 12 0-16,-3 9-3 16,0 11-2-16,0 1-9 15,-4 1-48-15,-11 11-322 16</inkml:trace>
  <inkml:trace contextRef="#ctx0" brushRef="#br0" timeOffset="146730.6569">18577 8696 1125 0,'0'0'783'0,"0"0"-760"15,0 0-20-15,0 0-3 16,0 0-1-16,0 0 1 16,0 0 0-16,33 95 1 15,-8-55-1-15,4 1 1 16,2-3-1-16,0-6 1 0,-1-8-2 16,-5-9 3-16,-5-7-2 15,-4-7 0-15,-1-1 2 16,3-9 0-16,1-19 0 15,1-8-1-15,-1-7 1 16,1-3 3-16,-4 0-1 16,0 5-1-16,-5 10 0 15,-3 4 1-15,-4 12-2 16,-1 7-1-16,0 4-1 16,-2 2-4-16,4 2-12 15,2 3-32-15,5 13-53 16,3 4-252-16</inkml:trace>
  <inkml:trace contextRef="#ctx0" brushRef="#br0" timeOffset="147104.3267">19211 8939 1876 0,'0'0'14'0,"0"0"-10"16,0 0 17-16,0 0-3 15,0 0-10-15,0 0-7 0,-69 51 0 16,65-26 0-16,4 5 0 16,0-3 0-16,15 0-1 15,7-5-2-15,2-8-5 16,5-6 0-16,-2-8 0 15,-4 0 4-15,-3-11 1 16,-7-8 1-16,-7-4 1 16,-6-5 2-16,0 0-1 15,-6-2 1-15,-15 0 2 16,-1 3-4-16,-2 5 2 16,5 8-2-16,7 9-2 15,6 5-6-15,1 0-39 16,2 4-107-16</inkml:trace>
  <inkml:trace contextRef="#ctx0" brushRef="#br0" timeOffset="147481.8469">19481 8981 1792 0,'0'0'116'0,"0"0"-109"15,0 0-5-15,0 0 2 16,0 0-3-16,0 0 1 0,-12 48 0 16,29-24-1-16,5-4 0 15,1 0-1-15,3-4-5 16,1-7-8-16,0-4-3 15,0-5 3-15,-7 0 10 16,-3-14-1-16,-5-6 4 16,-8-4 0-16,-1 2 5 15,-3-2 0-15,0 2 5 16,-1 3-7-16,-5 2-1 16,0 5-2-16,5 3-3 15,1 6-20-15,0 3-48 16,0 0-1581-16</inkml:trace>
  <inkml:trace contextRef="#ctx0" brushRef="#br0" timeOffset="148202.9953">20093 8822 1843 0,'0'0'41'15,"0"0"-17"-15,0 0-3 16,0 0-8-16,0 0-7 16,0 0-6-16,-2 6 1 15,2 13 0-15,0 8 4 16,0 0 0-16,0 4-2 0,0 1 3 16,0-1-4-1,0 3 0-15,0 0-2 0,2-1 0 16,2-1 1-16,1-3-1 15,-1-5 0-15,5-4 0 16,-2-6 0-16,6-1 0 16,3-6-1-16,3-5-1 15,8-2-3-15,6 0-12 16,6-12-21-16,-5-9-51 16,-6-4-577-16</inkml:trace>
  <inkml:trace contextRef="#ctx0" brushRef="#br0" timeOffset="148374.3879">20025 8978 1802 0,'0'0'52'0,"0"0"-50"16,0 0-2-16,0 0 4 15,0 0 1-15,121-9-5 16,-60 6 0-16,2 1-39 15,0-6-118-15</inkml:trace>
  <inkml:trace contextRef="#ctx0" brushRef="#br0" timeOffset="148621.6926">20861 8748 1872 0,'0'0'30'16,"0"0"-30"-16,0 0 0 15,0 0 0-15,106 0 0 16,-64 0-16-16,-2 0-46 15,0 0-130-15</inkml:trace>
  <inkml:trace contextRef="#ctx0" brushRef="#br0" timeOffset="148776.6118">20861 8863 1790 0,'0'0'22'16,"0"0"-16"-16,0 0 5 15,0 0 5-15,0 0-7 16,106 12-9-16,-50-12-43 16,8-1-1404-16</inkml:trace>
  <inkml:trace contextRef="#ctx0" brushRef="#br0" timeOffset="153044.4769">22303 8895 1485 0,'0'0'207'0,"0"0"-184"15,0 0 1-15,0 0 12 16,0 0-6-16,0 0-15 15,0 0-6-15,0 2-3 16,0 1-3-16,0 3-1 16,0 5 3-16,0 2 12 15,0-1-8-15,0-1-3 16,0 3-2-16,0-3 0 16,0 1-1-16,0-4-1 15,0-2-2-15,0-2 2 16,0-2-1-16,0-1 0 15,0-1 0-15,0 0 4 0,0 0 4 16,0 0 3-16,2-3 1 16,-1-13-1-16,4-15-9 15,2-8-3-15,6-9 0 16,3-8-2-16,1 1-4 16,4-1 0-16,2 6-1 15,-4 6 6-15,-2 7-1 16,-3 8 2-16,-5 6 1 15,0 6 1-15,-3 7 3 16,-3 7 1-16,0 1-2 16,2 2-4-16,4 0 0 15,7 11-1-15,6 12 1 16,1 7 0-16,2 6 0 16,-3 2 0-16,-5 5 0 15,-1 0 0-15,-4 4 0 0,2-2 0 16,-4 0 1-16,-1-3-1 15,0-4-1-15,-5-7 1 16,1-5-4-16,-4-6-7 16,-1-8-14-16,0-6-28 15,0-6-85-15</inkml:trace>
  <inkml:trace contextRef="#ctx0" brushRef="#br0" timeOffset="153211.0462">22353 8831 1847 0,'0'0'32'16,"0"0"-21"-1,0 0 2-15,0 0-7 0,0 0-6 16,114-29-2-16,-49 28-13 16,4 1-58-16,-1 0-188 15</inkml:trace>
  <inkml:trace contextRef="#ctx0" brushRef="#br0" timeOffset="153756.3199">23128 8913 1835 0,'0'0'25'0,"0"0"-11"16,0 0 6-16,0 0 3 16,-102-55-10-16,77 54-5 15,3 1-1-15,0 0-5 16,5 15-1-16,2 3-1 16,6 5 0-16,5 0 0 15,4 0 0-15,0-4-1 16,15-3-1-16,9-4-3 15,7-7-5-15,3-5-2 0,4 0-14 16,0-9 0 0,-5-15 10-16,-3-10 12 0,-5-4 2 15,-4-1 1-15,-6 3 1 16,-7 4 4-16,-8 8 23 16,0 6 4-16,0 4-8 15,-2 6-9-15,-1 3 0 16,1 5-6-16,1 0-4 15,1 0-4-15,0 5-2 16,0 16-1-16,0 8 3 16,0 5 0-16,5 4 0 15,-1 2 0-15,2-5-2 16,-1-3 0-16,0-4-1 16,0-6-1-16,-1-5 1 15,-1-6-3-15,0-5 1 0,-1-5-3 16,1-1-17-16,2 0-2 15,2-7-22-15,0-9-710 16</inkml:trace>
  <inkml:trace contextRef="#ctx0" brushRef="#br0" timeOffset="154336.4539">23672 8551 1434 0,'0'0'376'0,"0"0"-342"16,0 0 3-16,0 0-7 15,0 0-6-15,0 0-12 16,-3-3-2-16,3 3-7 15,0 3-2-15,3 16-1 16,13 5 0-16,6 6 2 16,3 3-2-16,0 0 0 15,2 1 1-15,-1-1-1 16,4-2-1-16,0-4 1 16,-1-7-2-16,-5-9-2 15,-6-7 3-15,-6-4 0 16,0-2 1-16,-2-18 3 15,2-7-3-15,0-6 0 16,-4-6 1-16,-4 0 1 0,-1 3-2 16,-3 5 2-16,2 11-1 15,-2 7-1-15,0 9 0 16,0 4-3-16,1 0-15 16,2 12-54-16,3 5-88 15</inkml:trace>
  <inkml:trace contextRef="#ctx0" brushRef="#br0" timeOffset="154559.7159">24224 8815 1867 0,'0'0'59'16,"0"0"-58"-16,0 0-1 15,0 0 0-15,0 0 0 16,0 0 2-16,-3 71-1 16,3-51-1-16,0 1 0 15,0-4-2-15,0-8-44 16,0-8-115-16</inkml:trace>
  <inkml:trace contextRef="#ctx0" brushRef="#br0" timeOffset="154708.0731">24235 8537 1781 0,'0'0'42'0,"0"0"-42"16,0 0-128-16,0 0-716 15</inkml:trace>
  <inkml:trace contextRef="#ctx0" brushRef="#br0" timeOffset="155254.2321">24672 8761 1855 0,'0'0'36'16,"0"0"-25"-16,0 0 5 16,-85-10 1-16,58 8-7 15,3 2-4-15,6 0-5 16,2 4 0-16,5 11-1 16,4 2-1-16,7 3 1 15,0-1-2-15,0-1-2 16,13-3-4-16,8-6-4 15,2-3-8-15,2-6-7 0,0 0 7 16,-2-9 13-16,-5-12 7 16,-1-10 1-16,-3-2 1 15,1-5 4-15,0-6 5 16,-2 0-1-16,-1 5 3 16,-3 5 10-16,-5 11-6 15,-2 7-1-15,-1 12-3 16,-1 2 0-16,0 2-10 15,0 0-3-15,0 6-2 16,0 18-2-16,0 10 4 16,0 8 0-16,0 3 0 15,0 3 0-15,3-3 0 16,4-2 0-16,0-7-2 16,3-7 0-16,-1-5-1 0,-1-9 1 15,-2-5-2-15,-2-8 1 16,1-2-7-16,2 0-22 15,2-19-87-15</inkml:trace>
  <inkml:trace contextRef="#ctx0" brushRef="#br0" timeOffset="155790.9988">25352 8586 1886 0,'0'0'34'16,"0"0"-24"-16,0 0 2 15,0 0-2-15,0 0-7 16,0 0-1-16,106 2-2 15,-47 0 0-15,4 2 1 16,3 3-1-16,-2-4-9 0,-6 0-31 16,-13-3-48-16,-17 0-624 15</inkml:trace>
  <inkml:trace contextRef="#ctx0" brushRef="#br0" timeOffset="156018.0119">25646 8449 1925 0,'0'0'20'16,"0"0"-17"-16,0 0-2 16,0 0-1-16,0 0-1 15,0 0 0-15,-19 85 1 0,19-40 0 16,0 2-1-16,0 3-7 15,4-4-27-15,14-3-46 16,7-11-214-16</inkml:trace>
  <inkml:trace contextRef="#ctx0" brushRef="#br0" timeOffset="156495.0521">26356 8809 1884 0,'0'0'11'15,"0"0"-11"-15,0 0 7 16,0 0 15-16,0 0-10 15,0 0-5-15,0 2-4 16,0-2 2-16,0 0 2 16,0-12 3-16,0-15-4 15,0-9-5-15,0-10-1 16,1-2 0-16,14-5-2 0,0 4 2 16,3 6 0-1,-3 7 0-15,3 7 0 0,-4 5 2 16,0 6 0-16,-2 4 1 15,0 6 0-15,0 1-1 16,3 7-2-16,3 0-1 16,7 12 1-16,3 17-2 15,-1 5 2-15,0 11 0 16,-6 2 0-16,-1 2-2 16,-7 1 2-16,-1-1-4 15,-3-4-4-15,-5-6-5 16,-4-7-7-16,0-8-34 0,0-12-134 15</inkml:trace>
  <inkml:trace contextRef="#ctx0" brushRef="#br0" timeOffset="156654.456">26405 8703 1203 0,'0'0'671'16,"0"0"-667"-16,0 0-4 15,128-25 0-15,-63 23 0 16,0 0-1-16,2 2-35 16,-10 0-128-16</inkml:trace>
  <inkml:trace contextRef="#ctx0" brushRef="#br0" timeOffset="156954.0418">27145 8758 1797 0,'0'0'66'15,"0"0"-47"-15,0 0 3 16,0 0-1-16,-85-5-11 15,71 5-7-15,2 12-2 0,2 5 0 16,3 3-1-16,2 3 0 16,5 2-1-16,0-1-3 15,15-3-15-15,11-1-20 16,6-7-23-16,3-5-149 16</inkml:trace>
  <inkml:trace contextRef="#ctx0" brushRef="#br0" timeOffset="157334.9394">27280 8933 1710 0,'0'0'68'0,"0"0"-41"16,0 0-2-16,0 0 9 15,26-78-13-15,-23 58-2 16,0 0-5-16,0 2 0 0,0 6-4 16,-3 2-3-16,1 6 0 15,1 4-2-15,-1 0-5 16,2 0-1-16,5 7-5 15,2 9 2-15,4 6 3 16,2-2-2-16,-2 1-7 16,3-4-3-16,0-7-6 15,-1-1 6-15,-1-8-7 16,-2-1 3-16,0-3 15 16,0-14 2-16,2-7 0 15,1-1 2-15,2-1 9 16,-2 5 10-16,-3 3 8 0,-3 8-7 15,-4 3-7 1,-5 5-6-16,1 2-7 0,1 0-2 16,1 12-5-16,2 9 4 15,1 7 0-15,-2 1 1 16,-5 0-5-16,0-3-9 16,0-6-35-16,3-11-145 15</inkml:trace>
  <inkml:trace contextRef="#ctx0" brushRef="#br0" timeOffset="158018.8633">27874 8286 1886 0,'0'0'33'0,"0"0"-28"15,0 0-1-15,0 0 1 16,0 0-4-16,0 0 0 16,0 0-1-16,32 95 3 0,-8-54-1 15,2 4-1-15,4-4-1 16,1-1 1-16,2-6-1 15,0-7 1-15,-5-9-1 16,-2-9 1-16,-4-8-1 16,-2-1 1-16,-1-8 0 15,2-17-1-15,-2-4 1 16,-1-6-1-16,-3-1 1 16,-5 2 0-16,-4 3 1 15,-1 7 1-15,-5 7-1 16,0 8-2-16,0 5 0 15,1 4-13-15,2 0-35 0,2 13-119 16,0 8-1048 0</inkml:trace>
  <inkml:trace contextRef="#ctx0" brushRef="#br0" timeOffset="158340.1245">28527 8705 1865 0,'0'0'23'16,"0"0"-17"-16,0 0 15 15,-97-15 1-15,74 15-13 0,2 5-5 16,4 10-3-16,4 4 0 15,6 3-1-15,7 4 0 16,0-1 1-16,7 1-1 16,17 1 0-16,7-4-5 15,7-4-9-15,3-2-20 16,3-4-5-16,-1-4-11 16,-2-1-33-16,-6-3-112 15,-8-1-1054-15</inkml:trace>
  <inkml:trace contextRef="#ctx0" brushRef="#br0" timeOffset="158730.5352">28722 8957 1196 0,'0'0'407'0,"0"0"-321"16,0 0-7-16,0 0-29 0,0 0-14 16,0 0-8-16,23-10-9 15,-20-4-4-15,0-2-7 16,0-6-4-16,2-1 3 16,1-3-1-16,0 5-2 15,-2 3 1-15,-1 5 1 16,2 7-2-16,-2 5 1 15,-2 1-3-15,2 0-2 16,3 0-3-16,5 12 0 16,2 4 3-16,5 4 0 15,-2-2-2-15,-1-2-4 16,-1-4 2-16,-3-3 1 16,-3-5-3-16,0-4-1 0,0 0 6 15,1-8 1-15,5-12 2 16,4-6-2-16,1 0 0 15,-1 1 1-15,1 6 2 16,-7 6 6-16,-3 7 2 16,-4 4-2-16,-1 2-7 15,5 0-2-15,4 16-2 16,3 7 2-16,1 7-1 16,-5 0 1-16,0 0 0 15,2-2-4-15,-2-6-19 16,1-13-72-16</inkml:trace>
  <inkml:trace contextRef="#ctx0" brushRef="#br0" timeOffset="159809.2956">23003 9670 1708 0,'0'0'106'16,"0"0"-94"-16,0 0 4 15,0 0-2-15,56-113 10 16,-8 54 2-16,15-13-6 15,13-15-10-15,9-12-5 16,6-12-3-16,7-6-2 16,5-2 2-16,2-3-1 15,-7 5-1-15,-7 10 1 16,-11 17 0-16,-15 16 1 16,-17 18 2-16,-12 12 0 0,-13 8-2 15,-8 8 1-15,-6 8 1 16,-6 3-1-16,-1 11 0 15,-2 3-3-15,0 1 0 16,1 2 0-16,1 0-6 16,-1 0-9-16,1 11-17 15,-2 4-22-15,0 3 1 16,0-2-134-16</inkml:trace>
  <inkml:trace contextRef="#ctx0" brushRef="#br0" timeOffset="160217.2267">23902 8293 1826 0,'0'0'21'0,"0"0"-14"16,0 0-1-16,0 0-6 0,85-46 1 16,-36 27 2-16,3-3-3 15,-2 2 0-15,-6 2 2 16,-8 6-1-16,-12 7 0 15,-9 2 3-15,-7 3-3 16,-5 0 0-16,1 0-1 16,0 17 1-16,3 9 1 15,-3 7 1-15,1 0-1 16,-2 0-1-16,1-5-1 16,2-1-5-16,0-7-33 15,0-7-89-15</inkml:trace>
  <inkml:trace contextRef="#ctx0" brushRef="#br0" timeOffset="160634.6157">24690 7824 1760 0,'0'0'119'0,"0"0"-115"0,0 0-2 15,-79 12 6-15,59 9-1 16,10 3-3-16,8 1-3 15,2 2 0-15,8 1 1 16,17-3-1-16,9-5-1 16,5-6 1-16,6-8-1 15,-3-6 0-15,-8 0 0 16,-7-14 0-16,-11-9 0 16,-10-4 3-16,-6-4-1 15,-7-6 1-15,-29-1-1 16,-7 3-2-16,-8 13-1 0,0 15-5 15,5 7-28-15,7 5-512 16</inkml:trace>
  <inkml:trace contextRef="#ctx0" brushRef="#br0" timeOffset="161749.1023">20931 10727 1823 0,'0'0'38'0,"0"0"-19"15,0 0 5-15,0 0-4 0,0 0-9 16,0 0-6 0,0 0-5-16,71 3 1 0,-20-1-1 15,3 1 0-15,0 0 0 16,-5 2-16-16,-10-1-44 15,-11 1-76-15</inkml:trace>
  <inkml:trace contextRef="#ctx0" brushRef="#br0" timeOffset="161920.4754">20967 10894 890 0,'0'0'915'0,"0"0"-888"15,0 0-21-15,0 0 4 0,0 0 8 16,103 3-13 0,-47-3-5-16,4-3-26 0,-6-2-503 15</inkml:trace>
  <inkml:trace contextRef="#ctx0" brushRef="#br0" timeOffset="165485.5943">21214 10350 1803 0,'0'0'30'0,"0"0"-21"15,0 0-3-15,0 0-2 16,0 0-3-16,0 0-1 16,0 0 4-16,64 60-1 15,-28-34 7-15,6 4-4 16,1 4 0-16,1 1-2 16,2 3-2-16,-1 1-1 15,-4 0 0-15,-6-1 2 16,-9-3 0-16,-9-1-1 15,-7 1 0-15,-8-1-2 16,-2 6 0-16,-10 3 2 16,-20 7-1-16,-12 2 0 15,-10 0 1-15,-3-2-1 16,2-7 0-16,6-3-1 0,6-7 0 16,13-1-1-1,13-5 0-15,14-1-10 0,1-4-30 16,26-8-79-16</inkml:trace>
  <inkml:trace contextRef="#ctx0" brushRef="#br0" timeOffset="166519.6976">22794 11196 1729 0,'0'0'41'0,"0"0"-40"16,0 0 19-16,0 0 9 15,0 0-4-15,0 0-10 0,-9 19-6 16,9-19 0-16,0 0 3 16,0 0 1-16,0 0 4 15,0 0-5-15,0 0-1 16,0-14 0-16,0-10-7 15,0-11-3-15,0-6 0 16,1-9-1-16,16-3-2 16,5-2 1-16,4 3-2 15,-3 8 1-15,-2 7 2 16,-3 10 0-16,-6 5 2 16,-2 5-2-16,-2 3 4 15,-2 2-1-15,0 5 3 0,-1 3-3 16,-2 4-2-1,2 0-1-15,4 0-1 0,5 14-1 16,4 11 2-16,-1 8 0 16,0 5 0-16,-1 5 0 15,1 2 0-15,1 0 0 16,-5-1 0-16,5-1 0 16,-6-2 0-16,-2-2 0 15,-4-9-1-15,-6-4-3 16,0-5-3-16,0-6-1 15,0-6-5-15,-4-5-29 16,-9-4-24-16,-8 0-705 16</inkml:trace>
  <inkml:trace contextRef="#ctx0" brushRef="#br0" timeOffset="166686.6183">22834 11047 1814 0,'0'0'25'0,"0"0"-25"16,91-22 0-16,-42 18 1 16,6 4-1-16,5 0 0 15,4 0-6-15,-1 4-35 16,-3 6-132-16</inkml:trace>
  <inkml:trace contextRef="#ctx0" brushRef="#br0" timeOffset="167478.8273">23446 11107 1757 0,'0'0'45'16,"0"0"-13"-16,0 0-5 15,0 0-2-15,0 0-8 16,0 0-3-16,-47-20-9 15,36 20 1-15,-1 1-1 16,0 11-3-16,-3 3-1 16,4 4 1-16,4 1-2 15,0 3 1-15,7 0-1 0,0-1 1 16,3-1-1 0,14-1 1-16,3-3-1 0,1-4-1 15,3-3-1-15,-1-3 1 16,3-4-1-16,0-2 2 15,0-1-3-15,-2 0-4 16,-2 0 3-16,-3 0-2 16,-5 0 3-16,-3 0 3 15,-3-1 0-15,-2-2 0 16,-1 1 1-16,-1-1 1 16,-1-1 1-16,0 0 3 15,-1-4 1-15,-2-2 1 0,0-4-4 16,0-5-3-1,0-6 1-15,0-4-2 0,0-3 1 16,0 4-1-16,0 6 2 16,0 5 0-16,0 7 0 15,2 3 2-15,2 4 2 16,-3 3-3-16,1 0-3 16,4 0-1-16,4 0-1 15,5 11 1-15,3 6 1 16,0 0-1-16,-3 1-1 15,0-1-1-15,-2-2-3 16,2-1-1-16,-3-6 1 16,0-5-2-16,-3-3 1 15,1 0 5-15,5-11 2 0,0-7 0 16,4-4 1-16,-2 1 0 16,-1 1 1-16,-2 3 10 15,-1 3-1-15,-2 3-3 16,-1 2 0-16,0 3-3 15,-1 4-2-15,5 2-3 16,-2 0-2-16,2 11 1 16,-1 9-1-16,-1 7 0 15,-4 0-2-15,-2 2 3 16,-3-3-2-16,0-1-6 16,-1-6-1-16,-1-5 0 15,4-1-14-15,0-6-20 16,5-7-49-16</inkml:trace>
  <inkml:trace contextRef="#ctx0" brushRef="#br0" timeOffset="168273.6563">24259 10790 1814 0,'0'0'51'16,"0"0"-33"-16,0 0 10 16,0 0-4-16,0 0-10 15,0 0-11-15,0 0-3 0,65-10 0 16,-33 9 0-16,6 1 0 15,6 0-5-15,-1 0-14 16,0 0-43-16,-12 0-85 16</inkml:trace>
  <inkml:trace contextRef="#ctx0" brushRef="#br0" timeOffset="168469.7998">24276 10923 1805 0,'0'0'36'0,"0"0"-30"15,0 0 13 1,0 0 0-16,0 0-16 16,113 0-3-16,-64 0-2 0,3 0-38 15,-4 0-166-15</inkml:trace>
  <inkml:trace contextRef="#ctx0" brushRef="#br0" timeOffset="169984.5671">25246 10681 1833 0,'0'0'39'16,"0"0"-22"-16,0 0 11 15,0 0-2-15,0 0-13 16,0 0-8-16,0 0-5 16,-3-5 0-16,3 10-1 15,0 15-1-15,0 7 2 16,0 9 0-16,0 0 0 15,0 0 0-15,0-1 2 16,3-4-2-16,1-5 0 0,1-6 0 16,-2-3 0-16,-1-5 0 15,1-3 0-15,-3-3-1 16,1-4 1-16,-1-2-3 16,0 0-4-16,2 0-3 15,-1 0-3-15,1 0-26 16,2 0-34-16</inkml:trace>
  <inkml:trace contextRef="#ctx0" brushRef="#br0" timeOffset="170382.2244">25528 10696 1906 0,'0'0'22'0,"0"0"-14"15,0 0 4-15,0 0 3 16,0 0-14-16,0 0-1 16,51-15-1-16,-27 15 1 15,1 5 0-15,-1 10-2 16,-3 4 2-16,-6 2-1 15,-8 5-1-15,-4 0 0 0,-3 3 0 16,-6 4 1-16,-15-2 0 16,-6 0 0-16,0-5 1 15,5-4 0-15,6-5 1 16,7-4-1-16,7-7 0 16,2 1 0-16,0-3 0 15,29 1 2-15,24-4 0 16,22-1-2-16,16 0 0 15,4-1-42-15,-8-15-173 16</inkml:trace>
  <inkml:trace contextRef="#ctx0" brushRef="#br0" timeOffset="172842.9002">12444 13950 1655 0,'0'0'122'0,"0"0"-103"16,0 0 6-16,0 0 17 15,0 0-12-15,0 0-8 16,0 0-7-16,-24-12-10 16,-1 8-3-16,-7 4 2 15,-5 0 2-15,-2 2-1 16,-2 13-3-16,0 6-1 15,7 5-1-15,6 2 0 0,11 2 0 16,14 0 1-16,3-1-1 16,15 1-1-16,16-5 1 15,16-3 0-15,8-7 0 16,8-4-7-16,-1-5-9 16,-2-4-21-16,-8-2-15 15,-10 0-98-15</inkml:trace>
  <inkml:trace contextRef="#ctx0" brushRef="#br0" timeOffset="173336.6468">12778 14234 1745 0,'0'0'33'15,"0"0"-22"-15,0 0 36 0,0 0-2 16,0 0-18-16,0 0-5 15,0-10-7-15,-5-10-14 16,2-4 1-16,2-5 2 16,1 1 0-16,0 1-2 15,1 4 0-15,7 3 2 16,1 7-1-16,-3 5 2 16,1 4-3-16,-2 2-2 15,4 2 0-15,4 0-1 0,4 4-1 16,2 11 1-1,-2-1 1-15,0 6-3 0,-3-3-2 16,1-3-7-16,0-1 7 16,1-4-4-16,1-4-2 15,-3-5-7-15,0 0 4 16,-4-5 11-16,-2-9 3 16,-2-1 0-16,0 1 7 15,1 1 15-15,-3 1-4 16,1 4-5-16,-1-1-7 15,2 4-2-15,-1 2-1 16,5 3-3-16,1 0 0 16,1 6-2-16,3 11 2 15,-5 5-1-15,0 1 1 16,-2-1-4-16,-5-1-3 0,-2-1-7 16,-1-6-28-16,0-5-92 15</inkml:trace>
  <inkml:trace contextRef="#ctx0" brushRef="#br0" timeOffset="173715.5296">13539 13914 1926 0,'0'0'19'16,"0"0"-12"-16,0 0 4 15,0 0-3-15,0 0-6 16,0 0-2-16,-5 47 0 15,5-14 1-15,0 3 1 16,0 4-2-16,0-1 1 16,0 1-1-16,0-6 0 15,0-5-4-15,0-6-6 16,0-7-4-16,0-7-9 0,0-4-28 16,0-5-39-16,-4-3-91 15</inkml:trace>
  <inkml:trace contextRef="#ctx0" brushRef="#br0" timeOffset="174064.0204">13545 13906 1808 0,'0'0'40'0,"0"0"-10"16,0 0-4-16,82-67-5 16,-63 64-11-16,-1 3-6 15,1 0-4-15,-4 5 0 0,0 12 0 16,-4 5 0-16,-7 3 0 15,-4-1-2-15,0 0-7 16,-3 0-6-16,-15-3 1 16,-6-1 5-16,0-4 3 15,1-4 2-15,3-7 4 16,8-2 0-16,6-1 4 16,5-2 5-16,1 0 0 15,0 0-1-15,0 0-2 16,0 3-2-1,0 2-4-15,9 5 1 0,6 5-1 16,0 1 1-16,4 1-1 16,2 0 0-16,3 1 0 15,3 0-3-15,4-5-18 16,0-6-32-16,1-4-177 0</inkml:trace>
  <inkml:trace contextRef="#ctx0" brushRef="#br0" timeOffset="174315.5358">14016 14004 1561 0,'0'0'351'0,"0"0"-331"16,0 0-10-16,0 0 3 15,0 0-8-15,0 0-5 16,-5 43 0-16,5-11 0 15,0 2 0-15,0 2 1 0,0-1-1 16,0-4-1-16,0-3-4 16,-1-6-10-16,-6-5-22 15,-1-8-21-15,-1-4-58 16,0-5-817-16</inkml:trace>
  <inkml:trace contextRef="#ctx0" brushRef="#br0" timeOffset="174708.4901">13986 14011 1744 0,'0'0'81'16,"0"0"-45"-16,0 0-8 15,51-86 4-15,-38 73-14 0,2 5-10 16,-3 1-2-16,0 5-3 16,-4 2-2-16,0 0-1 15,-2 0-1 1,0 10 0-16,-1 4 1 0,-2 1-1 15,-3 2-1-15,0 2-1 16,0 0-2-16,-8 0-1 16,-4 3-4-16,-1-5 1 15,-2 2-1-15,3-2 3 16,2-4 6-16,4-4 0 16,3-2 1-16,1-1 0 15,2-2 0-15,0 1 0 0,0 5 3 16,0-2 1-1,9 1 0-15,-1 3-1 0,3 2 0 16,2 1 0-16,-1 2-1 16,4-3-2-16,3 1 1 15,-1-1-1-15,3 0 1 16,1-3-1-16,-2-4-9 16,4-4-57-16,1-3-249 15</inkml:trace>
  <inkml:trace contextRef="#ctx0" brushRef="#br0" timeOffset="174920.3828">14626 13968 1909 0,'0'0'26'0,"0"0"-21"15,0 0-5-15,0 0 5 16,0 0-4-16,105-18-1 16,-74 18-3-16,-3 0-28 15,-6 0-69-15</inkml:trace>
  <inkml:trace contextRef="#ctx0" brushRef="#br0" timeOffset="175084.943">14620 14089 1914 0,'0'0'27'0,"0"0"-23"15,0 0 5-15,0 0-2 16,81 2-6-16,-23-2-1 16,5-12-31-16,-2-3-387 15</inkml:trace>
  <inkml:trace contextRef="#ctx0" brushRef="#br0" timeOffset="175887.5176">15945 13919 1744 0,'0'0'61'0,"0"0"-58"16,0 0 26-16,0 0 0 15,0 0-13-15,0 0-6 16,-12 32-3-16,12-32-2 15,0 0 0-15,0 0 7 16,0 0 2-16,-3-1-3 16,-2-15 2-16,-2-10-10 15,2-10-3-15,5-9 0 16,0-6 1-16,5-7-1 16,11 3-1-16,1 7 1 15,2 11 0-15,-1 8 0 16,-2 6 1-16,-1 8 1 0,-4 2 2 15,-2 6 0 1,-4 5-2-16,-2 2-2 0,5 0 0 16,3 14-4-16,5 12 4 15,2 11 0-15,0 6 0 16,-5 3 0-16,3 0 0 16,-2 1 0-16,-2-6 1 15,-2-1-1-15,-2-8-1 16,-1-4-5-16,-4-3-5 15,-2-8-5-15,-1-5-26 16,0-8-51-16</inkml:trace>
  <inkml:trace contextRef="#ctx0" brushRef="#br0" timeOffset="176067.7285">15986 13776 1846 0,'0'0'10'0,"0"0"-9"16,0 0-2-16,114-21 1 15,-61 21-1-15,9 0-18 16,3 0-45-16,0 9-296 16</inkml:trace>
  <inkml:trace contextRef="#ctx0" brushRef="#br0" timeOffset="176508.6203">16595 13774 1795 0,'0'0'32'0,"0"0"-2"16,0 0 2-16,-90-22-1 16,74 22-16-16,1 0-11 15,2 7 0-15,2 10-3 16,4 0 1-16,4 2-2 15,3 1 0-15,0-5 0 16,9 1 0-16,13-5 0 16,9-5-3-16,7-6-5 15,1 0-10-15,-4-6-12 16,-3-19 8-16,-7-9-1 0,-3-10 20 16,-7-13-3-16,-3-3 5 15,-7-4 1-15,-5 6 4 16,0 12 12-16,-3 10 7 15,-6 16 0-15,0 8-2 16,4 7-1-16,4 5-7 16,1 0-11-16,0 6-2 15,0 18-5-15,0 12 5 16,0 10 1-16,6 5-1 16,4 6 0-16,-2-3 0 15,2-1 1-15,0-4-2 16,-1-6 0-16,2-7-8 15,-3 0-29-15,-3-10-30 16,-3-8-181-16</inkml:trace>
  <inkml:trace contextRef="#ctx0" brushRef="#br0" timeOffset="176796.0438">15970 14134 1829 0,'0'0'46'16,"0"0"-35"-16,0 0-11 16,0 0 10-16,0 0 7 15,0 0-9-15,119 28 2 0,-22-25-6 16,10-3-4 0,1 1 1-16,-5-1 0 0,-9 2 0 15,-12 1-1 1,-14 1 0-16,-21-2 0 0,-19 1 0 15,-15-1 0-15,-11-1-1 16,-2-1 1-16,0 1 0 16,-3-1-15-16,-13 0-42 15,-8 0-1358-15</inkml:trace>
  <inkml:trace contextRef="#ctx0" brushRef="#br0" timeOffset="177448.7732">15931 14921 1651 0,'0'0'63'0,"0"0"-41"15,0 0 16-15,0 0-17 16,0 0-3-16,0 0-3 16,6 67-6-16,-6-64-8 0,0-3 4 15,0 0 9 1,0-5 13-16,0-19-17 15,0-10-10-15,0-10 0 16,11-8-1-16,3-2 0 0,3 3 0 16,2 9 1-16,0 8 2 15,-2 8 15-15,-1 5-2 16,-2 1-2-16,-1 9-1 16,-4 5-5-16,-1 1-3 15,-1 5-1-15,7 0-3 16,-1 6-1-16,5 15 0 15,-1 8 0-15,-1 4 1 16,-1 7 0-16,0 3 0 16,-2 3-1-16,2-1-1 15,-1-6-7-15,-3-7-5 0,-6-9-27 16,-5-6-26 0,0-11-209-16</inkml:trace>
  <inkml:trace contextRef="#ctx0" brushRef="#br0" timeOffset="177619.7653">16000 14880 1772 0,'0'0'89'0,"0"0"-75"16,0 0-10-16,0 0-4 16,82-43 2-16,-36 38-1 15,8 2-1-15,2 1-1 0,3 2-18 16,-1 0-33-1,-5 0-146-15</inkml:trace>
  <inkml:trace contextRef="#ctx0" brushRef="#br0" timeOffset="177926.5324">16634 14909 1779 0,'0'0'54'0,"0"0"-31"16,0 0 3-16,0 0-7 0,0 0-2 16,0 0-3-1,-68-30-6-15,51 30-4 16,0 0 1-16,-1 4-5 0,-1 12 1 16,4 3-1-16,2 4 0 15,5 2 0-15,7 0 0 16,1 1 0-16,0-3 0 15,6-5-1-15,10-5-2 16,6-1-3-16,4-7 1 16,8-2-10-16,2-3-26 15,0 0-15-15,-2 0-131 16</inkml:trace>
  <inkml:trace contextRef="#ctx0" brushRef="#br0" timeOffset="178364.3581">16825 15080 1472 0,'0'0'288'0,"0"0"-253"16,0 0 11-16,0 0 0 16,0 0-28-16,0 0-8 15,-9-48 0-15,1 28-4 16,4-4 2-16,-1-2-3 16,5 3-1-16,0 3 0 15,0 6-2-15,0 8-1 16,0 1 2-16,0 5-3 15,9 0-1-15,2 0-1 16,3 11 1-16,1 5 1 16,-1 1-4-16,-1 0-2 15,-1-1-3-15,5-5-1 16,-5-5 3-16,2-1-8 0,-1-5 2 16,-3 0 9-16,5-14 3 15,0-7 1 1,4-7 1-16,2-1 0 0,0 0 6 15,0 3 16-15,0 5-10 16,-5 7-2-16,-3 7-2 16,-2 7-3-16,-3 0-6 15,3 8 0-15,-3 12-2 16,-2 6 1-16,-3 2 0 16,-3-2 1-16,0-2 0 15,0-2-3-15,0-9-11 0,0-8-39 16,0-5-168-16</inkml:trace>
  <inkml:trace contextRef="#ctx0" brushRef="#br0" timeOffset="178818.8749">17572 13972 1896 0,'0'0'29'15,"0"0"-17"1,0 0-4-16,0 0-3 0,0 0-4 16,0 0-1-16,104-2-1 15,-59 2-7-15,-3 2-46 16,-3 4-60-16</inkml:trace>
  <inkml:trace contextRef="#ctx0" brushRef="#br0" timeOffset="178992.5125">17567 14202 1877 0,'0'0'39'0,"0"0"-34"16,0 0-1-1,83 0-1-15,-27 0-3 16,8 0-3-16,6 0-55 0,-4-7-175 15</inkml:trace>
  <inkml:trace contextRef="#ctx0" brushRef="#br0" timeOffset="180535.8298">19032 13621 1797 0,'0'0'43'0,"0"0"-6"15,0 0-3-15,0 0-13 16,0 0-10-16,0 0-4 0,-39-39-4 16,15 39-1-16,-5 0 0 15,-7 13-1-15,0 12 1 16,-3 10-1-16,4 9-1 16,5 5 0-16,6 2 2 15,7-1-2-15,11-4-1 16,6 0 0-16,0-6-2 15,18-3-3-15,9-5 2 16,6-8-1-16,4-7-4 16,2-8 1-16,-2-9-5 0,-2 0-4 15,-9-9-4 1,-6-12 4-16,-11-3 16 16,-8-3 1-16,-1-1 7 0,-7 2 0 15,-17 2 3-15,-3 8 3 16,0 5-4-16,5 5-2 15,4 6-5-15,5 0-2 16,5 3-1-16,2 11-9 16,6 2-29-16,0-6-113 15</inkml:trace>
  <inkml:trace contextRef="#ctx0" brushRef="#br0" timeOffset="181024.6156">19506 13626 1869 0,'0'0'15'0,"0"0"-2"16,0 0 4-16,0 0-3 16,-95-8-6-16,76 16-1 15,-2 12-4-15,3 2-3 0,-3 6 1 16,5 5-1-16,2 0 1 16,2 4 0-16,6 1-1 15,5-3 0-15,1 1 1 16,0-3 0-16,15 1-1 15,6-5 0-15,9-5-5 16,1-7-1-16,3-8 1 16,-4-6-5-16,-6-3-1 15,-3 0 5-15,-12-3 0 16,-6-11 6-16,-3-1 1 16,-2-2 1-16,-19 0-2 15,-4 3 1-15,-5 2 0 16,5 5-1-16,7 4 0 0,10 3-1 15,7 0 0 1,1 0-22-16,0 0-52 0,0 6-131 16</inkml:trace>
  <inkml:trace contextRef="#ctx0" brushRef="#br0" timeOffset="181474.5795">19942 13640 1849 0,'0'0'23'16,"0"0"-11"-16,0 0 7 15,-86-7 6-15,59 11-14 16,2 14-3-16,0 7-5 15,1 6-1-15,4 4 0 16,5 1 0-16,3 1-2 16,6 2 0-16,4-1 1 15,2-1-1-15,0-2 0 16,9-6 0-16,8-5-1 16,2-5 1-16,4-8-2 15,0-6-3-15,3-5 2 16,-3 0-1-16,-3-11 1 15,-5-9 2-15,-8-4 1 0,-7 3 1 16,0-4-1-16,-4 1 0 16,-14 7 1-16,0 0-1 15,2 9 0-15,5 4 0 16,4 4 0-16,-2 0-1 16,3 3-4-16,1 11-17 15,5 0-12-15,0-1-136 16</inkml:trace>
  <inkml:trace contextRef="#ctx0" brushRef="#br0" timeOffset="181639.9431">20138 13922 1879 0,'0'0'47'0,"0"0"-29"16,0 0-8-16,0 0-8 15,0 0-2-15,0 0-15 16,4-22-92-16</inkml:trace>
  <inkml:trace contextRef="#ctx0" brushRef="#br0" timeOffset="182307.1209">20749 13551 1523 0,'0'0'350'16,"0"0"-323"-16,0 0-3 16,0 0-7-16,0 0-6 15,0 0-4-15,-84-33-2 16,64 33-2-16,-4 7-1 16,0 12-1-16,-3 5 1 15,2 6-2-15,2 5 1 0,4 3 0 16,7 0-1-1,4 0-1-15,8-3 1 0,0-1-1 16,3-3 0-16,17-4-3 16,5-5-2-16,5-7 0 15,3-5 1-15,1-6-4 16,-4-4 0-16,-6 0-1 16,-8-3 2-16,-8-11 8 15,-8-2 1-15,0-2 0 16,-17-1 2-16,-11 3-2 15,-2 2 0-15,0 8-1 16,5 4 0-16,9 2-1 16,7 0 0-16,9 8-10 0,0 3-35 15,9 0-38-15,14-4-799 16</inkml:trace>
  <inkml:trace contextRef="#ctx0" brushRef="#br0" timeOffset="182734.5726">21223 13559 1880 0,'0'0'25'0,"0"0"-12"15,0 0 0-15,0 0-3 0,0 0-1 16,-100 12-5-16,74 14-2 16,2 6-1-16,2 4-1 15,5 5 1-15,6 0-1 16,7 1-1-16,4-2 1 16,0-3-1-16,13-1-3 15,8-5-2-15,5-6-1 16,2-5 1-16,2-9 2 15,1-8 2-15,-4-3 2 16,-3 0 0-16,-8-15 1 16,-5-2 1-16,-10-2 5 0,-1-3 4 15,0-1-4 1,-21 2-2-16,-8 2-4 0,-7 9 1 16,3 5-1-16,3 5-1 15,12 9-3-15,14 12-28 16,4 2-208-16</inkml:trace>
  <inkml:trace contextRef="#ctx0" brushRef="#br0" timeOffset="183521.7548">17736 15640 1882 0,'0'0'33'0,"0"0"-20"0,0 0 3 16,0 0-2-16,0 0-7 15,0 0-3-15,0 0-3 16,106 0-1-16,-60 0 0 15,2 0-9-15,-2 2-23 16,0-1-67-16,-2-1-719 16</inkml:trace>
  <inkml:trace contextRef="#ctx0" brushRef="#br0" timeOffset="183701.5204">17833 15795 1838 0,'0'0'56'0,"0"0"-54"15,0 0-2-15,91 0 3 16,-24-7-3-16,14-1-12 16,10 0-119-16</inkml:trace>
  <inkml:trace contextRef="#ctx0" brushRef="#br0" timeOffset="187617.8749">19517 15269 1744 0,'0'0'78'15,"0"0"-37"-15,0 0-13 16,0 0-2-16,0 0-8 16,0 0-9-16,0 0 0 15,-3-46-2-15,3 46-2 16,-2 0-2-16,1 0-2 15,-1 0-1-15,-2 4-1 16,-2 12 0-16,-3 3 1 16,2 1 0-16,2-2 0 15,2 0 0-15,3-4-1 16,0-4 1-16,0 0-2 16,0-4-1-16,6-2 0 0,11-4 3 15,2 0 0 1,6 0 1-16,0 0 0 0,0 0-1 15,-2 0 0-15,0-1 0 16,-1-2 0-16,-4 2 0 16,0-1 0-16,0 2 0 15,0 0 1-15,-2 0-1 16,-1 0-1-16,0 6 1 16,-5 4 0-16,-2 2 0 15,-2 0-1-15,-3 4 1 16,-3-1 0-16,0 3 0 15,0-1 0-15,-1 2 0 16,-10-2-1-16,-7-2 1 16,0-3 0-16,-3-2 1 15,-4-1-1-15,-2-4 1 0,-3-1-1 16,3-3 0-16,3-1 0 16,8 0 0-16,7 0-4 15,8 0-4-15,1 0-19 16,0-10-60-16,9-5-677 15</inkml:trace>
  <inkml:trace contextRef="#ctx0" brushRef="#br0" timeOffset="187931.5917">19619 15216 1677 0,'0'0'222'16,"0"0"-203"-16,0 0-11 16,0 0-5-16,0 0 1 15,123-46-3-15,-68 42 0 16,2 1-1-16,-3 3-1 16,-9 0 1-16,-8 0-3 15,-15 0 1-15,-9 0-2 16,-8 0 3-16,-4 0 0 15,-1 0 1-15,0 0-1 16,0 0 1-16,0 0 0 16,0 0-1-16,0 0-7 0,0 0-12 15,-1 9-52 1,1-2-920-16</inkml:trace>
  <inkml:trace contextRef="#ctx0" brushRef="#br0" timeOffset="188328.1693">20378 15187 1853 0,'0'0'37'0,"0"0"-10"15,-84 0-3-15,54 7-9 16,2 9-6-16,1 6-6 15,3 4-1-15,6 4-1 16,6 7-1-16,8 1 1 16,4 3-1-16,0-1 0 15,12-1-2-15,12-7-2 16,2-5-6-16,6-7-2 16,1-6-1-16,-2-8 5 15,-3-6-5-15,-5 0 3 16,-10-3 4-16,-7-11 6 15,-4-3 7-15,-2-3 7 16,-8-4-4-16,-14 4-5 16,-9 0 0-16,-1 3-3 15,4 6 0-15,7 5-2 0,8 6 0 16,7 0-5-16,6 8-35 16,0 4-75-16</inkml:trace>
  <inkml:trace contextRef="#ctx0" brushRef="#br0" timeOffset="188496.4958">20658 15477 1946 0,'0'0'26'15,"0"0"-8"-15,0 0-12 0,0 0-6 16,0 0-9-16,0 0-66 15</inkml:trace>
  <inkml:trace contextRef="#ctx0" brushRef="#br0" timeOffset="189968.757">21059 15254 1724 0,'0'0'85'15,"0"0"-42"-15,0 0 1 16,0 0-11-16,0 0-12 16,0 0-8-16,0 0 0 15,15-28-7-15,-15 28-2 0,0 0-4 16,0 0-1-1,0 11-2-15,-7 10 3 0,-5 9 2 16,-3 2-1-16,1-1 0 16,3-3-1-16,3-3 0 15,5-5 1-15,3-6-1 16,0-2-1-16,0-4 0 16,3-3 0-16,12-4 0 15,6-1 1-15,12 0 0 16,7 0 2-16,3-3-2 15,-1-4 1-15,-3 1 0 16,-7 2-1-16,-5-2-1 16,-4 4-1-16,-5 0-2 0,-8 2-4 15,0 0 2 1,-2 0-5-16,-4 0-5 0,1 0-11 16,-2 3-29-16,-1 1-45 15,-2-4-1565-15</inkml:trace>
  <inkml:trace contextRef="#ctx0" brushRef="#br0" timeOffset="190212.013">21314 15342 1883 0,'0'0'27'15,"0"0"-16"-15,0 0 1 16,0 0 0-16,0 0-11 15,0 0-1-15,0 0 1 16,-9 73-1-16,9-44 0 16,0-3 1-16,0 2-2 15,0-3 1-15,0-3-7 16,2-8-15-16,4 0-13 16,1-8-29-16,7-6-143 15</inkml:trace>
  <inkml:trace contextRef="#ctx0" brushRef="#br0" timeOffset="190810.9829">21810 15200 1840 0,'0'0'27'0,"0"0"-11"15,0 0 5-15,0 0-7 16,0 0-11-16,0 0-2 16,-33 7-1-16,33 6 1 15,0 4-1-15,0 0 1 0,0 1 0 16,4 4 1-16,7-3 0 15,2 1-1 1,6-1 3-16,7 4-1 0,0 0-1 16,4 1-1-16,-1-2-1 15,-5 1 0-15,-3-3 0 16,-7 1 0-16,-6-3 0 16,-8-1-2-16,0-1-2 15,-15-4-2-15,-13-1-3 16,-8-6-2-16,-3-4 1 15,3-1 3-15,9 0 6 16,8-6 1-16,13-10 0 16,6-2-1-16,0-6 1 15,18-2-2-15,10-2-3 0,8-1-8 16,3-3-11-16,-3 1-3 16,-3-2 1-16,-11 3 3 15,-13 1 19-15,-8 2 4 16,-1 5 30-16,-16 1-11 15,-17 6-7-15,-8 4-2 16,0 3-7-16,7 6 4 16,8 2-1-16,11 0-6 15,7 12-1-15,8 5-22 16,0 0-67-16</inkml:trace>
  <inkml:trace contextRef="#ctx0" brushRef="#br0" timeOffset="191394.8529">22487 15350 1856 0,'0'0'29'16,"0"0"-13"-16,0 0 9 16,0 0-12-16,-97-37-4 15,68 37 0-15,2 0-2 0,4 0-5 16,2 7-1-16,4 9-1 16,4 0 0-16,4 3 0 15,6-1-1-15,3 1 0 16,0-2-3-16,15-4-2 15,13-3-4-15,11-4-9 16,1-6-17-16,4 0-6 16,-3-9 1-16,-3-11-27 15,-6-8-18-15,-2-7 86 16,-1-5 3-16,-4-8 44 0,-7-5 11 16,-6 2-5-1,-8 1-14-15,-4 8-4 0,0 8-3 16,-9 10-13-16,-1 8-3 15,4 7-5-15,3 7-2 16,3 2-6-16,0 0-3 16,-2 10-2-16,-1 15-2 15,2 12 4-15,1 6 0 16,0 4 0-16,0-1 0 16,0 0-2-16,0-5 1 15,6-4-3-15,2-7-3 16,2-5-3-16,-1-8-5 15,0-6-12-15,2-8-13 16,2-3-34-16,2-2-911 16</inkml:trace>
  <inkml:trace contextRef="#ctx0" brushRef="#br0" timeOffset="191597.2698">22872 15212 1877 0,'0'0'41'0,"0"0"-26"16,0 0-1-16,0 0-12 16,0 0-2-16,0 0 0 15,5 70 1-15,-2-37-1 16,0-3 0-16,-3 0-1 16,2-1-7-16,-2-7-18 0,0-4-34 15,0-9-33-15</inkml:trace>
  <inkml:trace contextRef="#ctx0" brushRef="#br0" timeOffset="192105.8676">22925 15134 1818 0,'0'0'64'0,"0"0"-38"15,0 0-7-15,0 0-2 0,0 0-5 16,104-73-10 0,-79 73-1-16,-2 0 0 15,-3 0-1-15,-8 14-1 0,-2 1 0 16,-10 7-1-16,0 0-1 16,-4 2-3-16,-13 0 2 15,-5-5 1-15,2-1-1 16,4-4 1-16,4-3 0 15,5-1-3-15,2-2-2 16,2-1 0-16,3-1 4 16,0-1 1-16,0 1 2 15,0 2 1-15,0-2 0 16,13 2 0-16,3 2 6 0,3-1-1 16,-3 2-1-1,-1 1-2-15,-4 0-2 0,-2 3 1 16,-2-3 2-16,-4 3-1 15,-2-3 2-15,-1 1-2 16,0-1 0-16,-4 0-1 16,-11-1 1-16,-1 0-1 15,-7-3 0-15,-2-4 0 16,-3-4-1-16,-1 0 0 16,1 0 0-16,3 0 0 15,5-6-16-15,4-2-46 16,7-2-1031-16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09:47:37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6363 1747 0,'0'0'74'0,"0"0"-52"16,0 0 7-16,0 0-1 15,0 0-12-15,0 0-6 16,0 0-1-16,0 0 1 16,0 4-4-16,0-4 2 15,0 0-2-15,-3 0 0 16,-9 0-1-16,-5 0-1 16,-14 0-2-16,-15 7-2 15,-11 5 0-15,-5 6 0 16,-4 8-1-16,3 3 1 15,4 4 0-15,2 4-1 16,15-1 0-16,9 3 0 16,11-2-1-16,16-2 0 0,6-4-2 15,3-3 1 1,24-4 1-16,9-4 0 0,9-3 1 16,10-6 1-16,6-6 0 15,8-5 0-15,-4 0 0 16,-8-9-1-16,-8-1-3 15,-16 0-5-15,-14 1-2 16,-5 4-5-16,-7-1-18 16,-1 2-50-16,-2 2-1340 15</inkml:trace>
  <inkml:trace contextRef="#ctx0" brushRef="#br0" timeOffset="754.039">3573 6808 1808 0,'0'0'31'0,"0"0"-31"0,0 0 23 16,0 0 3-16,0 0-10 15,0 0 0-15,-17 0-3 16,6-11-3-16,-4-12-2 15,3-9-1-15,-1-7-3 16,10-6-4-16,3 4 1 16,0 5-1-16,0 9 0 15,3 9 1-15,3 5 0 16,-2 7 2-16,-2 4 0 16,-1 2-2-16,-1 0-1 15,2 0 0-15,5 0-2 0,8 5 1 16,3 7 1-1,4 5 0-15,2 1-2 0,3 0-2 16,0-1-2-16,0-4-3 16,3-7-4-16,-2-6-1 15,2 0-3-15,0-9 3 16,1-13 1-16,-4-3 10 16,-2 3 3-16,-7 2 0 15,-3 3 9-15,-2 3 10 16,-5 1-1-16,-1 3-5 15,-2 0-4-15,-2 5-1 16,0 1-1-16,1 3-1 0,-4 1-4 16,3 0-2-1,3 0-2-15,5 15 0 0,5 7 2 16,1 7 0-16,-1 3 0 16,-4 0 0-16,-2 1 0 15,-2 0 0-15,-2-7 0 16,-3-3-3-16,0-6 1 15,-3-7 0-15,0-2-4 16,0-5-2-16,0-3-2 16,0 0-17-16,-8 0-27 15,-1-12-586-15</inkml:trace>
  <inkml:trace contextRef="#ctx0" brushRef="#br0" timeOffset="1077.479">4412 6481 1939 0,'0'0'15'0,"0"0"-8"15,0 0 1-15,0 0-3 0,0 0-5 16,0 0-1 0,-2 53 1-16,5-14 0 0,6 2 0 15,-3-2 0-15,0-1 0 16,0-4 0-16,-4-5-3 16,-1-6-5-16,-1-7-4 15,0-6-2-15,0-8-21 16,0-2-38-16,-7-3-235 15</inkml:trace>
  <inkml:trace contextRef="#ctx0" brushRef="#br0" timeOffset="1468.8995">4361 6404 1836 0,'0'0'30'0,"0"0"-15"16,0 0 8-16,0 0-4 15,88-66-12-15,-64 64-5 16,4 2-1-16,-1 2 0 16,-5 13-1-16,-5 2 0 15,-2-1 0-15,-6 4-1 16,-8 2-1-16,-1 3-7 16,-3 0 3-16,-22 0-2 15,-2-2-8-15,-4-2 0 16,7-7 2-16,1-4 7 15,14-3 7-15,4-4 0 16,5-2 0-16,0 1 5 0,0 2 4 16,0 3-6-16,13 0 3 15,-1 5 5-15,10 0-2 16,-1 3-1-16,0 2-1 16,3 1-5-16,0-1-1 15,-2 0-1-15,-4-2 1 16,-3-2-1-16,-8-2-7 15,-2-6-35-15,-2-5-203 16</inkml:trace>
  <inkml:trace contextRef="#ctx0" brushRef="#br0" timeOffset="1753.1637">4892 6474 1900 0,'0'0'36'15,"0"0"-33"-15,0 0 2 16,0 0-2-16,0 0 0 16,0 0 5-16,13 107-5 15,-5-69-2-15,-2 0 0 16,-3-2-1-16,0-6 0 15,-3-6 0-15,3-7-7 16,-3-4-3-16,0-11-11 16,0-2-21-16,0-2-36 15,-6-21-454-15</inkml:trace>
  <inkml:trace contextRef="#ctx0" brushRef="#br0" timeOffset="2166.3766">4877 6409 1767 0,'0'0'75'16,"0"0"-42"-16,0 0 0 16,0 0-7-16,0 0-11 15,0 0-8-15,84-68-4 16,-65 68-1-16,5 0-2 16,-2 9 0-16,-4 11 0 15,0 1-1-15,-6 1 1 0,-4 4-2 16,-8 1 2-16,0 0-5 15,-14 2 0-15,-11-2-2 16,-7-1-2-16,1-4-9 16,3-8 7-16,4-7 6 15,13-4 5-15,7-3 0 16,2 0 3-16,2 0 8 16,0 0 4-16,0 0-10 15,11-3-5-15,5 2 1 16,2 1-2-16,6 0 2 15,3 0-1-15,1 12 1 16,2 4-1-16,1 4 0 0,1 3 0 16,-1 2 0-16,3 0 1 15,-1-3 0 1,0-3-1-16,-5-7-8 0,1-3-44 16,-7-9-196-16</inkml:trace>
  <inkml:trace contextRef="#ctx0" brushRef="#br0" timeOffset="2474.0039">5808 6357 1811 0,'0'0'58'16,"0"0"-44"-16,0 0 2 16,0 0 1-16,0 0-13 15,0 0-3-15,77-14 0 16,-44 12-1-16,3 2-1 15,-3 0-21-15,-3 0-61 16,-11 0-699-16</inkml:trace>
  <inkml:trace contextRef="#ctx0" brushRef="#br0" timeOffset="2632.2532">5835 6517 1890 0,'0'0'27'15,"0"0"-15"-15,0 0 0 16,0 0-8-16,0 0-4 16,122-6-6-16,-62-2-61 15,-2-2-1753-15</inkml:trace>
  <inkml:trace contextRef="#ctx0" brushRef="#br0" timeOffset="3613.4578">7429 6283 1772 0,'0'0'50'16,"0"0"-42"-16,0 0 15 15,0 0 1-15,0 0-9 0,0 0-3 16,-74-32-3 0,66 19 0-16,5-4 2 0,3 0-3 15,0-1-3-15,0 1-3 16,0 2 0-16,6 6-1 16,-1 5 0-16,-1 1 0 15,0 3-1-15,2 0-2 16,2 16 0-16,3 12 1 15,-4 5 1-15,-3 1 0 16,-4 6 0-16,0 1 0 16,-16-1 0-16,-11 3-1 15,-10-2 1-15,-8-6-6 16,-7-9 3-16,1-7-5 16,6-8-1-16,11-11 3 15,7 0 3-15,9-11 3 0,9-6-1 16,3 0 1-16,5 1 4 15,1 2 1-15,0 0 2 16,3 3-5-16,7 0 1 16,1 5 2-16,5 0-2 15,-1 3-2-15,3 3-1 16,1 0 2-16,-2 0-2 16,2 1 2-16,-1 11-2 15,0 1 1-15,1 1-1 16,-2 3 0-16,1 0 1 15,0 1-1-15,-2-3-4 16,6-4-9-16,1-3-26 0,8-8-62 16</inkml:trace>
  <inkml:trace contextRef="#ctx0" brushRef="#br0" timeOffset="3972.5197">7678 6363 1776 0,'0'0'114'0,"0"0"-106"15,0 0 6-15,0 0 4 16,0 0-11-16,0 0-4 16,-58 43-2-16,52-21 0 15,6 2-1-15,0-2 0 16,5 0 0-16,15-3-2 0,7-5-3 15,6-6-2-15,3-4-1 16,1-4-4-16,-5 0 1 16,-9-10-7-16,-12-8 8 15,-8 0 10-15,-3-5 4 16,-6 0 3-16,-15-3-3 16,-3 0 2-16,-1 4 1 15,1 2 0-15,5 6-5 16,5 7-2-16,3 4-1 15,3 3-16-15,0 0-31 16,4 12-93-16</inkml:trace>
  <inkml:trace contextRef="#ctx0" brushRef="#br0" timeOffset="4303.9981">8100 6034 1895 0,'0'0'36'0,"0"0"-21"16,0 0-5-16,0 0 2 16,0 0-8-16,0 0-4 15,-16 36 0-15,15 4 0 0,1 7 0 16,0 1 1-1,0 4-1-15,0-7 0 0,4-6 0 16,3-10-1-16,-1-4 1 16,0-9-2-16,-4-5 0 15,-1-5-3-15,1-4-2 16,-2 0-1-16,3-2 0 16,4 0-7-16,1-2-15 15,4-11-71-15</inkml:trace>
  <inkml:trace contextRef="#ctx0" brushRef="#br0" timeOffset="4716.2016">8381 6261 1858 0,'0'0'19'16,"0"0"-18"-16,0 0 5 15,0 0 8-15,0 0-7 16,-36 75-5-16,36-53 0 16,0-1-1-16,0-3-1 15,17-2 0-15,5-6-4 16,6-8-5-16,5-2 2 15,-2 0-7-15,-2-9-1 16,-9-7 5-16,-9-2 10 0,-3-3 2 16,-8 1 13-16,0-4 1 15,-19 3-3-15,-6 2-4 16,-3 3-4-16,4 6-3 16,4 8-1-16,6 2-1 15,3 0-1-15,5 10-5 16,3 6-15-16,3 2-20 15,0-2-23-15,14-1-285 16</inkml:trace>
  <inkml:trace contextRef="#ctx0" brushRef="#br0" timeOffset="5284.4932">8903 6218 1815 0,'0'0'24'16,"0"0"1"-16,0 0 5 16,0 0-6-16,-86-19-13 15,72 23-7-15,2 13-3 16,0 5 0-16,5 2-1 16,2 3 0-16,5 0 0 15,0-1-3-15,6-5-9 16,12-6-3-16,3-3-2 0,3-9-3 15,-2-3 8-15,-2 0 7 16,-6-3 5-16,-3-10 5 16,-2-1 19-16,-5 0 6 15,1 2-9-15,-2 4-3 16,-2 5-1-16,-1 1-6 16,0 2-2-16,0 0-7 15,0 0-2-15,2 18-5 16,-1 11 4-16,-1 15 1 15,0 8 0-15,0 9 0 16,0 11 1-16,0 3 0 16,0 5-1-16,0-3 0 15,0-6 0-15,-4-11 0 0,-10-14 0 16,-1-14 0-16,-2-15 0 16,-3-9-2-16,1-8 2 15,-8-9 0-15,2-21 0 16,-1-17 0-16,4-6 0 15,4-8 0-15,9 6-1 16,1 4 1-16,7 10 1 16,1 6-1-16,0 7 0 15,3 6-2-15,12 5-9 16,9 3-9-16,6-1-29 16,1 1-213-16</inkml:trace>
  <inkml:trace contextRef="#ctx0" brushRef="#br0" timeOffset="6914.3518">10282 5623 1776 0,'0'0'36'16,"0"0"-25"-16,0 0 19 15,0 0-1-15,0 0-7 16,0 0-10-16,0 0-4 15,0 0-4-15,-31-35-2 16,12 26 1-16,-9-2-3 16,-5 0 1-16,-11-1-1 0,-6 2 0 15,-7 3 1-15,-1-1-1 16,4 5 2-16,14 3-2 16,10 0 0-16,11 0 0 15,7 8 0-15,-2 12-1 16,-2 5 1-16,4 8 0 15,-1 7 1-15,4 8-2 16,1 8 1-16,3 10 0 16,1 7 1-16,1 7-1 15,0 4 2-15,3 3 1 16,0 5-1-16,0 3 0 16,0 4 2-16,0 0-3 15,0 0 8-15,0 4-6 16,0-3-1-16,0-2 2 15,0-6-3-15,2-11 2 0,8-13 1 16,2-13 0-16,7-13-3 16,4-10 0-16,8-13 0 15,15-8-1-15,20-11 0 16,22-11-9-16,17-18-15 16,6-8-77-16</inkml:trace>
  <inkml:trace contextRef="#ctx0" brushRef="#br0" timeOffset="7572.4346">10574 6208 1763 0,'0'0'16'16,"0"0"-6"-16,0 0 3 15,0 0 31-15,0 0-11 16,0 0-16-16,-13 24-2 15,12-24-1-15,-4-19-8 16,2-9-5-16,2-8 0 16,1-6-1-16,0-9 0 15,0 1 0-15,6 3 0 16,3 5 1-16,3 11-1 0,-3 4 1 16,-2 6 3-1,2 5 3-15,-4 5 0 0,-1 4-3 16,-1 4-1-16,2 3-3 15,1 0 0-15,7 3-2 16,5 18 2-16,7 7 0 16,-4 10-1-16,0 2 1 15,-3 4 0-15,-4-1 0 16,-4 2 0-16,-4-2-2 16,-5-6-3-16,1-2-3 15,-2-10-9-15,0-8-14 16,0-8-12-16,-3-9-107 15</inkml:trace>
  <inkml:trace contextRef="#ctx0" brushRef="#br0" timeOffset="7744.9846">10535 6053 1862 0,'0'0'24'16,"0"0"-22"-16,0 0-2 15,0 0 6-15,107-36-4 16,-55 31-2-16,8 5-6 16,0 0-40-16,-5 0-282 15</inkml:trace>
  <inkml:trace contextRef="#ctx0" brushRef="#br0" timeOffset="8285.1592">11161 5978 1662 0,'0'0'180'15,"0"0"-165"-15,0 0 7 16,-88-10 3-16,57 10-5 15,1 2-13-15,5 11-3 0,5 4-2 16,8 0 0-16,5 2-2 16,5 1 0-16,2 0 0 15,3-1-1-15,20-5-2 16,11-5-2-16,5-7-3 16,3-2-13-16,1-7-14 15,-6-16-14-15,-7-8 13 16,-6-10-1-16,-9-7 21 15,-8-7 16-15,-4-4 15 16,-3 2 19-16,-4 4 10 16,-14 9-7-16,0 12-7 15,3 11 0-15,3 6-11 16,8 10-6-16,2 3-3 0,2 2-6 16,0 0-4-16,0 17-4 15,0 18 1-15,0 16 3 16,0 7 0-16,3 3 1 15,10-3-1-15,-1-4 0 16,5-8-1-16,-4 0 1 16,-1-3-4-16,0-6-3 15,-6-4-9-15,3-8-11 16,0-3-12-16,-3-6-65 16,-3-5-1447-16</inkml:trace>
  <inkml:trace contextRef="#ctx0" brushRef="#br0" timeOffset="8622.2964">10356 6598 1872 0,'0'0'0'0,"0"0"-14"15,0 0 14-15,0 0 4 16,150 33 9-16,-44-32-4 16,24-1-6-16,14 0-2 15,3-3-1-15,-5-5 0 16,-11-2-1-16,-18 0 1 16,-28-1 0-16,-28 6 1 0,-27 1-1 15,-21 1 0-15,-6 3 11 16,-3 0 17-16,0 0-18 15,-2 0-8-15,-13 0-2 16,-7 0-6-16,-5 9-20 16,-3 2-42-16,0-2-631 15</inkml:trace>
  <inkml:trace contextRef="#ctx0" brushRef="#br0" timeOffset="9274.6084">10724 7369 582 0,'0'0'1162'15,"0"0"-1145"-15,0 0 3 16,0 0 16-16,0 0 4 16,0 0-18-16,-10 26-10 15,10-26-1-15,0 0-1 16,-3 0 3-16,-2-6-2 16,-4-17-7-16,6-10-3 15,3-6-1-15,0-3 0 16,2 0 0-16,11 3-1 15,4 5 1-15,2 6 0 16,-1 1 0-16,1 4 2 0,-1 4-1 16,-3 2 4-16,0 5 0 15,-3 5-3-15,1 3-1 16,1 4-1-16,-2 0 0 16,4 9-1-16,-1 13 0 15,1 6 1-15,-2 3 0 16,-1 2 0-16,-2-2 0 15,0 0 0-15,-1-3 0 16,-3-3 0-16,1-1 0 16,-3-4-5-16,0-3-6 15,-2-5-12-15,-2 1-14 0,-1-9-47 16,0-1-314 0</inkml:trace>
  <inkml:trace contextRef="#ctx0" brushRef="#br0" timeOffset="9449.3694">10742 7299 1840 0,'0'0'19'0,"0"0"-7"16,0 0 2-16,0 0-10 16,0 0-1-16,116-31-2 15,-63 26-1-15,5-1-11 0,-3 1-64 16,-6 1-1303-1</inkml:trace>
  <inkml:trace contextRef="#ctx0" brushRef="#br0" timeOffset="9845.0006">11282 7286 1821 0,'0'0'45'15,"0"0"-38"-15,0 0 10 16,0 0 2-16,-104 2-7 16,81 12-5-16,5 0-4 15,2 5-1-15,7 0-1 16,6 2 0-16,3 1 0 16,0 1 0-16,3-4-1 15,16-2 0-15,8-3-1 16,7-6-3-16,4-5-6 0,1-3-21 15,-2 0-27 1,-7-6-154-16</inkml:trace>
  <inkml:trace contextRef="#ctx0" brushRef="#br0" timeOffset="10364.6868">11446 7474 1797 0,'0'0'11'15,"0"0"15"-15,0 0 18 0,0 0-32 16,0 0-2-16,0 0-3 16,-9-67-5-16,9 41 1 15,0 3-2-15,0 3 6 16,0 4 3-16,3 2-6 15,0 8 0-15,0 3-2 16,-3 3 1-16,5 0-3 16,-1 0 0-16,5 3-2 15,3 8 2-15,0 4 0 16,1 2 0-16,-2-4-2 16,2-1-6-16,-4-4-4 15,5-3-17-15,0-5-1 0,0 0 9 16,1-14-3-1,-2-10 9-15,3-2-2 0,-3-1 17 16,0 5 18-16,-3 2 21 16,-2 5 0-16,-2 4-16 15,-2 6-3-15,-1 4-13 16,0 1-5-16,2 0-2 16,2 18-1-16,2 6 1 15,3 4 0-15,-6 0 2 16,3-1-2-16,1-4 0 15,-4-6 1-15,0-7-1 16,-1-9-15-16,-1-1-34 16,-1-11-43-16</inkml:trace>
  <inkml:trace contextRef="#ctx0" brushRef="#br0" timeOffset="11185.4838">11847 5550 1603 0,'0'0'55'0,"0"0"-52"16,0 0-2-16,0 0 14 15,118-15 18-15,-70 15-14 16,0 0 4-16,2 0 7 16,-2 5-13-16,-5 5-10 15,-7 1 1-15,-8-1 1 0,-5 1-4 16,-8 3 5-16,-4 5-2 15,-3 5 5-15,1 7 4 16,-4 6-3-16,0 9-2 16,1 6-5-16,0 4 0 15,2 3 1-15,-2 8-4 16,4 6-2-16,-4 8-1 16,0 5 3-16,0 1-2 15,3 1-1-15,-2-2 0 16,1-1-1-16,-3-2 2 15,-4-6-1-15,-1 0 2 16,0-7-2-16,0-6 0 16,0-6 1-16,-7-10-1 15,-6-9 1-15,-1-5 0 16,-4-4 0-16,-3-5 0 0,-4-3-1 16,-7-4 1-16,-7-9-2 15,-7-9-16-15,-2-9-127 16</inkml:trace>
  <inkml:trace contextRef="#ctx0" brushRef="#br0" timeOffset="12957.791">4166 8632 1706 0,'0'0'70'0,"0"0"-38"16,0 0 4-16,0 0-1 15,0 0-6-15,0 0-11 16,0 0-8-16,-38-9 0 16,26 9-4-16,-4 0-3 0,-5 0-1 15,-3 9-1-15,-1 8 0 16,-5 7-1-16,2 2 0 15,-1 5 0-15,4 7 0 16,3 2 0-16,4 2 0 16,6 2 0-16,9-2 0 15,3-2-1-15,3-2 1 16,24-6-1-16,7-5 0 16,14-4-1-16,5-9 2 15,4-9-3-15,-5-5-1 16,-7 0 2-16,-14-9-1 15,-11-8 3-15,-13-3 1 16,-7 0 1-16,0-4 0 16,-24 2-1-16,-9-3-1 0,-8 6 2 15,-4 4-2-15,6 3 1 16,11 8-1-16,4 4 0 16,8 0 0-16,7 5-4 15,1 12-4-15,7 5-9 16,1 1-20-16,3-1-6 15,17-3-43-15</inkml:trace>
  <inkml:trace contextRef="#ctx0" brushRef="#br0" timeOffset="13379.6982">4524 8844 1776 0,'0'0'88'0,"0"0"-74"16,0 0-4-16,0 0 13 16,0 0-12-16,0 0-6 15,-69 47-3-15,66-21-2 16,3 1 0-16,0-4 1 0,12 0-1 15,10-3-1 1,8-5 0-16,1-4 0 0,2-7-2 16,3-4 1-16,-6 0 1 15,-2-6 0-15,-10-9 1 16,-9-2 0-16,-9-4 2 16,0-4 1-16,-9 0 2 15,-18-3-1-15,-10 2-2 16,-3 6-2-16,2 5 2 15,7 6-2-15,9 9 0 16,11 0-2-16,4 6-19 16,7 12-22-16,0 0-27 15,10 0-654-15</inkml:trace>
  <inkml:trace contextRef="#ctx0" brushRef="#br0" timeOffset="13641.2552">5295 8828 1828 0,'0'0'83'15,"0"0"-77"-15,0 0-5 16,0 0 1-16,0 0-1 16,0 0-1-16,107 0-1 0,-59 0-28 15,0 0-27-15,1 0-87 16</inkml:trace>
  <inkml:trace contextRef="#ctx0" brushRef="#br0" timeOffset="13846.8749">5225 9008 582 0,'0'0'1280'15,"0"0"-1280"-15,0 0-3 0,0 0 3 16,100 7 4-16,-42-7-4 15,9-1-2-15,1-11-87 16</inkml:trace>
  <inkml:trace contextRef="#ctx0" brushRef="#br0" timeOffset="15237.7758">7547 8574 1739 0,'0'0'43'16,"0"0"-19"-16,0 0 4 16,0 0 0-16,0 0-2 15,0 0-5-15,0 0-7 16,-43-56-3-16,43 54-6 16,0 0-1-16,0 2-4 0,3 0 0 15,7 0-1-15,5 0 1 16,4 14 0-16,1 9-1 15,1 5 0-15,-5 5 0 16,-7-1-1-16,-6 3 1 16,-3 1-4-16,-1-2 1 15,-23-1 3-15,-9 0-3 16,-9-4 0-16,-7-4 1 16,1-8-3-16,2-8-1 15,7-9 3-15,8 0 4 16,7-15 1-16,13-8 1 15,6 2 0-15,5 1 0 16,0 3-1-16,0 5 5 16,8 0-5-16,3 5 2 15,1 2 2-15,1 2-3 0,4 3 0 16,2 0-1-16,3 0-1 16,4 5 1-16,-4 7 0 15,5 0-1-15,-3 3 0 16,4 0 0-16,1 1 0 15,2-4 0-15,5-1-5 16,10-5-36-16,0-4-42 16,3-2-339-16</inkml:trace>
  <inkml:trace contextRef="#ctx0" brushRef="#br0" timeOffset="15598.252">7927 8673 1769 0,'0'0'45'0,"0"0"-39"15,0 0 2-15,0 0 16 16,-79 56-8-16,72-37-12 16,4-2-2-16,3 5 0 15,0-4 0-15,13 1-1 16,7-4 0-16,5-6-1 15,2 0 1-15,4-9-1 16,-4 0 0-16,-2 0-1 16,-8-7 1-16,-7-5 0 0,-7-2 2 15,-3-2 3-15,0-4 4 16,-10 2-1-16,-11-2-3 16,-6 2-1-16,-3 4-4 15,5 3 0-15,6 6 0 16,10 4-1-16,4 1-11 15,5 1-26-15,0 10-9 16,0 0-89-16</inkml:trace>
  <inkml:trace contextRef="#ctx0" brushRef="#br0" timeOffset="15916.1675">8281 8439 1870 0,'0'0'40'0,"0"0"-21"15,0 0-2-15,0 0-5 16,0 0-6-16,0 0-6 16,-15 20-1-16,15 13 0 15,0 8 2-15,0 2-1 16,0 3 1-16,2-3-1 15,6-3 0-15,-3-6 0 16,-2-5-1-16,-2-10-1 16,1-7-3-16,-2-4-2 15,0-6-1-15,0 0-3 0,0-2 0 16,1 0-6-16,1-9-43 16,4-6-717-16</inkml:trace>
  <inkml:trace contextRef="#ctx0" brushRef="#br0" timeOffset="16349.8466">8579 8622 1830 0,'0'0'35'16,"0"0"-26"-16,0 0 5 15,0 0 2-15,0 0-11 16,0 0-3-16,-46 30-2 16,46-13 0-16,0 2 1 15,0-2-1-15,16-4-1 16,7-2 1-16,2-4-1 15,2-5 0-15,1-2-1 16,-7 0 1-16,-3-8-1 16,-9-4 2-16,-8-4 3 0,-1-3 3 15,-5-1 1-15,-15-1-6 16,-5 1 4-16,-5 1-4 16,3 2 3-1,3 7-3-15,8 5-1 0,4 2-2 16,6 3 1-16,3 0-5 15,3 13-26-15,0 4-14 16,8-3-47-16</inkml:trace>
  <inkml:trace contextRef="#ctx0" brushRef="#br0" timeOffset="16912.5491">9048 8620 1805 0,'0'0'32'16,"0"0"-16"-16,0 0 7 16,0 0-1-16,0 0-5 15,-91-38-8-15,80 38-6 16,2 7-2-16,2 8-1 16,1 4-1-16,4 1 1 15,2 0-1-15,0-2-1 16,2-3-7-16,13-1-7 15,7-6 1-15,2-7-5 16,1-1 4-16,-1 0 11 16,-7-4 4-16,-4-4 1 15,-6 2 15-15,-4 1 20 0,-3 2-5 16,0 0-9-16,0 3-6 16,0 0-5-16,0 0-5 15,0 0-5-15,0 17-4 16,0 12 3-16,0 13 1 15,3 11 0-15,2 6 0 16,-2 10 0-16,7 8 0 16,-1 10 1-16,2 1-1 15,2 1 0-15,-7-12-2 16,-6-19 0-16,0-15-8 0,-22-15-2 16,-16-19 7-1,-9-9 4-15,-4-6-3 0,-1-25-8 16,8-8-5-1,14-10 17-15,14-2 6 0,13 2 4 16,3-3-6-16,0 4 7 16,0 6 0-16,2 4-2 15,10 7-9-15,4 5 0 16,8 5-7-16,1 4-30 16,-4 4-107-16</inkml:trace>
  <inkml:trace contextRef="#ctx0" brushRef="#br0" timeOffset="18350.0753">9995 8226 1144 0,'0'0'651'0,"0"0"-635"16,0 0-6-16,0 0 22 15,0 0 2-15,0 0-11 0,0 0-8 16,1-10-2-16,-1 4-4 16,-1-3-6-16,-10 1-3 15,-5 0 0-15,-5 0 0 16,-9 4 0-16,-4 1 0 15,-6 3 0-15,-1 0-1 16,2 0 1-16,6 1-1 16,5 7 1-16,7 4-1 15,5 4 1-15,6 1-1 16,-1 5-1-16,4 6 2 16,4 9-1-16,0 5 0 15,1 10 1-15,1 1 0 16,-1 3 0-16,1 5 0 0,1 1 1 15,0 4-1 1,0 3 1-16,0 6 2 0,0 5-2 16,0 5 0-16,0 7 0 15,3 2 2-15,-2 1 1 16,2-7 0-16,2-4-2 16,2-2 0-16,-1-2-1 15,0-3 0-15,-1-4 0 16,-1-3 1-16,-2-2-1 15,-2-2 0-15,0-4-1 16,0-4 2-16,0-5-1 16,0-6 1-16,0-5-2 15,0-8 0-15,7-9 0 0,-3-5 0 16,2-7 0-16,5-4 0 16,5-1 2-16,11-5-1 15,18-3 0-15,18 0 0 16,14-17-1-16,11-5-4 15,6 0-14-15,-3-2-32 16,-15-2-1312-16</inkml:trace>
  <inkml:trace contextRef="#ctx0" brushRef="#br0" timeOffset="18946.8852">10381 8596 1868 0,'0'0'37'0,"0"0"-22"15,0 0-5 1,0 0-2-16,0 0-8 0,0 0 1 15,0 47-1 1,0-21 1-16,0 1 1 0,0 1-1 16,0-1-1-16,0-1 0 15,0-4 0-15,0-2 1 16,0-4-1-16,0-4-3 16,0-2-5-16,3-1-11 15,5-6-16-15,0-3-26 16,3 0-135-16</inkml:trace>
  <inkml:trace contextRef="#ctx0" brushRef="#br0" timeOffset="19353.9932">10626 8668 1825 0,'0'0'34'15,"0"0"-28"-15,0 0 1 16,0 0 3-16,0 0-1 16,0 0-5-16,-23 83-2 15,23-60 0-15,2 0 1 0,16-4 0 16,5 0-2-1,6-6 1-15,2-3-1 0,6-5 1 16,-1-5-2-16,-3 0 0 16,-8-8 1-16,-7-8 0 15,-9-4 1-15,-7 0 1 16,-2-4 0-16,-2-2 1 16,-20-1-3-16,-5-2 0 15,-7 4 0-15,1 6-1 16,2 5 0-16,4 8-1 15,6 6-6-15,4 0-28 16,3 6-39-16,3 3-782 16</inkml:trace>
  <inkml:trace contextRef="#ctx0" brushRef="#br0" timeOffset="20164.6911">10911 8226 1711 0,'0'0'79'16,"0"0"-64"-16,0 0 5 15,0 0-2-15,0 0-13 0,0 0-4 16,-17 6 1-16,11 5-1 16,-1 3 0-16,4-1 0 15,1 2 0-15,1-1 1 16,1-2-2-16,0-1 1 15,0-1-1-15,0-4 0 16,0-2 0-16,6-1 0 16,1 1 1-16,4-4 2 15,-4 0 1-15,3 0 3 16,2 0-2-16,1 0 2 16,1 0 0-16,0 0-3 15,-1 0-1-15,2 0 1 0,-3 0-2 16,0 0 2-1,-3 0-1-15,3 0-1 0,-3 0-1 16,1 0 0-16,0 3 0 16,0 3 0-16,-3 2-1 15,2 1 0-15,-5 1 0 16,1 0 0-16,-1 0 0 16,-2-1 0-16,-1 2 0 15,-1 0 0-15,0 1 1 16,0-1-2-16,-6 2 2 15,-8-2 0-15,-3-2 0 16,-1-1-1-16,2-1 1 16,-2-3 0-16,7 1-2 15,1-4 1-15,1-1-2 16,5 0-13-16,-1 0-9 0,2-1-31 16,3-7-137-16</inkml:trace>
  <inkml:trace contextRef="#ctx0" brushRef="#br0" timeOffset="20432.7233">10987 8235 262 0,'0'0'1582'16,"0"0"-1553"-16,0 0-19 15,0 0-1-15,0 0-8 16,92-27-1-16,-35 25 0 16,5 0-5-16,6 1-45 15,-3-1-77-15</inkml:trace>
  <inkml:trace contextRef="#ctx0" brushRef="#br0" timeOffset="20949.2147">11789 8349 1857 0,'0'0'38'16,"0"0"-31"-16,0 0-7 15,0 0 6-15,-79 73 5 16,33-25-4-16,-9 13-2 16,-11 11 0-16,-6 6-2 15,-2 9 0-15,4 0-1 16,1-3-2-16,6-1 0 15,4-4 1-15,4-6 0 16,4-12-1-16,12-10 0 16,6-18 1-16,11-8 0 15,8-11-1-15,7-7 0 16,4-4 0-16,3-3 0 0,0 0 0 16,0 0-1-16,0 0-3 15,10-7-8-15,7-8-34 16,5-5-87-16</inkml:trace>
  <inkml:trace contextRef="#ctx0" brushRef="#br0" timeOffset="21649.7502">11422 9518 1648 0,'0'0'26'15,"0"0"12"-15,0 0 11 16,0 0-8-16,0 0-22 15,0 0-6-15,-3 36-7 16,3-36 4-16,-1 0 11 16,1 0-2-16,0 0 6 15,0-19-12-15,0-5-11 16,0-11-2-16,0-5 1 16,4-6-1-16,2-1 0 15,3 0 2-15,-3 3 0 0,5 10 2 16,-3 2-1-16,3 6 3 15,-2 6-3-15,1 6 1 16,-2 5-3-16,1 3 2 16,1 5-3-16,3 1 0 15,1 0-1-15,5 8 1 16,-1 14-1-16,2 4 0 16,-1 9 1-16,-2-1 0 15,-1-1-1-15,-4 1 1 16,3-3 0-16,-5-1 0 15,-1-3-1-15,1-1-3 16,-4-3-2-16,-4-5-1 16,1-3-1-16,-3-1-4 15,0-4-17-15,0-3-11 0,0-7-52 16,-5 0-1235-16</inkml:trace>
  <inkml:trace contextRef="#ctx0" brushRef="#br0" timeOffset="21815.7091">11482 9406 1870 0,'0'0'34'0,"0"0"-22"16,0 0-8-16,0 0-2 16,101-34-1-16,-47 29-1 15,4-1 0-15,-1 1-37 16,-5 0-156-16</inkml:trace>
  <inkml:trace contextRef="#ctx0" brushRef="#br0" timeOffset="22251.2339">12083 9428 1832 0,'0'0'31'16,"0"0"-22"-16,0 0 16 15,0 0-6-15,0 0-7 16,-90-10-5-16,70 14-4 16,0 10 0-16,-2 3-3 15,3 5 2-15,8 4-2 0,2 1 0 16,9 1 0-16,0 0 0 15,9-2 0-15,19-5-2 16,5-4-9-16,9-6-15 16,1-7-30-16,-3-4-53 15</inkml:trace>
  <inkml:trace contextRef="#ctx0" brushRef="#br0" timeOffset="22699.8932">12208 9657 699 0,'0'0'1066'15,"0"0"-1037"-15,0 0-3 16,0 0 13-16,0 0-16 16,0 0-10-16,2-39 0 15,-2 23-3-15,0-2-4 0,0-5-1 16,0 1 0-16,0-2 0 16,0 5-1-16,0 5-1 15,0 4 3-15,0 7-2 16,0 1-2-16,0 2-1 15,0 0-1-15,0 0-1 16,1 2-5-16,9 11 4 16,1 4 1-16,3 2-2 15,-1-4-3-15,-3-1-1 16,4-4 0-16,-2-6-4 16,0-4 0-16,1 0 4 0,5-4 3 15,0-16 1 1,0-5 1-16,-3-1 1 0,-1 1 1 15,-3 4 10 1,1 6 13-16,-3 1-9 0,-5 9-5 16,-1 2-3-16,0 3-6 15,5 0 0-15,2 15 0 16,2 7-2-16,-1 7 1 16,-3 3 1-16,1-1 0 15,-1-4-1-15,4-5-10 16,0-13-18-16,3-9-148 15</inkml:trace>
  <inkml:trace contextRef="#ctx0" brushRef="#br0" timeOffset="23579.7204">12493 8140 1559 0,'0'0'24'16,"0"0"9"-16,98-20 3 16,-59 17-20-16,3 3 13 15,0 0-11-15,-3 3 3 16,-3 10-4-16,-8 3-3 16,-6 0 5-16,-8 5-8 15,-3 1-1-15,-3 2 1 16,-2 7 6-16,0 3-3 15,1 8-1-15,-1 8 1 16,-1 3-1-16,1 8-5 16,1 3 1-16,4 5-6 15,-2 5 0-15,1 4-1 16,2 0 0-16,-5 0-2 0,1 2 2 16,-1-3-2-16,-1 1 1 15,0-2 1-15,-3-5 1 16,-3-3-1-16,0-5 0 15,0-2 1-15,-4-1-1 16,-5-2-1-16,0-3 0 16,3-6 0-16,0-3 2 15,-2-7-2-15,0-3 0 16,0-3-1-16,1-5 0 16,-3-5 1-16,-3-7 0 0,-3-5 1 15,-13-6-1 1,-17-5-1-16,-16-5-7 15,-15-25-64-15</inkml:trace>
  <inkml:trace contextRef="#ctx0" brushRef="#br0" timeOffset="25014.1902">3488 12272 1636 0,'0'0'73'16,"0"0"-46"-16,0 0-2 15,0 0 12-15,-6 83-17 0,5-70-4 16,1-5-8-16,-2-4 5 15,1-1-1-15,1-3-4 16,0 0-1-16,0 0 10 16,0-8 6-16,0-14-4 15,0-14-15-15,0-10-3 16,0-9-1-16,6-6 0 16,9-1-2-16,1 8 1 15,2 4 0-15,-3 11 1 16,0 3 0-16,1 6 1 15,-5 6 0-15,1 4 4 16,-3 6 2-16,-2 5-2 16,-1 3-3-16,0 5-2 15,3 1 0-15,5 4-2 0,5 18 1 16,0 11 1-16,2 6 0 16,0 5 0-16,0 4 0 15,-3 0 0-15,0 1 0 16,-5-3 0-16,-1 0 0 15,-3-5 0-15,-6-4-4 16,-3-7-3-16,0-5-3 16,0-8-13-16,-3-9-11 15,-6-7-31-15,-4-1-201 16</inkml:trace>
  <inkml:trace contextRef="#ctx0" brushRef="#br0" timeOffset="25180.7684">3484 12218 1321 0,'0'0'521'16,"0"0"-494"-16,0 0-15 15,0 0-5-15,0 0-5 16,79-21-2-16,-25 20 0 16,4 1-12-16,0 0-62 15,-3 0-351-15</inkml:trace>
  <inkml:trace contextRef="#ctx0" brushRef="#br0" timeOffset="25479.8266">4097 12251 1833 0,'0'0'40'0,"0"0"-32"16,0 0 5-16,0 0 6 15,-91 29-11-15,73-6-4 16,6 3-1-16,3 1-1 16,6 2-1-16,3 0 0 15,0-2-1-15,18-1 0 0,9-4 0 16,4-7-2-16,5-7-10 15,4-6-30-15,-1-2-39 16,-3-2-628-16</inkml:trace>
  <inkml:trace contextRef="#ctx0" brushRef="#br0" timeOffset="25985.9552">4334 12482 1386 0,'0'0'441'0,"0"0"-429"0,0 0 10 16,0 0 23-1,0 0-16-15,0 0-19 0,-24-24-3 16,23 5-3-16,1-1 0 16,0-2-1-16,0-2-1 15,1 4-1-15,7 3 1 16,-2 3 0-16,4 8 0 15,-7 3-2-15,5 3-1 16,-2 0 0-16,5 0-1 16,3 7 1-16,-1 8 0 15,-1 0-2-15,-1 1-2 16,-1-2-5-16,-1-1 0 16,-1-1-6-16,-4-6-7 15,2-3 5-15,-3-3 9 16,3 0 9-16,3-19 3 15,4-5-1-15,2-3-1 0,0 0 7 16,0 3 15-16,-4 3-6 16,2 6-4-16,-1 4-6 15,-6 5-1-15,6 6-6 16,-2 0 0-16,2 1-1 16,5 19 0-16,-1 5-1 15,-4 4 1-15,-3-3 0 16,3-1 1-16,-5-3-3 15,1-5 1-15,-5-6-9 16,-2-6-18-16,1-5-21 16,-1-5-57-16</inkml:trace>
  <inkml:trace contextRef="#ctx0" brushRef="#br0" timeOffset="26220.3456">5113 11933 1893 0,'0'0'37'0,"0"0"-37"15,0 0 2-15,0 0-2 0,0 0 0 16,107 0 0-16,-68 0-7 15,-3 0-46-15,-6 0-249 16</inkml:trace>
  <inkml:trace contextRef="#ctx0" brushRef="#br0" timeOffset="26383.8921">5046 12094 1857 0,'0'0'18'0,"0"0"-17"16,0 0-1-16,0 0 15 0,124 3-12 16,-59-3-3-1,2 0-26-15,6-1-231 16</inkml:trace>
  <inkml:trace contextRef="#ctx0" brushRef="#br0" timeOffset="26714.8328">5763 11942 1830 0,'0'0'111'16,"0"0"-109"0,0 0-2-16,0 0 0 0,0 0 1 15,-6 73 6-15,6-37-5 16,0 0-1-16,0 3 1 16,0 2-2-16,0-4 1 15,0-6-1-15,6-4-3 16,2-6-12-16,-2-8-18 15,5-12-36-15,-2-1-161 0</inkml:trace>
  <inkml:trace contextRef="#ctx0" brushRef="#br0" timeOffset="27090.5016">5978 12022 1870 0,'0'0'28'15,"0"0"-27"-15,0 0-1 16,0 0 11-16,0 0-4 16,-33 92-6-16,33-63 0 15,0-2-1-15,12 0 0 0,10-3 0 16,7-4-3-1,5-7-1-15,2-7-1 0,0-6-8 16,-2 0 4-16,-10-9-2 16,-3-7 8-16,-11-6 3 15,-7-4 5-15,-3-1 9 16,-6-4 3-16,-19-2-2 16,-8 2-9-16,-6 5-4 15,0 9-2-15,2 5-1 16,7 12 0-16,8 0-13 15,6 5-30-15,8 9-57 16</inkml:trace>
  <inkml:trace contextRef="#ctx0" brushRef="#br0" timeOffset="27512.1002">6469 11987 1872 0,'0'0'38'15,"0"0"-35"-15,0 0 2 0,0 0 11 16,-45 72-10-16,39-44-1 15,6 2-4-15,0 1 1 16,4 1 0-16,14-2 0 16,9-5 0-1,9-3-1-15,7-10-1 0,2-8 1 16,-2-4 0-16,-4-4-1 16,-6-14 0-16,-11-5 0 15,-5-4 0-15,-13-3 1 16,-4-4 2-16,-15-3 0 15,-19 1-2-15,-12-3-1 16,-5 8 0-16,0 7 0 16,11 13-2-16,11 11-7 0,13 0-43 15,13 11-371-15</inkml:trace>
  <inkml:trace contextRef="#ctx0" brushRef="#br0" timeOffset="28945.4642">12520 11702 1873 0,'0'0'16'0,"0"0"-2"16,0 0-13-16,0 0-1 16,0 0-1-16,0 0 0 15,25 95 1-15,-11-37 0 16,-2 8 1-16,2-3-1 16,0-3 1-16,2-12-1 15,-1-14 0-15,0-13-2 16,-6-8 1-16,0-13-1 0,0 0 2 15,4-23 0-15,3-13 1 16,3-10-1-16,0-9 3 16,2-5 0-16,0 4 3 15,-5 8 0-15,-7 13 4 16,-1 14 0-16,-7 12-6 16,1 2-4-16,1 7-3 15,4 4-31-15,2 15-38 16,0 5-14-16</inkml:trace>
  <inkml:trace contextRef="#ctx0" brushRef="#br0" timeOffset="29332.2823">13039 12065 1865 0,'0'0'23'16,"0"0"-20"-16,0 0-2 15,0 0 18-15,0 0-5 16,-73 85-9-16,71-53-3 16,2 2 1-16,0 0-2 15,14-2-1-15,7-4 0 0,6-8 1 16,4-8-1-16,2-6-2 15,-2-6-1-15,-4-1-2 16,-2-17-3-16,-10-8 4 16,-8-1 2-16,-7-5 1 15,-3 1 1-15,-20 0-1 16,-6 4 1-16,1 6 0 16,-2 7 0-16,6 6-2 15,11 8 1-15,4 0-8 16,9 3-35-16,0 8-49 15,7 1-617-15</inkml:trace>
  <inkml:trace contextRef="#ctx0" brushRef="#br0" timeOffset="29700.4389">13404 12138 1849 0,'0'0'32'15,"0"0"-27"-15,0 0-2 16,0 0 5-16,0 0-3 16,0 0-1-16,-14 60-2 15,30-40-1-15,5-3-1 16,7-5 0-16,4-2-1 0,-1-9-5 15,0-1-2-15,-5-3-3 16,-6-12 3-16,-8-7 5 16,-6 0 2-16,-6-2 1 15,0 0 2-15,-3 2 2 16,-10 5-1-16,1 1-2 16,0 8 0-16,6 3-1 15,6 4 0-15,0 1-8 16,0 0-79-16,0 0-367 15</inkml:trace>
  <inkml:trace contextRef="#ctx0" brushRef="#br0" timeOffset="30061.3879">13983 11964 1886 0,'0'0'24'0,"0"0"-17"15,0 0 7-15,0 0-5 16,0 0-7-16,0 0-2 16,0 46 2-16,0-19 1 15,0 4-2-15,3 1 0 0,-1 0-1 16,-1-1 1-16,1-1-1 15,1-2 0-15,0-3 0 16,1-4 0-16,5 0 0 16,0-4 1-16,1-3-1 15,7-3 0-15,-1-2 1 16,4-4-1-16,3-2 0 16,0-3-4-16,-1 0-20 15,-1-5-41-15,-9-11-227 16</inkml:trace>
  <inkml:trace contextRef="#ctx0" brushRef="#br0" timeOffset="30249.0593">13898 12094 1764 0,'0'0'86'16,"0"0"-65"-16,0 0-19 15,0 0-1-15,85-26-1 16,-42 23 0-16,6 0-4 16,-4-3-58-16,0-2-652 15</inkml:trace>
  <inkml:trace contextRef="#ctx0" brushRef="#br0" timeOffset="30481.224">14718 11783 1805 0,'0'0'23'16,"0"0"-22"-16,0 0-1 15,104 0 0-15,-70 0-1 16,-3 0-22-16,-4-3-249 16</inkml:trace>
  <inkml:trace contextRef="#ctx0" brushRef="#br0" timeOffset="30616.0958">14708 11877 1787 0,'0'0'24'0,"0"0"-22"15,0 0 22-15,0 0 9 16,103 2-30-16,-34-9-3 16,13-7-174-16</inkml:trace>
  <inkml:trace contextRef="#ctx0" brushRef="#br0" timeOffset="31412.3611">15782 12022 1746 0,'0'0'6'0,"0"0"-6"15,0 0 22-15,0 0 10 16,0 0-14-16,0 0-2 16,-3 20-7-16,3-20 10 15,-3 0 1-15,0-7 6 16,-3-16-18-16,3-6-6 15,3-11-2-15,0-9 0 16,0-7 1-16,16-7-1 16,5 6 0-16,0 6-1 15,0 12 1-15,-4 9 2 0,-3 12 1 16,-3 7 2-16,2 4 0 16,-1 7-2-16,8 0-2 15,1 7-1-15,6 14-1 16,1 7 1-16,-1 9 0 15,-4 7 0-15,-2 8 0 16,-4 1 0-16,-1 1 0 16,-1-3 0-16,-2-4 0 15,-4-5-1-15,-3-6-8 16,-6-11-26-16,0-12-50 16,0-12-1727-16</inkml:trace>
  <inkml:trace contextRef="#ctx0" brushRef="#br0" timeOffset="31552.9198">15900 11896 1771 0,'0'0'26'0,"0"0"-25"16,83-19-2-16,-29 14 1 16,9 5-3-16,4 0-40 15,-2 0-182-15</inkml:trace>
  <inkml:trace contextRef="#ctx0" brushRef="#br0" timeOffset="32017.8008">16569 11976 1729 0,'0'0'108'15,"0"0"-91"-15,0 0 15 0,0 0-4 16,-105-46-14-16,72 44-3 15,2 2-4-15,2 0-3 16,8 5-3-16,5 9-1 16,7 5 0-16,6 2 0 15,3 2 0-15,3-2-1 16,22-4 1-16,8-1-4 16,6-9-10-16,1-7-5 15,-1 0-3-15,-5-13-1 16,-9-13 11-16,-5-9 10 0,-4-7 2 15,-7-8 1-15,-4-4 4 16,-5 3 12-16,0 2-1 16,-9 13 2-16,-2 10 1 15,4 13-8-15,4 8 3 16,3 5-5-16,0 0-9 16,0 10-3-16,0 17 1 15,8 9 2-15,3 7 0 16,1-2 1-16,0-2-1 15,0-3 0-15,-1-6 0 16,0-6 0-16,-1-5-4 16,-4-8-6-16,-3-5-6 15,0-5-13-15,2-1-19 16,0-5-2-16</inkml:trace>
  <inkml:trace contextRef="#ctx0" brushRef="#br0" timeOffset="32410.836">17054 11562 1886 0,'0'0'42'0,"0"0"-32"16,0 0-5-1,0 0-3-15,0 0-2 0,0 0 0 16,24 80 1-16,-10-41-1 16,2 3 0-16,-3 3 0 15,4-5 0-15,-4-5-1 16,-1-9-4-16,-1-9-6 16,-5-9 1-16,-2-8 5 15,1 0 5-15,2-14 3 16,3-13-2-16,4-9-1 15,1-6 7-15,-2 1-2 16,2 3 2-16,-6 7-1 16,-4 12 1-16,-4 10-6 15,-1 7-1-15,0 2 0 0,0 4-15 16,0 12-61 0,0 8-15-16</inkml:trace>
  <inkml:trace contextRef="#ctx0" brushRef="#br0" timeOffset="32628.2416">17415 11860 1682 0,'0'0'189'0,"0"0"-189"16,0 0-3-16,0 0 3 15,0 87 0-15,0-59 2 16,0 0-2-16,0-3-1 16,0-7-36-16,0-6-180 15</inkml:trace>
  <inkml:trace contextRef="#ctx0" brushRef="#br0" timeOffset="32776.9618">17514 11661 1868 0,'0'0'7'0,"0"0"-7"0,0 0-9 16,0 0-118-16</inkml:trace>
  <inkml:trace contextRef="#ctx0" brushRef="#br0" timeOffset="33090.7037">17875 11913 1750 0,'0'0'128'0,"0"0"-107"0,0 0-2 16,0 0-3-16,0 0-7 16,-99-15-6-16,74 15-2 15,1 3 0-15,2 12-1 16,4 4 0-16,4 2-1 16,5 2 1-16,6-1-1 15,3-1-4-15,2-1-6 16,19-4-16-16,7-8-17 15,6-6-19-15,2-2-220 16</inkml:trace>
  <inkml:trace contextRef="#ctx0" brushRef="#br0" timeOffset="33323.6369">17923 11872 1708 0,'0'0'75'0,"11"-108"-26"0,-11 62-11 16,0 12-1-1,0 11-8-15,0 12-11 0,0 8-6 16,0 3-10-16,0 3-2 15,0 20-5-15,0 14 5 16,0 11 0-16,3 6 0 16,2-2 0-16,1-2 0 15,-2-7-2-15,4-6-1 16,-5-6 2-16,-2-11 0 16,1-6-1-16,-2-8-2 0,0-5-1 15,0-1-2 1,0 0-18-16,0-18-154 0</inkml:trace>
  <inkml:trace contextRef="#ctx0" brushRef="#br0" timeOffset="34374.1438">17937 12025 1511 0,'0'0'51'0,"0"0"-32"16,0 0 13-16,0 0 26 0,0 0-7 16,0 0-24-16,0 0-3 15,-3 9 0-15,-1-4-14 16,-6 1-5-16,1 0-2 15,-1 4-1-15,-1-3-1 16,2 1-1-16,-2-1-1 16,-4-5-27-16,3-2-1529 15</inkml:trace>
  <inkml:trace contextRef="#ctx0" brushRef="#br0" timeOffset="38033.0452">18394 11672 1880 0,'0'0'35'15,"0"0"-32"-15,0 0-2 16,0 0 5-16,0 0-5 16,118 0-1-16,-53 0 0 15,5-1 1-15,0-5 0 16,-7 0-1-16,-12-2 0 15,-13 3 0-15,-15-1 0 16,-10 3 0-16,-10 1 1 16,-3-1-1-16,0 1 0 0,0 2-3 15,0 0-9-15,-10 0-18 16,-6 0-41-16,-4 0-543 16</inkml:trace>
  <inkml:trace contextRef="#ctx0" brushRef="#br0" timeOffset="38281.1556">18704 11483 1824 0,'0'0'55'16,"0"0"-38"-16,0 0 4 15,0 0-6-15,0 0-10 16,0 0-4-16,-4 63 0 15,4-20 3-15,0 1-3 0,0 2-1 16,0 0 1-16,0-7 0 16,0-3-1-16,0-10-3 15,0-6-3-15,0-6-8 16,4-8-34-16,5-6-66 16</inkml:trace>
  <inkml:trace contextRef="#ctx0" brushRef="#br0" timeOffset="39308.4033">19395 11860 1667 0,'0'0'48'0,"0"0"-16"0,0 0-6 16,0 0 6-16,0 0-14 16,0 0-3-16,-5 56-3 15,4-53 0-15,1-3 3 16,0 0 1-16,0 0 6 16,-2 0-6-16,-1-10-4 15,-3-13-9-15,3-8-1 16,2-12-2-16,1-6 0 15,0-4 0-15,6-2 0 16,10 5 1-16,-1 7-1 16,1 11 1-16,1 5 1 15,-5 9 1-15,0 5 2 0,-1 6 0 16,0 5-2 0,4 2-3-16,3 0 0 0,4 9 0 15,3 12-1-15,2 9 1 16,-4 4 0-16,-1 2 0 15,-3 3 0-15,-3 0 0 16,-2 4 0-16,-3-3-1 16,-5 0 0-16,-1-4 0 15,-5-5-4-15,0-5 0 16,0-7-6-16,0-4 3 16,0-6-14-16,0-6-24 15,-4-3-20-15,0 0-845 16</inkml:trace>
  <inkml:trace contextRef="#ctx0" brushRef="#br0" timeOffset="39502.9433">19469 11800 1798 0,'0'0'65'15,"0"0"-53"-15,0 0-6 16,0 0 8-16,0 0-13 16,112-20-1-16,-58 17-14 0,2-3-111 15</inkml:trace>
  <inkml:trace contextRef="#ctx0" brushRef="#br0" timeOffset="40413.73">20152 11908 1825 0,'0'0'37'16,"0"0"-23"-16,0 0 15 0,0 0-11 16,-97-14-11-1,66 14-4-15,0 10-1 16,1 5-2-16,4 5 0 0,6 1 1 16,8 3-1-16,6 2-1 15,6-2 1-15,0 0 0 16,6-2 1-16,13-2-1 15,10-3 0-15,8-4-4 16,3-5-8-16,2-5-8 16,-1-3-6-16,-8 0-1 15,-6 0 14-15,-6 0 12 16,-6 0 1-16,-6 0 0 16,-3 0 0-16,-1 0 3 0,0-1 5 15,0-2-4 1,-1-3 10-16,1-2-1 0,-4-3 0 15,1-3-1 1,-2-5-3-16,0-2-3 0,0-3-4 16,1 1 2-16,2 3 0 15,2 5 3-15,1 5-3 16,-2 3 2-16,-2 4 0 16,-1 3-4-16,5 0-1 15,3 0-1-15,7 10 0 16,0 4-1-16,0 4 1 15,-3-1-3-15,-1-3-3 16,0-1 0-16,1-4-4 16,1-2 4-16,4-6 1 0,-3-1-5 15,3-3 4-15,-2-14 4 16,2-5 2-16,-3-2 1 16,0 3 1-16,-5 2 17 15,-4 5 1-15,1 5-8 16,-5 5-1-16,-1 3-1 15,-1 1-7-15,4 0-3 16,2 8-2-16,4 12 0 16,2 3 2-16,-2 4 0 15,-3-4-6-15,-3-1-1 16,2-2-6-16,1-5-16 16,4-8-67-16</inkml:trace>
  <inkml:trace contextRef="#ctx0" brushRef="#br0" timeOffset="41135.8098">20733 11376 1845 0,'0'0'37'0,"0"0"-6"16,0 0-11-16,0 0-1 16,0 0-11-16,0 0-8 15,-2 4-2-15,11 27 1 16,9 8 1-16,2 4 0 15,3 3 0-15,4-3 0 16,1 3 0-16,1-7-1 16,-1-5-2-16,-4-10-2 0,-6-10 0 15,-3-10 4-15,-5-4 0 16,2-6 1-16,-2-19 2 16,1-11-2-16,-2-7 2 15,-3-6-1-15,0-2 1 16,-2 3 1-16,1 7-1 15,-4 12 3-15,1 12-3 16,-2 12-2-16,1 5 0 16,3 0-6-16,3 15-31 15,3 10-47-15,5 5-59 16</inkml:trace>
  <inkml:trace contextRef="#ctx0" brushRef="#br0" timeOffset="41880.564">21352 11699 1846 0,'0'0'31'15,"0"0"-7"-15,0 0 1 16,0 0-10-16,0 0-6 15,-80-34-7-15,61 34-1 16,-2 8-1-16,3 12 0 0,1 1 0 16,1 7 0-16,3 1 0 15,4 1 0-15,5-1 0 16,4 1 0-16,0-4 0 16,7-3 0-16,15-2-1 15,7-4-3-15,2-7-3 16,7-3 1-16,3-2-6 15,5-4-7-15,2 2-2 16,-5-1-5-16,-1-1 6 16,-6-1 9-16,-9 4 6 15,-6-3 4-15,-8 1 1 16,-7-1 0-16,-4-1 5 16,-2 0 17-16,0 0 11 15,0-1 2-15,0-12-20 16,0-4-13-16,0-3 1 0,0-7 2 15,0 2 1-15,0-1 0 16,0 2-2-16,4 7-2 16,1 8 3-16,-4 5-2 15,1 3 0-15,-1 1-3 16,2 0-1-16,7 0-1 16,2 14-2-16,6 3 2 15,-3 3-3-15,1-2-4 16,0 0 0-16,0-7-3 15,-1-5 8-15,3-6-2 16,-3 0-1-16,1-10 7 16,-1-15 0-16,3-5 0 0,-1-2 0 15,-1 2 6-15,-4 4 8 16,-1 10 1-16,-4 6-3 16,-4 6-1-1,-2 2-4-15,-1 2-6 0,5 4-1 16,3 19-3-16,1 8 3 15,2 4 0-15,-3-3-1 16,-1-1-1-16,3-6 0 16,5-4-6-16,2-7-12 15,5-12-81-15</inkml:trace>
  <inkml:trace contextRef="#ctx0" brushRef="#br0" timeOffset="43003.2722">14695 13241 1811 0,'0'0'41'0,"0"0"-17"16,0 0 10-16,0 0-11 15,0 0-12-15,0 0-7 16,0 0-3-16,19 0-1 15,11 0 1-15,4 0-1 16,0 0 0-16,1 0-8 16,-4 0-12-16,-3 0-41 15,-4 0-87-15</inkml:trace>
  <inkml:trace contextRef="#ctx0" brushRef="#br0" timeOffset="43197.9023">14756 13384 1712 0,'0'0'120'0,"0"0"-110"16,0 0 5-16,0 0 6 15,86 0-19-15,-23-7-2 16,12-4-48-16,8-3-1340 15</inkml:trace>
  <inkml:trace contextRef="#ctx0" brushRef="#br0" timeOffset="50650.6429">16141 13093 1803 0,'0'0'39'16,"0"0"-14"-16,0 0 10 15,0 0-8-15,0 0-10 0,0 0-9 16,0 0-2-16,0 0-2 15,0-21-2-15,0 21-2 16,0 0 0-16,0 12-3 16,0 8 3-16,0 10 0 15,0 4 0-15,2-1 0 16,-1 0 0-16,1-1 0 16,-1-3 1-16,-1-3-1 15,3-4 0-15,-1-3 0 16,-1-6 0-16,1-5 1 15,0-4-1-15,-1-2 0 16,-1-2 0-16,0 0 0 16,0 0 0-16,2 0-1 15,1 0-5-15,4 0-11 16,3 0-20-16,4-8-224 0</inkml:trace>
  <inkml:trace contextRef="#ctx0" brushRef="#br0" timeOffset="50891.8889">16455 13326 1933 0,'0'0'18'0,"0"0"-12"0,0 0 6 16,0 0-9-16,0 0-3 16,0 0 0-16,-3-19-18 15,3 20-52-15,0 7-203 16</inkml:trace>
  <inkml:trace contextRef="#ctx0" brushRef="#br0" timeOffset="51383.9249">16817 13234 1878 0,'0'0'27'15,"0"0"-13"-15,0 0 5 16,0 0-9-16,0 0-7 16,0 0-2-16,-70 20 0 15,60-3 0-15,2 5-1 16,4-3 0-16,4 2 0 15,0-1 0-15,0-1 0 0,10-2 1 16,11-4-1-16,3-6 1 16,6-7-1-16,2 0 0 15,0-1-1-15,-2-15 1 16,-5-1 1-16,-8-6-1 16,-7-3 0-16,-9 0 1 15,-1-3 1-15,-14 1 0 16,-15 2-2-16,-4 2 1 15,-1 7-1-15,3 8 0 16,5 6-1-16,7 3-2 16,7 0-7-16,4 10-15 0,7 5-54 15,1 0-191 1</inkml:trace>
  <inkml:trace contextRef="#ctx0" brushRef="#br0" timeOffset="52944.5839">17316 13070 985 0,'0'0'884'0,"0"0"-859"15,0 0-1-15,0 0-4 16,0 0-7-16,0 0-9 16,0 0-3-16,0 0-1 15,0 12-2-15,0 10 2 16,0 3 0-16,-3 3 1 16,1 2-1-16,0 1 0 15,-1-3 0-15,2 0 1 16,-1-5-1-16,1-3 0 15,1-3 0-15,0-5 0 16,0-3 0-16,0-6 0 16,-2-3 0-16,2 0 0 0,0 0 1 15,0 0-1 1,0 2 0-16,0-2 1 0,0 0-1 16,0 0-4-16,0 0-8 15,0 2-12-15,0-2-31 16,2 0-45-16</inkml:trace>
  <inkml:trace contextRef="#ctx0" brushRef="#br0" timeOffset="53634.6743">17703 13112 608 0,'0'0'1246'0,"0"0"-1219"16,0 0-10-16,0 0 10 16,0 0-11-16,0 0-10 15,-3-2-4-15,3 2-2 16,-3 6-1-16,-1 11 1 16,-5 7 1-16,-2 1 0 15,-1 5-1-15,-2-1 2 16,0 1-2-16,2-4 0 15,5-6 0-15,1-3 1 16,4-4-1-16,2-5 0 0,0-3 0 16,0-2 0-16,0 0 0 15,19 0 1-15,10-2 2 16,7-1-1-16,4 0-1 16,0 0-1-16,3 0 0 15,-1 0 1-15,-3 0-1 16,-2 0 0-16,-8 0-1 15,-5 0 0-15,-3-4-3 16,-7 1-3-16,-3-2-5 16,-7 0-8-16,-2 1-17 0,-2-1-14 15,0 2-41 1</inkml:trace>
  <inkml:trace contextRef="#ctx0" brushRef="#br0" timeOffset="53913.1155">17861 13222 1844 0,'0'0'33'16,"0"0"-13"-16,0 0 3 15,0 0-2-15,0 0-13 16,0 0-8-16,-1 8-2 0,1 16 2 15,0 5 0-15,1 4 0 16,4-2 0-16,-1 1 0 16,1-6 0-16,-1-1-7 15,1-8-6-15,-1-5-8 16,2-1-19-16,1-8-14 16,1-3-235-16</inkml:trace>
  <inkml:trace contextRef="#ctx0" brushRef="#br0" timeOffset="54309.6706">18300 13167 1910 0,'0'0'22'0,"0"0"-15"16,0 0 5-16,0 0-6 16,0 0-6-16,0 0-1 15,25 48 1-15,-7-19 0 16,0 5 1-16,-1 2-1 16,-1-4-1-16,-4 1 1 15,3-6-1-15,-5-5 0 0,-2-10 0 16,-3-5 0-1,-2-7 1-15,2 0 0 16,1-17 3-16,3-9-1 0,3-12-2 16,-2-6 2-16,1-4 0 15,2 0 0-15,-4 7 1 16,-1 10 1-16,-1 11-1 16,-6 11-3-16,-1 7 0 15,0 2-13-15,0 3-81 16</inkml:trace>
  <inkml:trace contextRef="#ctx0" brushRef="#br0" timeOffset="55024.175">16312 13878 1799 0,'0'0'21'15,"0"0"-15"-15,0 0 0 16,0 0 23-16,0 0-9 16,0 0-8-16,147 0 1 15,-40 0-2-15,14 0-6 16,6-6-3-16,-5 0-1 16,-7 3 0-16,-7-2-1 15,-13-1-1-15,-10 3 1 0,-9 0 0 16,-18-2 0-1,-20 3 0-15,-18 2 0 0,-12-2 0 16,-8 1 1 0,0 1-1-16,0 0-1 0,-18 0-15 15,-5 11-2-15,-9 3-30 16,-4-1-127-16</inkml:trace>
  <inkml:trace contextRef="#ctx0" brushRef="#br0" timeOffset="55300.438">16376 14165 1772 0,'0'0'72'16,"0"0"-72"-16,104 5 0 16,-18-5 7-1,21-2 3-15,18-6 2 0,10-2-8 16,4-1-3-16,0-3-1 15,-15-1 0-15,-21 1 0 16,-26 2 0-16,-33 4 1 16,-24 5 9-16,-17 0 25 15,-3 3-12-15,0 0-14 16,0 0-6-16,-7 0-3 16,-5 0-1-16,-6 4-10 15,2-4-53-15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4:59:1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16249 5053 1629 0,'0'0'40'0,"0"0"-19"15,0 0 36-15,0 0-11 16,0 0-24-16,0 0-5 0,0 0-1 15,0 10 0 1,0-10-1-16,0 0 1 0,0 0-1 16,0 0-1-16,0 0-1 15,0-2 0-15,0-13-2 16,-5-11-11-16,5-8 2 16,0-7-2-16,0-12 1 15,18-8-1-15,7-1 0 16,8 0 0-16,6 1-1 15,5 4 1-15,3-3 1 16,5-1-1-16,1 1 1 16,0 1-1-16,-1-1 0 15,-2 6 0-15,-2 7 0 16,-8 8 0-16,-5 8 1 0,-10 6-1 16,-8 7 0-16,-5 2 1 15,-3 5-1-15,-1 2 2 16,-5 4 2-1,-2 2 0-15,-1 2-1 0,0 1-3 16,2-2 0-16,-2 2 1 16,0 0-1-16,0-3-1 15,0 3-2-15,0 0-9 16,0 0-13-16,-2 0-35 16,-10 0-287-16</inkml:trace>
  <inkml:trace contextRef="#ctx0" brushRef="#br0" timeOffset="617.5318">16654 4042 1414 0,'0'0'359'15,"0"0"-330"-15,0 0-11 16,0 0 6-16,0 0-7 15,0 0-10-15,11 3-4 16,11-3 0-16,8 0 2 0,3-7 0 16,1 3-3-16,2 1 1 15,-3 0-1-15,-3 3-1 16,-3-3 2-16,-5 3 3 16,-5 0 0-16,-6-2 2 15,-5 2 0-15,-3 0-1 16,-3 0-3-16,0 0 1 15,2 2-3-15,1 10 2 16,-3 8-1-16,0 11 1 16,-2 10-2-16,-13 5 1 15,-4 5-3-15,1-2 0 16,11-6-20-16,7-15-113 0</inkml:trace>
  <inkml:trace contextRef="#ctx0" brushRef="#br0" timeOffset="4533.5992">17824 3495 1752 0,'0'0'68'0,"0"0"-33"15,0 0-3 1,0 0-7-16,0 0-12 0,0 0-4 16,-92-11-2-16,68 25-2 15,0 8 1-15,-3 4-3 16,0 12 2-16,2 2-2 15,4 0-1-15,4 1 0 16,6-3-2-16,8-4 0 16,3-4 0-16,0-6 0 15,11-6-2-15,10-4-2 16,8-10 0-16,4-4-3 16,4 0 3-16,-2-8-3 15,-2-9-2-15,-4-3 4 16,-11 0 2-16,-2 3 3 0,-5 6 0 15,-7 4 1 1,-2 3 1-16,-2 3 5 16,0 1 0-16,0 0-3 0,0 0-2 15,7 0-2-15,2 0-2 16,6 9 2-16,4 1 0 16,5 0 0-16,1-1 0 15,4-4 2-15,2-3-2 16,2-2 0-16,0-2 0 15,-4-10 1-15,-6-7-1 16,-11-3 0-16,-6-3 0 16,-6-2 0-16,-3-1 0 15,-16 1 0-15,-10 3 0 0,2 4 0 16,2 11 1 0,4 9-2-16,6 0-1 0,3 13-6 15,2 14-9-15,0 3-26 16,2-2-60-16</inkml:trace>
  <inkml:trace contextRef="#ctx0" brushRef="#br0" timeOffset="5261.4362">18375 3543 1890 0,'0'0'25'0,"0"0"-20"15,0 0 5-15,0 0-3 16,0 0-7-16,0 0 0 15,-2 75 1-15,5-45-1 16,4-4 0-16,-2-4-1 16,-1-2-6-16,-1-6-10 15,0-6-14-15,-1-5-14 16,-1-3 11-16,4-3 23 0,2-15 11 16,1-9 5-1,1-2 12-15,-2 3 10 0,0 3-1 16,1 4-3-16,-4 5 0 15,2 5-8-15,1 0-7 16,0 5-1-16,2 4-5 16,3 0-2-16,4 2 0 15,2 13 0-15,0 3 0 16,1 1-2-16,-1-1-1 16,2-4-1-16,0-1 3 0,3-5-4 15,-1-5-2 1,-3-3 6-16,0-7-1 0,-5-18-2 15,-2-8 4 1,3-4 0-16,-1-2 0 0,0 2 0 16,0 4 1-16,-3 8 0 15,-1 10 4-15,-4 5 2 16,-3 6-1-16,0 4-3 16,0 0-1-16,3 0-2 15,6 1-1-15,1 12 1 16,5 4-1-16,-1 3 1 15,0 4 0-15,-3 1 0 16,-2-1-1-16,-3-3 0 16,-5-1 1-16,-1-5 0 15,-1-4 0-15,-2-5-1 16,0-2 0-16,0-4-8 16,0 0-19-16,0 0-50 0,-6-2-516 15</inkml:trace>
  <inkml:trace contextRef="#ctx0" brushRef="#br0" timeOffset="5895.6082">19202 3370 1895 0,'0'0'22'16,"0"0"-22"-16,0 0 0 15,0 0 1-15,0 0-1 16,-3 83 1-16,12-60 0 16,0-1-1-16,-1-3 0 15,0-7-1-15,-3-4-14 16,-1-2-16-16,-1-6 0 15,0-1 6-15,2-18 19 16,-2-4 3-16,0-2 3 16,4 3 4-16,-2 0 11 15,-1 4 14-15,1 1-3 16,-1 5-2-16,1 0-9 0,2 4-6 16,1 6-5-16,1 2-1 15,2 0-3-15,6 0 0 16,2 9 0-16,2 4 0 15,3 2-3-15,0-1-3 16,0 0 3-16,-2-4-2 16,-5-2-8-16,-1-6-5 15,-4-2 1-15,-3 0 7 16,3-14 7-16,-6-5 3 16,0-1 2-16,1 0 9 15,-1 1 8-15,0 5-2 16,0 3 1-16,-1 5-8 15,-1 3-4-15,2-1-4 16,3 4 1-16,1 0-3 0,5 0-1 16,0 0 1-16,0 6 0 15,-1 5-1-15,-5 5 1 16,1 1-6-16,-4 0-3 16,-2 0-13-16,1-4-35 15,1-7-108-15</inkml:trace>
  <inkml:trace contextRef="#ctx0" brushRef="#br0" timeOffset="6229.5491">19915 3246 1735 0,'0'0'123'16,"0"0"-110"-1,0 0-9-15,0 0 6 0,0 0 1 16,0 0-7-16,-13 66-3 16,25-48 0-16,7-5-1 15,2-6-2-15,4-2-9 16,2-5-13-16,2 0 4 16,-7-5 1-16,-4-12 17 15,-5-3 2-15,-8-1 11 0,-5 0 18 16,0-2-2-1,-3 2-7-15,-18 3-6 0,-4 2-6 16,-2 6-7-16,4 9-1 16,1 1-1-16,3 6-11 15,5 11-34-15,5-3-86 16</inkml:trace>
  <inkml:trace contextRef="#ctx0" brushRef="#br0" timeOffset="6627.3593">20345 3192 1909 0,'0'0'16'0,"0"0"-11"16,0 0-3-16,0 0-1 15,0 0 2-15,0 0 0 16,13 66-3-16,2-53 1 16,4-4-1-16,-3-7-6 15,1-2-5-15,-2 0-1 16,2-14 4-16,-2-10-1 16,-2-3 6-16,1-2 3 15,-3 0 5-15,0 2 12 16,-2 8-1-16,-5 6-4 15,3 6-1-15,-3 4-3 16,2 3-3-16,4 0-5 0,5 10-1 16,2 13 0-16,0 0 0 15,-3 2 1-15,-1-4-1 16,-2-4-6-16,5-7-16 16,2-10-90-16</inkml:trace>
  <inkml:trace contextRef="#ctx0" brushRef="#br0" timeOffset="7465.7984">21522 2989 1795 0,'0'0'124'0,"0"0"-110"15,0 0-5-15,0 0 2 16,0 0-7-16,0 0-4 16,0 20-1-16,1 4 1 15,8-2 1-15,1 2 0 16,-1-5-2-16,1-4 0 0,-4-3-8 16,1-7-6-16,-1-5-10 15,3 0-2-15,1-12 20 16,2-12 5-16,-1-1 2 15,2-1 3-15,-4 4 14 16,-3 5 3-16,0 2-1 16,-2 7-6-16,-1 4-4 15,0 2-7-15,2 2 0 16,5 0-2-16,7 0-1 16,-1 12 1-16,2 2-1 15,3-1-1-15,-2-1-4 16,5 0-3-16,1-5 5 0,-1-4-5 15,-3-3-9 1,3 0-2-16,-5-11 4 0,-4-9 11 16,2 1 5-16,-8-1 4 15,0 5 19-15,1 0 0 16,-4 4-2-16,-1 2-7 16,-2 5-6-16,-2 2 1 15,-1 2-4-15,3 0-4 16,4 0-1-16,4 7-1 15,2 6 1-15,4 3 0 16,-2-4-2-16,-1 2-9 16,0 0-10-16,5-3-35 15,8-7-145-15</inkml:trace>
  <inkml:trace contextRef="#ctx0" brushRef="#br0" timeOffset="7783.0122">22415 2839 1304 0,'0'0'558'0,"0"0"-526"16,0 0-7-16,0 0-7 15,0 0-10-15,0 0-6 16,-15-19-2-16,15 24-2 16,5 9 2-16,7 2 0 15,2-1-3-15,6-2-6 0,-2-4-10 16,1-6-19-16,-1-1-4 15,-2-2 23-15,-3 0 14 16,-5-12 5-16,-8-2 4 16,0-2 22-16,-1-4 6 15,-19 0-12-15,-2 1-2 16,2 4-11-16,3 3-2 16,8 6-5-16,4 2-1 15,1 4-20-15,4 0-52 16,0 8-484-16</inkml:trace>
  <inkml:trace contextRef="#ctx0" brushRef="#br0" timeOffset="8404.262">22861 2677 1840 0,'0'0'42'16,"0"0"-27"-16,0 0 10 16,-86-10-12-16,72 20-9 15,4 7-3-15,4 1 0 16,3 3-1-16,3-2 0 16,0 0 0-16,3-5 0 15,19-5-4-15,8-5-3 16,7-4-12-16,5-5-6 15,-2-19-3-15,-7-7 13 16,-8-8 13-16,-8-3 2 0,-5-8 1 16,-9-6 12-16,-3-3 8 15,0 1 1-15,-9 10-8 16,-6 14-6-16,4 16 3 16,3 14 0-16,3 4-8 15,-1 9-3-15,0 22-2 16,-2 12 2-16,8 8 0 15,0 0 0-15,2-2 0 16,16-7 0-16,7-5 0 16,10-7-2-16,11-9-3 15,7-8-1-15,5-10-2 0,1-3-14 16,-4-1-1-16,-10-16 9 16,-8-4 10-16,-10-4 4 15,-7-4 0-15,-9 0 3 16,-8-3 11-16,-3 4 1 15,-4 5-1-15,-17 6-8 16,-4 10-2-16,-1 7-3 16,5 9-1-16,4 21-3 15,9 5 2-15,8 5 1 16,0-1 0-16,9-6-1 16,12-4 1-16,7-6 0 15,3-7 0-15,10-7-25 16,5-7-193-16</inkml:trace>
  <inkml:trace contextRef="#ctx0" brushRef="#br0" timeOffset="9096.5494">22678 3227 1720 0,'0'0'144'16,"0"0"-129"-16,-85-8 1 15,55 8 9-15,3 10-16 16,9 7-2-16,3 5-7 16,9 2 2-16,6 1-2 15,0 1 0-15,6-2 0 16,15-4-2-16,6-6-5 0,4-6-7 15,0-7-5 1,-1-1 3-16,-8 0 9 0,-6-10 7 16,-7-2 2-16,-4 2 23 15,-3 3 1-15,-2 3-5 16,0 1-2-16,0 3-4 16,0 0-8-16,0 8-7 15,0 20-1-15,0 17 1 16,0 10 1-16,0 7 0 15,0 5-1-15,4 3 0 16,9-6 0-16,1-2-1 16,-2-2-3-16,-4-8 2 15,-8-8-3-15,0-13 0 0,-14-15 1 16,-11-12 3-16,-3-4 1 16,-7-18 0-16,-7-15 0 15,-4-11 0-15,6-6 0 16,7-3 0-16,14-2 1 15,13 1 0-15,6 0-1 16,13 4-1-16,22 6-6 16,12 7-4-16,10 6-18 15,6 6-95-15</inkml:trace>
  <inkml:trace contextRef="#ctx0" brushRef="#br0" timeOffset="9685.7173">23109 3195 1877 0,'0'0'21'16,"0"0"-3"-16,0 0 6 16,0 0-10-16,-94-19-2 15,79 25-9-15,-2 12-2 16,2 6 0-16,2 6-1 15,6 1 1-15,2 0-2 16,5-2 1-16,0-3-2 16,8-6-7-16,9-5-4 15,8-8-3-15,3-6-2 16,2-1-11-16,-2 0-20 0,-7-13 24 16,-4-4 18-16,-8-5 7 15,-4-2 16-15,-2-4 15 16,-1 0 6-16,-1 1-8 15,-1 7-14-15,0 7-2 16,0 7-3-16,0 4 1 16,0 2-6-16,0 0-5 15,0 13-3-15,3 9 2 16,6 4 1-16,0 4 0 16,4-5 0-16,5-3-1 15,6-3-8-15,3-9-2 16,3-4-4-16,2-6-17 15,0-3-17-15,-5-17-11 0,-6-1-180 16,-7-5-196-16,-6 1 436 16,-2-1 479-16,-3 4-324 15,-3 4-87-15,0 5-16 16,0 5-11-16,0 3-17 16,0 5-10-16,0 0-10 15,2 0-4-15,-1 16-2 16,5 5 2-16,-2 5-1 15,1-3-7-15,-1-3-22 16,1-7-66-16</inkml:trace>
  <inkml:trace contextRef="#ctx0" brushRef="#br0" timeOffset="9846.192">23528 3039 717 0,'0'0'1190'16,"0"0"-1184"-16,0 0-6 16,0 0-4-16,0 0-40 15,0 0-168-15</inkml:trace>
  <inkml:trace contextRef="#ctx0" brushRef="#br0" timeOffset="10225.9559">23729 3107 1921 0,'0'0'14'16,"0"0"-14"-16,0 0 3 15,0 0 2-15,0 0-1 16,0 0-3-16,-1 85 0 15,8-68-1-15,4-4 0 16,3-5-6-16,3-6-6 16,5-2-13-16,2 0-8 15,1-18 0-15,-2-4 19 16,-1-2 14-16,-4-2 11 0,-3 7 21 16,-3 3 9-16,-6 5-12 15,-3 8-10-15,0 1-5 16,-2 2-5-16,4 0-9 15,4 15 1-15,1 7-1 16,2 5 0-16,0 0 0 16,-3-4-2-16,5-2-6 15,3-10-12-15,4-11-47 16</inkml:trace>
  <inkml:trace contextRef="#ctx0" brushRef="#br0" timeOffset="139303.3779">18239 12005 1658 0,'0'0'73'0,"0"0"-51"0,0 0 3 15,0 0 8 1,0 0-3-16,0 0-16 0,0 0-4 15,-27-53 1-15,27 37-2 16,0-1 4-16,0-1 0 16,9 0-4-16,4-4-3 15,2 1-2-15,1-1 2 16,3 1-3-16,3 1-1 16,2 1 1-16,2 1-1 15,3 1-2-15,2-1 3 16,5 1-3-16,1 0 2 15,4 3-1-15,-1 1-1 16,0 4 1-16,5 4-1 0,-2 3 0 16,2 2 0-1,4 0 0-15,3 1 1 0,6 9-1 16,3 1 0-16,2 0 0 16,-2 1 1-16,-1-3-1 15,0-5 0-15,-5-4 0 16,-1 0 0-16,-1 0 0 15,-1-10 0-15,-2-5-1 16,-3-3-1-16,-5-3 0 16,-3-3 1-16,-6 5 0 15,-5 0 0-15,-5 6 1 16,-4 2 0-16,-3 1-1 0,-5 3 1 16,-5 2 0-1,-5 1 1-15,-1 3-2 0,0-1 2 16,0 1-1-16,0-1 1 15,0 2-1-15,0 0 0 16,2 0 0-16,-1 0 0 16,-1 0-1-16,0 0 0 15,2 0 0-15,1 0 1 16,1 0-1-16,-1 0 1 16,1 0 0-16,3 2 0 15,-1 1 0-15,4 2 0 16,-1-2 1-16,1 3-1 15,4 0 0-15,1 1 0 16,2 0 0-16,2 1 0 16,1-2 1-16,3-3-1 0,3 2 1 15,3-2-1 1,2-2 1-16,3-1-1 0,5 0 2 16,9 0 0-16,4 0 0 15,8-9-1-15,3-3 0 16,1 1-1-16,-4 0 0 15,-4-1 1-15,-4 7-1 16,-1 0 2-16,-2 2-1 16,3 3 1-16,-1 0-1 15,-2 0 0-15,-3 0 2 16,-5 0-1-16,-7 0 0 16,1 6-1-16,-4 6 1 0,3-1 1 15,-1 2-1 1,-2 4-2-16,0 1 1 15,-2-1 0-15,-5 0 0 16,-2-1-1-16,-1-2 1 0,-6-4 1 16,0 2-2-16,-3 0 2 15,-5-3-2-15,2-1 2 16,-4 0-1-16,-2-4-1 16,0-1-1-16,-2 1 1 15,1 0 0-15,-2 2 0 16,0 1-6-16,0-2-16 15,-15-4-21-15,-6-1-805 16</inkml:trace>
  <inkml:trace contextRef="#ctx0" brushRef="#br0" timeOffset="152843.3039">13636 12122 1721 0,'0'0'45'0,"0"0"-39"0,0 0 26 15,0 0 9-15,0 0-22 16,0 0-7-16,0 0-2 15,-39-17 1-15,33 9-1 16,0-1 2-16,0-1-4 16,5-3 1-16,-1-1-4 15,2-5-2-15,0-2-1 16,2-1-2-16,12-3 0 16,0-2 1-16,2 6-1 15,1-1 0-15,0 3 0 16,0 2 1-16,4 0-1 15,0 2 1-15,2 3 0 0,0 0-1 16,2 4 0 0,1 4 0-16,2 4 0 0,2 0 0 15,3 1 0-15,1 13 0 16,9 3 0-16,2 1 0 16,2-3 0-16,3-3 0 15,1-4 0-15,2-7 0 16,4-1 1-16,0 0 0 15,1-10-1-15,-1-3 0 16,-2-1 0-16,-6-2-1 16,-9 3 0-16,-5-3 1 15,-9 2 0-15,-3 2 0 16,-10-2 1-16,-4-4-1 0,-2 1 0 16,-7-3 0-16,0 2 0 15,0 2 0-15,0 5 0 16,0 4 0-16,0 4 0 15,0 3 1-15,0 0-1 16,0 0 0-16,0 0 0 16,0 0 0-16,0 0-2 15,0 2 1-15,0 9-1 16,3 8 1-16,8-2 1 16,2 2 1-16,4-4-1 15,4 0 0-15,4-6 1 16,6-3 1-16,8-3 1 0,5-3 2 15,8 0 0-15,3 0 1 16,6-6 0-16,-1-2-1 16,-1 1-3-16,1 2 2 15,-5-2 0-15,-4 5 0 16,-4-1-2-16,-6 3-1 16,0 0 2-16,0 0-2 15,-1 7 0-15,3 3-1 16,-1 5 0-16,0-1 2 15,0 3-2-15,-4-1 0 16,1 2 0-16,-4-1 0 16,-1 0 0-16,-5-1 0 15,-1-2 1-15,-1 0-1 16,1 0 0-16,-1 3 1 16,-1-1-1-16,-2 2 1 0,-4-4 0 15,-2 1 0-15,-8-1 0 16,0-7-1-16,-4 3 0 15,-3-7-1-15,-1-2 1 16,-2 1-4-16,0 1-7 16,0 1-8-16,-8-2-7 15,-9-2-79-15</inkml:trace>
  <inkml:trace contextRef="#ctx0" brushRef="#br0" timeOffset="178505.7206">25101 11076 1802 0,'0'0'23'0,"0"0"-21"16,0 0-1-16,0 0 15 16,0 0 13-16,0 0-12 0,0 0-2 15,0 46-5-15,0-41 0 16,-1 0 0-16,-1-2-6 15,2-2 1-15,0-1-1 16,-1 0-1-16,1 0 2 16,0 0-1-16,-3-7 3 15,-4-15 0-15,4-7-6 16,1-6-1-16,2-3 0 16,3-2-1-16,16-3-2 15,5-1 0-15,0 0 1 16,2 3 2-16,-3 4 1 15,-2 2-1-15,0 6 1 16,-6 5 1-16,0 5 0 16,-3 5 1-16,-2 5 1 15,-1 1-1-15,-1 7-2 0,-2 1-1 16,1 0 0-16,6 15 0 16,3 13 0-16,1 6 0 15,2 7 1-15,-3 6-1 16,0 1 0-16,1 2 1 15,-5-2-1-15,-1-1 0 16,-2-5 0-16,-4-3-1 16,-2-5 1-16,-3-2-4 15,0-7-2-15,0-4-4 16,-5-9-6-16,-8-7-7 0,-6-5-26 16,-7 0-91-1</inkml:trace>
  <inkml:trace contextRef="#ctx0" brushRef="#br0" timeOffset="178680.598">25061 10972 1845 0,'0'0'37'0,"0"0"-21"16,0 0-6-16,0 0-1 15,106-66-6-15,-45 59-3 16,6 5 0-16,2 2-18 15,-8 0-52-15,-9 2-966 16</inkml:trace>
  <inkml:trace contextRef="#ctx0" brushRef="#br0" timeOffset="179178.9609">25756 10992 1852 0,'0'0'29'16,"0"0"-4"-16,0 0-1 15,0 0-9-15,-94-13-6 16,72 20-5-16,-4 13-1 16,6 2-1-16,6 0 0 0,7 1-2 15,7-3 0-15,0 1 0 16,13-4 1-16,9-5-1 15,8-4-2-15,2-8-8 16,5 0-1-16,-1-16-6 16,-6-14-11-16,-4-10-13 15,-5-7-1-15,-9-3-22 16,-6 2 23-16,-6 8 41 16,0 7 25-16,-1 8 35 15,-10 8-16-15,1 9-7 16,6 4-5-16,1 1-16 15,3 3-5-15,0 0-9 16,0 4-2-16,0 18 1 0,0 9 0 16,4 7-1-1,9 3 2-15,1 1-2 0,2 1 0 16,-1-5 2-16,3-4-2 16,0-5 0-16,-2-7 0 15,-2-9 0-15,-1-4-2 16,-2-8-3-16,2-1-17 15,2 0-29-15,6-14-93 16</inkml:trace>
  <inkml:trace contextRef="#ctx0" brushRef="#br0" timeOffset="179547.9812">26377 10864 1731 0,'0'0'191'0,"0"0"-180"16,0 0-3-16,0 0 6 16,0 0 1-16,0 0-10 0,95 0-4 15,-28-1 0 1,3-1-1-16,-3 1 0 0,-5-1 0 16,-7 0-4-16,-13 1-6 15,-14-1-3-15,-10 0-7 16,-15-2-2-16,-3-4-9 15,-6-4-54-15</inkml:trace>
  <inkml:trace contextRef="#ctx0" brushRef="#br0" timeOffset="179828.4788">26702 10671 1809 0,'0'0'101'0,"0"0"-92"15,0 0 7-15,0 0 9 16,0 0-13-16,0 0-9 16,84 37 2-16,-44-19 1 15,-3 3-4-15,-1 1 0 16,-6 3-1-16,-8 3-1 16,-10 3-2-16,-12-1-3 15,-6 1-1-15,-25 1-1 16,-11-3 1-16,-7-3-1 15,4-2-1-15,8-5-6 16,16-2 1-16,19-5-4 16,2-7-69-16</inkml:trace>
  <inkml:trace contextRef="#ctx0" brushRef="#br0" timeOffset="180439.1661">27858 10694 450 0,'0'0'1399'16,"0"0"-1376"-16,0 0-12 15,0 0 10-15,0 0-7 16,-100-4-8-16,79 4 0 15,2 0-5-15,5 0 2 16,4 0-3-16,1 4 1 16,3 8-1-16,1 0 0 15,1 2 0-15,4 1 0 0,0 2 0 16,0-1 0-16,1 0 0 16,16 0 0-16,7-2 2 15,2-1-2-15,4 1 4 16,0-3-3-16,0 0 0 15,-6 0-1-15,-5 0 1 16,-4-2-2-16,-10-1 1 16,-5 4-1-16,0-2 0 15,-11 1-1-15,-13 0 0 16,-9-2 2-16,-5-1-1 16,-2-2 1-16,1-1 0 0,6-2 1 15,10 0-1-15,13-3 0 16,10 0-2-16,0 0-14 15,18 0-24 1,16-10-27-16,9-7-546 0</inkml:trace>
  <inkml:trace contextRef="#ctx0" brushRef="#br0" timeOffset="180896.8239">28259 10556 1906 0,'0'0'25'15,"0"0"-10"-15,0 0 8 0,0 0-8 16,0 0-14-16,0 0-1 16,-6 38 0-16,6 2 1 15,0 2-1-15,0 3 0 16,2 2 0-16,5-3-3 15,1-5-8-15,0-8-8 16,3-8-2-16,-4-11-7 16,1-11 17-16,2-1 11 15,-2-4 0-15,1-13 2 16,1-5 11-16,-2-2 0 16,2 0-4-16,0 0 0 0,-1 3-3 15,0 6 0-15,-1 4 1 16,1 2 1-1,-3 8-3-15,1 1-3 0,1 0-1 16,2 0 0-16,2 8-1 16,-3 9 0-16,1 5-1 15,-4-2 0-15,-3 3 2 16,-1-1-2-16,-2-2-1 16,0-4-11-16,3-4-15 15,9-4-36-15,6-3-188 16</inkml:trace>
  <inkml:trace contextRef="#ctx0" brushRef="#br0" timeOffset="181197.1859">28703 10853 1136 0,'0'0'708'16,"0"0"-659"-16,0 0-14 16,0 0-13-16,0 0-9 15,0 0-10-15,0 2-3 16,0 10-2-16,3 3 2 15,3 2 1-15,5-2-1 16,2-3 0-16,1-3-4 16,5-5-2-16,-1-4-3 15,3 0 2-15,-5-3 3 16,-5-11 4-16,-7-3 0 16,-4-3 0-16,-3-1 0 0,-19-1-1 15,-5-1 1-15,3 4-1 16,3 8 1-16,5 4 0 15,4 7-3-15,3 0-27 16,3 8-18-16,5 7-61 16</inkml:trace>
  <inkml:trace contextRef="#ctx0" brushRef="#br0" timeOffset="181558.6318">28979 10783 1805 0,'0'0'91'0,"0"0"-81"16,0 0-9-16,0 0 6 15,0 0 5-15,0 0-9 16,2 86-2-16,18-67 0 15,6-6 1-15,4-4-1 16,3-5-1-16,0-4-2 16,-3 0-3-16,-8-8-1 15,-4-7 3-15,-9-4 3 16,-9 0 0-16,0 0 3 0,-2-1 7 16,-10 3-4-1,-3 2-1-15,3 4-3 0,2 2-2 16,4 5 0-16,5 0-9 15,1-3-29 1,0 3-97-16</inkml:trace>
  <inkml:trace contextRef="#ctx0" brushRef="#br0" timeOffset="181836.6741">29478 10531 1857 0,'0'0'69'0,"0"0"-51"16,0 0-6-16,0 0 0 0,0 0-8 15,0 0 2-15,-8 81-1 16,8-39-3-16,5 0 0 16,2 2-1-16,3-4-1 15,-3-3 0-15,0-4-1 16,-2-8-2-16,-2-8-3 15,-2-7 0-15,1-4-3 16,-2-4-1-16,3-2-7 16,4 0-27-16,3-4-383 15</inkml:trace>
  <inkml:trace contextRef="#ctx0" brushRef="#br0" timeOffset="182293.5698">29828 10752 1868 0,'0'0'45'0,"0"0"-26"16,0 0-1-16,0 0 4 15,-86-24-13-15,63 24-6 16,3 13-2-16,1 7 0 15,2 1-2-15,6 2 1 16,7-1-1-16,4-2 0 16,0-2-2-16,15-5 0 15,10-6-2-15,9-7-2 0,7 0-5 16,2-7-7-16,-4-16 1 16,-5-6 1-16,-7-11 13 15,-9-6 4-15,-9-9 5 16,-6-4 2-16,-3-2 10 15,0 6-6-15,-2 11 0 16,-8 14 3-16,1 14-3 16,4 13-3-16,1 3-8 15,1 15 0-15,0 17-2 16,3 11 2-16,0 3 0 16,0 3 1-16,15 0-1 15,6-2 0-15,4-5-4 0,3-7-12 16,4-8-14-1,1-10-66-15</inkml:trace>
  <inkml:trace contextRef="#ctx0" brushRef="#br0" timeOffset="182779.7985">30647 10456 1838 0,'0'0'62'0,"0"0"-32"16,0 0-5-16,0 0-7 0,0 0-15 15,0 0-3 1,-13 33-1-16,13 6 1 0,0 5 0 16,3 2 0-16,1 0-1 15,2-4-5-15,0-7-9 16,2-9-3-16,-2-11-8 15,0-9-8-15,5-6 17 16,1-3 14-16,8-18 3 16,-2-3 0-16,1-2 14 15,-1 2 11-15,-3 2-8 16,0 5 0-16,-6 5-1 16,-2 7-5-16,-2 3 2 0,-2 2-6 15,4 0-6-15,2 5 0 16,5 12-1-16,2 6 0 15,-2 1 0-15,-3 2-1 16,-2-2 1-16,-3 0-1 16,-1-2-1-16,-5-2-4 15,0-1-2-15,-2-5-1 16,-22-6-3-16,-17-3 3 16,-13-5-26-16,-7 0-19 15,5-7-113-15,13-5-290 16,18-5 346-16</inkml:trace>
  <inkml:trace contextRef="#ctx0" brushRef="#br0" timeOffset="183245.4579">31089 10698 1878 0,'0'0'37'0,"0"0"-20"16,0 0 1-16,0 0-7 0,0 0-8 16,0 0-2-16,40 13-1 15,-15-6 0-15,2-1 0 16,0-3 0-16,-3-3-4 15,-2 0-1-15,-7 0-1 16,-6-9 0-16,-7-8 4 16,-2-2 2-16,-5-3-5 15,-17 0 5-15,-7 2 0 16,-5 8 3-16,1 6 0 16,4 6 0-16,0 0-3 15,7 18 0-15,2 12 0 16,4 6 0-16,3 3 1 15,7 2 0-15,6-3-1 16,3-4 0-16,25-2 0 16,9-6 0-16,9-6 0 0,1-8 0 15,-3-7-1-15,-2-5-13 16,-4 0-44-16,-6-17-431 16</inkml:trace>
  <inkml:trace contextRef="#ctx0" brushRef="#br0" timeOffset="184011.7667">32051 10193 1839 0,'0'0'65'16,"0"0"-36"-16,0 0-12 0,0 0 4 16,0 0-10-16,0 0-7 15,0 0-3-15,-13 78 9 16,9-33-2-16,1 6-3 16,3 7-2-16,0 3-2 15,8 4 0-15,7-2 0 16,-3-5-1-16,-4-6 1 15,-2-12-1-15,-1-5 0 16,-3-12 0-16,-1-6-1 16,-1-5-3-16,0-5 0 15,0-2-1-15,0-5-1 0,-1 0-5 16,-13-3-4 0,1-14-11-16,-1-4-9 0,-4-5-55 15</inkml:trace>
  <inkml:trace contextRef="#ctx0" brushRef="#br0" timeOffset="184282.5492">32082 10322 1801 0,'0'0'60'0,"0"0"-30"16,0 0 2-16,0 0-10 16,0 0-18-16,0 0-4 15,-39 33 1-15,5-4-1 16,0 2 2-16,-4-2-2 16,0-4-2-16,3-5-5 15,7-7-14-15,7-7-32 16,14-6-66-16</inkml:trace>
  <inkml:trace contextRef="#ctx0" brushRef="#br0" timeOffset="184463.3233">32145 10253 1848 0,'0'0'21'0,"0"0"25"15,82 78-21-15,-42-37-13 16,5 2-8-16,6 3-4 16,5-2-4-16,-1-7-74 15</inkml:trace>
  <inkml:trace contextRef="#ctx0" brushRef="#br0" timeOffset="185345.7727">25069 12218 1645 0,'0'0'186'16,"0"0"-166"-16,0 0 5 15,0 0 15-15,0 0-22 16,0 0-10-16,0 0-6 15,-90 0 1-15,46 3 5 16,-4 6 1-16,-5 7-1 16,0-1-1-16,2 2-2 15,6 2-3-15,8 0-2 16,12 0 1-16,10-1-1 16,9 1-2-16,6 2 0 15,16 2 2-15,20-1 1 0,15-5-1 16,10-7 1-1,3-3-1-15,-1-7 0 0,-7 0-4 16,-11 0 0-16,-9 0-9 16,-12-2-10-16,-9-6-15 15,-9 1-71-15</inkml:trace>
  <inkml:trace contextRef="#ctx0" brushRef="#br0" timeOffset="186483.0333">24842 12264 59 0,'0'0'1638'0,"0"0"-1590"16,0 0-22-1,0 0 8-15,0 0-14 0,0 0-18 16,16-17-2-16,14 13-1 15,-9 2 0-15,-12 2 1 16,-9 0 0-16,0 0 0 16,-22 10 2-16,-11 3 29 15,-3-4-7-15,6-3 0 16,12-3-13-16,12-3-7 16,6 0-4-16,15 0-2 15,22 0-5-15,13 0 2 16,-1 4-14-16,-12 6-7 0,-20 7 19 15,-17 6 7 1,-15 4 0-16,-26 2 20 16,-8 0 4-16,-2-4-1 0,10-6-8 15,17-7-5-15,17-5-10 16,7-7-2-16,35 0-6 16,22-16-1-16,11-2-29 15,-8 4-35-15,-21 11-65 16,-27 3 122-16,-15 17 16 15,-39 13 123-15,-18 2-61 16,-8-2-16-16,8-6-10 16,17-9-16-16,19-8-5 15,20-7-11-15,4 0-4 16,22-8 0-16,21-12-4 16,16-8-16-16,-3-3-22 0,-13 2-37 15,-20 5 21-15,-23 10 24 16,-3 13 34-16,-32 1 47 15,-5 8-12-15,-1 6 21 16,8 1-12-16,16-5-25 16,14-6-16-16,5-1-3 15,39-3-7-15,19 0-25 16,13-3-293-16</inkml:trace>
  <inkml:trace contextRef="#ctx0" brushRef="#br0" timeOffset="186895.1882">25707 12617 1871 0,'0'0'24'15,"0"0"-20"-15,0 0 26 16,0 0-7-16,0 0-14 16,0 0-4-16,0-55-4 15,3 9-1-15,11-12 0 16,3-14 0-16,4-4 0 0,2 4-1 16,1 14 1-1,-2 21 0-15,-3 16 0 0,-7 17 0 16,-6 4 3-16,-1 3 1 15,-1 17-2-15,6 7-2 16,4 9 1-16,-1 7 2 16,-1 12-1-16,-1 4 0 15,-4 3-1-15,-4 4 0 16,-1-2 0-16,-2-7-2 16,0-7-7-16,0-13-19 15,0-13-51-15</inkml:trace>
  <inkml:trace contextRef="#ctx0" brushRef="#br0" timeOffset="187032.4171">25780 12596 1882 0,'0'0'56'16,"0"0"-50"-16,0 0-6 16,81-37 0-16,-29 31-1 15,3 1-3-15,6 4-37 16,2 1-146-16</inkml:trace>
  <inkml:trace contextRef="#ctx0" brushRef="#br0" timeOffset="187282.4393">26368 12618 1855 0,'0'0'52'0,"0"0"-43"16,0 0 11-16,-103-3 2 16,82 17-9-16,5 4-11 15,3 3 0-15,6 4-2 16,7 0 2-16,0-2-2 16,6-1 0-16,15-2-2 15,7-4-13-15,8-4-15 16,3-5-64-16</inkml:trace>
  <inkml:trace contextRef="#ctx0" brushRef="#br0" timeOffset="187670.1359">26535 12779 1828 0,'0'0'37'0,"0"0"-9"15,9-81 6-15,-3 51-18 16,0 4-4-16,-2 7-2 15,2 9 0-15,-3 7-5 16,2 3-2-16,2 0-3 16,4 15-3-16,1 6 3 15,2 4 0-15,-2-2 0 16,0-2-1-16,-3-3 0 0,-1-5-2 16,-5-4-5-1,1-6 0-15,2-3 1 0,3 0 5 16,3-15 0-16,6-10 2 15,1-5-7-15,-1-1 4 16,0 6 3-16,-4 8 3 16,-4 7 14-16,-7 8 0 15,1 2-2-15,4 0-7 16,1 4-7-16,7 11 0 16,-2 6-1-16,-1 2 0 15,-2-1 0-15,-2-1-2 16,2 1-14-16,4-4-9 15,11-5-55-15</inkml:trace>
  <inkml:trace contextRef="#ctx0" brushRef="#br0" timeOffset="187978.5624">27300 12411 1350 0,'0'0'590'0,"0"0"-582"0,0 0-8 16,0 0 12-16,0 0 0 15,121-8-10-15,-61 7-1 16,1 0 0-16,-3 1-1 16,-4 0-4-16,-9 0-18 15,-12-4-39-15,-14-1-279 16</inkml:trace>
  <inkml:trace contextRef="#ctx0" brushRef="#br0" timeOffset="188226.1703">27517 12240 1912 0,'0'0'30'15,"0"0"-16"-15,0 0 7 16,0 0-3-16,0 0-11 16,107-10-6-16,-67 27 3 15,0 9 1-15,-7 6-4 16,-9 2-1-16,-12 5-1 15,-11 0 1-15,-1 2-2 16,-16-4-3-16,-14-2 0 16,-3-5-2-16,-1-4-2 15,6-9-9-15,13-8-32 16</inkml:trace>
  <inkml:trace contextRef="#ctx0" brushRef="#br0" timeOffset="189469.4038">28642 12134 1741 0,'0'0'101'0,"0"0"-66"15,0 0 3-15,0 0-15 16,0 0-9-16,0 0-5 15,0 0-5-15,0 0-2 16,-53-24-2-16,24 24 0 16,-7 0 1-16,-2 10-1 0,2 0 0 15,6 0 0-15,11 0 0 16,5-3 0-16,10 1-3 16,4 0-1-16,0 3 0 15,3-1 4-15,12 2 0 16,3 0 0-16,1 0 0 15,1 4 0-15,0-4 0 16,4 2 0-16,0 2 0 16,-3-1 0-16,-2 1 0 15,-6-2 0-15,-6-1 0 16,-7-1-1-16,0 1 0 16,0 1 0-16,-17-2 1 0,-6-1 0 15,-6-5 0-15,-2-6 1 16,1 0-1-16,0 0 0 15,9-9 0-15,5-8 0 16,10-3-2-16,6-1-8 16,12 0-22-16,19-2-49 15,11 0-267-15</inkml:trace>
  <inkml:trace contextRef="#ctx0" brushRef="#br0" timeOffset="189893.4883">28893 12079 1867 0,'0'0'54'15,"0"0"-37"-15,0 0 2 0,0 0 3 16,0 0-14-16,0 0-8 16,0 23 0-16,0 5 0 15,0 2 0-15,0 4 0 16,3 0 0-16,0 0-7 15,0-3-5-15,0-7-7 16,2-6-6-16,2-9-13 16,0-6-5-16,4-3 15 15,2 0 24-15,2-17 4 16,0-3 21-16,-1-2 23 16,0 0-6-16,-5 6-13 15,2 3-4-15,-4 3 0 0,-1 4-2 16,-3 6-7-16,-1-3-3 15,-1 3-5-15,4 0-4 16,5 3-2-16,6 11 1 16,1 3 1-1,-1 3 0-15,-4 1-1 0,0-1-8 16,-1 2-4-16,1-4-8 16,5-2 3-16,3-5-21 15,1-8-69-15</inkml:trace>
  <inkml:trace contextRef="#ctx0" brushRef="#br0" timeOffset="190192.435">29363 12280 1857 0,'0'0'54'0,"0"0"-28"16,0 0-1-16,0 0-4 16,0 0-11-16,0 0-9 15,-3-14-1-15,3 19-3 16,5 7 0-16,8 4 3 15,5-2-3-15,4 0-2 16,2-4-5-16,1-3-2 16,2-3 1-16,-4-4 3 15,-3 0-3-15,-7 0 2 16,-6-11 6-16,-7-6 3 16,0-1 1-16,-24-1 1 0,-9 1 0 15,-1 3-1-15,1 2-1 16,8 6 0-16,7 5 0 15,7 2-11-15,7 2-35 16,4 11-53-16</inkml:trace>
  <inkml:trace contextRef="#ctx0" brushRef="#br0" timeOffset="190579.3217">29739 12260 1873 0,'0'0'47'15,"0"0"-43"-15,0 0 1 16,0 0 3-16,0 0-3 15,0 0-5-15,-15 53 2 16,24-34 0-16,12-3-2 16,3-3-1-16,4-3-1 15,-1-8-9-15,-2-2-4 16,-7 0 0-16,-3 0 9 0,-6-12 6 16,-6-5 3-16,-3-1 10 15,0 0 2-15,0 1-4 16,0 4-1-16,-5 0-5 15,1 5-3 1,-1 1-2-16,4 4-5 0,1 0-29 16,0-1-79-16</inkml:trace>
  <inkml:trace contextRef="#ctx0" brushRef="#br0" timeOffset="190836.2928">30288 12042 1927 0,'0'0'16'15,"0"0"-7"-15,0 0 11 16,0 0-11-16,0 0-6 16,-29 78 0-1,29-43 1-15,0 3-4 0,0-1 1 16,5-2-1-16,-1-4 0 15,-1-2-6-15,-1-10-6 16,-1-4-10-16,2-8-2 16,3-7-40-16,5 0-157 15</inkml:trace>
  <inkml:trace contextRef="#ctx0" brushRef="#br0" timeOffset="191285.7476">30651 12209 1867 0,'0'0'53'16,"0"0"-38"-16,0 0 3 16,-81-20 2-16,67 20-10 15,2 0-9-15,5 12-1 16,1 5-2-16,3 2 2 15,3-1 0-15,0-1-1 16,4-3 0-16,13-4-5 0,7-7-3 16,7-3-1-1,5 0-8-15,-2-13-9 16,5-11-5-16,-6-5 14 0,-7-7 14 16,-3-3 4-16,-8-4 2 15,-11 3 16-15,-4 2 5 16,0 8-1-16,0 9-4 15,-6 8 1-15,2 7-3 16,2 6-8-16,2 0-8 16,-1 8 0-16,1 15-5 15,0 11 5-15,0 6 0 16,0 0-1-16,7-2 1 0,4-4-2 16,3-5-8-1,6-4-4-15,1-5-10 0,4-6-19 16,-1-6-48-16</inkml:trace>
  <inkml:trace contextRef="#ctx0" brushRef="#br0" timeOffset="192185.2987">31445 11930 1848 0,'0'0'61'16,"0"0"-44"-16,0 0-11 16,0 0 0-16,0 0-5 0,0 0 1 15,-27 75 1-15,24-41 0 16,3-2-2-16,0-3-1 15,0-3 0-15,3-9 0 16,2-3-2-16,1-9-8 16,1-5-1-16,2 0 5 15,5 0 6-15,0-10 0 16,0 1 1-16,-4 3 7 16,-2 1 1-16,-5 4 2 15,1 1-5-15,2 0-2 16,0 0-3-16,5 3 0 15,-1 11 0-15,-2 3-1 16,0 3 0-16,-3 2 0 16,-5 1 0-16,0-2-1 15,0-1-4-15,-12-3-1 0,-4-5-4 16,-7-2 3-16,1-4 2 16,2-5 1-16,3-1 4 15,2 0 1-15,4-15 0 16,5-7 1-16,6-1 0 15,0 1-2-15,12 5 0 16,12 3-2-16,9 3-3 16,6 3-3-16,1 0 0 15,0 3 0-15,-1-2 7 16,-6 2-1-16,-3-4 0 16,-4-1 2-16,-3 0-1 15,-2-3 1-15,-8-3 0 0,-4-1 1 16,-9 0 4-16,0-3 3 15,-3 0-5-15,-12 6 2 16,3 5-4-16,1 5 9 16,1 4-1-16,0 2-6 15,-3 17-3-15,1 7 1 16,1 6 2-16,5 3 0 16,6-2 1-16,0-2-1 15,0-4-2-15,14-3 1 16,1-7-2-16,4-2-1 15,5-5-5-15,5-6-15 16,7-4-77-16</inkml:trace>
  <inkml:trace contextRef="#ctx0" brushRef="#br0" timeOffset="192521.7002">32516 11919 1783 0,'0'0'131'16,"0"0"-107"-16,0 0-9 0,0 0 3 15,0 0-10-15,0 0-8 16,-7 37 1-16,2-4-1 15,2 3 4-15,0 0-3 16,0 0 0-16,3-1-1 16,0-2 1-16,0-7-1 15,0-1-3-15,0-6-2 16,0-4-7-16,0-5-3 16,0-5-8-16,0-3-32 15,0-2-49-15,-4 0-1539 16</inkml:trace>
  <inkml:trace contextRef="#ctx0" brushRef="#br0" timeOffset="192770.1376">32269 12143 1783 0,'0'0'128'16,"0"0"-115"-16,0 0-7 15,0 0 5-15,0 0 0 16,0 0-5-16,84 54-3 16,-58-30-1-16,-4-1-2 15,-2-3 0-15,-3-4 0 16,-6 0 0-16,-3-7 0 0,-2-4-8 16,-2-2-8-1,-1-3-23-15,4 0-46 0</inkml:trace>
  <inkml:trace contextRef="#ctx0" brushRef="#br0" timeOffset="193017.512">32723 12158 1345 0,'0'0'512'0,"0"0"-483"16,0 0-9-16,0 0-7 16,0 0-4-16,0 0-4 0,-80 66-3 15,50-39-2-15,3 0 0 16,3-2 0-16,8-2 0 16,7-7-12-16,9-4-37 15,0-10-61-15</inkml:trace>
  <inkml:trace contextRef="#ctx0" brushRef="#br0" timeOffset="197215.381">26095 14314 1676 0,'0'0'46'16,"0"0"-11"-16,0 0 7 15,0 0-18-15,0 0-1 16,0 0-8-16,0 0-1 0,0 45-1 16,0-42 1-16,0-1-4 15,0-2-3-15,0 0 0 16,0 0 0-16,0 0-3 15,0 0 3-15,0-3 0 16,0-16 4-16,0-9-8 16,0-11-3-16,0-4 0 15,0-6 0-15,13 0-3 16,6 5-2-16,1 5 4 16,1 7 0-16,-2 5 1 15,-2 5 0-15,-1 5 0 16,-2 3 1-16,-1 5 1 15,-4 4 0-15,-2 2 1 0,0 2-1 16,1 1-2 0,1 0 1-16,2 8-1 0,2 10 0 15,2 6 0 1,1 5 1-16,-2 3-1 0,1 2 0 16,-2 0 0-16,-1 0 0 15,-1-2 0-15,-2-1 0 16,-2-4 0-16,0-3 0 15,-2-6-1-15,-4-4-2 16,-1-5-5-16,0-2-4 16,0-3-8-16,0-2-36 15,0-2-98-15</inkml:trace>
  <inkml:trace contextRef="#ctx0" brushRef="#br0" timeOffset="197382.2603">26241 14195 1800 0,'0'0'28'0,"0"0"-15"15,0 0-5-15,0 0-7 16,0 0-1-16,124-36-6 16,-67 36-21-16,5 0-86 15</inkml:trace>
  <inkml:trace contextRef="#ctx0" brushRef="#br0" timeOffset="197842.4667">26887 14137 1805 0,'0'0'35'0,"0"0"-9"15,-96-14 6-15,62 14-5 16,3 0-11-16,-2 4-6 15,3 11-3-15,5 3-4 16,4 4-2-16,8-2 0 16,7 2-1-16,6-3-2 15,0-2 2-15,22-5 1 16,11-2 0-16,9-9-1 16,2-1-5-16,0-3 0 15,-4-19-5-15,-6-7 1 0,-6-8 5 16,-7-10-1-16,-3-7 0 15,-9-1 3-15,-4 3 2 16,-5 9 0-16,0 11 4 16,0 11 5-16,-2 9 1 15,-1 7 0-15,2 5-1 16,-1 0-5-16,-1 12-4 16,0 14-1-16,0 9 1 15,3 8 2-15,0 3-2 16,0 2 3-16,0-2-3 15,9 0 1-15,3-4-1 0,3-4-1 16,1-5-6-16,-2-5-19 16,-2-5-64-16,3-8-1121 15</inkml:trace>
  <inkml:trace contextRef="#ctx0" brushRef="#br0" timeOffset="198131.0956">25901 14609 1848 0,'0'0'48'0,"0"0"-38"16,0 0-10-16,0 0 12 0,0 0-3 16,119 9 10-16,8-9-11 15,24-7-8-15,8-3 1 16,-8 2 0-16,-14 4-1 15,-18-1 0-15,-24 4 0 16,-27 0 1-16,-26 1-2 16,-27 0 1-16,-14 0 0 15,-1 0 2-15,-3 0-2 16,-16 0-2-16,-8 0-1 16,-5 5-23-16,4-1-80 15</inkml:trace>
  <inkml:trace contextRef="#ctx0" brushRef="#br0" timeOffset="198695.1258">26096 15369 1798 0,'0'0'42'16,"0"0"-39"-16,0 0 20 16,0 0 19-16,0 0-23 15,0 0-7-15,-7 0-4 16,6-18 3-16,1-10-8 16,0-13-3-16,1-8 0 15,18-8-1-15,8 1-2 16,1 2-1-16,2 6 4 15,-1 9 0-15,-7 5 1 0,-4 10 2 16,-5 8 4 0,-5 10 2-16,-4 6-2 15,1 0-4-15,5 6-3 0,4 19 0 16,2 11 0-16,0 6 0 16,1 1 0-16,-4 1 0 15,-1 2 0-15,3 0 0 16,-3-3-1-16,-2-5-4 15,-2-6-11-15,-5-7-10 16,-3-10-35-16,0-10-72 16</inkml:trace>
  <inkml:trace contextRef="#ctx0" brushRef="#br0" timeOffset="198866.3973">26141 15279 1461 0,'0'0'438'15,"0"0"-409"-15,0 0-18 16,0 0-7-16,90-38-1 16,-26 29-1-16,10 0-2 15,4 2-1-15,1 4-15 16,-6 0-45-16,-10 2-271 16</inkml:trace>
  <inkml:trace contextRef="#ctx0" brushRef="#br0" timeOffset="199161.3554">26750 15240 1864 0,'0'0'36'0,"0"0"-13"15,0 0-1-15,0 0-12 16,-91 4-2-16,70 14-2 16,1 2-1-16,10 3-4 0,3 2 1 15,7 2-2 1,0-4 0-16,20 1 1 16,10-8-1-16,5-6-2 15,5-6-11-15,3-4-9 0,0 0-60 16,-1-4-909-16</inkml:trace>
  <inkml:trace contextRef="#ctx0" brushRef="#br0" timeOffset="199615.4461">26957 15447 1838 0,'0'0'42'0,"0"0"-17"15,0 0-5-15,0 0-6 16,0 0-3-16,-19-81-7 16,19 49-4-1,8 3 3-15,6 3 2 0,4 4 3 16,-5 6-3-16,0 7-3 16,-3 3 1-16,-1 6 0 15,2 0-3-15,1 6 0 16,5 10-1-16,-4 5 1 15,-1 1 0-15,-1-2-1 16,-2-2-3-16,0-3-8 16,-1-4-6-16,1-5-5 15,1-6-8-15,3 0 9 0,2-9-5 16,-1-10 12-16,3-2 15 16,-2 0 28-16,-3 2 22 15,-3 6-17-15,-2 5-12 16,-2 4 0-16,1 4-8 15,1 0-8-15,6 4-4 16,1 14-1-16,1 4-1 16,-5 3 1-16,-2-3 0 15,-5-2-5-15,0-3-12 16,3-12-17-16,1-5-103 16</inkml:trace>
  <inkml:trace contextRef="#ctx0" brushRef="#br0" timeOffset="200966.4694">27663 14397 1814 0,'0'0'52'16,"0"0"-31"-16,0 0 9 16,0 0-7-16,0 0-10 15,0 0-6-15,3-1-4 16,20-2-2-16,10 1 1 15,9 2 0-15,3-2-1 16,2 2-1-16,-2-1-6 16,1 1-13-16,-4-4-29 15,-7 0-60-15</inkml:trace>
  <inkml:trace contextRef="#ctx0" brushRef="#br0" timeOffset="201192.2907">27680 14561 1861 0,'0'0'52'15,"0"0"-42"-15,0 0 2 16,0 0 2-16,87-3-9 15,-22-1-5-15,12 3 0 0,5-1-6 16,4 1-57-16</inkml:trace>
  <inkml:trace contextRef="#ctx0" brushRef="#br0" timeOffset="233925.6022">28890 14166 1492 0,'0'0'147'0,"0"0"-111"0,0 0-5 15,0 0 13-15,0 0-12 16,0 0-7-16,0 0-7 16,0 0-4-16,0 0-5 15,-34-27-5-15,28 27-1 16,1-2-2-16,-2-1 3 16,1 3-2-16,0 0-2 15,-1 0 1-15,-1 0-1 16,0 0 0-16,1 0 1 15,-5 5-1-15,3 3 0 16,-3 5 1-16,-1 4-1 0,-1 3 0 16,1 1 1-1,1 2-1-15,3 4 0 0,2-4 0 16,2 4-1-16,5 0 0 16,0 2 1-16,0-3 0 15,3-1 0-15,10 0 0 16,0-5 0-16,3-3 0 15,2-2 0 1,1-5 1-16,-1-5-1 0,0-2 1 16,0-3 5-16,0 0 0 15,1-8-2-15,5-9-2 16,2-8 3-16,3-1-3 16,0-1 4-16,-1 1-3 15,2-1 1-15,-2 4 0 0,-1 2-1 16,1 1 0-16,1 2 1 15,-3 1-4-15,3 0 2 16,-1 1 0-16,-1 3-2 16,-1 3 0-16,0 2 2 15,0 4-2-15,0 2 0 16,1 2 0-16,0 0-1 16,0 2 1-16,-2 10-1 15,-1 0 0-15,-4 2-1 16,-5 0-2-16,-5 2-1 15,-6-1-1-15,-2 2 3 16,-2-1 2-16,0-2-1 16,0 0 2-16,0 0-1 15,-11 2 1-15,-3 1 0 16,-2-2 0-16,-4-1 0 0,-1-3 1 16,1-2-1-16,-3 1 1 15,0-3 0-15,3-4-1 16,1-2 2-16,3-1-1 15,1 0 4-15,-1 0-1 16,-1-6 1-16,-2-5 1 16,-2-3-1-16,-1 0-3 15,-4-5 2-15,-2 0-1 16,-2-4-1-16,-3-2 0 16,0-2-2-16,1 2 1 0,-3 1-1 15,1 2 0 1,1 5-1-16,2 5-8 0,0 0-31 15,2 1-181-15</inkml:trace>
  <inkml:trace contextRef="#ctx0" brushRef="#br0" timeOffset="245141.298">25523 16336 1730 0,'0'0'68'15,"0"0"-27"-15,0 0-5 16,0 0-11-16,0 0-9 16,0 0-9-16,0 0 0 15,-64-11-1-15,30 11-4 16,-6 12-2-16,-2 9 1 16,-2 6 0-16,0 2 0 15,5 5-1-15,8-1 0 16,10 0-1-16,12 0 0 15,9-4 1-15,0-1 0 16,6-3 0-16,19-5 1 0,10-3 0 16,8-6-1-16,3-5 2 15,-1-2-1-15,-6-4-1 16,-12 0 0-16,-6 0-3 16,-5 0-16-16,0 0-27 15,-1 0-77-15</inkml:trace>
  <inkml:trace contextRef="#ctx0" brushRef="#br0" timeOffset="245975.6162">25804 16719 1662 0,'0'0'99'15,"0"0"-70"-15,0 0 14 16,0 0 2-16,0 0-12 16,0 0-10-16,-15-26-18 0,8-1-3 15,4-7 4-15,3-3-3 16,0-4-1-16,0 2-1 16,6 5 0-1,7 6 1-15,-1 4 0 0,0 6 2 16,-3 4 1-16,1 2 2 15,1 2 0-15,-2 2 0 16,1 2-4-16,3 6-2 16,3 0-1-16,0 5-1 15,2 16 0-15,1 4 0 16,-1 6 0-16,-5 2 1 16,-3 2 0-16,-3-4-2 0,-4-3-5 15,-2-8-2-15,-1-6 3 16,0-6-1-16,0-8 2 15,0 0 3-15,2 0 2 16,1 0 2-16,1-14 0 16,4-5-2-1,2 1-1-15,1-3 1 0,-1 1 0 16,2-2 1-16,-3 4-1 16,0 3 0-16,0 0 1 15,-3 7 4-15,-2 5 0 16,-2 2 0-16,-1 1-4 15,1 0-1-15,4 0-3 16,1 4 2-16,7 10 0 0,-2 2 2 16,2 3-1-1,-2 1 0-15,-1 1-1 0,-4 1 1 16,-1 2 1-16,0-4-1 16,0 2-1-16,1-2 1 15,0-2 1-15,-1-3-1 16,-2-3 0-16,1-5 0 15,-4-2 0-15,-1-3 0 16,2-2 0-16,-2 0 0 16,0 0-3-16,0 0-15 15,0 0-25-15,0-9-186 16</inkml:trace>
  <inkml:trace contextRef="#ctx0" brushRef="#br0" timeOffset="246508.4809">26590 16358 1779 0,'0'0'96'0,"0"0"-81"15,0 0-3-15,0 0-3 16,0 0-1-16,0 0 4 16,-3 70-6-16,6-37-2 0,2 3-2 15,-2 4-1-15,-2-1 1 16,1-3-2-16,-1-4 0 15,-1-6 1-15,0-6 0 16,2-4-1-16,-2-6 0 16,0-2 0-16,0-5-4 15,0-3-2-15,0 0-10 16,-11 0-1-16,-3-11-19 16,0-9-57-16,5-10-173 15</inkml:trace>
  <inkml:trace contextRef="#ctx0" brushRef="#br0" timeOffset="246927.2803">26605 16373 1785 0,'0'0'60'16,"0"0"-20"-16,0 0-1 16,0 0-21-16,0 0-5 15,0 0-5-15,91-75-3 16,-72 75-3-16,-1 0-2 15,-3 2 0-15,-2 13 0 16,-4 3-2-16,-2 5 2 16,-6-1-2-16,-1 2 1 15,-1-1-6-15,-19 1 3 16,-5-3 4-16,-8 0 0 16,-3-6 0-16,3-6-2 15,8-4 0-15,12-2 2 0,8-2 0 16,5-1 2-16,0 0 0 15,0 0 2-15,0 0 0 16,1 0-1-16,12 1-1 16,6 4-1-16,3 2 1 15,2 3-1-15,2 4-1 16,-3-2 1-16,0 3-1 16,-4 1 0-16,1 1 0 15,-4 0 0-15,-3 1-2 16,-1-4-5-16,-1 3-11 15,-1-7-25-15,-1-1-82 16</inkml:trace>
  <inkml:trace contextRef="#ctx0" brushRef="#br0" timeOffset="247242.3932">27076 16442 1855 0,'0'0'70'0,"0"0"-57"16,0 0-2-16,0 0-2 16,0 0-8-16,0 0 0 0,-4 62 3 15,7-31-3-15,-2 2 0 16,-1-3 0-16,0-5-1 15,0-3 0-15,0-6-4 16,0-4-4-16,0-8-6 16,0-2 1-16,0-2-11 15,0 0 9-15,0-16-21 16,-3-6-85-16,2-2-88 16</inkml:trace>
  <inkml:trace contextRef="#ctx0" brushRef="#br0" timeOffset="247789.8963">27106 16345 1809 0,'0'0'57'0,"0"0"-27"16,0 0 0-16,0 0-13 15,0 0-5-15,79-75-7 0,-59 75-1 16,2 0-2-16,-1 1-1 15,-3 11-1-15,1 5 0 16,-5 5-1-16,-4 1 1 16,-6 1 0-16,-4-1-1 15,0-1-7-15,-13 0-2 16,-8-6 10-16,-6-3-1 16,-3-1 0-16,2-5-1 15,6-4-3-15,8 1 4 16,7-4 1-16,7 0 0 15,0 0 3-15,0 0 1 16,4 2 0-16,11 5-4 16,6 1 2-16,3 4 2 0,0-1 0 15,1 2-2-15,-1 0-2 16,0 1 1-16,-7 1 0 16,-1-3 0-16,-4-3-1 15,-2-1 0-15,-1-2-2 16,0-3-19-16,0-3-190 15</inkml:trace>
  <inkml:trace contextRef="#ctx0" brushRef="#br0" timeOffset="249464.0285">10038 16065 1491 0,'0'0'238'0,"0"0"-190"0,0 0-10 16,0 0 6-16,0 0-16 15,0 0-4-15,0 0-7 16,6-20-5-16,-6 20-3 16,0 0 0-16,0 0 0 15,0 0-2-15,-3-1-1 16,-9-2-3-16,-6 0-2 15,-1 3 0-15,-8 0-1 16,-3 0 1-16,0 16 0 16,-1 5 1-16,6 11-1 15,2 9 0-15,7 12-1 16,5 3 0-16,10 0 0 16,1-4 0-16,6-11 0 0,16-5-1 15,9-11 1 1,2-5-1-16,5-7 0 0,-1-7-1 15,-1-6-1-15,-1 0 0 16,-3-6-7-16,-4-7-11 16,-2-4-20-16,-6-4-43 15</inkml:trace>
  <inkml:trace contextRef="#ctx0" brushRef="#br0" timeOffset="249941.6839">10420 16266 1886 0,'0'0'31'16,"0"0"-26"-16,0 0 12 16,0 0 0-16,-88 46-12 15,80-19-4-15,4-1 0 0,4 0 0 16,1-1-1-16,20-5-1 15,7-6 1-15,4-8 0 16,2-6 0-16,0 0-3 16,-2-11 0-16,-7-12 0 15,-10-4 3-15,-10-3 0 16,-5-5 1-16,-11-1-1 16,-16 1 1-16,-10 3-1 15,0 11 0-15,1 10 0 16,6 11-1-16,9 3 0 0,8 19-7 15,10 10-31 1,3-1-33-16,9-1-220 0</inkml:trace>
  <inkml:trace contextRef="#ctx0" brushRef="#br0" timeOffset="250615.6307">10740 16223 1794 0,'0'0'117'16,"0"0"-96"-16,0 0-15 15,0 0 3-15,0 0-8 16,0 0-1-16,-1 56 1 16,1-24-1-16,6 1 1 15,5-4-1-15,0-2-1 16,1-8-7-16,0-5-14 15,0-6-15-15,-3-8-4 16,-1 0-2-16,0-8 10 0,0-11 22 16,-4-7 11-16,-2-1 16 15,1 1 29-15,0 2-6 16,-1 3 2-16,-2 7-6 16,0 4-14-16,0 8-6 15,0 2-7-15,4 0-8 16,3 0-1-16,7 13-2 15,8 4 3-15,2 1 0 16,1 0-1-16,-4-2-3 16,0-1-7-16,-2-9-4 15,-2-4-10-15,-1-2-11 16,-2-8 5-16,-4-12 26 0,2-6 5 16,-6 2 9-1,0-1 18-15,-1 6 6 0,0 7-8 16,-2 2-9-16,0 5-8 15,6 5-6-15,6 0-2 16,2 6-1-16,5 12 0 16,-4 7 1-16,-2-1 0 15,-5-1-1-15,1 0-6 16,-5-4-27-16,1-7-126 16</inkml:trace>
  <inkml:trace contextRef="#ctx0" brushRef="#br0" timeOffset="253515.428">11361 16235 1811 0,'0'0'38'0,"0"0"6"0,0 0-7 16,0 0-18-1,0 0-10-15,0 0-4 0,0 0-4 16,-12-5 0-16,12 8-1 15,0 11-1-15,0 10 1 16,11 5 1-16,2 3 0 16,-1 2 0-16,0-3 0 15,1-2-1-15,-2-5 1 16,-4-7-1-16,0-7 0 16,-4-6-1-16,0-3-2 15,-1-1 2-15,-2-1 1 16,3-18 3-16,2-7-3 15,-2-10 0-15,4 1 0 16,2 0 0-16,0 7 0 16,0 6 0-16,1 5 0 0,-1 8 0 15,-3 4 0-15,4 3 0 16,-1 2-1-16,5 0-1 16,1 9 1-16,0 6 1 15,3 4 0-15,-3 1 0 16,-1-1 0-16,-3 2 0 15,-2-4-4-15,-6-2-6 16,-2-6 1-16,1-5-2 16,-2-4 0-16,0 0 1 15,0-3 9-15,0-12-9 0,0-4 4 16,1-3 6 0,10 1 4-16,2-1 6 0,4 2 5 15,2 3-6-15,-4 1-2 16,4 8-2-16,-4 5-1 15,2 3-1-15,2 0 0 16,-4 8-2-16,4 7-1 16,-2 4 0-16,-1 3 1 15,-1 0 0-15,-3 0-1 16,-2 2 0-16,-2-5-4 16,-5-2-12-16,-1-6-31 15,-2-3-74-15</inkml:trace>
  <inkml:trace contextRef="#ctx0" brushRef="#br0" timeOffset="253913.3741">12058 16297 1885 0,'0'0'36'0,"0"0"-19"16,0 0-1-16,0 0-9 15,0 0-7-15,0 0 0 16,-3 44 0-16,3-24 0 0,7-1 0 16,11-2-1-1,6-5-2-15,2-5 0 16,4-4-3-16,2-3-3 0,-7 0 2 15,-2-5 1-15,-6-10 4 16,-9-4 2-16,-8-3 1 16,0-3 5-16,-12 3 4 15,-12-1-2-15,-3 5-2 16,-1 7-2-16,6 6-3 16,3 5-1-16,6 0-2 15,7 12-9-15,5 10-15 16,1 1-47-16,0-1-528 15</inkml:trace>
  <inkml:trace contextRef="#ctx0" brushRef="#br0" timeOffset="254309.2566">12432 16260 1876 0,'0'0'51'0,"0"0"-35"16,0 0 2-16,0 0-6 16,0 0-12-16,0 0-2 15,22 37 2-15,-7-10 0 16,0-1 0-16,0-1-4 16,-3-5-9-16,0-4-3 0,-3-5-19 15,0-8-8-15,0-3-25 16,3-13 31-16,-3-11 37 15,1-6 11-15,0 2 39 16,-2 1 1-16,0 4-15 16,0 6-7-16,0 3-10 15,-1 5-6-15,2 2-7 16,6 7-5-16,2 0 0 16,2 13-1-16,6 10-1 15,-1 3 1-15,3 3-1 16,-1-3 1-16,2-1-2 15,-1-3-19-15,-1-10-45 16,-2-5-915-16</inkml:trace>
  <inkml:trace contextRef="#ctx0" brushRef="#br0" timeOffset="255248.1252">13686 16270 1844 0,'0'0'62'0,"0"0"-62"16,0 0 0-16,0 0 1 16,0 0 6-16,14 71-3 0,-4-54-2 15,-1-3-1 1,0-6-1-16,0-3-3 0,0-5-13 15,0 0 2-15,3-15-7 16,3-9-17-16,1-5 25 16,-1 2 13-16,1 1 25 15,-4 2 10-15,-4 7 4 16,1 5-15-16,-6 5-8 16,-2 5-5-16,1 2-5 15,1 0-6-15,4 0 0 16,5 0-1-16,5 6 1 15,2 6-1-15,1-2-3 16,2 1-8-16,5-3 1 16,-1-3 5-16,4-5-23 0,-2 0-13 15,-2-17 1-15,-5-5 21 16,1 2 20-16,-7 4 13 16,-3 5 30-16,-4 3-5 15,-4 0-2-15,-1 6-18 16,-1 0-5-16,-1 2-3 15,2 0-4-15,1 0-6 16,7 2 0-16,3 10 0 16,2 5-1-16,1 5 0 15,-3-1-5-15,-2 1-4 16,1 0-13-16,-1-2-44 16,3-4-84-16</inkml:trace>
  <inkml:trace contextRef="#ctx0" brushRef="#br0" timeOffset="255579.727">14520 16187 1901 0,'0'0'40'16,"0"0"-34"-16,0 0 10 15,0 0-2-15,0 0-14 16,0 0-4-16,-4 42 4 15,4-15 0-15,0 0-1 16,13-5-6-16,5-3-7 16,6-7 0-16,4-9-12 0,-1-3-2 15,-2 0-1-15,-4-19 3 16,-4-4 26-16,-8-5 5 16,-9-4 29-16,0 0 6 15,-14 2-17-15,-17 5-11 16,-5 4-7-16,-1 11-3 15,6 9-2-15,9 1 0 16,9 13-8-16,10 13-31 16,3 1-59-16</inkml:trace>
  <inkml:trace contextRef="#ctx0" brushRef="#br0" timeOffset="256236.9197">15108 16102 1885 0,'0'0'33'16,"0"0"-19"-16,0 0 10 15,-85-7-3-15,66 13-13 16,3 9-4-16,5 3-2 15,2 6-2-15,6 5 0 16,3-1 0-16,0-3 0 0,3-4 0 16,16-5-5-16,6-10-1 15,6-6-6-15,5 0-4 16,2-22-3-16,-4-12-23 16,-4-6-1-16,-6-7 25 15,-9-2 18-15,-5 2 6 16,-7 3 18-16,-3 10 4 15,0 5 10-15,-5 9-14 16,-5 6-4-16,1 7-7 16,5 5 0-16,2 2-3 15,1 0-10-15,-4 14 0 16,-2 14-2-16,1 9 2 16,6 6 0-16,0 0-1 0,1 2 1 15,17-1-3-15,6-5-4 16,7-8-4-1,10-9-4-15,2-10 5 0,2-10-4 16,-6-2-9-16,-2-14-5 16,-6-15 21-16,1-3 7 15,-9-4 0-15,-8 0 0 16,-10 5 2-16,-5 8 16 16,-2 7 4-16,-17 8-13 15,-5 8-8-15,0 0-1 16,-1 19 0-16,4 14-1 15,10 7 1-15,8 4 0 16,3-3-1-16,9-6 2 16,18-7-1-16,11-11 0 0,9-9 1 15,7-8-1-15,3 0-10 16,-7-17-179-16</inkml:trace>
  <inkml:trace contextRef="#ctx0" brushRef="#br0" timeOffset="257325.3206">16751 16107 1854 0,'0'0'64'0,"0"0"-47"16,0 0-4-16,0 0 1 15,0 0-9-15,0 0-4 16,54-3-1-16,-15 12 0 15,-2 11 0-15,4 4 0 16,-4 6 0-16,-7 1 0 16,-8-2-6-16,-9 0-7 0,-10-3-1 15,-3-1 5-15,-12-6-1 16,-16-7-3-16,-6-9 6 16,0-3 7-16,2-12 0 15,10-10 3-15,10-7 10 16,11 2-1-16,1 0-5 15,16 3-3-15,14 2-4 16,5 3 0-16,7 5 0 16,1 0 0-16,-1 4 0 15,0 2 0-15,0-1 0 16,-2 1-1-16,1-4-5 16,-1 2-11-16,-3-5-5 0,-6 1 3 15,-7 0 15-15,-10 1 4 16,-10 1 1-16,-4 2 18 15,0 3 10-15,-15 1-18 16,-9 3-6-16,-6 3 0 16,-1 0 0-16,3 0 1 15,6 9 2-15,6 4-2 16,3 3-4-16,6 5-1 16,2 5-1-16,5 1 0 15,0 2 1-15,2 1-1 16,17 0 0-16,9-2-2 15,11-5-8-15,9-6-5 16,9-9-28-16,8-8-56 0,1 0-50 16</inkml:trace>
  <inkml:trace contextRef="#ctx0" brushRef="#br0" timeOffset="257588.2017">17725 16158 1803 0,'0'0'79'16,"0"0"-50"-16,0 0-5 15,0 0-2-15,0 0-12 16,0 0-4-16,-20 62 1 16,15-25-3-16,5 8-1 15,0 3-3-15,0 2 1 16,15 2-1-16,3 4 1 0,4 2-2 16,1 2 2-1,-10-6-2-15,-8-10 0 16,-5-10 1-16,-11-11-2 0,-19-10 1 15,-7-6 1-15,-9-7-2 16,-9-12-8-16,-3-24-11 16,2-15-41-16,4-20-326 15</inkml:trace>
  <inkml:trace contextRef="#ctx0" brushRef="#br0" timeOffset="257763.701">17617 15969 1889 0,'0'0'65'0,"0"0"-58"15,0 0-1-15,0 0-4 16,0 0-2-16,0 0-28 16,0 14-58-16,10 6-341 15</inkml:trace>
  <inkml:trace contextRef="#ctx0" brushRef="#br0" timeOffset="258166.2212">17898 16152 1890 0,'0'0'24'0,"0"0"-18"15,0 0 4-15,0 0-7 16,0 0-3-16,0 0 0 16,65 0 0-16,-43 0-4 15,2 0-5-15,-3 0-9 16,-8-2 1-16,-4-5 7 16,-9 1 10-16,0 0 5 15,-12-4 5-15,-9 2 3 16,-9 2 3-16,-1 5-5 15,1 1 3-15,5 0-1 16,4 0 0-16,5 3-6 16,-2 8-4-16,2 6-1 0,2 8-2 15,5 4 0-15,7 5-1 16,2 1 0-16,8-2-1 16,19-7-3-16,10-6-7 15,11-6-2-15,6-9-31 16,8-5-65-16,5 0-990 15</inkml:trace>
  <inkml:trace contextRef="#ctx0" brushRef="#br0" timeOffset="258389.6871">18373 16111 1829 0,'0'0'30'0,"0"0"-8"16,0 0 12-1,0 0-13-15,0 0-13 0,-61 76 0 16,61-43-3-16,0 1-2 16,11-2-1-16,12-6-1 15,9-5-1-15,7-7 0 16,6-8 0-16,8-6-13 16,-1-1-10-16,0-19-69 15,-4-10-304-15</inkml:trace>
  <inkml:trace contextRef="#ctx0" brushRef="#br0" timeOffset="258698.3753">18883 15850 1873 0,'0'0'44'0,"0"0"-26"15,0 0 2-15,0 0-9 16,0 0-6-16,0 0-4 16,0 2-1-16,0 9 0 15,0 7 2-15,0 5 0 16,3 4 0-16,0 4-1 16,2 2 0-16,-1 1-1 0,-1 1 0 15,1 2 0-15,-1-2 0 16,2 1 0-16,-1 1-6 15,-1-2-9-15,-1-5-9 16,-2-9-39-16,0-8-202 16</inkml:trace>
  <inkml:trace contextRef="#ctx0" brushRef="#br0" timeOffset="258969.2601">18722 16124 1779 0,'0'0'36'0,"0"0"-30"15,0 0 28-15,98-40-5 0,-65 32-17 16,2 7-4-16,-3 1-1 16,-2 0-5-16,-3 3 0 15,-5 10-1-15,-1 0 2 16,-3 2 1-16,-2 2-1 15,-2 4-2-15,-2 1-1 16,-6 0-1-16,-3-3-4 16,-3-2-28-16,0-8-42 15,0-9-1091-15</inkml:trace>
  <inkml:trace contextRef="#ctx0" brushRef="#br0" timeOffset="259113.4786">19158 15917 1874 0,'0'0'40'0,"0"0"-40"15,0 0-21-15,0 0-11 16,0 0-176-16</inkml:trace>
  <inkml:trace contextRef="#ctx0" brushRef="#br0" timeOffset="259478.7851">19229 16070 1781 0,'0'0'133'0,"0"0"-131"16,0 0 1-16,0 0-1 15,0 0 13-15,3 84-12 16,9-56 0-16,2 1-2 16,3-3-1-16,4-9 0 15,0-5-1-15,1-7-7 16,-1-5-13-16,-4 0 3 16,-2-17 3-16,-6-10-2 0,-6-4 13 15,-3-3 4-15,-2 0 10 16,-19 0 8-16,-1 5 1 15,-5 7 0-15,3 8-10 16,5 10-9-16,2 4 0 16,3 6-6-16,3 17-20 15,0 5-38-15,4-3-575 16</inkml:trace>
  <inkml:trace contextRef="#ctx0" brushRef="#br0" timeOffset="259881.5808">19524 16095 1890 0,'0'0'48'0,"0"0"-46"15,0 0-1-15,0 0 3 16,0 0 5-16,12 72-7 15,-1-45-1-15,-1-3 0 16,7-2-1-16,-1-8 0 16,2-5-1-16,0-8-4 15,1-1-7-15,-1-4 5 16,-1-19-2-16,-1-3 4 0,-3-3 4 16,2 2 1-1,-4 3 4-15,-1 8 10 16,-1 5 4-16,-6 5 3 15,0 3 1-15,-1 3-8 0,-1 0-13 16,8 0-1-16,4 9-3 16,4 8 3-16,1 2 0 15,-2-1 0-15,1 1-3 16,0-6-7-16,3-7-10 16,1-6-22-16,4 0-480 15</inkml:trace>
  <inkml:trace contextRef="#ctx0" brushRef="#br0" timeOffset="260503.612">20631 16061 1924 0,'0'0'36'16,"0"0"-18"-16,0 0 8 15,0 0-10-15,0 0-12 16,0 0-4-16,37 14 0 0,-4 6 0 16,3 6 0-1,-3 4-2-15,-3 0-6 0,-9-2-3 16,-9 0-5-16,-9-6-6 16,-3-4-1-16,-5-7 4 15,-12-11 1-15,-2 0 2 16,6-17 16-16,4-14 2 15,9-10 6-15,0-3 14 16,5 4-6-16,15 7-4 16,4 9 2-16,0 6-10 15,-1 7-4-15,2 8 0 16,3 3-13-16,6 0-14 0,8 0-35 16,1 10-148-1</inkml:trace>
  <inkml:trace contextRef="#ctx0" brushRef="#br0" timeOffset="260917.014">21269 16062 1831 0,'0'0'43'16,"0"0"-1"-16,0 0-9 15,-86-8-12-15,65 8-8 16,1 0-6-16,1 7-4 15,2 8-3-15,3 10 0 16,2 5-2-16,9 1 2 16,3 1 0-16,0-3-6 0,10-5-6 15,13-8-2-15,4-6-2 16,1-9-6-16,1-1-19 16,-4-3 5-16,-4-16 18 15,-6-6 18-15,-2-1 11 16,-1-4 26-16,-3 2 7 15,1 5-20-15,-5 7-3 16,-1 7-2-16,-2 5-3 16,-2 4-7-16,1 0-6 15,2 0-3-15,5 13-5 16,4 7 3-16,1 7 2 16,3 1-1-16,-2-5-5 0,1-2-8 15,0-4-9 1,6-10-16-16,4-7-35 0,5-1-549 15</inkml:trace>
  <inkml:trace contextRef="#ctx0" brushRef="#br0" timeOffset="261195.0311">21716 15886 1879 0,'0'0'51'15,"0"0"-23"-15,0 0-3 16,0 0-4-16,0 0-13 16,0 0-8-16,1 2-2 0,6 18 1 15,2 8 1-15,2 2 0 16,-1 4 0-16,-4 4 0 16,-1 0-1-16,-4 2-1 15,-1-2-3-15,0-2-1 16,0-8-8-16,0-5 1 15,-10-8-5-15,-3-7-10 16,3-6-47-16,3-2-553 16</inkml:trace>
  <inkml:trace contextRef="#ctx0" brushRef="#br0" timeOffset="261465.7798">21596 16112 1867 0,'0'0'19'16,"0"0"-19"-16,0 0 20 16,82-44 1-16,-53 35-15 15,0 4-2-15,0 2-4 16,-4 1 0-16,-1 2-1 16,-5 0 1-16,-1 0 1 15,-3 9-1-15,-2 3-1 16,-3 5 1-16,-4-2 1 15,-2 2 0-15,-2-2-1 0,0-1 0 16,-2 0-1-16,0-2-6 16,0-7-28-16,0-5-69 15</inkml:trace>
  <inkml:trace contextRef="#ctx0" brushRef="#br0" timeOffset="261614.1484">22015 15900 1739 0,'0'0'213'0,"0"0"-195"15,0 0-17-15,0 0-1 16,0 0-15-16,0 0-96 16</inkml:trace>
  <inkml:trace contextRef="#ctx0" brushRef="#br0" timeOffset="262314.1554">22118 16043 1807 0,'0'0'46'16,"0"0"-19"-16,0 0-2 15,0 0-13-15,0 0-11 16,0 0 10-16,-16 44-3 16,11-25-2-16,5 3-1 15,0-2-1-15,0-1-2 16,6-1 0-16,11-1-1 15,1-4 0-15,6-3 0 0,1-8-1 16,5-2 1 0,-1 0 0-16,-3-7-1 0,-1-8 0 15,-10-2 2-15,-4-4-1 16,-10-3 11-16,-1-1 6 16,-9-1-10-1,-16 0-4-15,-8 6-1 0,-3 3-2 16,2 7-1-16,6 3-3 15,10 7-14-15,12 0-16 16,6 4-103-16</inkml:trace>
  <inkml:trace contextRef="#ctx0" brushRef="#br0" timeOffset="280946.7817">12815 14808 1209 0,'0'0'590'0,"0"0"-571"16,0 0-12-16,0 0 18 0,0 0-3 15,0 0-14-15,90 3-6 16,-65-3 3-16,0 0 2 16,2 0-3-16,-3 0-1 15,-1 0-3-15,-1-2 2 16,-4 0-1-16,-6 0-1 15,-3 2-5-15,-5 0-9 16,-4 0-23-16,0 0-107 16</inkml:trace>
  <inkml:trace contextRef="#ctx0" brushRef="#br0" timeOffset="281177.888">12779 14997 1818 0,'0'0'66'0,"0"0"-47"16,0 0-1-16,0 0-1 16,0 0-5-16,0 0-11 15,102-9 0-15,-51 7-1 16,2 2 0-16,2 0-11 15,-2 0-37-15,-1 0-101 16</inkml:trace>
  <inkml:trace contextRef="#ctx0" brushRef="#br0" timeOffset="281927.3636">13774 15048 1502 0,'0'0'269'0,"0"0"-247"16,0 0 5-16,0 0 21 0,0 0-21 16,0 0-10-1,0 3-2-15,0-3-3 16,0-14 2-16,-4-9-9 0,-5-14-5 16,3-10 1-16,3-6-1 15,3-2 1-15,0 4 0 16,12 9-1-16,3 6 0 15,-3 7 0-15,3 3 0 16,-3 4 2-16,2-1 1 16,0 3 0-16,4 0 1 15,-2 1 0-15,4 2 0 16,-1 5-2-16,-4 2-1 0,1 5-1 16,-5 4-1-1,-2 1 1-15,2 0-1 0,0 13-1 16,1 5 2-16,3 5 0 15,-3 4 0-15,4 4 0 16,-4 4 2-16,0 4-2 16,-3 3 0-16,-1-1 0 15,-2 6 0-15,-3-2 1 16,2-3-1-16,-2-4-1 16,0-6 1-16,2-3-4 15,-4-3-3-15,1-3-4 16,-1-4-3-16,-1-7-7 15,0-4-30-15,0-7-84 16</inkml:trace>
  <inkml:trace contextRef="#ctx0" brushRef="#br0" timeOffset="282123.3832">13870 14875 1827 0,'0'0'53'0,"0"0"-38"16,0 0-11-16,0 0 8 15,88-36-4-15,-48 33-8 16,5 3-4-16,-2 0-33 16,-7 5-141-16</inkml:trace>
  <inkml:trace contextRef="#ctx0" brushRef="#br0" timeOffset="282745.2929">14444 14987 1802 0,'0'0'49'0,"0"0"-26"16,0 0-3-16,-91 0-3 15,73 13-6-15,5 4-7 16,3 3-1-16,3 4-3 15,6-2 0-15,1 2 1 16,0-2 0-16,12-7 0 16,3-4-1-16,2-8-11 15,3-3-5-15,2-5 4 16,-1-19 0-16,-1-8 4 0,-6-8 3 16,-3-13-3-1,-3-10 3-15,-1-8 4 0,-4 6 1 16,1 10 1-16,-2 20 8 15,-2 11 8-15,0 12-1 16,0 7 2-16,0 2-4 16,0 3-6-16,0 0-7 15,0 11-1-15,0 14 0 16,0 12 1-16,9 7 1 16,1 7-2-16,1-2 2 15,1 1-2-15,1-6 1 16,1-6-1-16,-1-7 0 15,-3-4 0-15,-4-7 0 16,0-6 0-16,0-6 0 16,-3-4 2-16,2-4-2 0,-4 0 0 15,4 0-1-15,1-3-7 16,1-12-41-16,0-9-1016 16</inkml:trace>
  <inkml:trace contextRef="#ctx0" brushRef="#br0" timeOffset="287158.3986">14817 14550 1764 0,'0'0'97'0,"0"0"-74"15,0 0-5-15,0 0 1 16,0 0-13-16,0 0-6 15,0 0 4-15,74 88 2 16,-49-47-2-16,0 7-1 16,-3 2 0-16,-1 2-2 15,-3-6 1-15,0-10-2 16,-3-11 0-16,-2-11 0 16,-4-8 0-16,-3-6 1 15,2 0-1-15,5-11 1 16,2-16 1-16,4-14 2 0,2-11-2 15,-4-7-1 1,-1 1 0-16,-3 8 0 0,-2 10 0 16,-5 9-1-16,-5 14 1 15,-1 9 1 1,0 4 0-16,0 4 3 0,0 0-4 16,0 0-1-16,0 7-2 15,2 9-15-15,-1 7-26 16,1 1-35-16</inkml:trace>
  <inkml:trace contextRef="#ctx0" brushRef="#br0" timeOffset="287576.7185">15402 14877 1863 0,'0'0'35'15,"0"0"-34"-15,0 0 2 16,0 0 1-16,0 0-3 16,0 94 4-16,0-70-1 15,3 1-2-15,-1-8 0 16,0-3-1-16,-2-2-1 15,0-4 0-15,0-3-2 16,0-5-11-16,0 0-13 16,0-8-73-16</inkml:trace>
  <inkml:trace contextRef="#ctx0" brushRef="#br0" timeOffset="287741.7957">15409 14679 1888 0,'0'0'40'16,"0"0"-28"-16,0 0-9 15,0 0-3-15,0 0-2 16,0 0-50-16,23 34-99 16</inkml:trace>
  <inkml:trace contextRef="#ctx0" brushRef="#br0" timeOffset="288445.3678">15825 14925 393 0,'0'0'1423'0,"0"0"-1393"15,0 0-1-15,0 0 3 16,0 0-8-16,-98-16-13 15,76 16-2-15,0 7-4 16,2 3-3-16,2 6 3 16,4 3-5-16,7-1 1 15,-2 3-1-15,9-1 0 16,0 1 0-16,0-3 0 16,13-4-1-16,10-4 1 15,2-7-3-15,7-3-5 16,2 0-3-16,-3-16-4 15,-8-6-16-15,-4-8 4 16,-6-9 13-16,-1-4 9 0,-6-7 3 16,-3 1 2-16,-3 7 3 15,0 10 13-15,-1 8 11 16,-11 5 2-16,-2 7-10 16,5 6-3-16,5 3-4 15,1 3 0-15,3 0-2 16,0 0-4-16,0 0-6 15,0 16 0-15,0 10-3 16,0 13 0-16,6 8 3 16,1 3-1-16,1-2 1 0,-1-2-1 15,1-9 1 1,-2-3 0-16,3-7-3 16,-1-8 0-16,0-6 0 0,0-6-1 15,-5-3 3-15,0-4 0 16,-3 0-1-16,3 0 2 15,1 0-8-15,0-9-11 16,2-3-37-16,-1 0-540 16</inkml:trace>
  <inkml:trace contextRef="#ctx0" brushRef="#br0" timeOffset="289126.1816">16596 14804 1847 0,'0'0'62'16,"0"0"-40"-16,0 0-2 0,0 0 6 16,0 0-10-16,0 0-5 15,12-4-9-15,15-1-1 16,11 1 0-16,11 4 0 16,0 0-1-16,6 0 0 15,0 0 0-15,-4 0 0 16,-6 0-2-16,-11 0 1 15,-15 0 0-15,-8 0-4 16,-8 0-1-16,-3 0 4 16,0-4 2-16,0-3 0 0,0 4-13 15,0 0 0 1,-3 2-7-16,-8 1-25 0,1 0-87 16</inkml:trace>
  <inkml:trace contextRef="#ctx0" brushRef="#br0" timeOffset="289371.5361">16847 14596 1890 0,'0'0'34'0,"0"0"-25"16,0 0-3-1,0 0-3-15,-5 97-1 0,5-41 3 16,6 2-3 0,5-2-1-16,-1-6 1 0,-4-10-2 15,2-7-2-15,-1-8-5 16,5-9-13-16,6-9-74 16</inkml:trace>
  <inkml:trace contextRef="#ctx0" brushRef="#br0" timeOffset="290274.7016">17725 14879 1767 0,'0'0'22'15,"0"0"-12"-15,0 0 21 16,0 0-5-16,0 0-12 15,0 0-2-15,0 15-3 16,0-15 1-16,0 0 1 16,0 0 2-16,0 0-2 15,0-6-4-15,0-16 2 16,0-10-1-16,0-9-6 16,0-11-2-16,0-1-1 15,13-1 0-15,4 4-1 16,0 7 1-16,1 5-1 15,-1 7 2-15,-4 5 0 0,-3 5 1 16,0 1 0-16,-2 6 2 16,-1 3 2-16,-1 5 0 15,-1 3 2-15,-4 3-2 16,2 0-2-16,5 8 0 16,4 16-3-16,7 9-2 15,0 6 2-15,1 3 1 16,-2 4 0-16,0 2-1 15,-2-2 0-15,-2 1 0 16,-4-5 0-16,-4-2 0 16,-3-4 0-16,-3-6 0 15,0-7-2-15,0-6 0 0,0-7-3 16,0-3-6-16,-3-4 0 16,-3-3-5-16,0 0-16 15,-1-4-25-15,-3-13-395 16</inkml:trace>
  <inkml:trace contextRef="#ctx0" brushRef="#br0" timeOffset="290450.0968">17736 14725 1824 0,'0'0'30'16,"0"0"-17"-16,0 0-10 15,121-24-2-15,-60 21 0 16,3 3-1-16,6 0-36 0,2 0-375 16</inkml:trace>
  <inkml:trace contextRef="#ctx0" brushRef="#br0" timeOffset="290875.9482">18422 14833 1808 0,'0'0'51'0,"0"0"-29"15,0 0 1-15,0 0-4 16,-86 1-7-16,56 8-4 16,0 1-1-16,-1 6-3 15,1 2 1-15,1 3 0 16,7 4-3-16,9 0-1 15,7-1-1-15,6 2 1 0,0-3-2 16,18-3 1-16,15-1 0 16,7-5-1-16,6-5 1 15,0-5-3-15,-3-4-11 16,-5 0-20-16,-1 0-65 16,-3-9-1688-16</inkml:trace>
  <inkml:trace contextRef="#ctx0" brushRef="#br0" timeOffset="291490.488">18622 15088 1754 0,'0'0'18'16,"0"0"5"-16,0 0 24 15,0 0-13-15,0 0-13 16,0 0-14-16,-39-74-2 16,33 42 10-16,3-3-7 15,3 4-5-15,0 5 1 16,0 6 1-16,0 8 3 15,0 7-3-15,0 4 1 16,0 1 1-16,3 0-1 0,5 2-6 16,8 16-3-16,5 2 2 15,3 4 1-15,0-1 0 16,-4-3 0-16,-1-3 0 16,-2-3-4-16,-3-4-4 15,-2-5-6-15,-3-5-4 16,0 0-11-16,2-12 10 15,2-10 6-15,1-4-24 16,0 0 29-16,-2 3 8 16,3-1 20-16,-3 7 8 15,-1 3-3-15,-1 5 2 16,-3 4-10-16,-4 4-7 16,0 1-2-16,3 0-4 0,1 4-3 15,2 16-1-15,5 7-1 16,-5 3 1-16,-5 1 0 15,1-2 0-15,-1-3 0 16,2-7 0-16,0-4 0 16,-2-8 0-16,0-4 0 15,-3-3-1-15,5 0-3 16,4 0-12-16,7-17-49 16</inkml:trace>
  <inkml:trace contextRef="#ctx0" brushRef="#br0" timeOffset="293366.4296">19277 14442 1642 0,'0'0'112'0,"0"0"-61"16,0 0-7-16,0 0-9 15,0 0-2-15,0 0-13 16,0-5-8-16,0 5-3 15,0 0-1-15,0 0-5 0,0 0-3 16,0 15 0-16,7 11-3 16,11 8 2-16,4 9 1 15,1 3 0-15,2-2 1 16,2 2-1-16,1 2 0 16,-4-4 1-16,-3-3-1 15,-1-7 0-15,-6-13-1 16,-2-9 0-16,-4-7 1 15,-5-5 0-15,0 0-1 16,3-8 1-16,0-14 0 16,3-11 2-16,4-9 1 15,-4-3-2-15,2-3-1 0,-1 0 0 16,-1 2 0-16,0 5 0 16,-1 7 0-16,-3 7 0 15,-2 4 0-15,-1 7 0 16,-2 0 1-16,0 5 1 15,0 2 2-15,0 2-2 16,0 5-2-16,0 2 1 16,0 0-1-16,3 0-1 15,3 12-13-15,1 8-19 16,5 5-15-16,0 2-59 16</inkml:trace>
  <inkml:trace contextRef="#ctx0" brushRef="#br0" timeOffset="293875.1846">19931 14794 1773 0,'0'0'26'16,"0"0"6"-16,0 0 0 15,0 0-7-15,0 0-8 16,0 0-4-16,-53-11 0 16,34 11-6-16,-4 0-3 15,2 8 0-15,-1 3-2 16,0 2-1-16,3 1 0 16,0 1 0-16,4 3 0 15,0-1 0-15,3 3-1 16,8-3 1-16,1 0-1 0,3 0 0 15,3-2 0 1,16-1-1-16,11-3 1 16,6-1 1-16,4-5-1 0,1-2-1 15,-4-2-5-15,-6-1-7 16,-2 0-28-16,-9-1-27 16,-3-6-185-16</inkml:trace>
  <inkml:trace contextRef="#ctx0" brushRef="#br0" timeOffset="294701.1791">20167 15018 1618 0,'0'0'182'0,"0"0"-177"16,0 0 2-16,0 0 21 15,0 0-14-15,0 0-7 0,-1 2 0 16,1-2 7-16,-3 0 1 16,0-12 5-16,-2-8-7 15,2-6-11-15,3 0-2 16,0-2 0-16,0 3 0 16,0 4 1-16,3 3 1 15,2 4 0-15,-2 6 0 16,0 3 2-16,0 4 3 15,-2 1-1-15,-1 0-2 16,3 0-1-16,3 6-3 16,3 6-1-16,3 6-2 15,1 5 3-15,1 2 0 16,-1-2-1-16,-2-1-1 0,-1-2-2 16,1-6-3-1,-1-5-8-15,-1-6-13 0,4-3-3 16,0 0 2-16,0-5-1 15,-3-10 11-15,1-4 19 16,-1 3 1-16,-2-1 11 16,-1 2 11-16,-1 1 6 15,1 3-4-15,-1-1 5 16,2 0-8-16,0 4-10 16,2-2-6-16,0 3-1 15,-1 3 0-15,2 3-5 16,-4 1 1-16,1 0-1 0,-1 1-1 15,0 12 1-15,-1 3-2 16,-1 6 2-16,0 0-1 16,-1 1 1-16,-1-2 0 15,1 2-1-15,-1-3 1 16,-1-1 1-16,1-2-1 16,-2-5 0-16,-1-2 0 15,0-6 0-15,2-3 0 16,-2-1 0-16,1 0 0 15,-1 0 0-15,0 0-2 16,0 0-15-16,-1-12-32 16,-10-11-527-16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06:1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17109 4250 1689 0,'0'0'110'0,"0"0"-88"16,0 0 0-16,0 0 3 0,0 0-4 15,0 0-6-15,0 0-4 16,-8 2-8-16,8-2-3 16,17 0 1-16,18 0 3 15,18-8 1-15,15-7-2 16,7-4-2-16,5 0 0 15,0-1-1-15,-4-1 1 16,-3 1 0-16,-10 3-1 16,-14 3 1-16,-10 3-1 15,-16 7 0-15,-10-1 0 16,-9 5 1-16,-4 0 0 16,0 0 1-16,0 0 1 15,0 0-2-15,0 0-1 0,0 0-1 16,-1 2-9-16,-5 9-20 15,-4 0-35-15,-1-1-345 16</inkml:trace>
  <inkml:trace contextRef="#ctx0" brushRef="#br0" timeOffset="398.4759">17128 4450 1690 0,'0'0'94'15,"0"0"-84"-15,0 0-6 16,0 0 1-16,0 0 18 16,101-33 0-16,-36 10-14 15,10-1-7-15,6-1-1 16,-2-1 1-16,-6 3 2 16,-12 4 2-16,-18 8-3 0,-16 5 0 15,-15 3-1-15,-11 3 0 16,-1 0 3-16,0 0 4 15,0 0 1-15,0 0-8 16,0 0-2-16,0 7-13 16,-1-4-78-16</inkml:trace>
  <inkml:trace contextRef="#ctx0" brushRef="#br0" timeOffset="1602.9649">27264 11110 1668 0,'0'0'52'0,"0"0"-8"0,0 0 0 15,0 0-15 1,0 0-3-16,0 0-7 0,0 0-4 16,-70 0-5-16,70 0-4 15,0 0-2-15,0 0-1 16,22 2-3-16,19-2 8 16,17 0-2-16,15 0-4 15,14 0-2-15,-1-8 1 16,0-3-1-16,-5 2 0 15,-9 1 2-15,-14 0-2 16,-16 4 0-16,-16 0 0 16,-10 3 0-16,-11-1 0 15,-3 2 0-15,-2 0 0 16,0 0 0-16,0 0 0 16,0 0-1-16,0 0-3 0,0 0-17 15,-9 3-32 1,-6 8-1-16,-6 1-160 0</inkml:trace>
  <inkml:trace contextRef="#ctx0" brushRef="#br0" timeOffset="1944.1982">27140 11328 1367 0,'0'0'463'0,"0"0"-461"16,0 0-1-16,0 0-1 16,142-14 17-16,-57 1-7 15,12 1-5-15,5 5-2 16,-5 0-1-16,-12 1 1 15,-18 5-2-15,-21 1 1 16,-18 0-1-16,-17 0 1 16,-11 0-2-16,0 0 4 15,0 0 2-15,-5 0 2 16,-5 0-8-16,-8 0-7 16,3-8-59-16</inkml:trace>
  <inkml:trace contextRef="#ctx0" brushRef="#br0" timeOffset="58963.5287">20698 5450 1373 0,'0'0'141'16,"0"0"-79"-16,0 0 0 15,0 0-19-15,0 0-20 16,0 0-1-16,0 0 2 16,0 3-2-16,2-3-6 15,-2 0-4-15,0 0 2 16,0 0 4-16,0 0 1 15,0 0-9-15,0 0-6 0,0 0 1 16,0 0 2 0,0 0 1-16,-3 0-3 0,-2 0-1 15,4 0-2-15,-3 0-1 16,1 0-1-16,3 0-1 16,0 0 0-16,0 0-2 15,0 0 0-15,0 0-1 16,0 0 2-16,1 0-1 15,5 0 1-15,-2 0 2 16,-2 0 1-16,-2-5 2 16,0-1 4-16,0 2-1 15,0 0 6-15,0 1-2 0,-2 0-4 16,1 3-1-16,1-2-5 16,0 2-6-16,0 0-26 15,0 0-104-15</inkml:trace>
  <inkml:trace contextRef="#ctx0" brushRef="#br0" timeOffset="61543.2578">20730 5414 1589 0,'0'0'135'0,"0"0"-117"16,0 0 8-16,0 0 9 16,0 0-3-16,0 0-15 15,0 5-8-15,0-5 3 16,0 0-2-16,0 0-2 15,0 1 2-15,0-1-3 16,0 1 0-16,0-1-2 16,0 0-3-16,0 0 1 15,0 0-1-15,7 2 0 0,2-1 0 16,0 0 1-16,-3 2-3 16,3 0 0-16,3 0 1 15,0-1-1-15,4-2 1 16,1 0-1-16,-1 0 0 15,0 0 0-15,1 0 0 16,-1 0 0-16,0 0 0 16,-2 0 1-16,-1 0-1 15,-4 0 0-15,0 0 0 16,0 0 0-16,-1 0 0 16,-1 0 0-16,2 0 0 15,0 0 0-15,2 0 0 16,-2 0 0-16,-1 0 1 15,1 0-2-15,-3 0 1 16,0 0 0-16,1 0 0 0,-2 0 1 16,1 0-1-16,2 0 1 15,-2 0 0-15,2 0-1 16,-2 0 0-16,1 0 1 16,0 0-1-16,3 0 0 15,-1 0 0-15,2 0 0 16,1 0 0-16,-2 0 0 15,-1 0 0-15,1 0 0 16,-1 0 1-16,1-2-1 16,1 1 0-16,-2 1 0 15,0 0 1-15,0 0-1 0,0 0 0 16,0 0 0-16,0-2 0 16,1 2 0-1,-1 0 0-15,-1 0 0 0,0 0 0 16,2 0 0-16,-1 0 0 15,1 0 1-15,4 0-2 16,-2 0 2-16,-2 0-1 16,-3 0 0-16,1 0 0 15,-2 0-1-15,1 0 1 16,1 0 1-16,1 0-1 16,5 0 0-16,0 0 0 15,4 2 0-15,-5-1 0 16,0 1 0-16,-2 0 0 15,0-1 0-15,-1 1 0 0,-1-2 0 16,2 0 0-16,0 1 0 16,1-1 0-16,4 0-1 15,1 0 2-15,1 0-1 16,-1 0 0-16,-4 0 0 16,-3 0 0-16,-2 0 0 15,-2 0 0-15,1 0 0 16,-2 0 0-16,2 0 0 15,-1 0 0-15,6 0 0 16,-1 0 0-16,4 0 0 16,1 0 0-16,0 2 0 15,-2-2 0-15,-2 2 0 0,-2 0 0 16,-2 0 0-16,-1 1 0 16,1-3 0-16,2 0 0 15,-3 2 0-15,4 1 0 16,2-2 0-16,2 1 0 15,6-2 0-15,4 1-1 16,5-1 1-16,0 0 1 16,0 0-1-16,-3 0 0 15,-3 2 0-15,-5-2 0 16,-3 1 0-16,-1-1-1 16,0 2 1-16,-1-2 0 15,2 0 0-15,-1 0 0 16,4 0 0-16,-1 0 0 15,5 0 0-15,-1 0 0 16,2 0 0-16,-6 0 0 0,-3 0 0 16,-5 0 0-16,-4 0 0 15,2 0 0-15,-1 0 1 16,0 0-1-16,3 0-1 16,1 0 1-16,4 0 1 15,9 0-1-15,0 0 0 16,6 0 0-16,-2 0 0 15,2 0 0-15,1 3 0 16,2-1 0-16,0 0 0 16,-2-1 0-16,2-1 0 0,-2 1 0 15,-1-1 0 1,-1 0 0-16,-3 0 0 16,0 0 0-16,-1 0 0 0,2 0 0 15,-2 0 0-15,2 0 0 16,-3 0 1-16,-2 0-1 15,-2 0-1-15,-1 0 1 16,-2 0 0-16,1 0 1 16,-5 0-1-16,3 0 0 15,-2 0-1-15,1 0 1 16,1 0 0-16,7 0 0 16,3 0 1-16,7 0-1 15,2 0 0-15,-1 0-1 16,-4 0 1-16,-2 0 0 15,-3 0 0-15,-4 2 0 0,-6-2 0 16,-3 1 0-16,-3-1 0 16,-1 0 0-16,-1 0 0 15,0 0 1-15,1 0-1 16,-1 0 0-16,4 0 0 16,-2-1 1-16,0-3-1 15,2 2 1-15,0-3-2 16,1 3 1-16,3-1 0 15,0 0 0-15,4 0 0 16,0 0 0-16,0-2 0 16,0 1 0-16,-4 1 0 15,1 0 0-15,-2 1 1 0,-1 0-2 16,-1 2 2 0,-1 0-1-16,2 0 0 0,0 0 0 15,5 0 0-15,1 0-1 16,1 0 1-16,-1 0 0 15,-1 0-1-15,0 0 1 16,0 0 0-16,-6 0-1 16,-3 0 0-16,1 0 0 15,-2 0 0-15,1 0-1 16,2 0-1-16,2 0 2 16,2 0-3-16,2 0 3 15,3 0 1-15,-2 0-2 16,3 0 1-16,-2 0 1 15,-3 0-1-15,1 0-1 16,-7 0 2-16,-1 0-1 0,1 0 0 16,-3 0 1-16,-1 0 0 15,-2 0 0-15,1 0 0 16,-1 2 0-16,3-2-1 16,-2 0 1-16,-1 2 0 15,2-1 0-15,2 1 0 16,-1-1 1-16,-1 1-1 15,-3-1 0-15,0-1 0 16,-1 0-1-16,-2 1 1 16,0-1-2-16,0 4-26 15,-3-4-50-15,-9 3-115 16</inkml:trace>
  <inkml:trace contextRef="#ctx0" brushRef="#br0" timeOffset="65824.7619">7875 13819 741 0,'0'0'823'16,"0"0"-723"-16,0 0-41 0,0 0-15 15,0 0-22-15,0 0-15 16,0 0-3-16,15-2 4 16,-6 1 7-16,3 0-2 15,0 1-1-15,-3 0-3 16,4 0 1-16,-1 0-3 15,0 0-2-15,-3 0-3 16,3 0 2-16,0 0-1 16,1 0-1-16,2 0 1 15,5 0 3-15,-1 0-2 16,3-2 1-16,-5 1-2 0,1 1-2 16,-6 0-1-1,0 0 3-15,-2 0-1 0,1 0 0 16,-4 0-1-16,3 0-1 15,-1 0 2-15,2 0-2 16,5 0 1-16,-1 0 0 16,0 0-1-16,0 0 1 15,1 0-1-15,-2 0 0 16,-1 0 1-16,1 0 0 16,-1 0-1-16,-1 0 0 15,-1 0 0-15,2 0 0 16,2 0 1-16,3 0-1 15,1 0 0-15,-1 0 1 16,6 0-1-16,-2 0 1 0,-1 0-1 16,-3 0 0-16,3 0 1 15,-5 0 0-15,2-2-1 16,-1 0 0-16,0 2 0 16,4 0 0-16,2 0 0 15,5 0 1-15,2 0-1 16,3 0 0-16,0-3 1 15,-1 1-1-15,1-1 0 16,0 2 0-16,-3-2 0 16,-1 3 0-16,-2 0 0 15,-4-5 1-15,1 5-1 16,-2 0 0-16,3 0 0 16,-2 0 0-16,-1 0 0 15,-1-2 0-15,-4 2 0 16,-1 0 0-16,-4 0 0 15,1 0 0-15,-1 0 0 0,1 0 0 16,1 0 0-16,4 0 0 16,0-3 0-16,3 3 0 15,1-1 0-15,4-1 0 16,-1 2 0-16,2-1 0 16,1-1 0-16,3 2-1 15,5-1 1-15,-1-2 0 16,0 1 0-16,2-1 0 15,-1 0 0-15,-1 1 0 0,-1 2-1 16,-1-1 1-16,-2 1 0 16,-1 0 0-16,-2 0 0 15,2 0 0-15,5 0 0 16,0 0 0-16,4 0 0 16,0 0 0-16,0 0 0 15,1 0 0-15,0 0 0 16,-1 0 1-16,2 0-1 15,-2 0 0-15,-3-4 0 16,-1 0 0-16,-4-1 0 16,3 3 1-16,-1 0-2 15,-2 1 2-15,2 1-1 16,-3 0 0-16,1 0 0 0,-1 0 0 16,0 0 0-1,-2 0 0-15,-4 0 0 0,-3 0-1 16,-2 0 1-16,-1 0 0 15,2 0 0-15,0 1-1 16,3 1 1-16,4-2 0 16,4 0 1-16,2 0-1 15,-2 0 0-15,1 0 0 16,-2 0-1-16,-2 0 1 16,-4 0 0-16,-4 0 0 15,-3 0 1-15,2 0-1 16,0 0-1-16,3 0 1 15,4 0 0-15,3 0 1 16,-1 0-1-16,0-2 0 0,-4 2-1 16,-3 0 1-16,-1 0 0 15,-3 0 0-15,1 0 0 16,3 0 1-16,1 4-1 16,1-1 0-16,1 3 0 15,3-2 0-15,-2 0 0 16,3 1 0-16,1 0 0 15,-3-2 0-15,4 1 0 16,0-1 0-16,-3-1 0 16,-3-2-1-16,-2 2 1 15,-4 1-1-15,2-3 1 16,0 2-1-16,3-1 0 16,-1-1 1-16,4 1 0 0,-1 1-1 15,0-1 1 1,1-1-1-16,-4 0 1 0,-1 2 0 15,-5-2 0-15,-1 0 0 16,0 0 0-16,-4 0 0 16,-1 0 0-16,2 0-1 15,-3 0 1-15,6 0 0 16,1 0 0-16,-1 0 0 16,-1 0 0-16,2 0 0 15,-3 0 0-15,-2 0 0 16,4-2 0-16,-5 1 0 15,2-1 0-15,0 1-1 0,-3 1 1 16,3-1 0-16,-2-1 0 16,5 2 0-16,0-5-1 15,1 3-1-15,0 1-1 16,1-1-1-16,-3 1-1 16,2-1 2-16,-2 1 1 15,-1-1 1-15,-1 1 1 16,0-2 0-16,1 1 0 15,-1-1 0-15,3-2 1 16,-1 4-1-16,-1-2 0 16,-1 0 0-16,-1 1 0 15,-3 0 0-15,0 1 0 16,-4 1 0-16,1 0 0 16,-2 0 1-16,-2 0-1 0,2 0 0 15,-1 0 1-15,2 0-1 16,-1 0 0-16,-1 0 0 15,-1 0 1-15,-1 0-1 16,2 0 1-16,-2-2 0 16,1 2 0-16,-1 0 3 15,0 0-2-15,0 0 0 16,0 0-2-16,0 0-1 16,-13 0-26-16,-11-2-103 15</inkml:trace>
  <inkml:trace contextRef="#ctx0" brushRef="#br0" timeOffset="414771.6858">12812 5559 1785 0,'0'0'47'0,"0"0"-39"16,0 0 8-16,0 0 8 16,0 0-14-16,0 0-6 15,0 0 2-15,11 5-1 16,8-5 8-16,6 0-6 15,4 0-4-15,-1 0 0 16,-1 0-3-16,0-2 2 0,-3-1-1 16,0 1 0-16,-4-1-1 15,-6 1 1-15,1 1 2 16,-8 1 1-16,-2 0 0 16,-5 0-2-16,0 0-1 15,0 0 3-15,0 0-1 16,0 0-3-16,0 0 0 15,0 0 0-15,0 0-3 16,1 0-13-16,1 0-41 16,-1 0-146-16</inkml:trace>
  <inkml:trace contextRef="#ctx0" brushRef="#br0" timeOffset="415920.0586">12981 5465 1723 0,'0'0'104'0,"0"0"-76"16,0 0 2-16,0 0-2 15,0 0-16-15,0 0-6 16,0 0-2-16,0 0-2 16,0 5 0-16,1 9 0 0,5 3 3 15,0 7-1-15,-3-1-1 16,2 0 1-16,-1 2-2 16,0-1-1-16,1-4 0 15,3-1-1-15,-5-7 0 16,0-3 0-16,0-1 0 15,-3-4-1-15,3-3-2 16,-3-1-3-16,0 0-4 16,0 0-1-16,1 0-22 15,5 0-37-15,1-1-268 16</inkml:trace>
  <inkml:trace contextRef="#ctx0" brushRef="#br0" timeOffset="416376.039">13286 5380 1852 0,'0'0'63'15,"0"0"-54"-15,0 0-2 0,0 0 3 16,0 0-6-16,0 0-1 16,20 76 1-16,1-45-3 15,0 0 0-15,-2-2-1 16,4-8 0-16,-4-5-1 15,-3-9 0-15,-1-2-1 16,-7-5 2-16,-2 0-1 16,0-3 1-16,-1-16 2 15,3-7-1-15,0-8-1 16,-4-2 2-16,1-1 3 16,0 5-3-16,-3 10 2 15,1 10-2-15,-3 7-2 16,0 5 0-16,0 0-7 15,3 5-18-15,0 10-47 0,3 2-86 16</inkml:trace>
  <inkml:trace contextRef="#ctx0" brushRef="#br0" timeOffset="416736.0676">13770 5503 1845 0,'0'0'35'0,"0"0"-14"15,0 0 5-15,0 0-14 16,0 0-4-16,0 0-4 15,-58 11-1-15,46 3-1 16,3 0 0-16,3 3-1 16,1 3 0-16,4 1-1 15,1 0 1-15,0 1-1 16,0-2 0-16,6-5 0 16,10-2-2-16,10-7-2 0,2-3-3 15,5-3-4-15,1 0-16 16,-2-9-35-16,-4-7-126 15</inkml:trace>
  <inkml:trace contextRef="#ctx0" brushRef="#br0" timeOffset="417112.9486">14119 5426 1805 0,'0'0'60'16,"0"0"-33"-16,0 0 2 16,0 0-8-16,0 0-11 15,0 0-5-15,-70 10-2 16,57 0-2-16,-3 6 1 15,3 3 0-15,4 1-2 16,0 4 0-16,3 1 0 16,6-1 0-16,0 0 0 15,3-2-2-15,18-6 0 16,11-3-1-16,4-6-1 16,5-4-2-16,-4-3-1 15,-4 0 0-15,-9 0-5 16,-5-3-19-16,-10-4-28 15,-7 2-185-15</inkml:trace>
  <inkml:trace contextRef="#ctx0" brushRef="#br0" timeOffset="418428.2725">18656 13585 1738 0,'0'0'65'16,"0"0"-45"-16,0 0 2 15,0 0 8-15,0 0-10 16,0 0-3-16,0 0-5 15,-28-54 0-15,21 51-5 16,-2 0 0-16,-4 3-1 16,-4 0 1-16,-5 0-4 15,-4 12-1-15,-7 13-2 16,2 10 1-16,-2 11 0 16,3 12-1-16,6 0 1 0,2 5 0 15,6-2-1-15,11-1 0 16,5-3 0-16,2-4-1 15,20-5 0-15,8-7-1 16,3-7-2-16,2-8 0 16,3-4-2-16,3-7-6 15,-2-6-9-15,-1-9-45 16,-4 0-129-16</inkml:trace>
  <inkml:trace contextRef="#ctx0" brushRef="#br0" timeOffset="418757.7716">18612 13916 1872 0,'0'0'20'0,"0"0"-19"16,0 0 2-16,0 0 13 16,0 0-8-16,100-2-2 15,-59 2-2-15,-3 0-2 16,-7 0 0-16,-6 0-2 0,-10 0 1 16,-5 0-1-16,-5 0 0 15,-5 0 0-15,0 0 1 16,0 0-1-16,0 0-1 15,0 0-12-15,0 3-39 16,-6 4-90-16</inkml:trace>
  <inkml:trace contextRef="#ctx0" brushRef="#br0" timeOffset="419380.3248">19128 13737 1818 0,'0'0'71'16,"0"0"-47"-16,0 0-14 15,0 0 0-15,0 0-6 16,0 0-3-16,0 42 0 16,14-13 3-16,3 4-2 15,2 1-1-15,1-1-1 16,2-5 1-16,-1-3-1 15,-3-5-4-15,0-6-3 0,-6-8 1 16,-3-6 3-16,-2 0 3 16,-1-17 0-16,-1-7 0 15,-2-9 1-15,-2-5 1 16,2-2 3-16,-2 3-1 16,-1 7 4-16,0 10-2 15,2 8-1-15,-2 8-5 16,1 4 0-16,7 0-12 15,4 16-37-15,6 7-11 16,-2 0-283-16</inkml:trace>
  <inkml:trace contextRef="#ctx0" brushRef="#br0" timeOffset="419715.5663">19648 13984 1783 0,'0'0'60'0,"0"0"-35"16,0 0 5-16,0 0-4 15,0 0-15-15,0 0-7 16,-55-9 0-16,42 9 0 15,-1 5-2-15,1 9-2 16,1 3 1-16,0 2-1 0,4 5 0 16,4 1 0-16,4 0 0 15,0 0 0-15,1-3-1 16,17-2-4-16,5-3-11 16,4-7-24-16,2-7-26 15,7-3-242-15</inkml:trace>
  <inkml:trace contextRef="#ctx0" brushRef="#br0" timeOffset="420049.3343">20006 14004 1709 0,'0'0'55'0,"0"0"-37"16,0 0 8-16,0 0-4 15,0 0-2-15,0 0-11 16,-76-26 0-16,51 26 2 16,-1 9 3-16,4 5-8 15,4 6-3-15,5 2-1 16,4 1-1-16,6 2 1 15,3 1 0-15,0-3 1 0,6 0-2 16,13-4 1-16,5-6-2 16,7-4-1-16,5-8-24 15,1-1-38-15,-4-1-110 16</inkml:trace>
  <inkml:trace contextRef="#ctx0" brushRef="#br0" timeOffset="420669.9025">19939 13366 1860 0,'0'0'28'0,"0"0"-25"16,0 0 21-16,116 26-2 15,-63 4-11-15,2 6-6 16,-3 6-1-16,-6 9-3 16,-7 13 0-16,-11 8 0 15,-14 9-1-15,-11 1 0 0,-3-1 0 16,-14-1 0 0,-16-7 0-16,-7-7-1 0,-9-9-1 15,-2-9 1-15,3-12-2 16,8-7 2-16,7-9-1 15,13-8 2-15,9-5 0 16,5-2 0-16,3-5 0 16,0 0 0-16,0 0-5 15,0 0-19-15,11-9-73 16</inkml:trace>
  <inkml:trace contextRef="#ctx0" brushRef="#br0" timeOffset="429388.1636">16488 5446 1229 0,'0'0'394'15,"0"0"-340"-15,0 0-8 16,0 0 0-16,0 0-20 16,0 0-18-16,0 0-3 15,0 0-2-15,-5 0 0 16,5 0 0-16,0 0-1 15,0 0 0-15,0 0-1 16,0 0-1-16,0 0 0 0,0 0 0 16,0 0 0-1,0 0-1-15,0 0 1 16,0 0 0-16,2 0-1 0,1 0 0 16,0 0 1-16,-2 0-2 15,-1 0 2-15,0 0-1 16,0 0 1-16,0-2 0 15,0-1 0-15,0 0-1 16,-4 1 1-16,-2 0 3 16,-1 1-2-16,1 1 0 15,-1 0 1-15,3 0 6 16,1 0-6-16,0 0-1 16,0 1-1-16,1 3 0 0,2 2 1 15,0 3-2-15,0-3 1 16,0 2-7-16,0-3 3 15,6 1 0-15,5-5 2 16,3-1 1-16,2 0-2 16,1 0-7-16,-1 0-35 15,-3-9-8-15,-6 1-19 16,-4-1-63-16,-3 0 68 16,0 1 67-16,-6 0-16 15,-10 3 16-15,1 1 157 16,-1 1-89-16,1 3-21 15,4 0 0-15,1 0-18 16,4 0-2-16,3 0-14 0,1 0-7 16,1 0-4-1,1 0-2-15,0 0 0 0,0 3 0 16,0 4-1-16,4 3 1 16,7 0-1-16,3-1 1 15,2-2 0-15,3-2 0 16,0-5-1-16,-1 0-4 15,0 0-5-15,-4 0-6 16,-3-3 3-16,-3-6 11 16,-5-1 2-16,-3-1 0 15,0 1 8-15,0-2 9 16,-11 4-6-16,-5-1-3 16,-3 6-6-16,-1 0 1 15,1 3-2-15,2 0 0 0,3 0 2 16,3 0-2-16,3 6-1 15,3 1 0-15,3 2-1 16,2 0 0-16,0 0-1 16,2 1 1-16,12 1-1 15,2-5-2-15,0 0 1 16,2-1-4-16,0-5-2 16,-2 0-3-16,-1 0-6 15,-2 0-10-15,-5-2 6 16,-5-8 22-16,-3-1 10 15,0 0 24-15,-5-2 2 16,-9 2-19-16,-2 4-5 0,-1 0-6 16,0 7 3-16,-1 0-1 15,5 0-1-15,0 0-4 16,5 0-2-16,3 4 0 16,4 4-1-16,1 2 0 15,0 1-1-15,0-1-1 16,0 0-5-16,9-2-6 15,5-2-10-15,2-3-23 16,2-1-40-16,-3-2-322 16</inkml:trace>
  <inkml:trace contextRef="#ctx0" brushRef="#br0" timeOffset="434559.2586">16525 13827 1651 0,'0'0'75'15,"0"0"-25"-15,0 0-18 16,0 0-15-16,0 0-9 15,0 0-1-15,0 0 0 16,-6-5 4-16,4 5 0 16,1 0-1-16,-1 0-1 15,1 0-7-15,-2 0 0 16,0 7-2-16,-2 3 1 0,4 2 0 16,-1-2-1-1,2-2 0-15,0-1 0 0,0 0-3 16,0-4-3-16,6-1 2 15,5-2 0-15,1 0-1 16,3-2-3-16,-3-9-1 16,-4 0 2-16,-5-2 5 15,-3 3 2-15,0 2 5 16,0 2 2-16,-13 1-3 16,0 5 3-16,-5 0-2 15,3 0-3-15,-1 0 0 16,5 3 0-16,2 8-1 0,2-3 0 15,5 3-1-15,2 0 0 16,0-1 0-16,0 2 0 16,10-3 0-16,3 0 0 15,3-1-1-15,0-6-2 16,2-2 0-16,-3 0-1 16,-3 0 3-16,-8 0 0 15,-2-7 1-15,-2-2 5 16,0-2 4-16,-15-2-3 15,-1 3 0-15,-5-1 3 16,0 6 1-16,3 4-5 16,3 1 1-16,8 0-4 15,2 2-2-15,5 11-3 16,0 1-26-16,17-4-57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21:19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5245 10004 1601 0,'0'0'61'15,"0"0"-41"-15,0 0 13 16,0 0 4-16,0 0-19 15,0 0-6-15,0 0-2 0,2 2-1 16,-2-1-1-16,0-1 3 16,0 0-4-16,0 0 1 15,0 0 0-15,0 2 0 16,0-2 0-16,0 2 2 16,0-2-3-16,0 3-3 15,-8-1 0-15,0-1 1 16,-1-1-1-16,-2 0 4 15,-1 0-1-15,3-1 0 16,3-6 1-16,2 1 1 16,1 0-4-16,3-1 1 15,-3 2-1-15,3 0-1 16,0-2 1-16,0 4-3 0,0 1 3 16,0 1-4-1,0 1 0-15,3 0-1 0,4 0 0 16,4 0-1-16,5 13 1 15,-2 4 0-15,-1 5 0 16,-6 2-1-16,-2 5 1 16,-5 2-1-16,0 5 1 15,0-1 0-15,-18 1-1 16,-3-3-1-16,-3-4 0 16,-1-4 0-16,6-11 0 15,1-1 0-15,3-12 1 16,1-1 1-16,4 0 1 15,-2 0-1-15,6-7 2 16,3 0-2-16,0-2 2 16,3-2-1-16,0-2 0 15,0 0 0-15,6 1 0 0,5 2 0 16,0 3 0-16,0 4 0 16,1 2 0-16,3 1 0 15,1 0-1-15,5 4 0 16,3 9 1-16,-2 1 0 15,1 0-1-15,-4 0 0 16,2-1 0-16,-5-3 0 16,2-2 1-16,-6-2-1 15,0-1 0-15,-6-2 0 16,-3-3 0-16,3 0 0 16,-3 0-1-16,7 0-8 0,-2-6-13 15,1-6-69-15</inkml:trace>
  <inkml:trace contextRef="#ctx0" brushRef="#br0" timeOffset="1406.1167">5086 7267 1815 0,'0'0'48'0,"0"0"-29"15,0 0 6-15,0 0-10 16,0 0-8-16,0 0-3 15,6-19-2-15,9 12 0 16,3 4 0-16,-2 1-1 16,2 2-1-16,0 0 0 15,-6 0 0-15,-2 4 0 16,-5 8-3-16,-1 1 0 0,-4 1 0 16,0 3 0-16,-4 2 0 15,-10 1 2-15,1-2 1 16,-2-2 0-16,7-4 0 15,2-4 0-15,2-4-1 16,4-4 1-16,0 0 0 16,0 0 1-16,0 0 0 15,0 0 1-15,0 0 1 16,3 0-1-16,9 0 0 16,7 0 3-16,2 1-1 15,3 2-3-15,-3 0 1 16,-6 3-2-16,1 2 2 15,-5 0-2-15,-5 2 0 16,-3 2-1-16,1 0-1 0,-4 1 0 16,0 2 1-1,-13 2 1-15,-11-1 0 0,-6-2 1 16,-1-5-1-16,4-1 0 16,4-3 1-16,6-2-1 15,6-1 0-15,5-2 0 16,2 0-1-16,4 0-5 15,0-8-63-15</inkml:trace>
  <inkml:trace contextRef="#ctx0" brushRef="#br0" timeOffset="3746.0556">2996 10694 1801 0,'0'0'89'15,"0"0"-74"-15,0 0-5 16,0 0 5-16,0 0-4 15,0 0-7-15,0 0-3 16,0 0 0-16,36 57 0 16,-6-19 1-16,1 5 0 15,2-2-2-15,-2-3 0 16,-1-6 1-16,-3-8-1 16,-5-9 0-16,-7-5 0 0,-7-10 1 15,-1 0-1 1,-4 0 1-16,0-25 4 0,0-12 2 15,0-13-6-15,-3-8 0 16,0 0 0-16,0 9 1 16,-6 11-1-16,0 13-1 15,2 12 1-15,4 6-1 16,0 3-2-16,0 4-9 16,0 0-17-16,0 10-81 15,4 3-1230-15</inkml:trace>
  <inkml:trace contextRef="#ctx0" brushRef="#br0" timeOffset="4527.0576">3414 10510 1791 0,'0'0'64'0,"0"0"-35"15,0 0 1-15,0 0-6 16,0 0-10-16,0 0-7 0,-3-3-2 15,3-1-1-15,0-2-1 16,13-4-2-16,7-1-1 16,8-1 1-16,2 1-1 15,0 0 0-15,0 1 0 16,-5 1 0-16,0 1-1 16,-7 1-4-16,-9 2-4 15,0-2-1-15,-4 0-8 16,-4 4-22-16,-1-2-26 15,0 5-223-15</inkml:trace>
  <inkml:trace contextRef="#ctx0" brushRef="#br0" timeOffset="4792.0676">3502 10361 1798 0,'0'0'71'15,"0"0"-50"-15,0 0-2 16,0 0-2-16,0 0-8 16,0 0-7-16,0 16-2 15,16 5 0-15,1 6 2 0,2 5-2 16,-1 4 0-16,-3 0-7 15,0-2-36-15,-6-5-121 16</inkml:trace>
  <inkml:trace contextRef="#ctx0" brushRef="#br0" timeOffset="5839.8273">2774 7100 306 0,'0'0'1507'15,"0"0"-1479"-15,0 0 5 16,0 0 4-16,0 0-9 16,0 0-12-16,-24-33-4 15,24 33-6-15,0 0-3 16,0 0-3-16,0 7-1 15,12 15 0-15,9 9 0 16,3 5 2-16,6-4 0 0,0-3-1 16,-2-3 0-16,2-6 0 15,-5-8 0-15,-1-6-3 16,-12-3 0-16,-2-3 1 16,-7 0 2-16,-3-9 0 15,0-17 0-15,0-11 0 16,0-3 1-16,-3 2 0 15,-4 10-1-15,1 10 1 16,1 9 0-16,2 5-1 16,3 3 0-16,0 1-11 15,0 0-19-15,11 8-62 16,4 7-44-16</inkml:trace>
  <inkml:trace contextRef="#ctx0" brushRef="#br0" timeOffset="6074.3782">3254 7120 1902 0,'0'0'38'15,"0"0"-30"-15,0 0 1 16,0 0 1-16,0 0-5 16,81-50-5-16,-17 8-16 15,6-7-219-15</inkml:trace>
  <inkml:trace contextRef="#ctx0" brushRef="#br0" timeOffset="8466.5898">31047 8003 1074 0,'0'0'727'0,"0"0"-687"0,0 0-3 16,0 0-3-16,0 0-14 15,0-78-2-15,0 69 0 16,0 4-8-16,0 1-2 16,0 3 2-16,0 1-4 15,0 0-3-15,0 0-2 16,0 9-1-16,6 15-3 15,3 11 0-15,1 6 3 16,-4-2 1-16,0 2-1 16,-1-10-1-16,-1-6-1 15,1-5 0-15,0-9 0 16,0-6-3-16,-4-4 3 16,2-1 2-16,5-6 0 15,4-18 2-15,1-10 2 0,5-5-3 16,-1-1 0-16,-3 1 0 15,-3 10-1-15,-2 9 1 16,-4 10-1-16,0 8 0 16,-3 2 0-16,1 0-6 15,0 15-16-15,1 7-25 16,1 7-53-16</inkml:trace>
  <inkml:trace contextRef="#ctx0" brushRef="#br0" timeOffset="8847.9148">31302 8153 1829 0,'0'0'64'0,"0"0"-51"15,0 0-5-15,0 0 6 16,0 0-4-16,-43 73-5 16,43-52-2-16,0-1-2 15,4-1-1-15,14-5 1 16,8-6-1-16,3-5-1 16,1-3-1-16,-3-1-5 0,-6-16-1 15,-9-4 4 1,-6-2 3-16,-6 0 0 0,0 1 1 15,0 3 3-15,-5 2 3 16,-5 6 0-16,-1 5-2 16,0 4-4-1,0 2-2-15,-1 0-9 0,6 12-19 16,6 1-49-16,0-1-409 16</inkml:trace>
  <inkml:trace contextRef="#ctx0" brushRef="#br0" timeOffset="9189.314">31566 8163 1610 0,'0'0'263'15,"0"0"-242"-15,0 0-16 16,0 0 4-16,0 0-5 15,0 0 5-15,-2 77-3 16,2-55-5-16,11-4 0 16,8-4 0-16,1-5-1 15,4-6 1-15,1-3 1 16,-3 0-2-16,-2-13-1 16,-5-4 1-16,-6-5 1 15,-5 1-1-15,-4-1 1 0,0 2 1 16,0 3 1-16,-7 3 1 15,-5 7-4-15,-3 5 0 16,1 2-11-16,4 0-22 16,9 0-63-16</inkml:trace>
  <inkml:trace contextRef="#ctx0" brushRef="#br0" timeOffset="9542.882">31999 8003 1796 0,'0'0'101'16,"0"0"-75"-16,0 0-12 16,0 0-1-16,0 0-6 15,0 0-7-15,-5 50 1 16,4-18-1-16,-4 3 1 15,-4-2 0-15,0 0 0 16,0-4 1-16,3-4-2 16,2-2 0-16,1-3 1 15,3-4-1-15,0-2 0 16,0-4 0-16,7-1 0 16,4-2 0-16,6-1 0 0,6-4 0 15,4-2-2-15,4 0-6 16,-1 0-8-16,-6-9-19 15,0-4-53-15,-8-1-1327 16</inkml:trace>
  <inkml:trace contextRef="#ctx0" brushRef="#br0" timeOffset="9711.1567">31911 8124 1892 0,'0'0'28'0,"0"0"-26"16,94-7 2-16,-35 4-4 15,7-1 0-15,2-2-104 16</inkml:trace>
  <inkml:trace contextRef="#ctx0" brushRef="#br0" timeOffset="55833.2871">5159 7381 1461 0,'0'0'209'0,"0"0"-171"16,0 0 16 0,0 0-12-16,0 0-15 0,0 0-9 15,0 0-10-15,0 2 0 16,0-4 0-16,0 1 0 16,0 1 1-16,-3 0-4 15,1-2-1-15,-1 1 0 16,0-2-2-16,-2 0 0 15,-1 1-2-15,-3 0 1 16,-2 1-1-16,-2-1 1 16,-1-2-1-16,-2 0 1 15,4-2-1-15,-1 1 3 0,4-1 1 16,-2-1 1-16,8 0 1 16,-1 0 0-16,4-5-4 15,0 1 0-15,0-2 1 16,0 1-3-16,12-1 1 15,1 4 1-15,5-3 1 16,4 4 0-16,1-1 0 16,4 3 0-16,-5 5-1 15,2 1 1-15,-8 0 0 16,2 16-2-16,-3 8-1 16,0 6 2-16,0 6-1 15,-6 2 0-15,-5 3 0 16,-4 1-1-16,0 0 0 0,-7 2 0 15,-14 1 0-15,-1-7 1 16,-5-1-1-16,0-11-3 16,3-6 3-16,2-9-2 15,4-10 2-15,3-1 0 16,-3 0 0-16,9-13 1 16,1-6-1-16,7 0 0 15,1-1 0-15,0 1 0 16,0 1 0-16,3 2 0 15,6 7 2-15,0 4 1 16,4 2-2-16,4 3 0 16,4 0 1-16,4 0 0 15,0 1-1-15,1 8-1 16,4 1 2-16,0-2-1 16,1 1 0-16,7-4-1 15,1 1 1-15,3-6 0 0,4 0-1 16,1-4 4-16,-1-15-2 15,-3-3 0-15,-4-1-2 16,-11 5 1-16,-7 5-2 16,-8 6-2-16,-8 4-15 15,-5 3-25-15,0 0-282 16</inkml:trace>
  <inkml:trace contextRef="#ctx0" brushRef="#br0" timeOffset="57121.9572">5177 10335 1603 0,'0'0'81'0,"0"0"-52"16,0 0 25-16,0 0-3 16,0 0-21-16,0 0-8 15,-24 0-3-15,15 0-7 16,2 0-5-16,-2 0 1 15,1 1 0-15,-2 1-2 16,7-2-1-16,1 0 2 16,2 0-1-16,0 0 0 15,0 0-3-15,0 0 0 0,0 0-2 16,0 0-1-16,5 0 0 16,14 0 0-16,6 0 2 15,5-7-2-15,0 0 2 16,3-1-1-16,-3 3-1 15,-2 1 1-15,-4 4-1 16,-3 0 0-16,-3 1-1 16,-3 10 0-16,-2 3 1 15,-1 3 0-15,-3 2 0 16,-2 1 0-16,-2 4 0 16,-5 3 1-16,0 7 1 15,0 2-1-15,-13-3 0 16,-10 2 1-16,-5-6 1 0,-5-2 3 15,-9-1-1 1,2-5-3-16,-6-6 3 0,7-3 1 16,9-5-2-16,5-4 2 15,14-1-3-15,7-2-2 16,4 0-1-16,0 0-8 16,3-9-24-16,16-12-30 15,4-9-1026-15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22:5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14974 4601 1830 0,'0'0'35'16,"0"0"-24"-16,0 0 10 16,0 0 1-16,0 0-11 15,0 0-5-15,0 0-3 16,0 10-1-16,3 7 6 15,0 7 2-15,1 7-5 0,-1 6-1 16,0 4-1-16,0 2-2 16,0 0 1-16,0-1 0 15,0-1-2-15,2-1 0 16,-2-7 0-16,1-2 0 16,0-4-3-16,-1-7-1 15,-1-5-10-15,-1-7-4 16,-1-5-7-16,0-3-38 15,0-3-76-15</inkml:trace>
  <inkml:trace contextRef="#ctx0" brushRef="#br0" timeOffset="390.6001">14699 4525 1751 0,'0'0'46'0,"0"0"-23"15,91-22 4-15,-48 22 0 16,2 3-13-16,3 14-1 16,-5 8-4-16,0 3-6 15,-5 6-2-15,-7 8 1 16,-4 8-2-16,-9 2 1 15,-8 1 0-15,-10-3-1 16,0-5-2-16,-21-5-3 0,-10 1 4 16,-5-7 1-16,-5-5 0 15,2-2 1-15,4-8 0 16,5-4-1-16,5-7 2 16,10-4 0-16,5-2 0 15,7-2 0-15,3 3-2 16,0-3 0-16,0 0-10 15,16 0-23-15,11-3-37 16,4-6-832-16</inkml:trace>
  <inkml:trace contextRef="#ctx0" brushRef="#br0" timeOffset="764.9513">15296 4925 1844 0,'0'0'25'0,"0"0"-18"16,0 0 6-16,0 0 2 15,0 0-8-15,0 0-5 16,-15 67 0-16,28-51-2 15,9-2 0-15,4-4 0 0,2-6 0 16,2-4-5-16,-3 0-2 16,-2-2-3-16,-5-12 4 15,-8-3 4-15,-6-2 2 16,-5-4 2-16,-1 2 9 16,0 0 1-16,0 4 0 15,-6 6-5-15,0 2-4 16,6 7-2-16,0 2-1 15,0 0-16-15,0 0-56 16,0 0-175-16</inkml:trace>
  <inkml:trace contextRef="#ctx0" brushRef="#br0" timeOffset="1262.8305">15852 4872 1652 0,'0'0'164'16,"0"0"-139"-16,0 0 2 15,0 0-3-15,0 0-3 16,0 0-12-16,-81-7-3 0,64 7-2 15,-1 7-1 1,1 5-3-16,3 4 1 0,3 1-1 16,3 2 0-16,4 1 0 15,0-2-1-15,4 0 0 16,0-4-2-16,13 0-7 16,9-6-6-16,1-4-7 15,4-4-2-15,1 0-9 16,-3-7-4-16,-4-9 4 15,-7 2 34-15,-7 2 1 16,-3 3 33-16,-2 4 0 16,-2 3 11-16,0 1-10 15,0 1-17-15,0 0-13 16,1 0-4-16,1 0-1 0,4 0 0 16,3 0-2-16,6 3 2 15,1-1-1-15,2-2-8 16,0 0-17-16,4-5-13 15,1-16-11-15,-3-5-141 16</inkml:trace>
  <inkml:trace contextRef="#ctx0" brushRef="#br0" timeOffset="1501.2001">16062 4652 994 0,'0'0'753'0,"0"0"-686"16,-3-79-28-16,-3 69 10 15,3 6-23-15,2 4-12 16,1 0-4-16,0 0-9 15,-2 13-1-15,2 18-1 0,0 17 1 16,0 9 0-16,12 1 0 16,5 0 1-16,1-12-1 15,1-5 0-15,-2-7 0 16,-1-9 0-16,-2-4-1 16,-1-9 0-16,-6-5 0 15,-2-4-1-15,1-3-4 16,1 0-10-16,1-4-35 15,1-7-263-15</inkml:trace>
  <inkml:trace contextRef="#ctx0" brushRef="#br0" timeOffset="1797.049">17001 4783 1860 0,'0'0'56'0,"0"0"-56"15,0 0 2-15,0 0-2 16,0 0 12-16,-3 92-7 0,9-68-2 15,0-4-3 1,2-5 0-16,-2-4-1 0,0-7-11 16,-2-4-35-16,-1 0-36 15</inkml:trace>
  <inkml:trace contextRef="#ctx0" brushRef="#br0" timeOffset="1920.0696">17026 4545 1810 0,'0'0'0'16,"0"0"-1"-16,0 0-55 0,0 0-10 15</inkml:trace>
  <inkml:trace contextRef="#ctx0" brushRef="#br0" timeOffset="2354.0923">17230 4757 1826 0,'0'0'52'0,"0"0"-50"15,0 0-2-15,0 0 10 16,0 0 12-16,0 0-15 15,12 87-3-15,0-61-4 0,2-5 0 16,-2-3 0-16,1-5 0 16,0-5-12-16,1-8-15 15,-2 0 0-15,3-17-4 16,0-9-6-16,-3-3 4 16,1-5 6-16,-3-3 27 15,1 2 19-15,-2 8 27 16,-3 10-15-16,-3 9 8 15,-2 6-2-15,4 2-17 16,3 0-17-16,5 5-2 16,2 10 2-16,1 6-1 15,2 6 1-15,-2-2-1 0,3 0-2 16,0 0 2 0,0-8-2-16,-1-1 0 0,-2-8-15 15,3-6-60-15,3-2-792 16</inkml:trace>
  <inkml:trace contextRef="#ctx0" brushRef="#br0" timeOffset="2595.2114">17829 4777 1891 0,'0'0'39'16,"0"0"-28"-16,0 0 7 15,0 0-2-15,0 0-9 16,0 0-7-16,3 61 3 0,4-24 0 15,-1 4-2 1,-2 7 0-16,1 5-1 0,-2 3 0 16,0 2 1-16,0-5-1 15,-3-9-5-15,0-8-1 16,0-7-4-16,0-9-10 16,-5-9-12-16,-7-10-43 15,-1-1-147-15</inkml:trace>
  <inkml:trace contextRef="#ctx0" brushRef="#br0" timeOffset="2863.848">17779 4806 1748 0,'0'0'77'16,"0"0"-45"-16,0 0-3 15,0 0 0-15,0 0-11 16,100-55-7-16,-72 58-5 15,1 17-3-15,-5 3-1 16,-3 5-1-16,-4 2-1 16,-4-1 1-16,-6-2 0 15,-7-2-1-15,0 0 0 16,-7-2-2-16,-10-2-1 16,-5-3 2-16,-1-4-6 15,5-5 0-15,1-6-14 16,7-3-35-16,9-3-31 15</inkml:trace>
  <inkml:trace contextRef="#ctx0" brushRef="#br0" timeOffset="3219.0506">18292 4853 1858 0,'0'0'59'0,"0"0"-43"16,0 0-1-16,0 0 0 15,0 0-11-15,0 0-4 16,-16 29 1-16,16-5-1 16,5 0-1-16,12-5-2 0,4-6-5 15,5-5-2-15,0-7-4 16,3-1-2-16,-5-5-11 15,-5-11 0-15,-9-6 20 16,-5-4 7-16,-5-1 7 16,0 0 15-16,-2 3 7 15,-7 4-12-15,1 3-10 16,3 8-4-16,4 5-3 16,-1 4 0-16,2 0-24 15,0 1-85-15</inkml:trace>
  <inkml:trace contextRef="#ctx0" brushRef="#br0" timeOffset="3555.2958">18719 4582 1723 0,'0'0'141'15,"0"0"-119"-15,0 0-5 16,0 0 0-16,0 0-4 16,0 0 1-16,0 73-7 0,0-37-2 15,0 3-1-15,0-3-2 16,0-3 0-16,0-4 1 16,4-4-2-16,4-4-1 15,1-3 0-15,3-4 1 16,-2-3-1-16,5-3-1 15,0-3 1-15,6-2-2 16,0-2-4-16,6-1-3 16,0 0-6-16,-1-4-3 15,-5-10-56-15,-9 0-201 16</inkml:trace>
  <inkml:trace contextRef="#ctx0" brushRef="#br0" timeOffset="3761.743">18665 4799 1881 0,'0'0'40'16,"0"0"-24"-16,0 0-3 16,0 0-2-16,0 0-7 15,0 0-3-15,72-22-1 16,-28 17-1-16,3 2 0 15,2-3-17-15,2-5-52 16</inkml:trace>
  <inkml:trace contextRef="#ctx0" brushRef="#br0" timeOffset="4402.0505">20288 4241 1904 0,'0'0'20'15,"0"0"-20"-15,0 0 6 16,-119 112 4-16,63-51 2 16,-9 14-6-16,-4 15-2 15,-1 9-1-15,-3 1-1 16,9-6-1-16,12-12 0 16,13-19 0-16,15-19-1 15,9-15-1-15,9-15 1 16,5-7-1-16,1-7-3 15,0 0-2-15,7-21-4 0,19-9-19 16,9-5-36-16,10-1-51 16</inkml:trace>
  <inkml:trace contextRef="#ctx0" brushRef="#br0" timeOffset="4681.2016">20590 4534 1206 0,'0'0'712'16,"0"0"-697"0,0 0-14-16,0 0 4 0,0 0-1 15,0 0 3-15,-7 76-1 16,7-37-5-16,0 5 0 15,0 1 0-15,0-3-1 16,0-6-1-16,0-5-5 16,0-7-7-16,0-6-26 15,-13-7-46-15,-8-7-1238 16</inkml:trace>
  <inkml:trace contextRef="#ctx0" brushRef="#br0" timeOffset="5017.8581">20370 4545 1412 0,'0'0'408'0,"0"0"-386"0,0 0 3 0,52-75 9 0,-34 66-12 0,6 6-11 0,3 3-7 0,1 0-1 0,4 13-1 0,-1 12-1 16,-3 5 0-16,1 9 0 15,-6 5 0-15,-4 4 0 16,-5 2-1-16,-9-2 0 16,-5-3 0-16,0-7-2 15,-18-6 0-15,-12-6 0 16,-9-5 0-16,-1-5 2 0,-3-7 0 16,4-4-1-16,8-2 0 15,8-3 1-15,10 0 0 16,8 0-1-16,5 0-13 15,0 0-21-15,6-8-38 16,12-2-194-16</inkml:trace>
  <inkml:trace contextRef="#ctx0" brushRef="#br0" timeOffset="5400.0959">21035 4722 1808 0,'0'0'88'16,"0"0"-77"-16,0 0-9 15,0 0 0-15,0 0 0 16,0 0 1-16,-3 50-2 15,26-33 0-15,5-2-1 16,3-6 0-16,5-6-2 16,-2-3-8-16,-1 0-5 15,-6-9 1-15,-6-9 5 0,-11-3 9 16,-8-5 1 0,-2 1 6-16,0-1 14 0,-6 3-2 15,-4 6-3-15,2 3-11 16,4 4-4-16,1 7-1 15,3 3 0-15,0 0-17 16,0 0-59-16,7 4-153 16</inkml:trace>
  <inkml:trace contextRef="#ctx0" brushRef="#br0" timeOffset="6114.2691">21625 4662 1786 0,'0'0'54'0,"0"0"-33"15,0 0 1-15,0 0 0 16,-90-16-5-16,69 16-9 15,0 0-1-15,8 2-5 16,1 9-2-16,3 1 1 16,3 5-1-16,1 2 0 0,5 1 1 15,0-1-1 1,0-2 0-16,9 0-3 0,8-4-2 16,8-4-10-16,2-5-5 15,0-4-21-15,1 0 4 16,-7-1 1-16,-6-13 9 15,-6-2 27-15,-5-1 18 16,-2 0 20-16,-2 3-3 16,0 3 6-16,0 5-9 15,0 3-17-15,0 1-5 16,0 2-6-16,0 0-2 16,4 0-2-16,5 2-2 15,8 9 1-15,2 3 1 16,2 0 0-16,1-5 0 15,3-5-4-15,3-4-3 0,3-1 0 16,5-18-4-16,-2-7 3 16,-1-8-6-16,-6-5-3 15,-8-5 16-15,-4-2 0 16,-9-3 2-16,-6 1 8 16,0 2 11-16,-12 7-1 15,-9 12-8-15,2 7 1 16,2 12-6-16,6 6-2 15,2 2-4-15,-2 24-1 16,2 15 1-16,5 12 0 16,4 7 0-16,0 2 0 15,21-3 0-15,5-3 0 16,4-8 0-16,5-5 0 16,2-11 0-16,0-8-1 0,3-10-4 15,-1-11-15-15,-1-1-45 16,-4-13-1469-16</inkml:trace>
  <inkml:trace contextRef="#ctx0" brushRef="#br0" timeOffset="6794.2376">22909 4635 1830 0,'0'0'33'16,"0"0"-20"-16,0 0 18 15,0 0-12-15,0 0-11 16,0 0-5-16,-85 56-1 0,79-32-1 15,6-4-1-15,0-1 0 16,6-4 0-16,19-1 0 16,6-5-1-16,5-5-1 15,2-4 0-15,-4 0-3 16,-7-13-4-16,-10-7 2 16,-6-1 7-16,-11-4-1 15,0 1 2-15,-11 2-2 16,-12 3 1-16,-6 5-1 15,4 6 1-15,3 6-1 16,7 2-3-16,6 0-22 16,7 10-27-16,2 3-51 15,3-4-1418-15</inkml:trace>
  <inkml:trace contextRef="#ctx0" brushRef="#br0" timeOffset="7154.2904">23261 4682 1827 0,'0'0'48'16,"0"0"-13"-16,0 0-17 15,0 0-10-15,0 0-7 16,0 0-1-16,-14 30 0 0,22-12 0 15,11 1-1-15,8-5-1 16,3 0-1-16,1-8-2 16,-1-4-3-16,-6-2-1 15,-5 0 3-15,-5-11 5 16,-4-9 1-16,-4-2 1 16,-3-8 1-16,-3-4 3 15,0 1 0-15,0 2 1 16,0 9-4-16,0 7-2 15,0 8 0-15,0 7-6 16,0 0-20-16,0 3-50 16,0 8-121-16</inkml:trace>
  <inkml:trace contextRef="#ctx0" brushRef="#br0" timeOffset="7433.7638">23772 4471 1799 0,'0'0'110'16,"0"0"-94"-16,0 0-7 16,0 0 5-16,0 0-5 15,0 0-8-15,11 46 2 16,-4-10 4-16,1 7-5 15,-2 7-1-15,0-1 0 0,-3-5-1 16,-1-3-2-16,0-5-8 16,-1-7-2-16,1-4-7 15,1-11-55-15,-1-4-120 16</inkml:trace>
  <inkml:trace contextRef="#ctx0" brushRef="#br0" timeOffset="7822.0592">23625 4700 1746 0,'0'0'108'15,"0"0"-102"-15,0 0 1 16,0 0 3-16,0 0 3 16,104-69-13-16,-59 68 1 0,3 1-2 15,-3 0 1-15,-4 0 0 16,-5 0 1-16,-5 0-1 15,-9 1 0-15,-6-1 0 16,-9 1 3-16,-4 2 16 16,-3-1-6-16,0 1-4 15,0 5-1-15,3 4-2 16,1 10 2-16,-1 3-2 16,0 6-4-16,-1 3-1 15,1 5 0-15,-2 5 0 0,5-3 0 16,1 3-1-16,0 0 1 15,0-3-1-15,-2-3 0 16,-1-5-3-16,-2-8-4 16,-2-3-4-1,0-7-7-15,0-6-17 16,-11-8-24-16,1-1-59 16,1-2-1123-16</inkml:trace>
  <inkml:trace contextRef="#ctx0" brushRef="#br0" timeOffset="8130.7876">24094 4685 1813 0,'0'0'72'16,"0"0"-41"-16,0 0-10 15,0 0-4-15,0 0-8 16,0 0-5-16,56-10-1 15,-35 26-1-15,1 8-1 16,-4-2 0-16,-3 2-1 16,-4 0 0-16,-4-2 0 15,-6-4-1-15,-1 1-1 16,0-5-4-16,-13-1 2 16,-5-3 1-16,-6-2 0 15,2-2 0-15,5-3-3 16,4-3-5-16,4 0-12 15,6 0-30-15,3-11-58 0</inkml:trace>
  <inkml:trace contextRef="#ctx0" brushRef="#br0" timeOffset="8495.9535">24426 4713 1857 0,'0'0'47'0,"0"0"-36"16,0 0-5 0,0 0-3-16,0 0 3 0,0 0-4 15,-11 72-1-15,25-55-1 16,7-2 2-16,1-5-2 15,2-7 0-15,1-3-3 16,-7 0 0-16,0-3-1 16,-6-8 3-16,-3-6 0 15,-6 0 1-15,-3-2 1 16,0-3 2-16,-5 5 2 16,-8 1-3-16,2 7-2 15,1 1 0-15,6 5 0 16,1-2-7-16,3 0-23 0,0-2-55 15</inkml:trace>
  <inkml:trace contextRef="#ctx0" brushRef="#br0" timeOffset="8898.2862">24872 4446 1852 0,'0'0'62'0,"0"0"-42"15,0 0-4-15,0 0 0 16,0 0-10-16,0 0-5 0,-2 10 0 16,2 14 0-16,0 3 0 15,0 2 1-15,0 2 0 16,6 1 3-16,0-1-4 15,0-2 1-15,-1-2 0 16,-2-3-2-16,0-2 1 16,-2-2 0-16,1-3-1 15,1-3 1-15,1-2-1 16,0-2 0-16,2-5 0 16,2-1 0-16,4-1 0 15,0-1-2-15,4-2 1 16,4 0-3-16,0 0-4 0,0 0-5 15,1-6-7-15,0-7-23 16,-5 0-63-16</inkml:trace>
  <inkml:trace contextRef="#ctx0" brushRef="#br0" timeOffset="9093.9028">24733 4534 1934 0,'0'0'13'15,"0"0"-10"-15,0 0-1 0,91-16 2 16,-35 15-4 0,9 1 0-16,0 0-23 0,0 0-111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38:2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15220 3805 801 0,'0'0'735'16,"0"0"-636"-16,0 0-34 0,0 0-23 15,0 0-5-15,0 0-11 16,0 0-7-16,-21-55-1 15,19 51-2-15,1 0 0 16,-1 3-1-16,0-1 1 16,2 2-6-16,0 0-3 15,-2 0 0-15,2 0-2 16,0 0-1-16,0 0-1 16,0 0-3-16,0 10-1 15,0 15 1-15,13 14-1 16,4 7 1-16,5 8 1 15,2 0 0-15,3-4-1 0,-2-8 0 16,-1-13-3 0,-2-8 2-16,-5-10 1 0,-7-5 0 15,-4-6 0-15,-4 0 0 16,-1-9 2-16,2-20 0 16,-3-12-1-16,0-7-1 15,0-5 0-15,0 3 1 16,0 6-1-16,0 9 1 15,0 16-1-15,0 12 0 16,0 4-1-16,0 3-2 16,0 0-17-16,0 12-28 15,0 10-3-15,2-3-74 16</inkml:trace>
  <inkml:trace contextRef="#ctx0" brushRef="#br0" timeOffset="496.1981">15700 4013 1779 0,'0'0'32'0,"0"0"-30"16,0 0 5-16,0 0 16 15,0 0-11-15,-43 86-8 16,43-68 1-16,0-3-2 15,0-4-2-15,10-3 0 16,9-3 0-16,1-5 1 16,4 0-1-16,1-3 0 15,-3-13 0-15,-5-4-1 16,-7-1 0-16,-7-4 1 0,-3 2 0 16,-1 0 0-16,-20 6 1 15,-6 2 3-15,-4 6-1 16,-2 9-4-16,8 0 0 15,2 0 0-15,13 3-1 16,8 8-13-16,2 3-18 16,0-1-8-16,11-1-73 15,8-4-747-15</inkml:trace>
  <inkml:trace contextRef="#ctx0" brushRef="#br0" timeOffset="873.0627">15981 3978 1628 0,'0'0'179'15,"0"0"-171"-15,0 0-4 16,0 0 16-16,0 0-6 15,0 0-5-15,0 74-3 16,8-59-3-16,7-4-1 16,8-4-1-16,0-4 0 15,3-3 0-15,-2 0-1 0,-2-4 0 16,-1-9 0 0,-9-4 0-16,-4-2-1 0,-6 0 0 15,-2-1 1-15,0 0 1 16,-7 3 5-16,-4 6-2 15,2 2 1-15,1 7-5 16,2 0 0-16,3 2-11 16,1 0-24-16,2 0-39 15,0 0-684-15</inkml:trace>
  <inkml:trace contextRef="#ctx0" brushRef="#br0" timeOffset="1240.289">16370 3674 1715 0,'0'0'127'16,"0"0"-116"-16,0 0-2 15,0 0 6-15,0 0-4 16,0 0-8-16,0 39 10 15,4-18-7-15,0-1-2 16,-1 3-1-16,-1 0 0 16,-1 4-1-16,1-1-2 0,0-1 1 15,-1-1-1 1,2-1 1-16,2-3-1 0,2-1-1 16,2-2 1-16,1-2 0 15,3-2 1-15,1-4-2 16,3-2 0-16,1-4-1 15,1-3-1-15,-1 0-6 16,3 0-10-16,-1-10-11 16,-1-4-5-16,-5-6-140 15</inkml:trace>
  <inkml:trace contextRef="#ctx0" brushRef="#br0" timeOffset="1449.1389">16191 3863 1849 0,'0'0'30'0,"0"0"-26"16,0 0-4-16,0 0 4 15,106-49-3-15,-45 26-1 16,10-4-6-16,1 2-55 15,-8 2-840-15</inkml:trace>
  <inkml:trace contextRef="#ctx0" brushRef="#br0" timeOffset="2009.8069">15396 4699 1287 0,'0'0'493'15,"0"0"-477"-15,0 0 3 16,0 0 25-16,0 0-21 15,0 0-18-15,115-71 7 16,-14 32 2-16,24-5-8 16,20-3-5-16,4 2 1 0,0 1-2 15,-1 3 0 1,-12 6 0-16,-10 4 0 0,-17 3 0 16,-18 6 0-16,-16 3 0 15,-24 4 1-15,-21 7 1 16,-16 5 2-16,-11 1 4 15,-3 2-3-15,0 0 1 16,0 0-5-16,0 0-1 16,-14 2-5-16,-11 12-11 15,-9 7-23-15,-4 1-38 16,-7 3-780-16</inkml:trace>
  <inkml:trace contextRef="#ctx0" brushRef="#br0" timeOffset="2482.0241">16049 4855 1803 0,'0'0'27'15,"0"0"-9"-15,0 0 2 0,0 0 4 16,0 0-5-16,0 0-14 16,9 0-3-16,10 19 2 15,5 6 3-15,3 6-3 16,2 1-1-16,-1 1-1 15,-3-3-1-15,0-5-1 16,-1-5 0-16,-4-9 0 16,-6-4 1-16,-1-7 0 15,-4 0-1-15,2-18 2 16,0-12-2-16,-2-10 0 16,1-7 0-16,-4-4 0 15,-1 4 1-15,-2 5-1 16,-2 16 0-16,-1 11 0 0,0 9-1 15,0 6-3 1,0 0-29-16,0 19-33 0,0 3-3 16,0 2-357-16</inkml:trace>
  <inkml:trace contextRef="#ctx0" brushRef="#br0" timeOffset="2741.2581">16528 4932 1833 0,'0'0'34'16,"0"0"-33"-16,0 0-1 15,0 0 8-15,0 0 10 16,28 77-8-16,-18-54-6 15,-2-4-2-15,-2-2-2 16,0-6-11-16,0-5-13 16,-5-6-33-16,-1 0-289 15</inkml:trace>
  <inkml:trace contextRef="#ctx0" brushRef="#br0" timeOffset="2890.1708">16576 4716 1846 0,'0'0'6'0,"0"0"-6"0,0 0-2 15,0 0-13-15,0 0-42 16,0 0-291-16</inkml:trace>
  <inkml:trace contextRef="#ctx0" brushRef="#br0" timeOffset="3457.8077">16924 4804 239 0,'0'0'1586'16,"0"0"-1564"-16,0 0-13 15,0 0 14-15,0 0-8 16,0 0-5-16,-82 13-1 16,53 0-3-16,0 2-2 15,6 3-2-15,6 0 1 16,7-1-3-16,4-1 0 16,4 0 1-16,2-1 0 15,0-4-1-15,0-3-1 16,14-2 0-16,7-6 0 0,4 0 1 15,5-6-4 1,2-16-6-16,-2-4-8 0,-3-9-7 16,-8-5 11-16,-10-5 8 15,-4-2 4-15,-5-3 2 16,-3 5 0-16,-13 8 7 16,-4 9 11-16,2 9-4 15,3 9 3-15,4 5-6 16,6 3-6-16,3 2-1 15,2 0-3-15,0 0-1 16,0 14-1-16,0 11 1 16,0 6 3-16,8 5 0 15,7 3 0-15,1 0 0 16,2 1-1-16,1-7-1 0,0-7-1 16,3-7 2-16,0-7-2 15,-1-2 0-15,-2-7 0 16,1-3 0-16,-5 0-9 15,-3-13-48-15,-5-7-1631 16</inkml:trace>
  <inkml:trace contextRef="#ctx0" brushRef="#br0" timeOffset="23959.8811">16222 9021 990 0,'0'0'783'0,"0"0"-756"16,0 0-10-16,0 0 5 15,0 0 1-15,0 0-9 16,0 0-8-16,9-2-1 16,1 2 1-16,8 9 4 15,3 11-5-15,9 11 1 16,3 11-1-16,4 14-2 0,2 11-1 16,0 3-1-16,-2-7 0 15,-1-14-1-15,-5-15 1 16,-8-13-1-16,-6-8 1 15,-8-9-1-15,-4-4 1 16,-4 0 0-16,1-9 6 16,-2-22 0-16,0-16-5 15,0-14-1-15,0-7-1 16,0 4 1-16,0 14-1 16,-3 17 0-16,1 19 0 15,1 10 0-15,1 4 0 0,0 0-6 16,0 0-10-16,0 6-25 15,0 9-7-15,0 1-62 16</inkml:trace>
  <inkml:trace contextRef="#ctx0" brushRef="#br0" timeOffset="24418.0411">16869 9452 1743 0,'0'0'87'0,"0"0"-67"16,0 0-18-16,0 0 0 16,0 0 5-16,0 0 0 15,-7 30 0-15,7-11-4 16,13-2-1-16,4-2-1 16,5-1 1-16,3-5-1 15,-1-4 0-15,0-5-1 16,-6 0-1-16,-8 0 1 15,-7-5 0-15,-3-7 2 0,0-9 2 16,-14-1 3-16,-12-4-1 16,-2 3 2-16,2 4-3 15,6 5-3-15,8 6-2 16,7 8 0-16,5 0-11 16,0 3-24-16,0 14-10 15,0-1-53-15</inkml:trace>
  <inkml:trace contextRef="#ctx0" brushRef="#br0" timeOffset="24814.2781">17160 9388 1776 0,'0'0'42'15,"0"0"-31"-15,0 0 3 16,0 0 2-16,0 0-6 16,0 0-3-16,0 23-1 15,5-9 0-15,10-1-3 0,1-4-2 16,7 0 1-16,0-5-2 15,1-4 0-15,-3 0 0 16,-2-2-2-16,-2-9 0 16,-8-1 2-16,-3-3 0 15,-6-2 0-15,0 0 2 16,-5-1-2-16,-11 0 1 16,-2 4 0-16,3 2-1 15,6 7 0-15,5 5-5 16,4 0-25-16,0 0-90 15</inkml:trace>
  <inkml:trace contextRef="#ctx0" brushRef="#br0" timeOffset="25197.0989">17518 9169 1777 0,'0'0'59'0,"0"0"-33"15,0 0-3-15,0 0-7 16,0 0-2-16,0 0-8 16,0-4-2-16,0 10-3 15,3 9 0-15,5 9 2 16,-1 1 2-16,1 4-1 0,2-3-3 15,0-3-1-15,1 0 2 16,-1-3-2-16,2-1 0 16,-1-2 0-16,1-3 0 15,-1-2 0-15,2-4 0 16,-2-3 0-16,1-5-1 16,1 0-1-16,3 0-2 15,-3-8-5-15,3-4-14 16,-2-5-13-16,-2 1-21 15,-5 1-72-15</inkml:trace>
  <inkml:trace contextRef="#ctx0" brushRef="#br0" timeOffset="25407.0214">17476 9326 1791 0,'0'0'37'0,"0"0"-33"15,0 0-2-15,0 0 2 16,78-72-4-16,-51 56-1 16,-2 2-21-16,-4 5-160 15</inkml:trace>
  <inkml:trace contextRef="#ctx0" brushRef="#br0" timeOffset="25918.032">16777 9983 1741 0,'0'0'39'0,"0"0"-14"16,0 0-5-16,0 0 9 16,0 0-10-16,0 0-7 15,36-13-7-15,35-15 2 16,23-9 3-16,21-9-7 16,7-3 0-16,5-4-2 15,-1 2-1-15,-5 1 0 16,-10 6 0-16,-14 6 0 0,-16 10 1 15,-22 7-1-15,-21 8 0 16,-18 7 0-16,-12 6 0 16,-6 0 0-16,-2 0 0 15,0 0 0-15,0 2-5 16,-11 12-2-16,-2 6-4 16,-1 2-19-16,-1-2-24 15,2 1-257-15</inkml:trace>
  <inkml:trace contextRef="#ctx0" brushRef="#br0" timeOffset="26510.6184">17200 10060 1583 0,'0'0'242'16,"0"0"-217"-16,0 0-14 15,0 0 3-15,0 0-1 16,0 0-8-16,20 14 11 15,4 2-8-15,3 6-2 16,2 1-3-16,3 2-2 0,-1-2 0 16,-1-1 0-1,-3-5-1-15,-5-6 1 0,-7-4-1 16,-6-4 1-16,-3-3-1 16,-6 0 2-16,0 0 0 15,0-19 0-15,0-9-1 16,-3-7 0-16,-3-1-1 15,2 1 0-15,1 9 0 16,3 5 0-16,0 9 0 16,0 7-4-16,0 5-7 15,0 0-28-15,0 0-66 16,1 11-327-16</inkml:trace>
  <inkml:trace contextRef="#ctx0" brushRef="#br0" timeOffset="27103.5003">17761 10130 1113 0,'0'0'506'0,"0"0"-453"0,0 0 14 16,0 0-14-16,0 0-30 15,0 0-11-15,-13-1 1 16,3 1 1-16,1 6-1 16,-1 5-7-16,-1 3-1 15,0 2 0-15,4 3 0 16,-2-1-3-16,4 0-2 16,5-5 1-16,0 1 0 15,0-4-1-15,9-1 1 16,11-8-1-16,7-1 1 15,5 0-1-15,4-10-6 16,1-5-27-16,-4-2-12 0,-9 3-97 16</inkml:trace>
  <inkml:trace contextRef="#ctx0" brushRef="#br0" timeOffset="27734.8763">17988 10210 202 0,'0'0'1525'16,"0"0"-1505"-16,0 0-5 15,0 0 21-15,0 0-10 16,0 0-5-16,0 0-7 0,0 0-1 15,0 0 3-15,-3 0 2 16,-7-12-14-16,-7-7-3 16,-1-3-1-16,1 0 0 15,3-1 1-15,6 4 0 16,4 5 0-16,1 4 0 16,3 6 0-16,0 3 1 15,0 1-2-15,0 0 0 16,0 0-1-16,4 0 0 15,9 1 0-15,0 9 1 16,3-1 0-16,0 0 0 16,-2-1 0-16,1-2 0 0,-2 0-1 15,0-4-7-15,0-2-4 16,-3 0 2 0,1-5-2-16,-2-12-5 0,-5-4-5 15,1-1 9-15,-1 0 11 16,1 5 2-16,2 5 9 15,-3 3 12-15,-1 5 7 16,0 3-15-16,-1 1-4 16,1 0-5-16,6 0-3 15,3 0 0-15,3 9 2 16,3 3-2-16,-3 2-1 16,1 2 2-16,-4-1-2 15,3 1 1-15,-3-2-1 0,-5-2 0 16,2-2 0-1,-4-4-5-15,-2-2-1 0,-2-4-1 16,2 0-11-16,-3 0-29 16,2-3-110-16</inkml:trace>
  <inkml:trace contextRef="#ctx0" brushRef="#br0" timeOffset="48847.8588">18999 14232 1646 0,'0'0'46'0,"0"0"-31"15,0 0 24-15,0 0-5 16,0 0-13-16,0 0-8 16,0 0-6-16,0 81 8 15,0-69-6-15,0 0 1 16,0-2 4-16,0 4-3 16,0-4-1-16,0-2-3 15,0-1-2-15,0-4 0 16,0-1-2-16,0 0-1 15,0-2 0-15,0 0 1 16,0 0 2-16,0 0 3 16,0 0 1-16,-6-16-3 0,-2-4-5 15,2-10-1-15,1-6 0 16,4-3-1-16,1-4-2 16,0-3 0-16,0 3-1 15,0 2 2-15,4 2 1 16,4 5 0-16,0 3 1 15,-2 2 0-15,2 2 0 16,-2 4 1-16,3 3-1 16,-3 7 2-16,0 1 1 15,0 5 0-15,-3 2 0 16,1 3-1-16,-1 2 1 16,1 0-3-16,4 0 1 15,1 0-1-15,6 13 1 16,0 6 0-16,3 4 0 15,-2 6 0-15,3 0 1 0,-1 2-1 16,-1 2-1-16,1 0 1 16,-2 4 0-16,2-1-1 15,-4 3 0-15,0-1 0 16,-5-1 1-16,-3-5-1 16,-1-4 1-16,-1-2-1 15,-3-6-1-15,-1-3 0 16,0-7-6-16,0-1-2 15,0-3-6-15,0-4-21 16,-1-2-28-16,-11 0-137 16</inkml:trace>
  <inkml:trace contextRef="#ctx0" brushRef="#br0" timeOffset="49039.2322">18973 14255 1717 0,'0'0'96'16,"0"0"-71"-16,0 0-13 15,0 0-2-15,0 0-1 16,84-58-8-16,-33 48-1 16,5 2-2-16,-3 5-26 15,-4 0-86-15</inkml:trace>
  <inkml:trace contextRef="#ctx0" brushRef="#br0" timeOffset="49721.8872">19599 14238 1611 0,'0'0'143'0,"0"0"-104"16,0 0-12-16,0 0 1 15,0 0-6-15,0 0-8 16,-48-19-1-16,26 19 2 16,-1 0-5-16,1 6-5 15,0 8-2-15,5 2 0 16,-2 4-1-16,8-1-1 16,4-2-1-16,6-3-1 15,1-2 1-15,3-4 0 0,14-3 1 16,6-5-1-16,3 0 1 15,4-3-1-15,-1-16-1 16,-4-5-2-16,-1-10-2 16,-8-7 0-16,-4-8-7 15,-9-5 0-15,-3-1 9 16,0 5 2-16,-12 6 1 16,-7 11 0-16,1 10 2 15,-1 7 2-15,1 8 7 16,4 5-5-16,5 3 1 15,2 0-2-15,3 0-4 16,1 2 0-16,1 16-1 0,2 7 0 16,0 7 1-1,6 5 0-15,10 5 0 0,1 4 0 16,5-2-1-16,2 1 1 16,-2-5-1-16,0-7 1 15,-3-2-1-15,-3-9 0 16,1-3 0-16,-7-4-3 15,0-2-14-15,-4-2-24 16,-4-3-33-16,-2 1-976 16</inkml:trace>
  <inkml:trace contextRef="#ctx0" brushRef="#br0" timeOffset="50096.9585">18941 14744 1855 0,'0'0'24'15,"0"0"-17"-15,0 0 9 16,0 0-1-16,97-24-9 15,-22 12 0-15,8-1-4 16,8 2-1-16,2-1-1 16,-4 2 1-16,-5 2-1 0,-14-1 0 15,-13 2-2-15,-14 2 2 16,-15-2 0-16,-13 2 1 16,-7 2-1-16,-4 0 7 15,-4 0 4-15,1 0-2 16,-1 2-4-16,0-3-3 15,0 4-2-15,0-3-9 16,0 3-34-16,0-2-1303 16</inkml:trace>
  <inkml:trace contextRef="#ctx0" brushRef="#br0" timeOffset="51642.0899">19233 15417 1550 0,'0'0'79'0,"0"0"-50"16,0 0 33-16,0 0-16 15,0 0-10-15,0 0-16 16,11 48-3-16,-11-40-3 0,0-6-2 16,0 1-3-1,0-1-1-15,0-2-4 0,0 0 0 16,0 0 6-16,0-2 6 15,0-15-3-15,-5-10-10 16,-1-12-2-16,5-9-1 16,1-8-2-16,0 5 0 15,0 3 2-15,7 6 1 16,2 7-1-16,2 2 0 16,1 2 0-16,-2 5 0 15,2 2 1-15,0 2 1 16,-1 4 1-16,0 2 1 15,-3 7 1-15,0 3-2 16,-4 6 1-16,2 0-1 16,-2 0-3-16,5 8 0 0,2 6 1 15,5 1 0-15,-1 5 0 16,1 4-1-16,1 2 1 16,-4 3-1-16,2 2 1 15,-3-2-1-15,2 3 0 16,-1 0 0-16,-3-2 0 15,0 0 0-15,-2-1-1 16,0-5 0-16,-2-2-2 16,-5-2 0-16,2-2-10 15,-3-3-9-15,0-4-20 16,0-3-11-16,0-8-129 16</inkml:trace>
  <inkml:trace contextRef="#ctx0" brushRef="#br0" timeOffset="51831.7985">19219 15300 1821 0,'0'0'15'16,"0"0"-12"-16,0 0 7 15,86-48 15-15,-42 36-19 16,8 4-4-16,1 0-2 15,-5 5-13-15,-8 2-67 16</inkml:trace>
  <inkml:trace contextRef="#ctx0" brushRef="#br0" timeOffset="52268.03">19899 15276 1732 0,'0'0'26'15,"0"0"24"-15,0 0-16 16,0 0-6-16,-87-7-13 16,68 7 0-16,4 6-4 15,2 7-6-15,2 1 0 16,5 3-2-1,2 2-3-15,4 1 3 0,0-1-2 16,1-1 0-16,16-1-1 16,3-4 1-16,6-4-2 0,-1-2-1 15,5-7-20-15,-3 0-49 16,-3 0-184-16</inkml:trace>
  <inkml:trace contextRef="#ctx0" brushRef="#br0" timeOffset="52954.9355">20079 15494 1736 0,'0'0'26'0,"0"0"-11"16,0 0 24-16,0 0-4 15,0 0-4-15,0 0-8 16,-1-7-10-16,-7-5-11 16,-2-10 1-16,2-4 1 15,1-3-3-15,6 0-1 16,1 1 1-16,0 6-1 15,0 3 0-15,7 4 1 16,2 5-1-16,0 3 0 0,0 2 1 16,1 5-1-16,1 0 0 15,2 0 0-15,2 6 0 16,0 7 0-16,-2 1 1 16,-1 2-1-16,-1-1 0 15,-2-1-1-15,-2 0 1 16,-1-3-3-16,1-2-8 15,-4-4-15-15,0-2-1 16,-1-3-10-16,-1 0 17 16,6-4-21-16,0-9-81 15,5-6 122-15,0-1 134 16,1 1-91-16,1-1-20 0,-4 4-6 16,3 2 7-16,-2 4-5 15,-1 5-11-15,-1 0-5 16,0 5-2-16,0 0-1 15,3 0-1-15,-1 0 1 16,0 12 0-16,1 1-1 16,-4 4 1-16,1 3 0 15,-3 0 0-15,-2 1 1 16,-1-3 0-16,-1 0 0 16,-1-6 0-16,1-1-1 15,-2-4 0-15,1-2 0 16,-1-1 0-16,0-3-3 15,0-1-50-15,0 0-428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42:5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11868 2562 1501 0,'0'0'223'0,"0"0"-183"15,0 0-6-15,0 0-7 16,0 0-5-16,0 0-6 0,0 0 0 15,0-6-1-15,0 6 1 16,0 0-5-16,0-1-3 16,0 1-2-16,0 0-2 15,0 0 0-15,0 0-2 16,0 0-1-16,0 0 0 16,0 0-1-16,0 14-1 15,0 7 1-15,2 9 0 16,2 1 1-16,2 5 0 15,0-2-1-15,-2-3 0 16,2 1 0-16,-1-8 0 16,1-2 0-16,0-5 0 15,0-5 0-15,-3-1 1 16,-2-4-1-16,-1-4-1 16,0 0-2-16,0-3-6 0,0 0-3 15,0 0-11-15,0 0-20 16,0-6-130-16</inkml:trace>
  <inkml:trace contextRef="#ctx0" brushRef="#br0" timeOffset="274.4981">11591 2522 1803 0,'0'0'23'16,"0"0"-12"-16,0 0-9 16,0 0 9-16,80-58-5 15,-29 42-3-15,9 2-2 16,-1 3-1-16,-4 4-1 15,-8 4-14-15,-9 3-26 16,-6 0-135-16</inkml:trace>
  <inkml:trace contextRef="#ctx0" brushRef="#br0" timeOffset="496.9992">11685 2953 1755 0,'0'0'41'0,"0"0"-37"15,0 0 15-15,0 0 12 16,0 0-4-16,89-24-14 16,-37 9-11-16,2 6-2 15,4-2-5-15,-1 5-23 16,3-1-20-16,-5 4-293 15</inkml:trace>
  <inkml:trace contextRef="#ctx0" brushRef="#br0" timeOffset="1074.8038">12550 2685 1782 0,'0'0'21'0,"0"0"-6"16,-91 17 15-16,65-1-1 15,5 1-14-15,5 7-6 16,6-2-5-16,5 0-1 16,4 0 0-16,1-5-2 15,0-2 1-15,15-8-2 16,9-5 0-16,4-2 0 16,6-4-1-16,2-16-5 15,-3-9-13-15,-3-5-14 16,-11-10 2-16,-8-3 6 15,-11-11-6-15,0-3 28 16,-5 1 3-16,-12 6 21 16,-2 12 9-16,4 13-8 0,2 12 11 15,5 10-5-15,5 5-9 16,2 0-8-16,1 2-8 16,0 0-3-16,0 8 0 15,0 17 0-15,0 9 0 16,1 10 0-16,11 3 1 15,6 3-1-15,2-2 1 16,4-5 0-16,-1-6-1 16,1-5 0-16,0-6-1 15,-1-5 0-15,-3-7-15 16,-2-3-39-16,0-8-56 0</inkml:trace>
  <inkml:trace contextRef="#ctx0" brushRef="#br0" timeOffset="1449.0991">12958 2674 1829 0,'0'0'13'0,"0"0"-11"15,0 0-2-15,0 0 3 16,0 0 2-16,0 0-1 15,30-11-3-15,-16 2-1 16,-4-4 0-16,-2-1-4 0,-5 1-5 16,-3-2 0-16,0 4 8 15,-2-1 1-15,-20 1 1 16,-3 7 7-16,-5 4 1 16,4 0 7-16,2 10-3 15,3 12-3-15,6 2-2 16,4 5-4-16,3-1-2 15,7 2 1-15,1-2-3 16,0 0 1-16,0-3-1 16,16-4 0-16,10-5 0 15,6-11-1-15,5-5-21 16,4 0-30-16,-1-12-121 16</inkml:trace>
  <inkml:trace contextRef="#ctx0" brushRef="#br0" timeOffset="1897.5312">13377 2571 1833 0,'0'0'22'16,"0"0"-9"-16,0 0 5 15,0 0-2-15,-80-2-7 16,65 11-5-16,2 8-3 16,-1 5-1-16,2 2 1 0,3 0-1 15,6-1 0-15,2-5 0 16,1-3-2-16,0-1-1 16,0-6-3-16,13-5-4 15,2-3-5-15,3 0-1 16,3-8-2-16,-2-11-9 15,-4-1-4-15,-4-2 12 16,-5 3 19-16,-3 5 4 16,0 4 18-16,-2 5 5 15,2 3 5-15,-1 1-7 16,1 1-11-16,3 0-9 0,5 0-3 16,3 12 3-16,4 1-1 15,-3 1-3-15,-2-2 1 16,-2 0-2-16,-2-2 0 15,-1-4-12-15,-2-6-34 16,-4 0-71-16</inkml:trace>
  <inkml:trace contextRef="#ctx0" brushRef="#br0" timeOffset="2163.5638">13694 2285 1825 0,'0'0'56'0,"0"0"-53"15,0 0 0-15,0 0 16 16,0 0 2-16,-2 97-9 16,5-63-8-16,6 3-1 15,2 2-2-15,-1 0-1 16,-1-3 0-16,0-8 0 15,-2-6-7-15,0-9-11 16,-3-9-24-16,-1-4-31 16,1 0-511-16</inkml:trace>
  <inkml:trace contextRef="#ctx0" brushRef="#br0" timeOffset="2413.5399">13903 2232 1851 0,'0'0'41'15,"0"0"-34"-15,0 0-1 16,0 0 11-16,0 0-2 16,3 85-10-16,6-51-2 15,1-1 0-15,-4 2-2 16,0-4-1-16,2 0-1 15,2-2-1-15,-3-7-10 0,2-3-18 16,1-11-52 0,-3-6-284-16</inkml:trace>
  <inkml:trace contextRef="#ctx0" brushRef="#br0" timeOffset="2882.5483">14163 2496 1800 0,'0'0'25'0,"0"0"-23"15,0 0 20-15,0 0 7 16,0 0-10-16,0 0-9 0,56 5-5 16,-34-18-3-1,-1-8-2-15,0 4-6 0,-6-2-6 16,-6 4 5-1,1 5 6-15,-8 4 1 0,-1 3 0 16,-1 3 13-16,0 0 2 16,0 0-7-16,0 3-2 15,0 14-4-15,0 11 5 16,0 11 0-16,0 7-3 16,0 8-1-16,8 3-2 15,8-1 4-15,4-1-2 16,0-5-1-16,-3-6-2 0,-5-7 0 15,-11-8-1 1,-1-4 1-16,-4-6-1 0,-22-7 1 16,-10-5 0-16,-7-5 0 15,0-2 1-15,9-5 0 16,5-14 1-16,12 0 2 16,3-3-2-16,8-2-2 15,2 4 0-15,4-6-2 16,0 3-13-16,10-5-32 15,11-3-941-15</inkml:trace>
  <inkml:trace contextRef="#ctx0" brushRef="#br0" timeOffset="4021.9607">15005 2160 1742 0,'0'0'68'15,"0"0"-52"-15,0 0-3 16,0 0 7-16,0 0 1 0,0 0-9 15,0-3-6 1,0 3-1-16,0 12-1 0,-6 6 3 16,1 5-3-16,2 4-1 15,3 0-2-15,0 3 0 16,0 0-1-16,13-3 1 16,6-5-1-16,4-3-1 15,2-7 1-15,2-5 0 16,2-7 0-16,3 0-1 15,-2 0 1-15,5-15 0 16,-2-6-1-16,0-5 1 16,-2-6 0-16,-4 3 0 15,-3-2 0-15,-3 4 0 16,-2 7 0-16,-5 3 0 16,0 3 0-16,-2 2 0 0,-1 2 0 15,-1 2 2-15,-4 2-1 16,2 1 0-16,-2 0-1 15,2 3 1-15,2 2 0 16,-4 0-1-16,1 0-2 16,0 1 2-16,-1 13 0 15,0 4 0-15,-3 5 0 16,-1 0 0-16,-2 2 0 16,0-4 0-16,0-4 0 15,-5-2 0-15,-7-5 0 16,-2 0 0-16,-3-7 1 15,-4-3 0-15,-4 0 0 0,-3-6 1 16,-7-11 0 0,-7-8-1-16,-4-3 0 0,-2-2 0 15,1 4 0-15,-2-1-1 16,5 6 1-16,4 3 0 16,4 6-1-16,11 5 3 15,5 5-3-15,6 2 0 16,0 6 0-16,0 22-3 15,0 9-5-15,3-1-18 16,8-5-89-16</inkml:trace>
  <inkml:trace contextRef="#ctx0" brushRef="#br0" timeOffset="5677.9146">12696 6668 1866 0,'0'0'34'0,"0"0"-22"16,0 0 0-16,0 0 1 16,0 0-9-16,0 0-3 15,0 0 0-15,12 40 0 16,-3-19 2-16,0 4-1 16,1 1-1-16,1 1-1 15,-5 1 1-15,0-2 0 16,-3-2 0-16,-3-5-1 15,0-4 0-15,0-5-1 16,0-3-3-16,0-7-3 16,0 0-9-16,-3 0-23 0,-11-9-76 15</inkml:trace>
  <inkml:trace contextRef="#ctx0" brushRef="#br0" timeOffset="5917.5976">12456 6624 1796 0,'0'0'37'15,"0"0"-29"-15,0 0-7 16,0 0 0-16,98-50 1 15,-50 37-2-15,4-1 2 16,0 4-2-16,-5 4-19 16,-10 1-56-16,-12 5-1626 0</inkml:trace>
  <inkml:trace contextRef="#ctx0" brushRef="#br0" timeOffset="6145.7056">12599 7124 1728 0,'0'0'110'16,"0"0"-106"-16,0 0-4 16,0 0 7-16,0 0 6 15,0 0-9-15,109-65-2 16,-45 31-2-16,6 1-15 15,6 0-43-15,-4 5-179 16</inkml:trace>
  <inkml:trace contextRef="#ctx0" brushRef="#br0" timeOffset="6727.9486">13396 6705 1826 0,'0'0'23'15,"0"0"-6"-15,-88 11 0 16,58 3 4-16,6 5-7 15,4 2-8-15,8 3-4 16,4 2-1-16,5 0 0 16,3 0 1-16,0-6-2 15,10-3 0-15,12-6-2 16,8-9 0-16,5-2-4 0,5-11-4 16,0-12-21-16,-3-12-8 15,-7-3 6-15,-9-6-1 16,-12-3 0-16,-9-3 32 15,0-3 2-15,-21-1 6 16,-7 0 44-16,-2 10-31 16,4 8 7-16,9 14 16 15,6 14-16-15,7 5-9 16,2 3-8-16,2 0-6 16,0 0-3-16,0 2-1 15,0 18-1-15,12 10 2 16,9 6 2-16,4 5 0 15,1 1-2-15,5-1 1 0,-1-1-1 16,-2-5 0 0,-2-2 0-16,-4-8 0 0,-1-3 0 15,-6-5 0-15,-2-5 0 16,-5-5-6-16,-4-3-6 16,1-3-16-16,-4-1-21 15,1 0-72-15</inkml:trace>
  <inkml:trace contextRef="#ctx0" brushRef="#br0" timeOffset="7147.5673">13806 6660 1847 0,'0'0'30'0,"0"0"-28"16,0 0-1-16,0 0 3 15,0 0-1-15,0 0-3 16,31-36-1-16,-13 19-2 16,1 0-7-16,-1-3-19 15,-7-1 3-15,-7 1 17 16,-4 3 9-16,0 3 0 0,-12 4 1 15,-10 8 6 1,-7 2 12-16,0 2-8 0,-4 18 11 16,3 3-8-16,8 2-4 15,5 0-5-15,7 1-2 16,10 2-1-16,0-3-1 16,0-1 0-16,15-1-1 15,7-3 0-15,6-5-1 16,5-3-2-16,1-7-13 15,-1-5-24-15,-3 0-25 16,-6 0-755-16</inkml:trace>
  <inkml:trace contextRef="#ctx0" brushRef="#br0" timeOffset="7499.2291">14259 6520 1801 0,'0'0'17'0,"0"0"7"16,0 0 1-16,0 0-4 15,-93-5-10-15,79 13 2 16,2 1-3-16,0 8-5 0,4 1-4 16,2 3 0-16,0 2 0 15,6 0-1-15,0-4 0 16,0-1-1-16,12-1-6 16,5-2-6-16,4-7-9 15,1-6-8-15,5-2-7 16,0 0-21-16,-7-17-153 15</inkml:trace>
  <inkml:trace contextRef="#ctx0" brushRef="#br0" timeOffset="7671.1944">14295 6565 1579 0,'0'0'140'0,"0"0"-61"0,0 0-41 16,0 0-6-16,0 0-18 16,0 0-14-16,9-37 0 15,6 51-3-15,1 5 3 16,5 2 1-16,0 4 0 15,-5-4-1-15,2-3 0 16,-3-2-11-16,0-11-26 16,-3-5-27-16,1 0-282 15</inkml:trace>
  <inkml:trace contextRef="#ctx0" brushRef="#br0" timeOffset="7943.0878">14508 6111 1826 0,'0'0'58'16,"0"0"-58"-16,0 0 3 16,0 0 5-16,0 0 9 15,30 99-7-15,-6-58-4 16,-3 3-3-16,1-1-2 15,0-3-1-15,-3-4 1 16,0-5-1-16,-1-4-3 16,-5-6-3-16,-1-3-3 15,-5-7-22-15,-4-4-17 16,-3-5-52-16</inkml:trace>
  <inkml:trace contextRef="#ctx0" brushRef="#br0" timeOffset="8556.0525">14887 6320 1850 0,'0'0'30'0,"0"0"-30"0,0 0-1 15,0 0 1-15,0 0 6 16,10 80-1-16,10-60-2 16,5-6 0-16,5-6-2 15,2-3-1-15,0-5-3 16,1 0-11-16,-6-14-19 15,-3-3 0-15,-8 0 11 16,-8 2 18-16,-8 1 4 16,0 4 20-16,0 0 14 15,0 4 3-15,0 3-2 0,-2 3-12 16,2 0-12-16,0 0-9 16,0 6-2-16,0 17 0 15,0 9 0-15,0 8 3 16,8 7 0-16,6 7-1 15,4 7-1-15,11 5 0 16,7 2 2-16,0-3-1 16,-3-3-1-16,-11-8-1 15,-11-11 0-15,-9-10 0 16,-2-11 0-16,-16-11-1 16,-16-11 1-16,-10 0 0 15,-11-17 0-15,-1-15 0 16,1-3-1-16,11-2 1 0,9 2 0 15,9 2 2-15,12 8 0 16,7 1 0-16,5 1-2 16,5-1-1-16,26-4-19 15,10-8-50-15</inkml:trace>
  <inkml:trace contextRef="#ctx0" brushRef="#br0" timeOffset="11041.2683">16110 6425 1702 0,'0'0'68'0,"0"0"-36"16,0 0-3-16,0 0-2 15,0 0-7-15,0 0-5 16,0 0 0-16,0 0-5 15,-19-9-2-15,14 9-4 16,-5 6-3-16,-7 12 0 16,0 8-1-16,2 1 1 15,2 5 0-15,5 3-1 0,5 0 1 16,3 4 0 0,0-3-1-16,9-2 0 0,10-3 0 15,5-6 0-15,6-3 0 16,6-8 0-16,1-5 1 15,1-7-1-15,0-2 1 16,-5-4 0-16,-5-16 0 16,-1-6 0-16,-9-3 1 15,-3-5-1-15,-9-4 4 16,-6-6 0-16,-2 0-1 16,-20-4 1-16,-11 4 1 15,-4 7-3-15,-4 6 0 16,1 10-3-16,4 13 1 0,4 7-1 15,3 1-2-15,4 8-5 16,8 10-10-16,9 1-18 16,8-9-81-16</inkml:trace>
  <inkml:trace contextRef="#ctx0" brushRef="#br0" timeOffset="19818.0907">14367 6133 1523 0,'0'0'108'16,"0"0"-68"-16,0 0-16 15,0 0-2-15,0 0 0 16,0 0-4-16,0 0 1 0,0-4-1 15,0 4-6 1,0 0-3-16,0 0 1 0,0 0 2 16,0 0-5-16,0 0-3 15,0 0-3-15,1 0-1 16,8 8 1-16,-2 3 1 16,4 4 0-16,2 3 1 15,1 4 3-15,2 4 1 16,1 6 0-16,0 6-3 15,-2-1 0-15,3-1-1 16,-1-2-1-16,2 0-2 16,2-5 1-16,-2-5-1 15,2-2 0-15,-3-3 0 16,-3-2 1-16,-2-4-1 16,-2-3 1-16,-2-2 1 0,-2 0 1 15,2-3 1-15,-4-5-2 16,-2 2-1-16,-2-2 1 15,-1 0 1-15,2 0 0 16,-1 0-1-16,-1 0 0 16,0 0-1-16,0 0 2 15,0 0-3-15,0 0-13 16,-3 0-54-16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4T05:52:07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30447 15240 1657 0,'0'0'69'16,"0"0"-48"-16,0 0 11 15,0 0 0-15,0 0-6 0,0 0-9 16,0 0-5 0,0 0 0-16,0-2-3 0,0 2 3 15,0 0-2-15,0 0-3 16,0 0-2-16,0 0-1 15,0 0 1-15,0 0-2 16,0 0 0-16,0 0-2 16,0 0 2-16,0 0 0 15,0 0 1-15,0 0-1 16,0 0-1-16,0 0 3 16,0 0-4-16,0 0 0 15,0 0-1-15,0 5 0 0,0 14-2 16,0 7 2-16,0 11 0 15,-1-3 1-15,1 2-1 16,-2-2-1-16,1-2 1 16,-2-3 1-16,0-4-1 15,-3-1 0-15,2-4 0 16,1-3 0-16,0-5 1 16,-1-2-1-16,1-3 0 15,2-4 0-15,1-2 0 16,0 1 0-16,0-2 0 15,0 0 1-15,0 0-1 16,0 0 0-16,0 0 0 16,0 0-1-16,0 0-4 15,0 0-4-15,0 0-10 16,9 0-23-16,4-3-30 0,-1-6-541 16</inkml:trace>
  <inkml:trace contextRef="#ctx0" brushRef="#br0" timeOffset="682.3798">30771 15285 1480 0,'0'0'264'16,"0"0"-245"0,0 0 10-16,0 0-4 15,0 0 1-15,0 0-4 0,-35-10-8 16,28 10-3-16,3 0-6 15,-2 0 1-15,0 10-5 16,-4 7 1-16,-1 6 2 16,3 3-1-16,1 6 0 15,3-2 0-15,4 2-2 16,0-2 0-16,10-1-1 16,14-3 1-16,3-3 0 15,3-5-1-15,-2-5 0 0,-3-6 0 16,-2-5 0-1,-4-2 0-15,-4 0 0 0,-3-7 1 16,1-17 1-16,-4-5-1 16,-6-10 0-16,-3-4-1 15,0 1 1-15,-9-1 0 16,-8 9 0-16,-2 7 1 16,0 7 1-16,1 7-2 15,-1 9-1-15,-5 4-2 16,0 0-14-16,1 11-16 15,3 1-36-15,9-4-750 16</inkml:trace>
  <inkml:trace contextRef="#ctx0" brushRef="#br0" timeOffset="1753.6321">31135 14858 1702 0,'0'0'74'16,"0"0"-56"-16,0 0 3 0,0 0 10 16,0 0-4-16,0 0-14 15,-60 6-6-15,44 7-2 16,1 4 1-16,-1 2-1 15,2 6-2-15,4-1-2 16,4 2 0-16,4 3 0 16,2-4 0-16,0 2-1 15,8-5 0-15,13-1 0 16,2-7 1-16,6-2-1 16,0-4 0-16,-2-4 0 15,-6-4 0-15,-6 0 0 16,-7 0 0-16,-7-5 1 0,-1-11 1 15,0-4 0 1,-4-2-1-16,-13-2 1 0,-2 6-2 16,0 4 0-16,6 8 0 15,2 6 0-15,0 0-1 16,2 9-16-16,-3 14-13 16,6-1-59-16</inkml:trace>
  <inkml:trace contextRef="#ctx0" brushRef="#br0" timeOffset="3442.2429">28122 15833 1829 0,'0'0'53'0,"0"0"-50"16,0 0-1-16,0 0-1 15,0 0 5-15,103-25 7 16,-41 11-2-16,12 0-8 16,3-1 0-16,6-2-1 15,-3 1 0-15,-1 2 0 0,-12 3-2 16,-14 2 0-16,-11 2 0 16,-12 3 0-16,-11 1 0 15,-8 0-2-15,-5 3-2 16,-6 0-13-16,0 0-20 15,0 0-20-15,-12 6-23 16,-12 5-263-16</inkml:trace>
  <inkml:trace contextRef="#ctx0" brushRef="#br0" timeOffset="3712.4808">28323 15897 1738 0,'0'0'62'15,"0"0"-45"-15,0 0 1 0,0 0-1 16,0 0-4-16,0 0-1 16,48 14 5-16,22-26 2 15,12-3-14-15,-1 0-2 16,-5 3-1-16,-17 2-1 16,-14 3 1-16,-16 3-1 15,-12 1 0-15,-11 3 0 16,-6 0-1-16,0-2 2 15,0 2 1-15,0-1 0 16,0 1-2-16,0-5-1 0,0-1-11 16,0-8-67-1</inkml:trace>
  <inkml:trace contextRef="#ctx0" brushRef="#br0" timeOffset="9724.354">16133 17234 1705 0,'0'0'48'0,"0"0"-33"16,0 0 16-16,0 0-7 16,0 0 0-16,0 0-9 15,0 0-1-15,0 0-8 16,10 27 1-16,-10-27 1 0,0 0-1 15,0 0-1-15,0 0-1 16,0 0 3-16,0-17 3 16,0-15-8-16,-3-13-3 15,3-4 0-15,0-2 0 16,0 6 0-16,9 3 0 16,5 6 0-16,-1 3 3 15,-1 5 2-15,-1 3 4 16,0 5-3-16,-3 4 3 15,0 5-3-15,0 2 1 16,-2 3-4-16,1 4-1 16,1 2-1-16,4 0-1 15,4 8-1-15,2 9 0 0,4 8 0 16,-2 8 0 0,1 2 1-16,-2 3-1 0,-1-1 2 15,-2 0-1 1,-4-1 0-16,2-2-2 0,-7-2-2 15,-1-4 0-15,-3-3-4 16,-3-6-7-16,0-5-5 16,0-8-21-16,-4-5-37 15,-8-1-428-15</inkml:trace>
  <inkml:trace contextRef="#ctx0" brushRef="#br0" timeOffset="9881.3812">16235 17132 1856 0,'0'0'37'0,"0"0"-33"16,0 0 3-16,85-43 10 15,-50 31-14-15,1 0-3 16,2 3-13-16,5-2-53 16,-7 3-849-16</inkml:trace>
  <inkml:trace contextRef="#ctx0" brushRef="#br0" timeOffset="10343.39">16765 17060 1743 0,'0'0'103'0,"0"0"-90"16,0 0 3-16,0 0 5 16,0 0-11-16,0 0 3 15,-48 17-2-15,39-7-5 16,3 2-3-16,2 5-3 16,1 4 1-16,0 1 1 15,3-1-2-15,0 1 0 16,6 0-1-16,15-7-2 15,0 0-4-15,7-6-7 16,0-2-10-16,4-4-7 16,-4-3-23-16,0 0-53 15,-4 0-787-15</inkml:trace>
  <inkml:trace contextRef="#ctx0" brushRef="#br0" timeOffset="10793.3284">16998 17251 1554 0,'0'0'229'16,"0"0"-193"-16,0 0 0 16,0 0-10-16,0 0-3 15,0 0-7-15,-24-95-7 16,18 64-2-16,0-1-1 16,4 4 1-16,2 6-3 15,0 5 2-15,0 5 0 0,0 4-2 16,2 4-1-1,2 3-2-15,5 1-1 0,6 0 0 16,-1 5 0-16,2 9-1 16,-2 5 1-16,0 1-1 15,-2-2 0-15,-3-1-2 16,1-3-4-16,-3-6-1 16,-3-1-2-16,-1-7-4 15,2 0-2-15,-1-14 12 16,2-9 3-16,1-7 0 15,2 2 1-15,1 1 11 16,0 4 4-16,-1 3-4 16,0 6 1-16,-1 4-2 15,-3 5-1-15,-2 5-4 16,3 0-5-16,3 12-2 0,3 8 0 16,2 9 1-16,-3-1 1 15,-3 2-2-15,-4-1-7 16,-1-3-19-16,0-13-88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09:33:32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 5998 1632 0,'0'0'87'0,"0"0"-30"79,0 0-22-79,0 0-11 0,0 0-5 0,0 0-2 0,0 0-1 0,0 0-3 0,0-10 0 0,0 10-3 0,0 0-2 0,0 0-1 0,0 0-2 0,0-1-2 0,0 1 1 0,0 0 0 0,0 0-2 0,0 0 0 15,0 0-1-15,0 0-1 16,0 5 0-16,0 14-1 15,3 8 1-15,9 7 0 0,3 3 1 16,0 0-1-16,1-2 0 16,4-3 0-16,-1-5 0 15,-1-6 0-15,-2-4 0 16,-1-6 0-16,-3-5 1 16,-4-4-1-16,-1-2 0 15,-3 0 0-15,4-14 2 16,1-10 0-16,6-6-1 15,-5-8 1-15,1-4-1 16,-4 2 1-16,-1-2 0 16,-3 3 0-16,0 6 3 15,-1 5-1-15,-1 8 0 16,-1 5-4-16,0 7 1 16,3 4-1-16,-3 4-1 15,2 0-1-15,3 0-10 0,4 8-12 16,2 13-28-16,-2 5-63 15</inkml:trace>
  <inkml:trace contextRef="#ctx0" brushRef="#br0" timeOffset="563.8511">2801 6257 1750 0,'0'0'98'0,"0"0"-90"15,0 0 6-15,0 0 4 16,0 0 0-16,0 0-6 16,0 84-5-16,0-59-1 15,0 0 0-15,0 0-1 16,0-2 1-16,0-3-4 15,6-4 0-15,-2-3-2 0,-4-3 1 16,3-5 0 0,-3-5-1-16,0 0 1 0,0 0-1 15,0 0 0-15,0 0-1 16,0 0-6-16,0-7-19 16,3-6-186-16</inkml:trace>
  <inkml:trace contextRef="#ctx0" brushRef="#br0" timeOffset="1119.562">3372 6198 1892 0,'0'0'20'0,"0"0"-13"16,0 0 1-16,0 0 1 16,0 0-4-16,0 0-5 15,30 5 0-15,4-4 0 16,8-1 0-16,4 0 0 15,2 0 1-15,-3 0-1 16,-1 0 0-16,-5 0 1 16,-9 0-1-16,-5 0 0 15,-13 0 0-15,-4 0 0 16,-5 0 0-16,-3 0 1 16,0 0-1-16,0 0 2 0,0 0-1 15,0-1-1-15,0-2 0 16,0 1-6-16,-6-3-17 15,0 0-34-15,-3 2-111 16</inkml:trace>
  <inkml:trace contextRef="#ctx0" brushRef="#br0" timeOffset="1446.2786">3596 6043 1880 0,'0'0'33'0,"0"0"-25"0,0 0 6 15,0 0-2-15,0 0-8 16,0 0-3-16,15-2 0 16,10 7-1-16,6 6 2 15,4 2-2-15,-4-1 1 16,0 2-1-16,-4 0 0 15,-5 1 2-15,-5 2-2 16,-5-2 0-16,-8 2-1 16,-4 4 0-16,-3 2 2 15,-22 5-1-15,-15 0 1 16,3 0 0-16,-1-4-1 16,13-3-1-16,17-7-12 15,8-11-86-15</inkml:trace>
  <inkml:trace contextRef="#ctx0" brushRef="#br0" timeOffset="2602.9532">4506 6014 1507 0,'0'0'310'0,"0"0"-279"0,0 0 1 15,0 0 5-15,0 0-18 16,0 0-9-16,0 0-4 16,0-8-1-16,0 19-4 15,0 8 2-15,4 4 6 16,-4 2-5-16,0 2-3 15,0 0 3-15,0 1-3 16,0-3-1-16,0-1 1 16,0-7-1-16,0-5 0 15,0-7 0-15,0 0 0 16,0-5-2-16,0 0 0 16,0 0-1-16,0-3 1 0,0-14-9 15,0-7-14 1,0-1-21-16,0-3-30 0,0 2-376 15</inkml:trace>
  <inkml:trace contextRef="#ctx0" brushRef="#br0" timeOffset="2954.2522">4510 5978 1796 0,'0'0'62'0,"0"0"-45"16,0 0 3-16,0 0-2 15,0 0-14-15,0 0 7 0,54 50-3 16,-32-25-3-16,-1 4-3 16,7-2-1-16,1 1 0 15,2-4 0-15,5-3 0 16,-3-5-1-16,-5-9 1 16,-3-4-1-16,-8-3 0 15,2 0 2-15,-5-17 0 16,-4-5-1-16,-4-4 1 15,-3-1-1-15,-3 0 3 16,0-2 1-16,0 3 0 16,0-1 2-16,-9 6-2 15,2 1-2-15,1 4-3 16,3 7 0-16,1 5-1 16,2 3-9-16,0 1-11 15,0 5-53-15,6 7-264 0</inkml:trace>
  <inkml:trace contextRef="#ctx0" brushRef="#br0" timeOffset="3375.5124">5110 6043 1863 0,'0'0'32'15,"0"0"-15"-15,0 0 5 16,0 0-10 0,0 0-7-16,0 0-4 0,-45 39-1 15,45-22 1-15,0 2 0 16,0 0-1-16,14-5 0 15,2-3-1-15,2-2-2 16,1-6 1-16,2-3-3 16,-4 0 1-16,-3 0 2 15,-3-11 1-15,-5-3 1 16,-6-3 1-16,0-2 0 16,0 1 0-16,-14-4 2 0,-3 4-1 15,0 4-1 1,2 4-1-16,3 7 0 0,3 3-4 15,-1 0-15-15,5 10-39 16,1 5-53-16</inkml:trace>
  <inkml:trace contextRef="#ctx0" brushRef="#br0" timeOffset="3818.4569">5396 6092 1907 0,'0'0'16'0,"0"0"-9"0,0 0 4 0,0 0-6 16,0 0-5-16,0 0 0 15,6 53 1-15,0-32-1 16,6 1-1-16,-3-5-4 15,3-2-8-15,1-6-17 16,-1-6-23-16,-3-3 22 16,3 0 3-16,-1-17 10 15,2-3 18-15,-3-1 19 16,-2-1 14-16,1 3 10 16,-2 4-2-16,1 3-18 15,-2 2-6-15,3 6-10 0,1 2-5 16,4 2-1-1,2 0 0-15,-1 0-1 0,3 11 0 16,-6 4 0-16,-2 4-1 16,-4-2 1-16,-6-1-2 15,0-2-1-15,0-3-5 16,0-2 1-16,0-4-19 16,-3-4-36-16,3-1-213 15</inkml:trace>
  <inkml:trace contextRef="#ctx0" brushRef="#br0" timeOffset="4140.4569">6433 6024 1912 0,'0'0'33'0,"0"0"-24"16,0 0 2-16,0 0-2 0,0 0-7 15,0 0-1-15,-5 24-1 16,5-5 0-16,0-2 0 15,0 0-1-15,0-5-8 16,0-2-18-16,2-8-53 16,4-2-815-16</inkml:trace>
  <inkml:trace contextRef="#ctx0" brushRef="#br0" timeOffset="4298.473">6455 5853 1894 0,'0'0'34'0,"0"0"-27"0,0 0 1 16,0 0-5-16,0 0-3 15,0 0-17-15,-10 14-52 16,17 11-140-16</inkml:trace>
  <inkml:trace contextRef="#ctx0" brushRef="#br0" timeOffset="4694.4663">6649 6034 1897 0,'0'0'30'0,"0"0"-28"15,0 0 4-15,0 0 0 0,0 0-6 16,0 0 1-16,-1 59 1 15,1-41-2-15,9-2 0 16,2-5 0-16,0-4-4 16,5-6-4-16,-4-1-5 15,0 0-1-15,0-8 3 16,0-10 11-16,1-3 0 16,1-1 4-16,-5 1 6 15,6 3 5-15,-8 6-3 16,1 6 0-16,-4 2-2 15,0 4-2-15,1 0-5 0,1 0-3 16,5 5 0-16,3 10 0 16,0 2 0-1,1 0 0-15,-3-3 0 0,-3-2-6 16,-1-2-5-16,0-5-14 16,-8-3-66-16,6-2-784 15</inkml:trace>
  <inkml:trace contextRef="#ctx0" brushRef="#br0" timeOffset="5046.5433">7129 6006 1930 0,'0'0'19'0,"0"0"-8"15,0 0-1-15,0 0-3 16,0 0-7-16,0 0 1 16,21 39 0-16,-3-22-1 15,0-2 1-15,-1 1-2 16,5-5 1-16,0-2-2 16,-2-6 0-16,-1-3-1 15,-3 0 1-15,-2-7 2 16,-4-12-1-16,-1-6 2 15,0-4-1-15,-3 0 1 0,-1 2 0 16,-2 5 0 0,-2 6 1-16,-1 5-1 0,0 4-1 15,0 3-2-15,0 4-17 16,0 0-54-16</inkml:trace>
  <inkml:trace contextRef="#ctx0" brushRef="#br0" timeOffset="5504.3852">7583 6039 1778 0,'0'0'129'15,"0"0"-124"-15,0 0 1 16,0 0 0-16,0 0-3 16,0 0-3-16,81-3 1 15,-55 3-1-15,-2 0 0 16,-2-2-1-16,-8-6-1 16,-1 2-1-16,-8-5 2 15,-5-1 1-15,0-1 1 16,-21-3 1-16,-9 4 0 0,-3 2 2 15,-3 6 4 1,2 4-1-16,4 0-2 16,3 5-4-16,4 14 0 0,0 7-1 15,8 3 0-15,5 5 1 16,6-2-1-16,4 1 0 16,10-5 0-16,18-2 0 15,17-9 1-15,7-6-1 16,5-10 2-16,2-1 0 15,-8-5-2-15,-5-12-5 16,-10-5-40-16,-12-2-324 16</inkml:trace>
  <inkml:trace contextRef="#ctx0" brushRef="#br0" timeOffset="6239.1268">8050 5900 1293 0,'0'0'547'0,"0"0"-510"16,0 0 4-16,0 0-15 15,0 0-14-15,0 0-5 16,-6-3-4-16,12 9-3 16,10 11 1-16,5 4 0 15,4 2 0-15,2 5-1 16,-3 0 0-16,1 2 0 15,-8-1-2-15,-7-2-3 16,-10-2 0-16,0-5 2 0,-10-10-1 16,-8-9 2-1,-6-1-3-15,2-17 5 0,2-15 0 16,10-9 2-16,10 0 2 16,0 2-3-16,15 10 1 15,6 5-2-15,3 9 0 16,4 3-4-16,-1 7-11 15,1 5-25-15,0 0-38 16</inkml:trace>
  <inkml:trace contextRef="#ctx0" brushRef="#br0" timeOffset="6576.65">8624 5704 1850 0,'0'0'63'16,"0"0"-44"-16,0 0-2 16,0 0-1-16,0 0-8 15,0 0-6-15,0-8-2 16,0 28 0-16,3 9 2 15,-3 5-1-15,3 9-1 0,-3 1 1 16,0 0-1-16,0-1 0 16,2-6 0-16,1-3-2 15,2-8-2-15,-2-6-5 16,2-6-3-16,-2-8-8 16,1-6-41-16,-1 0-40 15,0-4-265-15</inkml:trace>
  <inkml:trace contextRef="#ctx0" brushRef="#br0" timeOffset="6839.0116">8524 5966 1823 0,'0'0'21'16,"0"0"-6"-16,0 0 11 16,0 0-8-16,0 0-9 15,0 0-8-15,72-41-1 0,-44 41 0 16,3 0 0-16,-1 0 0 15,0 0 0-15,-2 0 3 16,-4 2 3-16,-7 3 1 16,-6 2-3-16,-3 1 1 15,-2 3-3-15,-3 2-1 16,2 0-1-16,-5 0 2 16,0-3-2-16,0 3-2 15,0-5-9-15,-2-3-29 16,-7-5-59-16</inkml:trace>
  <inkml:trace contextRef="#ctx0" brushRef="#br0" timeOffset="7005.0816">8891 5784 1837 0,'0'0'57'16,"0"0"-50"-16,0 0-1 15,0 0-6-15,0 0-5 16,0 0-48-16,-2 24-3 16</inkml:trace>
  <inkml:trace contextRef="#ctx0" brushRef="#br0" timeOffset="7394.8039">9037 5937 1895 0,'0'0'26'0,"0"0"-24"15,0 0 3-15,0 0 0 16,0 0 1-16,0 0-2 16,-3 80-4-16,3-63 2 15,6-3-2-15,5-3 0 16,-2-5-4-16,-1-4-10 15,1-2-13-15,-1 0-8 16,7-11 24-16,-3-6 9 16,2-2 2-16,0-1 0 0,-1 3 5 15,-2 2 17-15,-2 6 3 16,-3 3-13-16,-3 3-4 16,6 3-5-16,-3 0-3 15,1 3-1-15,5 10 1 16,0 2 0-16,12-1 0 15,4-2 0-15,8-1 0 16,9-5-8-16,4-6-31 16,5 0-25-16,-6-2-189 15</inkml:trace>
  <inkml:trace contextRef="#ctx0" brushRef="#br0" timeOffset="7889.1593">9649 5936 1735 0,'0'0'88'0,"0"0"-50"0,0 0-5 16,0 0-7-16,0 0-12 15,0 0-4-15,-87-50-4 16,75 61-4-16,0 7-1 16,6 4-1-16,3 4 1 15,3-1-1-15,0-2 0 16,0-3-2-16,11-5-9 16,2-4-7-16,2-5-8 15,-2-4 2-15,-2-2 12 16,-2 0 12-16,-3-5 16 15,1-5 13-15,-4 1-3 16,0-1-6-16,-3 1-3 0,2 5-3 16,-1 2-1-1,-1 2-2-15,0 0-4 0,0 0-7 16,0 13-2-16,0 8-1 16,0 11 3-16,0 9 1 15,0 10-1-15,0 10 1 16,0 11-1-16,0 0 0 15,2 1 1-15,1-8-1 16,-3-8-1-16,0-13 0 16,-8-16-3-16,-9-14 1 15,-3-14 1-15,-10 0 2 16,-7-26 0-16,-8-13 0 16,-4-10 1-16,4-4 0 15,11 0-1-15,13 2 3 16,15 3-1-16,6 7-1 0,0 4-1 15,11 6 0-15,11 6-7 16,12 6-14-16,9 2-12 16,2 3-105-16</inkml:trace>
  <inkml:trace contextRef="#ctx0" brushRef="#br0" timeOffset="8489.675">10411 5924 1874 0,'0'0'40'0,"0"0"-27"0,0 0 1 16,0 0-6-16,0 0-5 16,0 0 1-16,0 51-2 15,0-38-1-15,0-1-1 16,0-3-3-16,0-2-11 15,0-7-31-15,-2 0-99 16</inkml:trace>
  <inkml:trace contextRef="#ctx0" brushRef="#br0" timeOffset="8625.9157">10402 5765 1799 0,'0'0'31'0,"0"0"-31"15,0 0-24-15,0 0-24 16,0 0-203-16</inkml:trace>
  <inkml:trace contextRef="#ctx0" brushRef="#br0" timeOffset="9043.633">10560 5951 1848 0,'0'0'42'0,"0"0"-32"0,0 0 9 15,0 0-6-15,0 0-8 16,0 0 0-16,-12 47-2 16,12-29-3-16,0-5 1 15,0 0-1-15,4-5-1 16,7-2-3-16,3-5-7 15,6-1-7-15,1 0-18 16,4-2 8-16,0-12 1 16,-3-2 14-16,-1-2 13 15,-8 3 0-15,-1 1 13 16,-5 4 18-16,-5 3 7 16,1 4-13-16,-3 1-8 15,3 0-8-15,0 2-2 0,0 0-3 16,4 0-2-16,2 4-1 15,2 5 0-15,2 2-1 16,1 3 0-16,2-2 0 16,2-2-4-16,7 0-3 15,2-6-16-15,6-3-52 16,1-1-120-16</inkml:trace>
  <inkml:trace contextRef="#ctx0" brushRef="#br0" timeOffset="9328.4262">11113 5986 1764 0,'0'0'130'16,"0"0"-101"-16,0 0-5 0,0 0-2 16,0 0-6-16,0 0-6 15,0-8-7-15,0 22-3 16,0 8 0-16,0 9 1 16,0 6-1-16,0 4 1 15,0 4 0-15,0 4-1 16,3 0 0-16,5-2 1 15,-2-3-1-15,0-7 0 16,-3-6 0-16,0-6-2 16,-2-6-1-16,1-10-3 15,-2-3 1-15,1-4-3 16,-1-2 2-16,0 0 0 16,0-7-6-16,0-6-33 0,0-6-57 15,-3-3-561-15</inkml:trace>
  <inkml:trace contextRef="#ctx0" brushRef="#br0" timeOffset="9683.9952">11191 5932 1338 0,'0'0'541'0,"0"0"-517"16,0 0-4-16,0 0 1 15,0 0-9-15,0 0-7 16,75-46-2-16,-50 48-1 16,2 13 1-16,-2 2-3 15,-5 2 0-15,-6 1 0 16,-5 1 0-16,-6-1-3 15,-3 0-1-15,-1-4 0 16,-20-2 1-16,-2-2 0 16,0-4-7-16,0-1 2 15,7-2-4-15,3-5 3 16,2 0-31-16,6 0-19 16,1 0-94-16</inkml:trace>
  <inkml:trace contextRef="#ctx0" brushRef="#br0" timeOffset="10068.004">11562 5992 1812 0,'0'0'88'16,"0"0"-70"-16,0 0-9 0,0 0-2 16,0 0-6-16,0 0 1 15,-4 44 0-15,10-25-1 16,9-1 1 0,3-2-2-16,-1-4 0 0,3-3-1 15,2-8-4-15,-1-1 1 16,2 0 0-16,-6-5 4 15,-4-11-2-15,-3 1 2 16,-6-3 1-16,-2 0 1 16,-2 0 4-16,0 3-1 15,0 1-2-15,0 5-2 16,-6 1-1-16,0 6-4 16,-3 2-24-16,3 0-70 0</inkml:trace>
  <inkml:trace contextRef="#ctx0" brushRef="#br0" timeOffset="10432.5675">12020 5796 1871 0,'0'0'53'15,"0"0"-33"-15,0 0 0 0,0 0-5 16,0 0-6 0,0 0-7-16,-1 36 1 0,1-11 2 15,3 4-3-15,-3 0 0 16,0 1-1-16,0 0 1 16,0-4-2-16,0-1 0 15,3-1 0-15,0-4 0 16,0-4 1-16,4-3-1 15,-1-1-1-15,2 0-1 16,2-4 0-16,6 1-3 16,4-6 0-16,1-3-5 15,4 0 0-15,0 0-7 16,-2-2-9-16,-2-12-48 16,-2-4-162-16</inkml:trace>
  <inkml:trace contextRef="#ctx0" brushRef="#br0" timeOffset="10605.4737">11981 5891 1894 0,'0'0'35'0,"0"0"-30"15,0 0 6-15,0 0-4 16,130-5-7-16,-55-1-1 15,10-3-42-15</inkml:trace>
  <inkml:trace contextRef="#ctx0" brushRef="#br0" timeOffset="12320.7621">2428 7057 1800 0,'0'0'70'0,"0"0"-40"15,0 0-5-15,0 0-7 16,0 0-9-16,0 0-4 15,0 0-3-15,-5 22-2 16,13 9 1-16,8 8 2 0,-1 7-2 16,3 5 0-16,-1 2-1 15,0-3 0-15,0-6 0 16,-1-12 1-16,-4-8-1 16,-5-9 0-16,-5-8-1 15,1-4 1-15,-3-3 0 16,6-4 2-16,2-20 0 15,1-9-1-15,2-9-1 16,0-1 0-16,-2 1 0 16,1 9 1-16,-4 8-1 15,0 7-1-15,-1 8 1 16,-2 8-5-16,1 2-7 0,2 0-20 16,0 12-71-16,3 6-770 15</inkml:trace>
  <inkml:trace contextRef="#ctx0" brushRef="#br0" timeOffset="12719.6953">2793 7475 1842 0,'0'0'55'15,"0"0"-48"-15,0 0 0 16,0 0 0-16,0 0-4 16,0 0-2-16,87 0-1 15,-69 6 1-15,-5 3-1 16,-8 7 0-16,-5 2-1 15,0 6 1-15,-14 5-1 16,-10 4 1-16,-10 2 1 16,1-3-1-16,3-3 1 15,8-7-1-15,11-8 2 16,9-4 0-16,2-4-1 16,10-6-1-16,21 0 2 0,17-6-2 15,15-17 0-15,14-2-25 16,2 0-105-16</inkml:trace>
  <inkml:trace contextRef="#ctx0" brushRef="#br0" timeOffset="13152.0212">3474 7263 1900 0,'0'0'22'0,"0"0"-19"0,0 0 6 15,0 0 3 1,0 0-5-16,0 0-4 0,74 0-2 16,-29 0-1-16,4 0 0 15,0 0 0-15,-4-1-3 16,-6-1-2-16,-6 0-4 15,-14 2-3-15,-8 0-15 16,-11 0-13-16,0-4 13 16,-2-2-36-16,-10-4-241 15</inkml:trace>
  <inkml:trace contextRef="#ctx0" brushRef="#br0" timeOffset="13448.2373">3681 7093 1804 0,'0'0'37'0,"0"0"7"16,0 0-4-16,0 0-19 0,0 0-12 15,0 0-5-15,-6-7-1 16,18 7-2-16,13 2 1 16,10 10-1-16,3 3 0 15,1 2-1-15,3 3 1 16,-4-4-1-16,-8 4 1 15,-7-1-1-15,-10 2 0 16,-11 1-1-16,-2 3 1 16,-15 4 0-16,-21-1 1 15,-9 1-1-15,-10 0 0 16,3-2 0-16,13-2-8 16,18-3-7-16,18-5-34 15,3-8-454-15</inkml:trace>
  <inkml:trace contextRef="#ctx0" brushRef="#br0" timeOffset="14206.0254">4743 7109 1863 0,'0'0'40'0,"0"0"-16"16,0 0-1-16,0 0-7 16,0 0-10-16,0 0-3 15,0-6-3-15,0 25 0 16,0 8 1-16,0 3-1 15,0 1 3-15,0-1-3 16,0 0 0-16,0-6 0 16,0-3 0-16,0-5 0 15,0-7-1-15,0-4-3 0,0-1-6 16,0-4-3 0,0 0-2-16,0-6-8 0,-3-12-70 15,-2-5-196-15</inkml:trace>
  <inkml:trace contextRef="#ctx0" brushRef="#br0" timeOffset="14401.4272">4574 7070 1789 0,'0'0'30'0,"0"0"-22"16,0 0-1-16,0 0 5 15,0 0-8-15,90-53-3 16,-56 47-1-16,6 4 0 0,-1 2-2 16,-2 0-29-16,-7 4-171 15</inkml:trace>
  <inkml:trace contextRef="#ctx0" brushRef="#br0" timeOffset="14633.5418">4564 7429 1742 0,'0'0'72'0,"0"0"-71"15,0 0 2-15,0 0 3 0,0 0 11 16,0 0-5-16,94 7-9 15,-42-7-3-15,6-3-11 16,0-5-36-16,-4 0-504 16</inkml:trace>
  <inkml:trace contextRef="#ctx0" brushRef="#br0" timeOffset="15074.6156">5029 7332 1821 0,'0'0'63'0,"0"0"-42"16,0 0-2-16,0 0-4 16,0 0-9-16,0 0-6 15,-3-7 0-15,3 14 0 16,0 4 1-16,8 0-1 15,1-2 0-15,0-2-1 16,1-3-4-16,-1-4-2 16,3 0-2-16,1 0 2 15,1-20-5-15,1 1-9 0,-2-1 14 16,2 4 7 0,-6 2 1-16,2 1 9 15,-1 6 4-15,-1 0-5 0,0 5-2 16,4 0-4-16,-1 2-2 15,1 0 0-15,1 0-1 16,5 8 0-16,-4 7 1 16,0 3-1-16,-3 2 1 15,-3-2-1-15,-2-1 0 16,-4-1-1-16,-3-4-8 16,0 0-21-16,0-7-18 15,0-2-176-15</inkml:trace>
  <inkml:trace contextRef="#ctx0" brushRef="#br0" timeOffset="15410.5793">5550 7215 1667 0,'0'0'239'16,"0"0"-229"-16,0 0-8 15,0 0 2-15,0 0-2 16,0 0-1-16,40 34 1 16,-19-16-1-16,-6-3-1 15,6 2 0-15,-2-3-1 16,-2-3-2-16,-3-7-9 0,-5-4-6 16,2 0-1-16,-2-7 17 15,1-12 2-15,4-8 0 16,-1-2 0-16,-1-1 6 15,0 2 2-15,-5 3 1 16,-1 6-4-16,-1 7-3 16,-2 4-2-16,-3 7-1 15,0 1-31-15,0 0-294 16</inkml:trace>
  <inkml:trace contextRef="#ctx0" brushRef="#br0" timeOffset="15854.3854">6067 7236 1865 0,'0'0'16'0,"0"0"-15"15,0 0 11-15,0 0-5 16,0 0-4-16,0 0-3 16,69-9 1-16,-45 2-1 15,-5 2-1-15,-4-3-5 0,-6-1-8 16,-3-1 9 0,-6-1 4-16,0-3 1 0,-6 4 1 15,-15 1 4-15,-9 2 1 16,-3 2-4-16,-2 5 4 15,5 0 0-15,9 0 1 16,5 9-5-16,5 9-2 16,5 4 0-16,3 4 0 15,3 5 0-15,0 1 1 16,8 0 0-16,5-6-1 16,5-1 0-16,0-7 0 15,6-6 0-15,4-2-8 16,2-8-20-16,9-2-12 0,1 0-96 15</inkml:trace>
  <inkml:trace contextRef="#ctx0" brushRef="#br0" timeOffset="16251.3346">6489 7195 1880 0,'0'0'42'16,"0"0"-28"-16,0 0 4 0,0 0-7 16,0 0-8-16,0 0-2 15,42 18 1-15,-16-2-2 16,-1 1 0-16,-3 2 1 15,-4 1-1-15,-6 3-2 16,-3-3-5-16,-9-1 2 16,0-6-5-16,-9-7-2 15,-13-6-7-15,-7-2-9 16,4-19-5-16,6-7 32 16,13-5 1-16,6 0 18 15,3-1 0-15,19 4-2 16,3 5-8-16,4 5-7 15,-1 4-1-15,-1 4-29 16,-3-1-183-16</inkml:trace>
  <inkml:trace contextRef="#ctx0" brushRef="#br0" timeOffset="16889.1608">7047 6936 1793 0,'0'0'86'15,"0"0"-67"-15,0 0 4 16,0 0-3-16,0 0-12 16,0 0-6-16,0 31 0 15,-3 1 2-15,2 4 2 16,-1 3-3-16,2-1 0 0,0 2-2 16,0-2-1-1,-1-1 1-15,-1-4-1 0,1-5 0 16,1-5-1-16,0-6-1 15,0-3-8-15,0-6-4 16,0-4-9-16,0-4-65 16,1 0-225-16</inkml:trace>
  <inkml:trace contextRef="#ctx0" brushRef="#br0" timeOffset="17159.1424">6862 7250 1742 0,'0'0'88'0,"0"0"-70"0,0 0-5 16,0 0 4-16,0 0-13 16,82-68-4-16,-44 63 1 15,1 3 0-15,-1 2-1 16,-2 0 0-16,-5 6 0 16,-7 5 0-16,-4 0 6 15,-7 1 1-15,-7 1 5 16,0-1-4-16,-3 0-2 15,-3 1-3-15,0 0 0 16,0-2-2-16,0 2-1 16,0-9-3-16,0-2-24 15,-6-2-27-15,3 0-178 16</inkml:trace>
  <inkml:trace contextRef="#ctx0" brushRef="#br0" timeOffset="17325.7008">7320 7031 1888 0,'0'0'22'0,"0"0"-13"16,0 0 2-16,0 0-8 16,0 0-3-16,0 0-35 15,-6 3-65-15</inkml:trace>
  <inkml:trace contextRef="#ctx0" brushRef="#br0" timeOffset="17728.1718">7416 7207 1890 0,'0'0'32'0,"0"0"-26"15,0 0 2-15,0 0 1 16,0 0-9-16,0 0 0 16,-8 17 0-16,8-1 0 15,0 0 0-15,6-1 0 16,6-1-5-16,0-5-5 0,0-4-12 16,3-2-17-16,-1-3 19 15,-1 0 10-15,-1-11 6 16,1-3 4-16,1-3 1 15,2 2 9-15,-4-1 11 16,4 5 2-16,-2 0-7 16,-2 3-7-16,-2 5-5 15,4 2 1-15,0 1-3 16,3 0-1-16,10 3 0 16,4 9-1-16,5 2 0 15,7 0-1-15,-1-3-6 16,5-4-27-16,-5-5-29 15,-3-2-224-15</inkml:trace>
  <inkml:trace contextRef="#ctx0" brushRef="#br0" timeOffset="18195.7196">8061 7198 1661 0,'0'0'177'16,"0"0"-150"-16,0 0 5 16,0 0-10-16,-88-21-6 15,72 21-7-15,6 0-4 16,2 11-4-16,4 1-1 15,1 3 0-15,3 0 0 16,0 0-1-16,18-3-5 16,2-1-7-16,0-2-8 15,1-4-9-15,-6-2 8 16,-5-2 16-16,-5 1 6 16,-5-2 1-16,0 0 27 15,0 0 8-15,0 0-12 0,0 0-12 16,0 4-3-16,0 6-2 15,0 9-5-15,0 7 5 16,-2 10-2-16,2 6-3 16,0 6-2-16,0 7 1 15,0 6-1-15,0 2 0 16,0 0 0-16,3 0 0 16,-3-5 0-16,0-12 0 15,-3-11-3-15,-18-12 1 16,-5-16-4-16,-7-7 2 15,-3-10 4-15,0-16 0 16,2-10-1-16,5-6 1 0,9-1 0 16,6-1 0-16,8 6 1 15,6 4 0-15,4 5-1 16,21-1-5-16,12 4-10 16,3-3-21-16,11 1-154 15</inkml:trace>
  <inkml:trace contextRef="#ctx0" brushRef="#br0" timeOffset="18705.7704">8872 7192 1835 0,'0'0'90'15,"0"0"-82"-15,0 0-3 16,0 0 3-16,0 0-6 16,0 0 1-16,-11 32 1 15,11-18-3-15,0 1 0 16,0-1 0-16,0-3-1 16,0-1-5-16,0-6-19 0,0-4-51 15,0 0-218 1</inkml:trace>
  <inkml:trace contextRef="#ctx0" brushRef="#br0" timeOffset="18855.3474">8861 7014 1680 0,'0'0'170'16,"0"0"-157"-16,0 0-1 15,0 0-12-15,0 0-2 16,0 0-33-16,24-11-28 15,-9 28-465-15</inkml:trace>
  <inkml:trace contextRef="#ctx0" brushRef="#br0" timeOffset="19282.525">9110 7185 1795 0,'0'0'106'0,"0"0"-91"16,0 0-5-16,0 0 1 16,0 0-6-16,0 0-4 15,0 25 0-15,0-11 1 16,0 0-2-16,0 0 0 0,0-3 0 16,8 0 0-16,-3-3-6 15,1-5-7-15,2-3-10 16,0 0 1-16,3-6 17 15,1-8 1-15,-1-3 4 16,7-3 0-16,-6 2 0 16,1 0 4-16,-1 4 8 15,-2 6 10-15,-4 1-7 16,-1 5-4-16,-4 2-5 16,4 0-4-16,2 2-1 15,5 10-1-15,3 5 2 16,1 1-1-16,1-1-1 15,2-1 0-15,2-3 0 16,3-2-1-16,6-4-6 0,-2-6-15 16,2-1-36-16,0 0-21 15,-5-5-189-15</inkml:trace>
  <inkml:trace contextRef="#ctx0" brushRef="#br0" timeOffset="19506.6224">9590 7232 1649 0,'0'0'164'15,"0"0"-104"-15,0 0-11 16,0 0-23-16,0 0-6 15,0 0-5-15,2-14-4 16,-2 14-6-16,0 3-5 16,3 16 2-16,0 9-2 15,3 8 1-15,0 5 0 16,-3 5-1-16,1 4 1 0,-1-1-1 16,2-6-1-1,-2-3-2-15,-3-7-3 16,0-8-5-16,0-5 0 0,0-9-6 15,0-4-9-15,0-7-31 16,0 0-24-16,-2-12-273 16</inkml:trace>
  <inkml:trace contextRef="#ctx0" brushRef="#br0" timeOffset="19809.8955">9625 7207 1454 0,'0'0'360'0,"0"0"-327"16,0 0 9-16,0 0-8 15,24-78-15-15,-11 71-7 16,5 2-6-16,3 5-2 16,3 0-2-16,1 3 0 15,2 9-1-15,-5 5-1 16,-5 4 0-16,-7-1 0 15,-7 5-1-15,-3 0-1 16,0 0-5-16,-15-1 3 16,-3-2-1-16,-6-5-5 15,1 0-3-15,-1-8-6 16,6-2-10-16,0-4-2 0,7-3-38 16</inkml:trace>
  <inkml:trace contextRef="#ctx0" brushRef="#br0" timeOffset="20202.8728">10059 7198 1674 0,'0'0'230'16,"0"0"-214"-16,0 0-6 16,0 0 1-16,0 0-5 15,0 0-4-15,-17 38-1 16,19-18 0-16,13-2 0 16,7-1 0-16,2-4-1 15,1-6-1-15,-2-2 0 16,1-5-2-16,-5 0 1 15,-2-5 1-15,-6-11 1 16,-5-4 1-16,-4-2 1 16,-2-1 1-16,0 0 2 15,-6 1-1-15,-7 2 1 16,4 7-1-16,4 4-4 16,2 6 0-16,3 3-5 0,0 0-21 15,0 1-91 1</inkml:trace>
  <inkml:trace contextRef="#ctx0" brushRef="#br0" timeOffset="20660.7001">10602 6972 1885 0,'0'0'37'15,"0"0"-16"-15,0 0 3 16,0 0-5-16,0 0-6 16,0 0-6-16,-2-5-6 15,2 15 0-15,0 10-1 16,0 7 1-16,0 3 1 15,0-2-1-15,0 3 0 16,0-1 0-16,2-2 0 16,1-1-1-16,0-4 0 0,4 1 0 15,1-4 0 1,1 1 0-16,2-2 0 0,1-3 1 16,-2-5-1-1,1-1-1-15,0-3 0 0,5-3-1 16,5-3 0-16,3-1-3 15,6 0-1-15,-2 0-4 16,-3-4-2-16,1-8 2 16,-7-4-5-16,-4-2-9 15,-6-4-37-15,-3-2-56 16</inkml:trace>
  <inkml:trace contextRef="#ctx0" brushRef="#br0" timeOffset="20841.5444">10475 7078 1748 0,'0'0'160'16,"0"0"-152"-16,0 0 0 16,0 0 9-16,112 0-8 15,-30 0-9-15,18-6 0 16,4-5-84-16</inkml:trace>
  <inkml:trace contextRef="#ctx0" brushRef="#br0" timeOffset="54929.3053">3399 14682 1755 0,'0'0'51'16,"0"0"-11"-16,0 0-9 0,0 0-3 15,0 0-9-15,0 0-8 16,0 0-3-16,-2-20-2 16,2 20-4-16,0 0-2 15,0 17 1-15,11 16-1 16,8 13 2-16,2 11-1 15,5 5 0-15,2-3-1 16,0-8 1-16,-1-13-1 16,-5-9-1-16,-5-13 1 15,-2-6 0-15,-8-4 0 16,-4-6 0-16,2 0 2 16,2-16 2-16,2-12 0 15,2-13-2-15,-3-8 0 16,-2-4 0-16,-3-3 0 0,-1 8 0 15,-2 13 0-15,0 15-2 16,0 13 0-16,0 7 0 16,0 0-2-16,0 4-9 15,3 16-10-15,3 10-4 16,4 4-44-16,-1 3-153 16</inkml:trace>
  <inkml:trace contextRef="#ctx0" brushRef="#br0" timeOffset="55377.1943">3849 15048 753 0,'0'0'1078'0,"0"0"-1046"15,0 0-11-15,0 0 7 16,0 0-15-16,0 0-7 0,-16 30-1 16,13-13-1-1,0 0-1-15,3 4-2 0,0-3 0 16,11 1 0-16,3-6-1 15,3-3 0-15,4-6-2 16,-2-4 1-16,2 0 0 16,-3-1 1-16,-6-16-1 15,-5-3 0-15,-4-2 1 16,-3-6 0-16,-6 2-1 16,-16-3 1-16,-8 6 0 15,0 6 0-15,5 4-2 16,6 10 2-16,8 3-2 15,8 2-14-15,3 13-27 16,0 4-21-16,0-2-154 16</inkml:trace>
  <inkml:trace contextRef="#ctx0" brushRef="#br0" timeOffset="55792.9261">4097 15037 1708 0,'0'0'111'16,"0"0"-75"-16,0 0-14 0,0 0-16 15,0 0-2-15,0 0 6 16,-11 46-4-16,19-31-3 16,4 2-2-16,4-3 0 15,1-5-1-15,2-2-8 16,0-6-2-16,-2-1-2 16,-1 0 4-16,-4-1-1 15,-4-9 9-15,-5-4 0 16,1-1 4-16,-4-3 12 15,0 0 2-15,0 2-7 16,-4 2-1-16,-1 5-6 0,1 3 0 16,4 6-4-1,0 0-6-15,0 0-39 16,0 0-76-16</inkml:trace>
  <inkml:trace contextRef="#ctx0" brushRef="#br0" timeOffset="56202.5685">4564 14892 1853 0,'0'0'51'16,"0"0"-32"-16,0 0 2 15,0 0-9-15,0 0-7 16,0 0-3-16,-3 5-1 16,6 14 1-16,4 1 2 15,-4 5-2-15,0 1 0 16,-3 2-1-16,2 2 1 16,-2-4 0-16,0 3-2 15,0 0 0-15,0-4 0 16,0 0 0-16,0-4 1 15,0-2-1-15,0-5 0 16,0-3 0-16,0-4-1 16,1-1 0-16,8-4 0 0,6-2-1 15,5 0 0-15,2 0-3 16,2-8-6-16,1-5-8 16,-4-4-28-16,1 0-44 15,-4-4-393-15</inkml:trace>
  <inkml:trace contextRef="#ctx0" brushRef="#br0" timeOffset="56375.8758">4503 15034 1835 0,'0'0'30'0,"0"0"-9"16,0 0-5-16,0 0-11 0,0 0-5 15,98-22 0-15,-47 18-17 16,9-6-99-16</inkml:trace>
  <inkml:trace contextRef="#ctx0" brushRef="#br0" timeOffset="56842.3578">5332 14718 1735 0,'0'0'177'16,"0"0"-160"-16,0 0-3 15,0 0-1-15,0 0-7 16,0 0-4-16,106-27-2 16,-54 25-3-16,5 2-13 15,2 0-23-15,1 0-52 16,-2 0-1418-16</inkml:trace>
  <inkml:trace contextRef="#ctx0" brushRef="#br0" timeOffset="57008.2076">5365 14872 1883 0,'0'0'34'16,"0"0"-29"-16,0 0 5 15,0 0-4-15,101 0-6 16,-22-5 0-16,11-4-67 16</inkml:trace>
  <inkml:trace contextRef="#ctx0" brushRef="#br0" timeOffset="66641.837">6728 14699 1733 0,'0'0'47'16,"0"0"-44"-16,0 0 15 16,0 0-4-16,0 0-10 15,0 0-3-15,0 0 12 0,3 23 0 16,-3-11 1-16,0 3 2 16,0 2-9-16,0 3-3 15,0 2 0-15,-3 2 1 16,1-3-2-16,-2-4-2 15,1-4 1-15,2-6-1 16,-1-1 0-16,1-5-1 16,1-1 1-16,0 0 0 15,0 0 4-15,-2 0 5 16,-1-17 8-16,-3-13-7 16,0-11-10-16,-1-4-1 15,7 0 0-15,0 2 0 16,0 5 0-16,0 4 1 15,4 0-1-15,5 3 0 0,2-1 0 16,0 4 1-16,3-1-1 16,1-1 0-16,0 1 0 15,3 2 0-15,-5 7 2 16,3 3-1-16,-5 6 1 16,-2 3 1-16,-3 4 1 15,-2 2-2-15,-1 2 0 16,0 0-2-16,5 0-1 15,1 2 0-15,7 12 1 16,-1 6 0-16,0 6 0 16,0 3 0-16,0 6 0 15,-5 3 0-15,2 1 0 16,-3-1 0-16,0 0 0 0,-3-3 0 16,-3-3 0-1,1-1 0-15,-2-5 0 0,-2-4-1 16,0-2-3-1,0-6 0-15,0-2-2 0,0-5-2 16,0 0-4-16,-10-3-20 16,-5-1-51-16</inkml:trace>
  <inkml:trace contextRef="#ctx0" brushRef="#br0" timeOffset="66827.9367">6685 14655 1763 0,'0'0'38'0,"0"0"-36"16,110-26 4-16,-49 15-6 15,5 6-44-15</inkml:trace>
  <inkml:trace contextRef="#ctx0" brushRef="#br0" timeOffset="67650.692">7423 14832 1841 0,'0'0'29'0,"0"0"2"15,0 0-2-15,0 0-13 16,-85-25-7-16,63 25-1 16,-5 0-2-16,3 0-3 15,-4 8-3-15,7 6 1 16,0 0-1-16,6 5 0 0,5-2-2 16,5 0 0-16,5-2 1 15,0-3 0-15,0 1-4 16,16-6 1-16,7-5 0 15,7-2-2-15,1 0-7 16,-1-16 0-16,-5-8 1 16,-4-4 5-16,-6-6 4 15,-5 2 3-15,-5-1 0 16,-2 5 4-16,-3 5 10 16,0 4 0-16,0 6 1 15,0 2-4-15,0 3-1 16,0 4-4-16,0 3 0 0,0 1-3 15,0 0-3 1,0 0 0-16,0 8-3 0,3 9 1 16,6 7 2-16,3 7 0 15,-3 4 0-15,0 1 0 16,-2 0-1-16,4-3 1 16,-2-5 0-16,-2-5-1 15,0-6-2-15,-2-4 2 16,-2-8 1-16,-3-3-1 15,0-2 1-15,0 0 0 16,0 0 0-16,3 0 0 16,0-2-2-16,3-13-24 15,3-9-225-15</inkml:trace>
  <inkml:trace contextRef="#ctx0" brushRef="#br0" timeOffset="70845.8888">7771 14338 1608 0,'0'0'133'16,"0"0"-88"-16,0 0-8 15,0 0-3-15,0 0-2 16,0 0-13-16,0 0-7 16,-3-8-1-16,3 8-2 15,0 0-4-15,0 0-2 0,0 0-3 16,0 5 0-16,0 18-1 15,6 10 1-15,8 7 0 16,3 5 0-16,1 4 0 16,3-4 1-16,1-3-1 15,2-7 0-15,0-8 0 16,-6-6 0-16,0-8 0 16,-6-8 0-16,-1-5 1 15,0-2-1-15,5-22 3 16,1-9-2-16,-1-10 0 15,1-7 0-15,-3-5 0 16,-6 0-1-16,3 2 2 16,-8 9 1-16,-2 6 2 15,-1 11 1-15,0 6-3 0,0 6-3 16,0 8 1-16,0 2-1 16,0 5-1-16,0 0-10 15,0 12-20-15,0 12-39 16,0 4-54-16</inkml:trace>
  <inkml:trace contextRef="#ctx0" brushRef="#br0" timeOffset="71222.8774">8299 14638 1845 0,'0'0'31'0,"0"0"-28"15,0 0 17-15,0 0-4 16,0 0-14-16,0 0-2 16,0 41 1-16,0-19 1 15,0 0-1-15,4 2 0 0,-4-3 0 16,3-2-1-16,-3-2 0 16,0-7 0-16,0-5-2 15,0-3-22-15,0-2-35 16,-3-10-78-16</inkml:trace>
  <inkml:trace contextRef="#ctx0" brushRef="#br0" timeOffset="71371.5739">8291 14463 1878 0,'0'0'30'0,"0"0"-15"16,0 0-8-16,0 0-7 15,0 0-8-15,0 0-65 0,35-12-503 16</inkml:trace>
  <inkml:trace contextRef="#ctx0" brushRef="#br0" timeOffset="72038.1375">8792 14732 1500 0,'0'0'304'16,"0"0"-287"-16,0 0 16 15,0 0 6-15,0 0-18 16,0 0-8-16,-44-56-2 16,17 48-2-16,0 2-1 15,-1 3-1-15,4 3-2 16,1 0-3-16,4 0-1 16,1 5-1-16,6 7-1 15,5 3 0-15,2 2-1 16,5 5 2-16,0-2-2 0,5 0-2 15,14-4-2-15,4-7-3 16,7-4-6-16,1-5-8 16,4-5-14-16,-5-14 0 15,-6-10 11-15,-4-1 15 16,-4-8 10-16,-7-3 1 16,-3-1 4-16,-6 0 15 15,0 5 19-15,0 5-6 16,-9 8-1-16,-3 7-14 15,5 6-1-15,2 6-5 16,4 4-3-16,1 1-5 16,0 0-3-16,0 1-4 15,0 19 1-15,0 10 3 0,0 8 0 16,0 3 0-16,0 1 0 16,9-1 0-16,2-2 1 15,1-3-1-15,1-5 0 16,-2-6 0-16,-3-8 0 15,-2-5 0-15,-3-7-1 16,-3-3 0-16,1-2 1 16,1 0-1-16,0 0 1 15,0-7-12-15,-2-7-72 16</inkml:trace>
  <inkml:trace contextRef="#ctx0" brushRef="#br0" timeOffset="73306.5358">9516 14450 1502 0,'0'0'290'16,"0"0"-261"-16,0 0 0 15,0 0 9-15,0 0-15 16,0 0-16-16,0 0-3 16,0 0-3-16,21 0 0 0,10 0-1 15,12 0 0-15,4 0 0 16,3 0 1-16,0 0-2 16,0 0 1-16,-2 0 0 15,-6-4 0-15,-9-1 1 16,-10 1 0-16,-12 1-1 15,-5 0 1-15,-3 2 2 16,-3-1 3-16,0 1-1 16,0-1-1-16,0 2-3 15,0 0-1-15,0 0-8 16,-6 0-16-16,-6 0-40 0,-3 0-273 16</inkml:trace>
  <inkml:trace contextRef="#ctx0" brushRef="#br0" timeOffset="73599.5638">9808 14304 541 0,'0'0'1344'15,"0"0"-1319"-15,0 0-19 0,0 0 2 16,0 0-4-16,0 0-3 16,-10 40-1-16,8-9 2 15,2 4-2-15,0 1 1 16,0-4-1-16,0-1 0 16,0-6 0-16,0-5-1 15,0-4-4-15,0-4-12 16,0-3-19-16,0-7-62 15</inkml:trace>
  <inkml:trace contextRef="#ctx0" brushRef="#br0" timeOffset="74521.5701">10781 14684 1746 0,'0'0'52'0,"0"0"-50"16,0 0 12-16,0 0 12 15,0 0-12-15,0 0-7 16,0 4-3-16,0-4 2 16,0 0 4-16,-2 0 11 15,-2-9-4-15,-2-15-13 16,1-6-3-16,4-8 0 15,1-6 0-15,0-4-1 0,4 4 0 16,10 6 0 0,-1 4 0-16,1 7 0 0,-2 5 2 15,-1 3 1-15,0 0 3 16,-2 6 0-16,0 2 0 16,-2 1-2-16,-1 5 1 15,-1 3-2-15,2 0-1 16,-1 2-2-16,9 0 0 15,3 4 0-15,0 11 1 16,3 1-1-16,-2 4 0 16,-1 0 0-16,-2 3 0 15,-2 1 0-15,-2 1 0 16,-3 4 0-16,-3-3 0 16,-2 2 0-16,-2-2 0 0,-2-2 0 15,0-2 0-15,0-3 1 16,0-2-1-16,0-3 0 15,0-3-2-15,0-3-3 16,-2-2-7-16,-2-3-14 16,-5-3-44-16,0 0-260 15</inkml:trace>
  <inkml:trace contextRef="#ctx0" brushRef="#br0" timeOffset="74704.2181">10751 14516 1820 0,'0'0'53'0,"0"0"-38"15,0 0-9-15,0 0-5 16,0 0 0-16,134-21-1 16,-70 18-7-16,3-3-45 15,2 3-143-15</inkml:trace>
  <inkml:trace contextRef="#ctx0" brushRef="#br0" timeOffset="75106.5416">11464 14604 1781 0,'0'0'34'16,"0"0"-9"-16,0 0 7 15,0 0-6-15,0 0-10 16,0 0-3-16,-82-22-6 15,55 22-2-15,2 2 0 0,-2 10-5 16,7 4 3-16,1 1-2 16,4 2-1-16,3 4 0 15,8-1 0-15,4 3 0 16,0-3 0-16,6 1 0 16,16-6 0-16,9 0-1 15,5-9-1-15,0-5-8 16,-3-3-20-16,-5 0-29 15,-7-1-69-15</inkml:trace>
  <inkml:trace contextRef="#ctx0" brushRef="#br0" timeOffset="75676.5371">11603 14812 1492 0,'0'0'319'0,"0"0"-308"16,0 0 15-16,0 0 10 16,0 0-15-16,0 0-8 15,0 0-1-15,0-8-1 16,0-10-8-16,-3-5-3 0,0-6 1 15,3 3-1 1,0 2 0-16,0 5 0 0,0 8 2 16,0 5 3-16,0 3 2 15,0 3-2-15,0 0-4 16,0 0-1-16,0 0-2 16,9 5 2-16,5 7 0 15,3 2 0-15,-1 1-1 16,-2-2 0-16,-1-2-2 15,-1-3-3-15,1-4-4 16,-1-2 3-16,2-2 4 16,1-2 0-16,-3-12 3 15,4-8 0-15,-2 2-1 16,0-3 1-16,0 3 1 0,-2 4 4 16,-2 3 5-16,-4 5 0 15,-1 4-4-15,-4 4-3 16,-1 0-2-16,6 0-1 15,3 5-2-15,0 12 2 16,3 6 0-16,-3-1 0 16,-5-1-1-16,1 0 1 15,4-2-1-15,0-4-4 16,0-5-15-16,3-9-56 16</inkml:trace>
  <inkml:trace contextRef="#ctx0" brushRef="#br0" timeOffset="76271.1015">12234 14222 1829 0,'0'0'54'16,"0"0"-24"-16,0 0-8 15,0 0-6-15,0 0-7 16,0 0-9-16,0 0-2 16,-5 26 2-16,19 8 1 15,3 5-1-15,4 4 0 16,3-2 0-16,5 1-1 15,-1-4 1-15,3-9-1 16,-1-6-1-16,-3-7 0 16,-2-12 0-16,-3-4 2 0,-2-3 0 15,2-18 1-15,-2-10-1 16,-2-8 1-16,-2-6 0 16,-5-2 0-16,-4 4 2 15,-7 5 3-15,0 10 0 16,0 7 3-16,0 11-6 15,0 5-2-15,0 5-1 16,0 0-3-16,0 6-16 16,4 13-46-16,4 2-54 15</inkml:trace>
  <inkml:trace contextRef="#ctx0" brushRef="#br0" timeOffset="76688.9187">12912 14554 1687 0,'0'0'119'16,"0"0"-93"-16,0 0 7 16,0 0-7-16,-85-11-8 15,60 11-8-15,1 0-6 16,0 12-1-16,3 3 0 15,5 4-3-15,5 3 0 16,4 3 1-16,7 1-1 16,0-3 0-16,15 0 1 15,13-1-1-15,6-3 0 16,5-5 0-16,4-6-2 16,-1-5-33-16,2-3-95 0</inkml:trace>
  <inkml:trace contextRef="#ctx0" brushRef="#br0" timeOffset="77589.9985">13084 14783 1662 0,'0'0'24'0,"0"0"20"16,0 0 5-16,0 0-23 16,0 0-7-16,0 0 4 15,6 10-1-15,-6-10 3 16,0 0 0-16,0-10-9 16,1-9-10-16,1-5-6 15,2-4 1-15,0-2-1 16,-1-1 0-16,-1 3 0 15,3 4 0-15,1 6 1 0,-3 5 1 16,0 6 1 0,0 4 2-16,-2 3-1 0,-1 0-3 15,4 0-1-15,2 0-2 16,3 14 1-16,8 3 1 16,-1 2 0-16,2-1 0 15,-1-2 0-15,-1-1 0 16,-4-4-4-16,1-4 0 15,-4-3-2-15,-1-4 1 16,2 0 3-16,-1-7 2 16,5-10 1-16,-1-2-1 15,0-5-1-15,2 1 1 0,0-1 1 16,1 5 0 0,-3 5 2-16,-4 2 3 0,-1 4 1 15,-3 5-1-15,-2 3-4 16,1 0-2-16,2 0 0 15,6 3 0-15,0 14-1 16,0 9 1-16,0 3-1 16,-6 5 1-16,-6 0-1 15,0-2 1-15,0-4 0 16,0-6 0-16,0-2 0 16,0-8 0-16,0-1-4 15,0-5-12-15,0-6-45 16,0 0-1055-16</inkml:trace>
  <inkml:trace contextRef="#ctx0" brushRef="#br0" timeOffset="78584.8302">5444 15870 1744 0,'0'0'100'0,"0"0"-73"0,0 0 6 16,0 0-5-16,0 0-15 16,0 0-7-16,0 0-2 15,6 0-3-15,13 0 0 16,13 0-1-16,2 0 0 16,6 0-5-16,0 0-23 15,-8 0-54-15,-7 2-574 16</inkml:trace>
  <inkml:trace contextRef="#ctx0" brushRef="#br0" timeOffset="78741.087">5396 16099 1779 0,'0'0'104'15,"0"0"-94"-15,0 0 4 16,0 0-2-16,0 0-8 15,94-4-4-15,-36 0-58 16</inkml:trace>
  <inkml:trace contextRef="#ctx0" brushRef="#br0" timeOffset="79483.2311">6828 16254 1746 0,'0'0'10'16,"0"0"10"-16,0 0 30 15,0 0-12-15,0 0-15 16,0 0-1-16,0 2-5 0,0-14 1 15,0-10-14-15,-3-9-4 16,3-12 3-16,0-11-3 16,3-6 2-16,12 2-2 15,4 7 0-15,1 13 1 16,-4 12 0-16,-4 8 2 16,-3 5 2-16,-6 6 0 15,2 3 1-15,-4 1-4 16,1 3-2-16,6 0-1 15,6 8 1-15,7 13-1 16,1 9 1-16,1 9 0 16,-3 5-1-16,-3 0 1 15,2-1 0-15,-1-3 0 16,-6-7 0-16,0-6 0 16,-3-5-1-16,-6-4-2 0,-3-4-3 15,0-2-3-15,0-1-2 16,0-3-11-16,-12-1-30 15,-3-4-89-15</inkml:trace>
  <inkml:trace contextRef="#ctx0" brushRef="#br0" timeOffset="79659.4432">6891 16191 1840 0,'0'0'37'0,"0"0"-22"16,0 0-4-16,0 0-6 16,0 0-5-16,119-39-1 0,-70 39-32 15,2 0-124-15</inkml:trace>
  <inkml:trace contextRef="#ctx0" brushRef="#br0" timeOffset="80226.3547">7580 16229 1836 0,'0'0'25'0,"0"0"8"16,0 0-2-16,0 0-10 15,0 0-11-15,0 0-5 16,-82-38-3-16,52 38 0 16,6 0 0-16,3 5-1 15,5 7-1-15,2 0-1 16,4 5 1-16,1-4 0 16,9 3 0-16,0-2-4 15,0-1-1-15,21-4-1 16,3-4-3-16,10-5-2 0,-1 0-14 15,1-7-22-15,-4-13 8 16,-7-6 14-16,-3-5 17 16,-2-4 7-16,-6-5 1 15,-3 3 20-15,-2 1 13 16,-5 7 1-16,-2 8 4 16,0 6-13-16,0 5-10 15,0 5-6-15,0 5-2 16,0 0-4-16,0 0-3 15,0 5-3-15,1 17 0 16,1 9 2-16,4 3 1 16,0 3 0-16,0-1 0 15,3-5 0-15,-3-2 0 16,0-6 0-16,-2-2-1 16,-1-6 1-16,0-4-1 0,0-6-1 15,-3-2-2-15,1-3-12 16,1 0-41-16,-2-3-186 15</inkml:trace>
  <inkml:trace contextRef="#ctx0" brushRef="#br0" timeOffset="81088.4923">8676 15628 1687 0,'0'0'68'0,"0"0"-27"0,0 0-5 16,0 0-6-16,0 0-7 15,0 0-5-15,-55-72-6 16,31 66-10-16,-7-1 0 16,-2 4 1-16,3 2-1 15,-1 1-1-15,1 0 0 16,3 0 1-16,2 1-2 15,7 9 0-15,0 2 0 16,6 2-1-16,0 4 1 16,3 4 0-16,3 5 0 15,2 6 0-15,2 6 0 16,2 2 0-16,0 5 1 0,0 2 0 16,0 6 0-16,2 1-1 15,2 5 4-15,1-1 0 16,-1-4-1-16,-1-1 2 15,0-4-1-15,1-4 0 16,-1-2 0-16,2-10-2 16,-2-4-1-16,0-10 1 15,3-6-1-15,2-3 0 16,3-4 0-16,13-2 0 16,15-4 0-16,19-1 0 15,17 0-1-15,7-8-12 0,-3-7-67 16</inkml:trace>
  <inkml:trace contextRef="#ctx0" brushRef="#br0" timeOffset="81569.1001">8792 15874 1617 0,'0'0'267'15,"0"0"-247"-15,0 0-12 16,0 0 4-16,0 0-9 16,0 0-2-16,0 49 0 15,5-14 2-15,7 2-2 16,7-3 0-16,-1-7-1 16,3-4 0-16,0-6 0 15,-3-6-1-15,3-5-1 16,-4-6 1-16,-1 0 0 0,0-12 0 15,-3-13 1-15,1-6 0 16,-4-4 1-16,-2 1 0 16,-4 5-1-16,-2 9 3 15,-2 6 0-15,0 7-2 16,1 4-1-16,1 3-7 16,3 0-43-16,3 8-96 15</inkml:trace>
  <inkml:trace contextRef="#ctx0" brushRef="#br0" timeOffset="81824.5174">9258 16059 1896 0,'0'0'22'15,"0"0"-13"-15,0 0 2 16,0 0-7-16,0 0-4 16,0 0 1-16,-2 72 0 15,2-48 1-15,0 0-2 16,3-5 0-16,3-4-3 16,2-2-11-16,5-7-37 15,-2-6-99-15</inkml:trace>
  <inkml:trace contextRef="#ctx0" brushRef="#br0" timeOffset="82060.3484">9512 15993 1902 0,'0'0'31'15,"0"0"-22"-15,0 0 3 16,0 0-2-16,0 0-8 16,0 0-2-16,62-31 0 15,-35 30-1-15,-5 1-6 0,-1 0-10 16,-3 0-36-16,-2 0-102 16</inkml:trace>
  <inkml:trace contextRef="#ctx0" brushRef="#br0" timeOffset="82445.0107">9874 15790 1926 0,'0'0'25'15,"0"0"-17"-15,0 0-2 16,0 0-4-16,0 0-2 16,0 0-1-16,21 47 1 15,-8-18 0-15,-1 2 0 16,2 0 0-16,-1-3-1 16,-1-6-1-16,0-8-3 15,-2-6 0-15,-4-8 1 16,2 0 4-16,0-14 1 15,3-17 1-15,0-5-1 16,2-6 2-16,-1-4 1 16,0 3 1-16,0 6 1 15,-5 7-3-15,1 9 0 16,-5 9-3-16,1 10-1 16,-4 2-12-16,1 0-47 0,-1 14-316 15</inkml:trace>
  <inkml:trace contextRef="#ctx0" brushRef="#br0" timeOffset="82933.3109">10372 15947 1814 0,'0'0'59'0,"0"0"-38"16,0 0 9-16,0 0-10 15,0 0-14-15,0 0-4 16,12 0-1-16,7 0 0 16,-1 0 0-16,2 3-1 15,-7 5 0-15,-3 3-1 16,-4 1-1-16,-6 5-4 0,0 4 0 16,-6 4 1-16,-16 6 1 15,-5-5 0-15,-4-1 0 16,7-6-1-16,3-2 5 15,8-2 0-15,7-7 0 16,6 1-1-16,0-5 1 16,4-1 0-16,20-2 7 15,12-1 1-15,10 0-6 16,11-3-2-16,4-9-28 16,-1-3-198-16</inkml:trace>
  <inkml:trace contextRef="#ctx0" brushRef="#br0" timeOffset="83615.171">10712 15468 562 0,'0'0'1184'16,"0"0"-1183"-16,0 0-1 15,0 0 1-15,88-35 4 16,-54 32-2-16,2 3 2 16,2 0 8-16,-1 0-7 15,-5 0-1-15,-3 7 3 0,-8 3 0 16,-3 1 1-16,-5 4 0 15,-3-1 0-15,-2 7 9 16,-5 1 3-16,0 5-6 16,-3 6 1-16,0 2-5 15,0 6-2-15,0 1-2 16,0 1 0-16,0 3-2 16,0 4-3-16,0 4 2 15,0 4-1-15,0-1-1 16,6 2-1-16,0-10 0 15,1 1 0-15,2-2 0 16,-3-4 1-16,2-3-2 16,-2-4 1-16,-6-8-1 15,0-5 0-15,0-5 0 16,0-7 1-16,-17 1 1 0,-9-5 0 16,-12-1 2-16,-14-2-1 15,-12-4-1-15,-3-1-2 16,1 0 0-16,22 0-6 15,24 0-6-15,20 0-76 16</inkml:trace>
  <inkml:trace contextRef="#ctx0" brushRef="#br0" timeOffset="84583.072">11850 15986 1749 0,'0'0'57'0,"0"0"-31"15,0 0 7-15,0 0 4 16,0 0-17-16,0 0-12 16,-1-3-5-16,17-1-1 0,14 3-1 15,10-1-1 1,8 2 0-16,0-1 0 0,-1 1 0 15,-6 0 1-15,-5 0-1 16,-11 0 0-16,-7 0-1 16,-9 1 0-16,-6 1-1 15,-3-2-1-15,0 0 0 16,0 1-6-16,0-1-5 16,0 0 0-16,0 0-14 15,0 0-11-15,-8 0-87 16</inkml:trace>
  <inkml:trace contextRef="#ctx0" brushRef="#br0" timeOffset="84823.427">12098 15797 1790 0,'0'0'48'0,"0"0"-15"16,0 0-8-16,0 0-10 15,0 0-11-15,0 0 3 16,-9 83 1-16,9-40-3 16,-2 0-4-16,2 0 0 15,0-7-1-15,0-5 0 16,0-6-1-16,0-8-7 16,2-6-15-16,1-9-47 15,6-2-203-15</inkml:trace>
  <inkml:trace contextRef="#ctx0" brushRef="#br0" timeOffset="85903.0786">13057 16012 1783 0,'0'0'41'16,"0"0"-35"-16,0 0 12 15,0 0 6-15,0 0-8 16,0 0-4-16,0 3-4 16,0-3 0-16,0 0 0 15,0 0-1-15,0 0 1 0,0 0 0 16,0-15-1-1,0-12-5-15,0-5-2 0,0-5 0 16,0-5 0-16,0 1 0 16,9 2 0-16,6 3-1 15,0 8 0-15,0 3 1 16,-2 5 1-16,2 1 0 16,-3 5-1-16,0 2 2 15,-3 4 1-15,-2 0 3 16,-2 5-1-16,2 2-3 15,-6 1 1-15,2 0-3 16,2 0-1-16,7 3 1 0,4 12-1 16,1 5 1-1,-1 4 1-15,-1 4-1 0,0 1-1 16,0 2 1-16,-2-1 1 16,1 1-1-16,-4 0-1 15,-4-1 1-15,0 1 0 16,-6-4-1-16,2-2-2 15,-2-5-2-15,0-3 0 16,0-2-2-16,-2-4-9 16,-7-3-21-16,-6-5-26 15,0-3-250-15</inkml:trace>
  <inkml:trace contextRef="#ctx0" brushRef="#br0" timeOffset="86086.971">13097 15913 1733 0,'0'0'58'15,"0"0"-56"-15,0 0 10 16,91-19 1-16,-48 16-11 16,4 3-2-16,2 0-3 15,1 0-52-15,0 8-54 16</inkml:trace>
  <inkml:trace contextRef="#ctx0" brushRef="#br0" timeOffset="86430.5169">13661 16000 1792 0,'0'0'34'15,"0"0"-9"-15,0 0 10 16,0 0-7-16,0 0-22 16,0 0-2-16,-82-5-1 15,59 12 0-15,1 3-2 0,4 7 0 16,5-2 0-1,1 3 0-15,8-1-1 0,4 0 0 16,0 0 1-16,1-1-1 16,18-4 0-16,10-2 0 15,2-3-1-15,8-3-15 16,2-1-40-16,-3-3-20 16</inkml:trace>
  <inkml:trace contextRef="#ctx0" brushRef="#br0" timeOffset="87020.8861">13862 16185 1775 0,'0'0'25'0,"0"0"-11"16,0 0 23-16,0 0-3 15,0 0-9-15,0 0-15 16,-21-23-6-16,17 6 3 16,2-8 0-16,2 0 1 15,0 0-2-15,0 1-2 16,0 7 1-16,0 7 1 0,2 3 0 15,1 2-3 1,-2 5-2-16,4 0-1 0,4 0 0 16,7 8-2-16,8 8 1 15,-3 2 0-15,3 1-4 16,-5 0 0-16,-2-2-4 16,-2-5-4-16,-5-2 1 15,0-5-8-15,-5-3-11 16,-1-2 13-16,2-5 17 15,2-16 1-15,4-1 0 16,-2-1 3-16,2 2 11 16,-3 5 14-16,2 3-6 15,-4 6-10-15,-4 2-7 16,1 5-1-16,1 0-3 0,1 0-1 16,3 10-2-16,6 12 2 15,-5 2 0-15,-2 2-1 16,-4-2 1-16,2-6 0 15,-3-4-1-15,2-4 0 16,-2-4-4-16,3-3-7 16,4-3-23-16,2 0-58 15</inkml:trace>
  <inkml:trace contextRef="#ctx0" brushRef="#br0" timeOffset="88035.4437">15073 15404 1799 0,'0'0'44'0,"0"0"-25"16,0 0 11-16,0 0-5 15,0 0-19-15,0 0-4 16,-43-35-2-16,23 27 1 16,-3 2-1-16,-4 1 0 15,-4 0 0-15,-2 4 0 16,0-1 0-16,0 2 0 0,-1 0 0 16,4 0 0-16,3 2 0 15,3 5-1-15,5 1 1 16,7 2 0-16,0 1 0 15,3 4-2-15,2 2 2 16,2 4 0-16,0 4-1 16,3 4 1-16,2 4 0 15,0 6 0-15,0 6 1 16,0 5 1-16,0 1 1 16,0 5 1-16,0 2-3 15,0 3 1-15,2 6-2 0,5-2 2 16,-1 2-1-16,1-5 0 15,1-1-1-15,-1-2 0 16,1-1 0 0,-2-2 0-16,-2-3 0 0,-2-4 0 15,1-6 0-15,-3-1 1 16,0-6-1-16,0-5 0 16,0-4 0-16,0-3 0 15,0 0 1-15,-2-9-1 16,-2-1 0-16,2-6 0 15,2-2 0-15,0-2 0 16,3-3 0-16,26-1 0 16,20 0 2-16,19-3-2 15,17-13-1-15,2-5-60 0</inkml:trace>
  <inkml:trace contextRef="#ctx0" brushRef="#br0" timeOffset="88678.2524">15469 15397 1572 0,'0'0'249'0,"0"0"-245"16,0 0-2-16,0 0 14 15,0 0 1-15,-2 95-5 16,13-68-8-16,2-1-3 16,7-2 0-16,-1-6 0 15,-3-4-1-15,2-6 1 16,-3-2-1-16,0-6 1 16,0 0 1-16,-2-4 0 15,1-16 3-15,-1-5 1 0,-5-5 2 16,1 1 6-1,-8 0-8-15,1 6 4 0,-1 6 0 16,-1 6-5 0,0 6-2-16,0 2-3 0,0 3 0 15,5 0-9-15,6 0-30 16,2 14-50-16,0 1-212 16</inkml:trace>
  <inkml:trace contextRef="#ctx0" brushRef="#br0" timeOffset="88940.3762">15928 15605 1890 0,'0'0'24'15,"0"0"-18"-15,0 0-1 16,0 0-1-16,0 0-4 15,0 0 2-15,-1 90 0 16,1-60-1-16,0-3-1 16,0-4 0-16,1-3 1 15,-1-5-1-15,0-2 0 16,0-6-2-16,2-4-9 16,2-3-47-16,1 0-132 15</inkml:trace>
  <inkml:trace contextRef="#ctx0" brushRef="#br0" timeOffset="89189.4878">16267 15623 1882 0,'0'0'40'15,"0"0"-31"-15,0 0-1 16,0 0-4-16,0 0-1 16,0 0-3-16,101-19 2 15,-68 19-2-15,-3 3-2 16,-3 1-9-16,-2 1-24 0,-7-3-34 16,-8-2-217-16</inkml:trace>
  <inkml:trace contextRef="#ctx0" brushRef="#br0" timeOffset="89428.6242">16398 15511 1829 0,'0'0'47'0,"0"0"-21"16,0 0-4-1,0 0-14-15,0 0-7 0,0 0 1 16,-27 55-1-16,24-27-1 16,2 1 0-16,1 2 0 15,0-1 0-15,0-5-25 16,0-5-62-16,0-8-1572 16</inkml:trace>
  <inkml:trace contextRef="#ctx0" brushRef="#br0" timeOffset="89826.0798">16707 15475 1763 0,'0'0'158'16,"0"0"-141"-16,0 0-14 16,0 0-1-16,0 0-2 15,0 0 0-15,16 49 0 16,-5-17 0-16,0-4 0 16,0-1 0-16,0-4 0 15,3-3 0-15,-3-8-1 16,1-4-2-16,-5-8-1 0,1 0 4 15,2-3 0-15,3-18 1 16,1-6-1-16,1-5 2 16,-5-3 2-16,1-1 0 15,-2 7 3-15,-5 5-4 16,-1 7 2-16,-1 8-5 16,-2 2-5-16,0 6-22 15,0 1-100-15</inkml:trace>
  <inkml:trace contextRef="#ctx0" brushRef="#br0" timeOffset="90425.0068">17111 15577 1716 0,'0'0'64'0,"0"0"-32"15,0 0 6-15,0 0-1 16,0 0-14-16,0 0-14 15,13-12-7-15,4 9-1 16,1 3-1-16,3 0 0 16,-5 0 0-16,0 0 0 0,-5 9 0 15,-2 3-2-15,-8 0 2 16,-1 2-2-16,0 5 2 16,-11 2-1-16,-9 1 1 15,-7 5 0-15,-3-1 0 16,2-4-1-16,4-2 0 15,10-3 1-15,7-6-1 16,7-1-1-16,0-3-1 16,18-5 3-16,20 1 2 15,17-3 0-15,12 0-2 16,6 0-14-16,-2-8-75 16</inkml:trace>
  <inkml:trace contextRef="#ctx0" brushRef="#br0" timeOffset="90988.5615">15661 16022 1806 0,'0'0'20'0,"0"0"-13"16,0 0 0-16,0 0 0 15,0 0 2-15,124-2 11 0,-38 2-13 16,18 0-4-1,13 0-1-15,7 0 1 0,0 0 0 16,-5 0-2-16,-13 0 0 16,-25 0-1-16,-28 0 2 15,-24 0 4-15,-20 0 7 16,-9 0 5-16,0 0-3 16,0 0-10-16,0 0-5 15,0 0-1-15,-6 0-3 16,-9 9-11-16,-3 5-30 15,-1-1-24-15,2 4-289 16</inkml:trace>
  <inkml:trace contextRef="#ctx0" brushRef="#br0" timeOffset="91378.3655">16170 16325 1737 0,'0'0'128'0,"0"0"-118"16,0 0 12-16,0 0 10 15,0 0-19-15,0 0-12 16,56 0-1-16,-30 0 0 0,-1 0-1 15,-4 4 0-15,-4 6 1 16,-6 0-1-16,-8 2-3 16,-3 2-2-16,0 3 0 15,-14 5 3-15,-11 0 2 16,-1 1 1-16,0-3 0 16,10-6 0-16,10-3 0 15,6-4 0-15,0 0 0 16,19 0 2-16,17-5 6 15,13-2-3-15,11 0-5 16,6-7-20-16,4-12-354 16</inkml:trace>
  <inkml:trace contextRef="#ctx0" brushRef="#br0" timeOffset="92336.2643">17481 15316 1630 0,'0'0'125'16,"0"0"-103"-16,0 0-15 0,0 0 6 15,0 0-1-15,0 0-4 16,115-17-1-16,-78 14-3 16,5-2-2-16,-1 0 0 15,-3 1 0-15,-8 1 4 16,-8-1 0-16,-10 3 4 16,-6 1 2-16,-3 0-1 15,-1 0-1-15,-1 0-5 16,2 6-4-16,1 13 10 15,-1 7-2-15,-3 4-1 16,0 7-1-16,0 5 0 16,0 5-3-16,-1 5 0 15,-2 8 1-15,3 3-3 16,0 2-1-16,0 4 3 0,6 0-4 16,3 3 2-16,1-1-2 15,1-7 1-15,-1-2 0 16,-4-11 0-16,-1-5-1 15,-5-5 1-15,0-5 1 16,-6-1-2-16,-11-3 1 16,-7-6 2-16,-7-2-2 15,-5-5 1-15,-8-8-2 16,-7-2 1-16,-6-8 1 16,2-1-1-16,6 0-1 15,16-3-4-15,19-11-14 0,14-6-53 16</inkml:trace>
  <inkml:trace contextRef="#ctx0" brushRef="#br0" timeOffset="92939.8374">18495 15861 1836 0,'0'0'69'16,"0"0"-54"-16,0 0-6 16,0 0-3-16,0 0-5 15,90 0 0-15,-37 0-1 16,2 6-2-16,-1 2-20 0,-7-3-50 16,-9-1-180-16</inkml:trace>
  <inkml:trace contextRef="#ctx0" brushRef="#br0" timeOffset="93102.7827">18455 16058 1868 0,'0'0'17'16,"0"0"-10"-16,0 0 16 0,0 0-2 15,137 0-11-15,-31 0-10 16,13 0-5-1,1 0-91-15</inkml:trace>
  <inkml:trace contextRef="#ctx0" brushRef="#br0" timeOffset="103735.5901">15925 6986 1791 0,'0'0'23'15,"0"0"-16"-15,0 0 23 16,0 0 1-16,0 0-18 16,0 0-3-16,0 0 3 15,-10 0-9-15,4 0-2 16,0-7 2-16,-2-2-1 0,1-4 1 16,3-2-1-16,2 1-2 15,2 0 1-15,0 3 3 16,0 0-3-16,0 5-1 15,8 0 0-15,-1 4-1 16,-3-1 0-16,2 3 0 16,0 0 1-16,6 10-1 15,0 12 0-15,0 10 0 16,0 6 0-16,-5 2 0 16,-5 4 0-16,-2-2 1 15,0 1-1-15,-17 1 0 16,-11 1 0-16,-7-3 0 15,-10-3 0-15,-4-8-2 0,-1-8-1 16,0-10 2-16,5-10 1 16,6-3 0-16,9-6 0 15,9-14 1-15,9 0-1 16,6-1 1-16,6 4 3 16,0 0 0-16,3 0-2 15,14 5-2-15,-2 2 0 16,4 4 1-16,1 4-1 15,2 2 0-15,3 0 0 16,0 19 0-16,2 2 0 16,-1 3 0-16,-5 2 1 15,2 0-1-15,0-2 0 0,-2-4 0 16,0-3 0-16,-2-4 1 16,-5-5-1-16,0-3 0 15,-2-5-1 1,6 0-5-16,2 0-14 0,2-10-54 15,-1-1-316-15</inkml:trace>
  <inkml:trace contextRef="#ctx0" brushRef="#br0" timeOffset="104184.9498">16264 7170 1850 0,'0'0'24'15,"0"0"-16"-15,0 0 15 16,0 0-7-16,0 0-11 16,0 0-3-16,-79 73-1 0,79-51 1 15,0 1-1 1,3-3 0-16,16-4-1 0,5-2 2 16,3-7-2-16,2-7 0 15,1 0 1-15,-4-2-2 16,-2-13 2-16,-10-5-2 15,-4 0 2-15,-9-1-1 16,-1-1 1-16,0-2 0 16,-16 5-1-16,-2 2 1 15,3 9-1-15,3 5-3 16,3 3-8-16,0 7-37 16,2 8-50-16</inkml:trace>
  <inkml:trace contextRef="#ctx0" brushRef="#br0" timeOffset="104567.4889">16780 6890 1913 0,'0'0'19'15,"0"0"-10"-15,0 0 3 16,0 0-4-16,0 0-6 0,-12 82 4 16,8-36 1-16,-2 3-4 15,2-1-1 1,3-2 0-16,1-3-1 0,0-2-1 15,0-8 0-15,0-6 1 16,0-7-1-16,0-7 0 16,0-8-1-16,0-3 0 15,0-2-1-15,0 0 0 16,0 0-5-16,0 0-7 16,0-10-20-16,8-1-88 15</inkml:trace>
  <inkml:trace contextRef="#ctx0" brushRef="#br0" timeOffset="104986.4915">17024 7224 1883 0,'0'0'39'16,"0"0"-26"-16,0 0 2 0,0 0-2 15,0 0-9 1,0 0-4-16,-31 24 0 0,25-7-1 16,4 3 1-1,2-3 0-15,0 2 0 0,11-2-2 16,10-5-4-16,2-2-2 15,3-6 0-15,1-4-1 16,-2 0 2-16,-4-6-4 16,-6-9 5-16,-7-3 6 15,-7-3 0-15,-1-1 3 16,0 2 5-16,-12-1-4 16,-7 4 2-16,-2 3-5 15,2 6-1-15,-1 6-1 16,7 2-2-16,2 2-26 15,1 11-61-15,9 1-1471 0</inkml:trace>
  <inkml:trace contextRef="#ctx0" brushRef="#br0" timeOffset="106104.5031">17563 7185 1810 0,'0'0'43'0,"0"0"-17"16,0 0 5-16,0 0-16 16,0 0-5-16,0 0-3 15,-40-31-1-15,25 31-3 16,-5 0 0-16,1 0-2 16,0 7 0-16,-2 6 1 15,4 3-2-15,2 1 0 16,6 3 0-16,5-1 0 15,4 2 0-15,0-2-2 0,7-1-2 16,16-7-5-16,1-4-1 16,6-7-1-16,-2 0-4 15,-6 0 2-15,-3-9 9 16,-8-2 4-16,-3-2 5 16,-1-1 14-16,-3 4 2 15,1 1-5-15,-4 5-3 16,-1 2-1-16,0 1-1 15,0 1-5-15,2 0-6 16,-2 11 0-16,1 14-2 16,4 12 2-16,-2 8 0 15,0 10 0-15,0 6 0 0,0 6 0 16,0 4 0-16,-3-1 0 16,0-3 0-16,0-9 0 15,-6-9 0 1,-9-11-2-16,-4-9 1 0,-3-12 1 15,0-9-2-15,-2-7 2 16,-2-1 1-16,-4-13-1 16,-2-13 0-16,1-8 0 15,4-4 1-15,8-2-1 16,9 4 1-16,10 3 1 16,0 5-2-16,20 4-1 15,15 2-1-15,11 4-5 16,8 6-10-16,2 2-26 15,-2 0-231-15</inkml:trace>
  <inkml:trace contextRef="#ctx0" brushRef="#br0" timeOffset="106795.1384">18516 6665 1799 0,'0'0'57'0,"0"0"-31"15,0 0 3-15,0 0-14 16,0 0-6-16,0 0-6 0,-67-77-1 15,42 67-2 1,-5 2 0-16,-6 1 0 0,-3 2 2 16,1 3-1-16,-3 2 0 15,7 0 0-15,5 0 2 16,9 0 0-16,8 5 0 16,-2 8-2-16,4 8-1 15,1 5 1-15,0 9 0 16,6 5 0-16,3 10 2 15,0 7 1-15,0 13-1 16,0 6 2-16,6 6 1 16,-2-1-3-16,1 2-1 15,-4 0 2-15,-1 2-1 16,0-6-1-16,0-6 0 0,2-6 0 16,-2-4-2-16,1-6 1 15,1-7 0 1,1-9 0-16,0-7-1 0,0-12 1 15,1-7-1-15,-1-7 0 16,6-2 1-16,9-6-1 16,18 0 0-16,21-4-2 15,22-13-13-15,18-4-18 16,8-4-137-16</inkml:trace>
  <inkml:trace contextRef="#ctx0" brushRef="#br0" timeOffset="107365.4117">18767 7015 1793 0,'0'0'39'16,"0"0"-19"-16,0 0 17 15,0 0-6-15,-93-2-17 0,65 14-9 16,-2 5 0-16,2 5-2 16,4 0 0-16,4 4 0 15,10 1-2-15,6 0-1 16,4 3 0-16,5 1 0 16,20-5 0-16,13-1 0 15,10-4 0-15,9-4-5 16,4-5-14-16,1-2-29 15,-3-8-15-15,-7-2-438 16</inkml:trace>
  <inkml:trace contextRef="#ctx0" brushRef="#br0" timeOffset="107994.9561">19113 7367 1396 0,'0'0'439'0,"0"0"-422"16,0 0 9-16,0 0 15 16,0 0-23-16,0 0-14 15,0-17-3-15,0-2 1 16,0-7 0-16,0-2 0 15,0 0 3-15,0 3 0 16,1 5 1-16,1 6 2 0,-1 5 0 16,1 2 0-16,-1 4-2 15,-1 2-1-15,0 1-3 16,2 0-2-16,2 0-1 16,4 4-3-16,6 7 1 15,2 4 3-15,1 0-2 16,1 0-3-16,-1 0-2 15,0-4-2-15,0-2-1 16,-1-9 0-16,-1 0 1 16,-2 0 5-16,1-8 3 0,-3-6 1 15,-1 0 1 1,-1 1 3-16,-1 0 6 0,0 3-1 16,-2 2 3-1,-1 1-3-15,-1 3-3 0,-2 1 3 16,-1 2-4-16,2 1-1 15,2 0-4-15,7 0-1 16,0 1 0-16,4 11 0 16,1 4 0-16,-4 4 0 15,-3 1-1-15,-4 2-3 16,-4-1 1-16,-2-2 1 16,0-3-2-16,0-4 0 15,0-5 3-15,0-4-6 16,0-2-1-16,0-2-5 0,0 0-8 15,0 0-24 1,1-10-133-16</inkml:trace>
  <inkml:trace contextRef="#ctx0" brushRef="#br0" timeOffset="108323.2674">19739 7038 1917 0,'0'0'31'16,"0"0"-20"-16,0 0 2 0,0 0-5 15,0 0-8-15,0 0-1 16,-3 54 1-16,3-19 1 15,0 3 0-15,0 0 0 16,0 0-1-16,0-2 0 16,0-5 0-16,0-6-2 15,0-6-1-15,0-5-6 16,0-6-4-16,0-7-9 16,0-1-31-16,2-1-18 15,-1-16-1288-15</inkml:trace>
  <inkml:trace contextRef="#ctx0" brushRef="#br0" timeOffset="108743.4247">19745 6981 1843 0,'0'0'36'15,"0"0"-13"-15,0 0 5 16,0 0-12-16,0 0-8 15,0 0-4-15,87-47-2 16,-68 51-2-16,0 11 0 16,-2 2 0-16,-1 0 0 15,-7 4 0-15,-4-1 0 16,-5 2-1-16,0-1-2 0,-2-2 1 16,-17 1 1-16,-5-4-2 15,-3-2 3-15,-1-2-1 16,2-4 1-16,6-2 0 15,8-1 0-15,5-2 0 16,6-3-1-16,1 1 1 16,0 2-1-16,0 2-1 15,0 2 1-15,8 5 1 16,4-1 0-16,2 4 0 16,-2 0 0-16,2 0 1 15,-2 1-1-15,-2-2-1 16,3-3 1-16,1 1-6 0,2-2-6 15,1-6-30 1,2-4-62-16</inkml:trace>
  <inkml:trace contextRef="#ctx0" brushRef="#br0" timeOffset="109043.4837">20170 7064 1917 0,'0'0'26'0,"0"0"-17"0,0 0-1 16,0 0-3 0,0 0-4-16,0 0 5 15,0 93-2-15,5-60-2 0,-4 4-1 16,-1-4 0-16,0-4-1 15,0-3 0-15,0-6 0 16,0-6-3-16,0-7-4 16,0-3-5-16,-1-4-6 15,-1 0-28-15,-4-3-23 16,3-12-270-16</inkml:trace>
  <inkml:trace contextRef="#ctx0" brushRef="#br0" timeOffset="109481.044">20176 7057 1768 0,'0'0'67'15,"0"0"-48"-15,0 0 15 16,81-58-1-16,-57 50-17 16,-1 4-4-16,3 3-8 15,-4 1 1-15,2 0-3 16,-3 9-1-16,-6 5 0 15,-3 2 0-15,-8 1-1 16,-2 3 0-16,-2 0-1 16,-2 1 0-16,-18-1 1 15,-7-3-2-15,-5-1 2 16,-3-2-2-16,2-5 2 0,4-1-3 16,10-5 3-16,6 0 0 15,6-1 0-15,6-2 0 16,1 0-1-16,0 1 0 15,0-1 1-15,0 3-1 16,0 5 1-16,11 1-1 16,3 7 1-16,1 2 0 15,3 4 1-15,0 0-1 16,0 0 0-16,3-3 1 16,-5-4 1-16,4-4 0 15,-4-3-2-15,3-6 0 16,2-2-2-16,-4 0-39 15,-1-10-371-15</inkml:trace>
  <inkml:trace contextRef="#ctx0" brushRef="#br0" timeOffset="111605.4812">20373 6447 1805 0,'0'0'35'16,"0"0"-13"-16,0 0 6 15,0 0-4-15,0 0-14 16,0 0-7-16,0 0-2 15,28-2-1-15,5 2 0 0,5 0 0 16,3 0 0-16,3 0 0 16,-3 4 0-16,-5 0 0 15,-6 2 0-15,-9-3 0 16,-9 1 0-16,-8-3 0 16,-2 1 0-16,-2-2 0 15,0 0 1-15,0 2 0 16,0 2 4-16,0 7-2 15,0 3 5-15,0 6-2 16,0 3-1-16,0 7 1 16,0 4 0-16,0 7-2 15,0 5-3-15,0 3 2 16,0 7-2-16,0 6 1 0,0 2-1 16,1 3-1-16,5-2 0 15,-1 1 1-15,2-1-1 16,-3-1 1-16,1-3 0 15,0 0-1-15,-2-8-1 16,-2-7 1-16,-1-5 1 16,0-9-1-16,-4-6 0 15,-10-5 0-15,-7-4 1 16,-9-2 0-16,-4-4 2 16,-6-2-2-16,1-9-1 15,2 0 0-15,4 0-9 16,6-9-8-16,8-4-23 0,8-7-207 15</inkml:trace>
  <inkml:trace contextRef="#ctx0" brushRef="#br0" timeOffset="112115.9641">21429 6892 1884 0,'0'0'33'0,"0"0"-30"16,0 0 0-16,0 0 9 15,0 0-8-15,91-20-4 16,-33 16 0-16,5 2-5 15,-3 2-26-15,-8-1-60 16</inkml:trace>
  <inkml:trace contextRef="#ctx0" brushRef="#br0" timeOffset="112287.4799">21499 7020 1854 0,'0'0'37'16,"0"0"-36"-16,0 0 18 16,0 0-3-16,120-7-16 15,-49 0-6-15,4-2-82 16</inkml:trace>
  <inkml:trace contextRef="#ctx0" brushRef="#br0" timeOffset="113522.4885">22709 6757 641 0,'0'0'1209'0,"0"0"-1183"0,0 0-10 16,0 0 15-1,0 0-15-15,0 0-11 0,0 0-3 16,0 0-2-16,0 10-3 16,0 9 3-16,-2 0 1 15,1 0-1-15,1-2 0 16,0-5 0-16,0 0 0 16,1-5 0-16,9-1 0 15,1-4 0-15,3 0 0 16,2-2 1-16,-1 0-1 15,1 0 1-15,1 0-1 16,-1-2 1-16,1-3 2 0,1 3 1 16,-3-1 1-1,1 3 0-15,0 0-1 0,-1 0-1 16,1 0-2-16,1 0 0 16,-1 10-1-16,-2 2 1 15,2 3-1-15,-4 0 0 16,-1 2 1-16,0 0-1 15,-3-1 1-15,0 1-1 16,-4 2 0-16,-2 1 0 16,-2-1-1-16,0 2 1 15,-2 1 0-15,-10 0 0 16,-4-2 0-16,-1 0 0 16,-2-6 0-16,1-1 0 0,-1-2 1 15,-4-5-1 1,2-2-1-16,-3-2-1 0,2-1-1 15,1-1-2 1,8 0 1-16,2 0-5 0,3 0-5 16,3-7-32-16,5-7-67 15</inkml:trace>
  <inkml:trace contextRef="#ctx0" brushRef="#br0" timeOffset="113853.6203">22840 6679 1877 0,'0'0'6'15,"0"0"-6"-15,0 0 0 16,0 0 0-16,123-12 1 15,-77 12-1-15,3 0 2 16,-3 0 0-16,-1 0 0 16,-11 0-1-16,-13 0 0 15,-9 0 0-15,-9 0 0 16,-3 0 8-16,0 0 3 16,0 0-3-16,0 0-7 15,0 1-2-15,0 4-3 0,-2 1-22 16,-1 2-17-1,2-1-93-15</inkml:trace>
  <inkml:trace contextRef="#ctx0" brushRef="#br0" timeOffset="114462.3969">23383 6764 1870 0,'0'0'1'16,"0"0"-1"-16,0 0 0 16,0 0 2-16,0 0-2 15,0 0 1-15,-30 85-1 16,30-68 1-16,0 0-1 15,0-5 0-15,9 0 0 16,3-3 0-16,2-5 0 16,4-3 1-16,-5-1 0 15,3 0 1-15,-2 0 0 16,-1 0 5-16,-1 0 3 16,0 0 1-16,-3 0 1 15,0-1-1-15,1 1-2 16,-2 0-1-16,1 0-2 0,0 0-1 15,4 0-2 1,-1 1-1-16,1 7-1 0,0 4 0 16,-3 0 0-16,0 2 1 15,-1 3-1-15,-1-1-1 16,-1 2 1-16,-1 1-1 16,-1 1 1-16,-1 4-2 15,-4 1 2-15,0 5-1 16,0 0 1-16,-10 3-1 15,-13-2 0-15,-5-3 0 0,-5-4 0 16,0-4 1 0,-1-4 1-16,4-6-2 0,3 0 0 15,4-8-1 1,4-2-2-16,3 0 0 0,4 0-4 16,3 0-3-16,9 0-11 15,0-8-33-15,5-3-71 16</inkml:trace>
  <inkml:trace contextRef="#ctx0" brushRef="#br0" timeOffset="114782.8397">23622 6786 1844 0,'0'0'43'15,"0"0"-42"-15,0 0 0 16,0 0 4-16,91-36 6 16,-54 33-9-16,2 2-1 15,-8 1-1-15,-10 0 1 16,-9 0-1-16,-9-1 0 15,-3 1 2-15,0 0 3 16,0 0 5-16,0 0-4 16,0 0-4-16,0 0-2 15,0 0-16-15,0 0-82 0</inkml:trace>
  <inkml:trace contextRef="#ctx0" brushRef="#br0" timeOffset="117506.4417">18092 8930 647 0,'0'0'1165'0,"0"0"-1133"16,0 0 3-16,0 0-5 15,0 0-10-15,0 0-8 16,0 0-2-16,-56-52-6 15,31 52-1-15,-7 0-1 16,-4 0 0-16,-3 11 1 16,2 6-1-16,2 0-2 15,5 4 1-15,9 2-1 0,4 2 0 16,10 0 0-16,5-3 0 16,2 1 0-16,6 0 0 15,23-4 0-15,11 0 0 16,12-7-1-16,5-3-3 15,-1-6-5-15,1-3-15 16,-4 0-51-16,-6 0-327 16</inkml:trace>
  <inkml:trace contextRef="#ctx0" brushRef="#br0" timeOffset="118488.138">18414 9143 1250 0,'0'0'515'0,"0"0"-507"0,0 0-7 16,0 0 26-16,0 0-8 15,0 0-8-15,-1 0 3 16,-2 0-1-16,3 0 9 16,-1-3 1-16,-1-8 0 15,-2-5-10-15,-1-7-13 16,2-5 0-16,2-3 0 15,1-3 1-15,0 1 0 16,1 5-1-16,7 7 0 16,-1 3 1-16,2 7 4 15,-3 3-2-15,-1 4-2 0,1 4 2 16,4 0-1-16,2 0-2 16,4 12-2-16,1 5 2 15,2 3 0-15,-2 1-1 16,-1-1 1-16,-4-3-2 15,0-5-3-15,-3-3-4 16,-3-5-3-16,1-4 1 16,3 0 6-16,3-9 5 15,3-10 0-15,3-6 0 16,2-1-1-16,1-1 2 16,0 1 1-16,-2 5 3 15,-2 6 7-15,-4 3 3 0,-1 5-7 16,-3 2-2-1,1 5-4-15,1 0-1 0,1 0-1 16,4 14 0-16,-1 8 0 16,-1 6 0-16,-4 7 0 15,-8-1 0-15,-3 5 0 16,0-6 0-16,0 1 0 16,-8-8 0-16,2-6-2 15,-1-6 0-15,2-6-2 16,2-3-2-16,0-5-6 15,3 0-24-15,0-3-52 16</inkml:trace>
  <inkml:trace contextRef="#ctx0" brushRef="#br0" timeOffset="118841.7327">19184 8853 1869 0,'0'0'44'16,"0"0"-25"-16,0 0-2 15,0 0-8-15,0 0-9 0,0 0 1 16,-1 44-1-16,1-13 0 16,0 2 1-16,0-1-1 15,0-1 0-15,0 1 0 16,0-3 0-16,-2-3 0 16,1-3-5-16,-2-6-9 15,0-8-18-15,3-5-41 16,0-4-139-16</inkml:trace>
  <inkml:trace contextRef="#ctx0" brushRef="#br0" timeOffset="119289.81">19181 8774 1812 0,'0'0'38'16,"0"0"-14"-16,0 0 7 15,0 0-8-15,84-48-12 16,-66 48-5-16,0 0-2 16,-2 0-1-16,3 6-2 15,2 10 0-15,-4 1-1 16,-4 6 0-16,-5 0 0 16,-8 1-2-16,0 1-4 15,-8-2-1-15,-14 0-1 16,-5-6 3-16,-3-3-1 15,-1-4 3-15,2-5 0 0,9-3 1 16,8-2 2-16,7 0 1 16,5 0 2-16,0 0 5 15,0 0 0-15,0 0-1 16,6 0-4-16,10 0-3 16,1 3-1-16,4 7 1 15,-3 4 0-15,1-1 0 16,-1 4 0-16,-1 3 0 15,-1 2-1-15,2 0 1 16,1 0 0-16,2-2 0 16,-5-6 1-16,1-5-1 15,-7-6-2-15,-1-3-11 0,5 0-60 16</inkml:trace>
  <inkml:trace contextRef="#ctx0" brushRef="#br0" timeOffset="119620.886">19788 8858 1770 0,'0'0'165'0,"0"0"-146"0,0 0-2 15,0 0-5 1,0 0-10-16,0 0-2 0,-7 35 0 16,4-3 0-16,-3 2 0 15,2 0 1-15,-1-2-1 16,1-1 0-16,0-2 0 16,1-3-1-16,0-3-3 15,2-8-2-15,1-4-3 16,0-6-1-16,0-5-7 15,0 0-11-15,0-5-19 16,0-11-131-16</inkml:trace>
  <inkml:trace contextRef="#ctx0" brushRef="#br0" timeOffset="120100.8016">19788 8802 1825 0,'0'0'64'0,"0"0"-31"16,0 0-19-16,0 0 2 15,0 0-5-15,97-61-6 16,-71 61 0-16,-3 0-1 16,0 0-4-16,2 15 0 15,-4 4 0-15,-6 3 0 0,-3 3 0 16,-9 0 0-16,-3 2-4 15,0-4-1-15,-18 0-3 16,-4-3 0-16,-8-3-2 16,-2-4 3-16,0-5-5 15,3-3 1-15,7-2 8 16,6-3 3-16,7 0 0 16,4 0 1-16,4 0 7 15,1 0 8-15,0 0-6 16,0 0-4-16,0 0-1 15,7 0-3-15,11 8-2 16,3 2 1-16,3 3-1 16,1 6 0-16,2-2 0 15,0 6 0-15,3-2 5 0,-2-1-3 16,-5-5-1-16,-3-3 0 16,0-2 0-16,-4-4-1 15,-1-2 0-15,3-4-7 16,1 0-24-16,2-15-88 15</inkml:trace>
  <inkml:trace contextRef="#ctx0" brushRef="#br0" timeOffset="120993.224">20877 8809 1800 0,'0'0'59'0,"0"0"-46"15,0 0 12-15,0 0 0 16,0 0-15-16,0 0-6 15,0 0-2-15,54-2 1 16,-25 2-2-16,6 0 0 16,2 0-1-16,2 0 0 15,-1 0 0-15,-9 0 1 16,-5 0-1-16,-8 0 0 16,-8 0 0-16,-5 0 0 15,-3 0 0-15,0 0-2 16,0 0-4-16,0 0-14 0,0 1-36 15,0 0-38 1,0 1-620-16</inkml:trace>
  <inkml:trace contextRef="#ctx0" brushRef="#br0" timeOffset="121296.1839">20886 8944 1800 0,'0'0'73'16,"0"0"-56"-16,0 0 2 15,0 0-9-15,0 0-8 0,96 0 0 16,-50 0-2-16,3 0 0 16,3 0 1-16,-3 0 5 15,-10 0-2-15,-12 3-3 16,-12-3 1-16,-8 0-2 15,-5 0 1-15,-2 2 0 16,0-2 1-16,0 0 0 16,0 0-2-16,0 0 0 15,0 0-3-15,-7 0-19 16,-7 0-76-16</inkml:trace>
  <inkml:trace contextRef="#ctx0" brushRef="#br0" timeOffset="129960.1604">24321 8811 1766 0,'0'0'64'0,"0"0"-47"0,0 0 13 16,0 0 2-16,0 0-17 16,0 0-7-16,0 0-5 15,0 3 1-15,0-3-2 16,0 0 1-16,0 0-2 15,0 0 1-15,0 0 1 16,0 1-2-16,0-1 0 16,11 0 1-16,8 0 0 15,10 0-1-15,5 0 1 16,7 0-1-16,-2 0-1 16,-1 0 0-16,-2 0 0 15,-7 0 0-15,-2 0 1 16,-3 0-2-16,-6-1 2 0,-8 1-2 15,-5 0 2-15,-2 0-1 16,-3 0 0-16,0 0 0 16,0-3 2-16,0 3-2 15,0 0 0-15,0 0 0 16,0 0 0-16,0 0-7 16,0 0-10-16,0 0-35 15,0 4-35-15,-3 5-180 16</inkml:trace>
  <inkml:trace contextRef="#ctx0" brushRef="#br0" timeOffset="130376.9654">24336 9002 1847 0,'0'0'10'16,"0"0"-6"-16,0 0 15 16,0 0-5-16,0 0-11 15,0 0-3-15,47 5 0 16,-10-1 0-16,4 0 0 15,0 0 0-15,-5-4 0 16,-5 2 0-16,-9-1 0 16,-4-1 1-16,-10 0 1 0,-7 0 5 15,-1 0 3-15,0 0 1 16,0 0-2-16,0 0 0 16,0 0-2-16,0 0-1 15,0 0 1-15,0 0-3 16,0 0-4-16,0 0 0 15,0 0-7-15,8 0-12 16,2 0-83-16</inkml:trace>
  <inkml:trace contextRef="#ctx0" brushRef="#br0" timeOffset="131520.9363">26005 8649 1741 0,'0'0'19'15,"0"0"-10"-15,0 0 27 16,0 0-15-16,0 0-3 15,0 0-8-15,0 0 5 16,-14 72-7-16,14-69 1 16,0 0 2-16,0-3-3 15,0 0-1-15,0 0 4 16,-2 0-1-16,-1-3 1 16,0-14-7-16,0-11-3 15,1-8 0-15,2-6-1 16,0-6-2-16,2-1-3 0,9 4 2 15,2 8 1-15,-4 3 2 16,0 7 0-16,-2 1 0 16,4 4 0-16,-2 2 0 15,1-1 0-15,2 3 1 16,0 4 0-16,1 0 2 16,-4 4-1-16,0 5-1 15,-3 2 0-15,0 3 1 16,0 0-2-16,2 0 0 15,2 13 1-15,3 4-1 16,1 2 1-16,1 4 0 16,0 4 1-16,0-1 0 0,-3 5-2 15,-1 0 1-15,-2-1 0 16,2 3 0-16,-2-4-1 16,0 0 0-16,-2-2 1 15,1-3-1-15,-4-5 0 16,0-1 0-16,-2-4 0 15,-2-5-3-15,0-4-4 16,0-1-2-16,0-4-14 16,0 0-30-16,-9-1-64 15</inkml:trace>
  <inkml:trace contextRef="#ctx0" brushRef="#br0" timeOffset="131687.4429">26088 8500 1790 0,'0'0'29'0,"0"0"-28"15,0 0 0-15,0 0-1 16,108-18 0-16,-59 18-4 16,2 0-120-16</inkml:trace>
  <inkml:trace contextRef="#ctx0" brushRef="#br0" timeOffset="132248.5924">26793 8545 1812 0,'0'0'20'0,"0"0"-16"15,0 0 24-15,-82-19-5 16,50 19-8-16,-2 0-1 16,0 0-5-16,1 5-2 15,5 11-2-15,7 1-3 16,6 3-1-16,11 0-1 16,4 2 1-16,0-1-1 0,13-4 0 15,12-5-1 1,11-6 0-16,7-6-7 0,3 0-9 15,-4-6-13-15,-6-18 5 16,-7-5 12-16,-6-10 10 16,-3-9 3-16,-8-5 0 15,-5-2 0-15,-7 5 5 16,0 5 14-16,0 11 4 16,-10 9 1-16,-4 4-10 15,5 8-2-15,5 5-2 16,-1 5 0-16,5 3 0 15,0 0-6-15,0 0-4 16,0 17-2-16,0 11 2 16,0 8 0-16,0 6 0 0,2 4 0 15,7 3 1-15,1-4-1 16,1-1 0-16,1-6 0 16,1-5-1-16,-4-5 1 15,0-7-4-15,-3-8-4 16,-2-3-2-16,-1-6-6 15,0-1-21-15,-3-3-28 16,0 0-93-16</inkml:trace>
  <inkml:trace contextRef="#ctx0" brushRef="#br0" timeOffset="132743.3793">25984 8950 1406 0,'0'0'424'16,"0"0"-409"-16,0 0-12 0,0 0 4 16,0 0-1-16,0 0 2 15,130-8-3-15,-45 3-3 16,15 3 0-16,11-1-2 15,6 2 1-15,-2 1-1 16,-6 0 0-16,-12 0 1 16,-12 0 0-16,-14 0-1 15,-19-1 0-15,-18-1 9 16,-16 1 8-16,-11-1-3 16,-5 2-3-16,-2 0-2 15,0-2 0-15,0-1-3 16,0 0-2-16,0-1-4 0,0-1-4 15,0 0-23-15,0 5-96 16</inkml:trace>
  <inkml:trace contextRef="#ctx0" brushRef="#br0" timeOffset="133582.4319">26156 9578 1647 0,'0'0'71'0,"0"0"-44"15,0 0 6-15,0 0-5 16,0 0-11-16,0 0-7 16,0 63-7-16,0-63 2 0,0 0 8 15,0 0 15-15,0 0 4 16,-3-9-12 0,0-13-15-16,3-12-5 0,0-9 2 15,0-8-1-15,15-3-1 16,3-2 0-16,-2 6 1 15,2 3 1-15,-3 7 1 16,-2 8 1-16,-2 5-1 16,-2 8 4-16,0 2 0 15,-2 6-4-15,1 5 3 16,-1 2-5-16,3 4 0 16,1 0-1-16,4 15 0 15,1 8-1-15,1 10 1 16,-2 5 0-16,-3 3 0 0,-2 1 0 15,-2 0 0-15,-2-1 1 16,-3-4-1-16,0-1-1 16,-2-2 1-1,2-3-1-15,0-4-3 0,0-5-1 16,-2-5-6-16,1-5 4 16,-2-1-10-16,0-5-13 15,0-2-16-15,0-4-47 16</inkml:trace>
  <inkml:trace contextRef="#ctx0" brushRef="#br0" timeOffset="133749.5111">26147 9494 1809 0,'0'0'18'0,"0"0"-8"15,0 0-4-15,0 0-6 16,109-25 0-16,-49 23 0 15,5 2-3-15,2 0-60 16,-2 0-125-16</inkml:trace>
  <inkml:trace contextRef="#ctx0" brushRef="#br0" timeOffset="134138.6542">26847 9565 1421 0,'0'0'423'15,"0"0"-400"-15,0 0 16 16,0 0-13-16,0 0-13 0,0 0-4 16,-84-25-5-1,60 25-2-15,2 9 0 0,-2 7 1 16,7 6-2-16,1 3-1 16,4 2 1-16,6 2-1 15,5-3 0-15,1 1-1 16,6-3 0-16,17-3-4 15,10-5 1-15,3-5-11 16,3-8-22-16,1-3-43 16,-3 0-298-16</inkml:trace>
  <inkml:trace contextRef="#ctx0" brushRef="#br0" timeOffset="134910.8672">27158 9854 1701 0,'0'0'73'16,"0"0"-72"-16,0 0 10 0,0 0 9 15,0 0-6-15,0 0-2 16,-3 4 1-16,3-4 4 16,0 0 0-16,0 0 3 15,0 0 2-15,-4 0-5 16,1-6-3-16,-1-10-10 15,2-5 1-15,2-8-1 16,0 0-3-16,0-2 0 16,5 4 0-16,3 4-1 15,-2 7 3-15,-1 7 0 16,-2 2 0-16,-2 6 0 16,2 1-1-16,0 0-2 15,6 0-1-15,5 6 0 0,2 8 0 16,2 2 0-16,0-1-2 15,-3-2-2-15,-1-1-4 16,2-3-2-16,-3-4-3 16,-1-3-3-16,4-2 3 15,-2-2 4-15,3-16 2 16,2-3 6-16,0-5 2 16,1 1 3-16,0-1 15 15,-1 2 1-15,0 2-6 16,-2 4-2-16,-1 2-4 15,-2 7-2-15,-3 3-2 16,0 4-2-16,2 2 0 16,0 0-1-16,-1 15 0 15,-2 7 0-15,1 5-1 0,-7 1 0 16,-1 3 1 0,-1 0 0-16,-2-3 0 0,0-2 0 15,0-5 0-15,0-4 0 16,0-6-1-16,0-2 1 15,0-2 0-15,0-4 1 16,0-2-1-16,0-1-1 16,0 0 1-16,0 0-8 15,0 0-14-15,4-12-81 16</inkml:trace>
  <inkml:trace contextRef="#ctx0" brushRef="#br0" timeOffset="136485.3023">17628 11250 1905 0,'0'0'6'0,"0"0"-5"16,0 0-1-16,0 0 7 15,0 0-2-15,0 0-3 16,101 0-2-16,-51-1 0 15,3 0 1-15,-1 1-1 16,-2 0 0-16,-8 0 0 16,-7 0 0-16,-10 0 1 15,-9 0-1-15,-7 0 0 0,-4 0 0 16,-5 0 0-16,0 0 0 16,0 0-1-16,0 0 1 15,0 0-8-15,0 2-19 16,-3 3-28-16,-6 2 0 15,-6-3-909-15</inkml:trace>
  <inkml:trace contextRef="#ctx0" brushRef="#br0" timeOffset="136836.7212">17738 11427 1826 0,'0'0'29'0,"0"0"-27"16,0 0 3-16,0 0 14 15,0 0-4-15,0 0-2 16,-19 0-6-16,33 0-7 16,10 0 1-16,13 0 0 15,8 1 1-15,1 1-1 16,3-1-1-16,-2 2 0 15,-3-2 0-15,-8-1 1 16,-8 0-1-16,-12 0 0 16,-8 0 1-16,-8 0 1 15,0 0 1-15,0 0 1 16,0 0-1-16,0 0-2 0,-7 0-1 16,-5 1 0-1,-2 5-13-15,-2-1-28 0,4-1-56 16</inkml:trace>
  <inkml:trace contextRef="#ctx0" brushRef="#br0" timeOffset="137325.3677">17882 10940 1787 0,'0'0'31'16,"0"0"-4"-16,0 0 8 15,0 0-3-15,0 0-17 16,0 0-6-16,-13-5-8 16,16 10 0-16,15 10 0 15,12 5 2-15,11 4 0 0,9 2-1 16,8 2-1 0,3 2-1-16,0 1 2 0,-6 1-2 15,-10-1 0-15,-14-1 0 16,-11-2 0-16,-7 2 0 15,-12-1 0-15,-1 4-1 16,-16 4 1-16,-20 4 2 16,-14-1 1-16,-11 1 0 15,1-6-2-15,10-3 0 16,13-3-1-16,19-3-2 16,15-2-11-16,3-6-32 15,20-8-150-15</inkml:trace>
  <inkml:trace contextRef="#ctx0" brushRef="#br0" timeOffset="138210.084">19208 11671 1612 0,'0'0'117'0,"0"0"-78"15,0 0-10-15,0 0 1 16,0 0-2-16,0 0-6 15,0 0 1-15,-16 31-6 16,14-31-3-16,2 0-1 16,-3-6-3-16,-1-11-6 15,1-12-2-15,0-6 0 16,3-12-2-16,0-7 0 16,0-6 0-16,6-2 0 15,7 5 1-15,1 7-1 0,-1 11 0 16,-1 7 0-16,-2 7 1 15,0 4 1-15,-3 4 1 16,2 3 1-16,-3 6-1 16,0 4-1-16,1 4-1 15,2 0 0-15,5 0-1 16,5 17-1-16,3 5 1 16,-4 8 0-16,2 2 0 15,-4 5 1-15,0 3-1 16,0 7 0-16,-3 0 0 15,-1 0 0-15,-1-4 0 16,-1-4 0-16,-4-5 0 0,-3-4 0 16,-2-2-1-16,-1-6 1 15,0-5 0-15,0-3-2 16,0-4-2-16,0-3-2 16,0-2-7-16,0-5-11 15,-1 0-34-15,-7 0-24 16</inkml:trace>
  <inkml:trace contextRef="#ctx0" brushRef="#br0" timeOffset="138377.3443">19198 11517 1794 0,'0'0'59'15,"0"0"-31"-15,0 0-26 16,0 0-2-16,86-20 4 0,-31 20-4 15,10 0-2-15,2 0-38 16,1 0-152-16</inkml:trace>
  <inkml:trace contextRef="#ctx0" brushRef="#br0" timeOffset="138786.2323">19826 11664 1335 0,'0'0'456'16,"0"0"-426"-16,0 0 10 16,0 0 3-16,0 0-13 15,0 0-17-15,-52-22-4 16,29 22-6-16,-5 0 0 0,1 15-1 16,2 7 0-1,4 4-2-15,6 8-1 0,3 0 1 16,9 3 0-16,3-4 0 15,0-1 0-15,15-6-1 16,8-5-3-16,7-6-3 16,6-5-8-16,5-7-11 15,-1-3-23-15,0 0-41 16</inkml:trace>
  <inkml:trace contextRef="#ctx0" brushRef="#br0" timeOffset="139468.247">20021 11933 1780 0,'0'0'30'0,"0"0"-29"16,0 0 9-16,0 0 15 15,0 0-9-15,0 0-4 16,-9 6 4-16,5-6 7 16,-4-3-10-16,-1-12-10 0,0-5 6 15,5-5-1 1,-1-5-3-16,5 2-2 0,0 1-1 15,0 4 2-15,0 6 1 16,2 2-1-16,4 6 0 16,-2 5-3-16,2 4 1 15,0 0-2-15,6 0 0 16,6 9 0-16,2 7-2 16,0 4 2-16,1-3-1 15,-4-2 0-15,-3-1-6 16,-1-5 0-16,-3-2-2 15,-3-4-4-15,1-3-1 0,1-2 4 16,1-12 8 0,2-9-2-16,0 2 2 15,1-1 2-15,-3 0 6 0,1 3 7 16,-2 5-1-16,0 4-4 16,-1 3 0-16,-1 4-3 15,1 3-1-15,2 0-4 16,5 3 0-16,0 14-1 15,0 3 1-15,-2 4-1 16,0 4 1-16,-2 1 0 16,-2-1 0-16,-3-2-2 15,0-1 0-15,-3-5 2 16,-2-7-2-16,1-4 0 0,-2-4-2 16,0-3-3-1,0-2-7-15,0 0-8 0,0-2-36 16,0-12-1372-16</inkml:trace>
  <inkml:trace contextRef="#ctx0" brushRef="#br0" timeOffset="140035.374">20609 11314 1840 0,'0'0'62'15,"0"0"-42"-15,0 0-9 16,0 0-1-16,0 0-4 15,0 0-4-15,101-22-1 0,-59 22-1 16,0 0 0-16,-2 0 0 16,2 0-9-16,-5 0-19 15,-7 6-73-15</inkml:trace>
  <inkml:trace contextRef="#ctx0" brushRef="#br0" timeOffset="140243.9769">20681 11483 1850 0,'0'0'66'0,"0"0"-60"0,0 0 2 15,0 0-3-15,0 0-1 16,97 0-3-16,-35 0-1 15,3 0-3-15,1 0-67 16</inkml:trace>
  <inkml:trace contextRef="#ctx0" brushRef="#br0" timeOffset="141084.6759">21589 11936 1805 0,'0'0'0'16,"98"0"0"-16,-13-3 1 15,22-2 10-15,20-1 4 16,24 3-4-16,15 0-3 16,14 0-5-16,11-4 0 15,-2 4 6-15,-5-3-8 16,-17 2 3-16,-19 0-2 0,-29 1 0 15,-34 1 5-15,-31 1-1 16,-29 1-1-16,-18 0-2 16,-7 0 3-16,-1 0 6 15,-18 0-11-15,-11 1-1 16,-9 9-2-16,-4 0-5 16,-2 2-14-16,-1-3-19 15,-2 2-23-15,-7-4-193 16</inkml:trace>
  <inkml:trace contextRef="#ctx0" brushRef="#br0" timeOffset="141376.6821">21639 12130 1835 0,'0'0'0'0,"0"0"-18"16,0 0 18-16,120 5 1 15,-6-6 30-15,28-7-17 16,34-1-8-16,23-3-5 16,7 3 0-16,4 0 2 15,-9 1 1-15,-26 1-3 16,-38 1 1-16,-41 2-1 16,-47 1 5-16,-29 3 9 15,-18 0 4-15,-2 0-1 16,0 0-6-16,-16 0-10 15,-2 0-2-15,-3 0-4 16,3 0-18-16,6 0-120 0</inkml:trace>
  <inkml:trace contextRef="#ctx0" brushRef="#br0" timeOffset="237473.1647">21784 8785 1548 0,'0'0'134'16,"0"0"-97"-16,0 0 7 15,0 0-6-15,0 0-21 16,0 0-2-16,0 0-2 16,0 0 1-16,0 0-1 0,0 0-3 15,0 0-1-15,0 0 0 16,0 0-1-16,0 0-1 16,0 0-1-16,0 0 0 15,0 0-1-15,0 0-1 16,0 0 1-16,0 0-2 15,0 0 0-15,0 0-1 16,0 0 0-16,0 0-2 16,0 0 0-16,0 3-1 15,0 1 0-15,0 5-1 16,0 4 2-16,0 4 0 16,0 4 0-16,0 1 0 0,-3-1 1 15,3 1-1 1,0-4 0-16,0-4 0 0,0-2 0 15,0-4 0-15,0-3 0 16,0-1 0-16,0-4 0 16,0 3 1-16,0-3-1 15,8 0 1-15,1 0 1 16,3 0-1-16,2 0-1 16,0 0 0-16,2 0 1 15,3 0 0-15,-2 0 0 16,-1 0 0-16,1 0-1 15,-2 0 0-15,0 0 0 16,1 0 1-16,-4 8 0 0,-1 1-1 16,-1 4 0-1,0 1 0-15,2 3 0 0,-3 1 0 16,-1 1 0-16,-2 1 1 16,-3 0-1-16,-2 1 0 15,-1-1 0-15,0 1 0 16,-3-1 2-16,-10-3 0 15,-7 3 1-15,-1-4 0 16,-6-2-1-16,1-4 1 16,-3-3 0-16,3-6-2 15,3-1-1-15,8 0 2 16,4 0-1-16,4 0-1 0,4-4 1 16,0-3-1-1,2-2-4-15,1-2-10 0,0 0-15 16,0-3-86-16</inkml:trace>
  <inkml:trace contextRef="#ctx0" brushRef="#br0" timeOffset="239233.8292">21769 8761 1634 0,'0'0'49'16,"0"0"-25"-16,0 0 23 15,110 0-9-15,-72 0-22 16,-4 0-8-16,-1 0 2 15,-5 0 1-15,-4 0-1 16,-5 0-2-16,-6 0 6 16,-6 0-2-16,-4 0-6 0,-1 0 1 15,-2 0 3-15,0 0-1 16,0 0-2 0,0 0 1-16,0 0-1 0,0 0-4 15,0 0-1-15,0 0-2 16,0 0-11-16,0 0-35 15,1 0-103-15</inkml:trace>
  <inkml:trace contextRef="#ctx0" brushRef="#br0" timeOffset="240312.4163">22502 8703 1774 0,'0'0'46'0,"0"0"-22"16,0 0 7-16,0 0-10 15,0 0-6-15,0 0-8 16,-75 7 1-16,50 5-1 16,-2 4-1-16,-1 3 0 15,-2 4-3-15,0 4 0 0,3 2 1 16,6 4-1-16,3-1-1 15,6 2 1-15,5-3-2 16,5-2-1-16,2-2 0 16,2-1 0-16,19-1 0 15,5-4 0-15,9 0 1 16,2-5-1-16,3-7-1 16,-4-4 0-16,-5-5-1 15,-5 0 0-15,-10-5 0 16,-4-7 2-16,-10-5 0 15,-2-2 0-15,-4-3-1 16,-18 1 1-16,-5 0 0 0,1 5 0 16,0 7 1-1,10 3-1-15,3 6 0 0,5 0-6 16,5 0-16-16,3 10-32 16,0 2-91-16</inkml:trace>
  <inkml:trace contextRef="#ctx0" brushRef="#br0" timeOffset="241017.9334">22951 8886 1816 0,'0'0'27'16,"0"0"-13"-16,0 0 12 15,0 0-2-15,0 0-11 16,0 0-3-16,-85-55-4 16,83 40 2-16,2 3 0 0,0 0-3 15,0 2-2 1,2 0 0-16,9 3 2 0,-2 2-4 16,2 3 0-16,2 2 0 15,-2 0-1-15,1 10 0 16,1 7 0-16,-1 7 0 15,-3 6-1-15,-3 3 1 16,-5 1 0-16,-1 2 0 16,0-2 0-16,-6-2-2 15,-13 0-1-15,-8-2 0 16,-6-1 3-16,-2-7-1 16,0-8 0-16,4-5-2 15,6-8 2-15,7-1 1 0,6 0 0 16,7-10 1-1,4-2 0-15,1-1 0 0,0 2 0 16,0-3 0-16,9 5 0 16,1 1 0-16,5 2-1 15,-1 3 0-15,2 3 0 16,-2 0 0-16,0 0 0 16,1 10 1-16,2 6-1 15,-4 0 1-15,5 2-1 16,-5 1 0-16,1-5 1 15,-2 0-1-15,-2-4 0 16,2-4-1-16,3-6-6 0,3 0-33 16,3-10-176-16</inkml:trace>
  <inkml:trace contextRef="#ctx0" brushRef="#br0" timeOffset="241170.4862">23123 9065 1930 0,'0'0'20'16,"0"0"-6"-16,0 0 4 16,0 0-7-16,0 0-11 15,0 0-2-15,8-7-20 16,3 5-64-16</inkml:trace>
  <inkml:trace contextRef="#ctx0" brushRef="#br0" timeOffset="241864.3712">23413 8828 1691 0,'0'0'166'0,"0"0"-128"15,0 0-6-15,0 0-11 16,0 0-11-16,0 0-4 15,21-34-3-15,-6 32-2 16,3 1 1-16,-2 1-2 16,-4 0 1-16,-3 0-1 15,0 3 0-15,-5 8 0 16,-2 0-2-16,-2 6 1 16,0-2 0-16,-5 4-3 15,-9-2 2-15,-2-3 0 16,2-1 1-16,3-4 0 15,1-1-1-15,4-3 1 0,3-1 1 16,1-2 0-16,2-1-1 16,0-1 1-16,0 2 0 15,0 0 0-15,5 3 0 16,4 0 3-16,-2 2-1 16,1 1 1-16,1 1 0 15,1-1 0-15,2 3 0 16,0 2-1-16,3 1-1 15,-3 2 0-15,0 2-2 16,-2-3 2-16,-5 1-1 16,-2-3 0-16,-3 2-1 15,0-3 1-15,-5-1-1 0,-11 1 1 16,-7-4-1-16,-2-3-2 16,1-2 1-16,5-3 0 15,-1 0-2-15,7 0-2 16,1 0-8-16,8 0-10 15,4 0-21-15,0-8-24 16</inkml:trace>
  <inkml:trace contextRef="#ctx0" brushRef="#br0" timeOffset="242300.2815">23883 8809 1802 0,'0'0'76'15,"0"0"-58"-15,0 0-3 16,0 0-2-16,0 0 4 15,0 0-9-15,-29 66 0 16,12-38-1-16,0 0-3 16,1-2-1-16,2-2-2 0,4-1 0 15,2-5 0-15,5-1-1 16,3-5 0-16,0-3 0 16,0-1 0-16,0-3 1 15,3 0-1-15,14-1 1 16,4 1 1-16,7-2-2 15,4 0 1-15,2-2-1 16,-3-1 0-16,3 2 0 16,-3-2-2-16,-2 0-5 15,-5 1-5-15,-5-1-5 16,-5 0-20-16,-6 0-56 16</inkml:trace>
  <inkml:trace contextRef="#ctx0" brushRef="#br0" timeOffset="242593.1631">23947 8953 1872 0,'0'0'48'0,"0"0"-44"16,0 0 9-16,0 0-3 0,0 0-3 16,0 0 3-16,-3 98-5 15,1-64-3-15,1 0-1 16,1 1-1-16,0-5 0 16,0-4 0-16,0-4-7 15,0-10-6-15,0-4-17 16,0-6-76-16</inkml:trace>
  <inkml:trace contextRef="#ctx0" brushRef="#br0" timeOffset="249183.0572">21898 10961 1808 0,'0'0'72'16,"0"0"-43"-16,0 0-11 15,0 0 1-15,0 0-9 16,0 0-3-16,0 0-6 15,-6-4-1-15,6 12 0 16,0 12 0-16,-2 7 2 16,1 8 0-16,-1 1 0 15,-1 4-1-15,0 1 0 0,0 2-1 16,1-2 1-16,1-3-1 16,1-5 0-16,0-2 1 15,0-8-1-15,0-4 0 16,0-6 0-16,0-8 0 15,0-1 0-15,0-4 0 16,0 0 0-16,0 0 2 16,0 0-1-16,0 0 0 15,3-7-1-15,-2-3-11 16,1-1-12-16,0 3-32 16,1-1-274-16</inkml:trace>
  <inkml:trace contextRef="#ctx0" brushRef="#br0" timeOffset="249774.8683">22174 10967 1841 0,'0'0'31'0,"0"0"-26"15,0 0 6-15,0 0 1 16,0 0-11-16,0 0 0 15,55 5 0-15,-19 0-1 16,5-1 0-16,-2-4-7 16,-2 0-12-16,-4 0-9 15,-6 0 1-15,-8 0 20 16,-8-2 7-16,-7-5 1 16,-4 0 20-16,0-1 5 15,0-1-6-15,0 1 1 0,-6-1-3 16,-3 3-6-16,3 0-2 15,2 4 0-15,-2 2 0 16,3 0-5 0,-1 0-4-16,-6 11-1 0,-1 11 0 15,-1 9 1-15,3 6 0 16,-2 5-1-16,4 5 1 16,-1-3-1-16,4 2 0 15,-2-4 0-15,0-2-1 16,3-1-3-16,0-6-4 15,3-1 2-15,0-5-3 16,0-6 5-16,0-7-14 16,-1-5-23-16,1-9-21 0,0 0-350 15</inkml:trace>
  <inkml:trace contextRef="#ctx0" brushRef="#br0" timeOffset="249971.7841">22184 11229 1772 0,'0'0'23'16,"0"0"-19"-16,88-14 8 0,-45 11-10 15,5 2-2 1,4 0-57-16,5 1-1527 0</inkml:trace>
  <inkml:trace contextRef="#ctx0" brushRef="#br0" timeOffset="250735.7448">22877 11030 1776 0,'0'0'44'0,"0"0"-30"15,0 0 4-15,0 0 4 16,0 0-11-16,0 0-8 16,-85 2 0-16,76 10 1 0,1 3 1 15,5-1-2-15,0 3-1 16,3 0 0-1,0 2 1-15,0 1 2 0,7 2-1 16,6-1 0-16,3 0 0 16,4 1 1-16,2-1-1 15,3 2-1-15,0 1-1 16,2-2 0-16,-3 3-1 16,-2 1-1-16,-4-3 0 15,-3-1 1-15,-8-1-1 16,-2-7 0-16,-5 0-1 15,0-3 1-15,0 0 0 16,-11 0-1-16,-10-7 1 0,-8 1 1 16,-6-5 0-16,-4 0-1 15,1 0 1-15,4-15 0 16,9-1-1-16,9-2 1 16,9 2 2-16,7-1 1 15,0 1-2-15,1 1-1 16,14-2-1-16,7-1 0 15,5 1 1-15,2-2-1 16,-1 1 1-16,-1-2-2 16,-6-1 2-16,-3-5-1 15,-3-3 0-15,-5-5 1 16,-9 0-1-16,-1-2 0 16,-4 5-1-16,-20 6 1 15,-3 4 0-15,0 9 0 0,2 8 0 16,7 4-5-16,6 4-18 15,11 13-64-15</inkml:trace>
  <inkml:trace contextRef="#ctx0" brushRef="#br0" timeOffset="272242.3941">20489 15528 1687 0,'0'0'87'16,"0"0"-54"-16,0 0-9 16,0 0-9-16,0 0 1 15,0 0-5-15,0 0-5 16,0 0 2-16,-32-44-1 16,18 40-1-16,-2-1-3 15,-5 5-1-15,-6 0 2 0,-3 0-3 16,-1 5 1-16,0 10-2 15,1 2 0-15,3 4 1 16,7-1-1-16,6 3 0 16,3-1 0-16,8 0 0 15,3-5 0-15,0-2 0 16,0-4-1-16,9-3 0 16,6-1-2-16,3-7 3 15,6 0 0-15,3 0-1 16,1-13 1-16,-3-3-1 15,-4 0-1-15,-3 1 2 16,-4 2 0-16,-3 3 1 0,-5 3-1 16,-1 2 2-16,-3 4 3 15,-2 1 5-15,0 0 0 16,0 0-3-16,0 0-3 16,0 0-4-16,0 0 0 15,1 14-1-15,2 10 1 16,3 4 1-16,-2 3-1 15,-1 2 1-15,0 1 0 16,-3-2-1-16,2 0 0 16,-1-4 0-16,-1-3 0 15,2-5 1-15,-2-6-1 16,0-3 0-16,0-8 0 16,0-1 0-16,0-2 0 15,0 0 0-15,0 0 1 16,0 0 0-16,1 0-1 0,2 0-2 15,3-10-22-15,3-6-127 16</inkml:trace>
  <inkml:trace contextRef="#ctx0" brushRef="#br0" timeOffset="272992.3749">20932 15559 1774 0,'0'0'45'16,"0"0"-13"-16,0 0-2 16,0 0-13-16,0 0 1 15,0 0-3-15,-65-52-7 0,47 46-2 16,-1 3-3-16,-1 3-1 15,1 0-2-15,-2 0 0 16,1 11 0-16,3 3 0 16,3 5-2-16,4-2 2 15,7 3-1-15,3-1-4 16,0-2-1-16,3-3-1 16,11-3-3-16,3-5-6 15,4-4 5-15,1-2 0 16,1 0 4-16,1-8 5 15,-4-6 0-15,-1 1 2 16,-5 3 0-16,-3 0 3 0,-3 3 9 16,-5 0 10-16,-1 4-3 15,-2 1-2-15,0 2-6 16,0 0-3-16,0 0-3 16,0 0-5-16,1 3-1 15,3 14-2-15,3 9 3 16,1 6 0-16,-1 3 0 15,-3 2 0-15,1-3 1 16,-2 1-1-16,0-5 0 16,-2-3 0-16,1-8 1 15,-2-4-1-15,0-5 0 16,0-4-1-16,0-3 2 16,0-3-1-16,0 0 0 15,0 0 0-15,1 0 0 16,1 0-3-16,1-9-3 0,4-8-22 15,2-1-55-15,5-1-222 16</inkml:trace>
  <inkml:trace contextRef="#ctx0" brushRef="#br0" timeOffset="273592.1523">21465 15534 1828 0,'0'0'44'16,"0"0"-13"-16,0 0-4 15,0 0-11-15,0 0-8 16,0 0-2-16,-100-30-3 15,78 30-3-15,-2 0 0 16,1 12 0-16,-1 5 0 16,4 2-1-16,5-1 1 15,1-1-1-15,10-1-1 16,2-3-2-16,2-1-2 16,0-3-2-16,6-4-3 15,11-5 0-15,5 0 4 0,5 0-3 16,0-8-7-1,-2-6 8-15,-3 2 6 0,-5-1 3 16,-2 4 0-16,-6 2 4 16,-3 1 6-16,-3 3 11 15,-3 3-4-15,0 0-5 16,0 0-4-16,0 0-2 16,0 0-6-16,0 1-2 15,0 16 1-15,5 7 1 16,0 6 0-16,1 1 0 15,2 0 1-15,-2-1-1 16,2-2 0-16,-2-3 0 16,0-2 0-16,-2-6 0 15,-1-6 0-15,-2-5 0 0,-1-3-1 16,0-2 0-16,0-1 0 16,0 0-4-16,0 0-4 15,0 0-14-15,0-3-10 16,0-9-143-16</inkml:trace>
  <inkml:trace contextRef="#ctx0" brushRef="#br0" timeOffset="274274.5137">22123 15540 1811 0,'0'0'38'16,"0"0"-6"-16,0 0-4 15,0 0-8-15,0 0-10 16,0 0-6-16,-103-36-3 16,73 36 1-16,0 0 0 0,1 4-2 15,3 6 0-15,2 2 0 16,6 3 0-16,6-1 0 16,1 3-1-16,6 0 1 15,3-2-4-15,2-3-1 16,0 1-4-16,14-3-2 15,7-4-4-15,7-6 4 16,2 0-7-16,0 0-11 16,-3-9 15-16,-4-2 11 15,-7 0 3-15,-3 0 3 16,-6 0 13-16,-2 5 13 16,-4-1 2-16,1 3-6 0,-2 4-7 15,0-2-5-15,0 2-4 16,0 0-5-1,0 0-4-15,1 0-1 0,1 14-3 16,3 10 3-16,0 10 1 16,-2 4 0-16,0 4-1 15,-3-1-1-15,0 0-2 16,0-2 1-16,2-6-1 16,-1-5 2-16,1-5 2 15,-1-10 0-15,-1-5-1 16,0-5 1-16,0-3 1 15,0 0 0-15,0 0 2 16,0-8 2-16,0-8-5 0,2-5-5 16,2-1-30-1,3 0-159-15</inkml:trace>
  <inkml:trace contextRef="#ctx0" brushRef="#br0" timeOffset="274982.0972">22692 15562 1755 0,'0'0'63'0,"0"0"-34"0,0 0 2 16,-89-38-7 0,64 36-5-16,1 2-10 15,2 0-6-15,2 0-2 0,2 11-1 16,4 6 0-16,3 2 0 16,5 2 0-16,4 1-1 15,2-1-5-15,0-2-3 16,11-3-5-16,8-5-4 15,3-4 6-15,1-7-9 16,2 0 3-16,1-5 6 16,-6-11 9-16,-1-1 3 15,-5-3 12-15,-3 1 14 16,-4 4 0-16,0 3 2 16,-5 4-7-16,0 3-6 15,-1 5-3-15,-1 0-4 0,2 0-8 16,1 1-3-16,4 20 0 15,1 11 3-15,0 8 0 16,-2 4 1-16,-1 3-1 16,-4-2 0-16,3-3 0 15,-3-6-2-15,1-9 0 16,-1-4-1-16,-1-9 1 16,0-6 1-16,0-6 1 15,0-2 0-15,0 0 1 16,4 0-1-16,-1-4-5 15,2-15-68-15</inkml:trace>
  <inkml:trace contextRef="#ctx0" brushRef="#br0" timeOffset="275822.5639">23856 14913 1309 0,'0'0'435'0,"0"0"-384"16,0 0-12-16,0 0-8 16,0 0-14-16,0 0-3 15,-49-21-4-15,22 21-2 16,-4 10-4-16,-7 10-2 16,-7 13 1-16,-4 15-1 15,-1 15-2-15,0 15 2 16,3 14-1-16,3 8 0 15,1 8-1-15,10-2 2 16,15 0-1-16,18-4-1 0,6-2 1 16,30-2-1-1,9-6 0-15,7-6-1 0,3-11 0 16,5-8-5-16,3-11-22 16,-2-13-34-16,-3-12-1198 15</inkml:trace>
  <inkml:trace contextRef="#ctx0" brushRef="#br0" timeOffset="276571.57">23832 15498 1789 0,'0'0'44'16,"0"0"-30"-16,0 0 10 16,0 0 2-16,0 0-7 15,0 0-13-15,0 6-4 16,0 8-1-16,0 4 4 16,0 5-2-16,0 5 0 15,0-2 0-15,0 3 0 16,0-2 0-16,0-1-2 15,0-6 0-15,0 0 0 16,0-6-1-16,0-2 0 16,0-5 0-16,0-3 1 0,0-4-1 15,0 0-2-15,0 0-2 16,0 0-6-16,2 0-20 16,-2-2-32-16,0-6-1273 15</inkml:trace>
  <inkml:trace contextRef="#ctx0" brushRef="#br0" timeOffset="277215.3922">24113 15543 1724 0,'0'0'89'0,"0"0"-59"15,0 0 1-15,0 0-8 0,0 0-4 16,0 0-13 0,0-10 0-16,0 10-2 0,0 0-1 15,0 0-1-15,0 0 0 16,0 0 0-16,0 0 1 16,0 0-1-16,0 0 0 15,-2 0 0-15,-4 1-2 16,-5 10 2-16,0 1 0 15,-3 1 0-15,4 1-1 16,-2 1 0-16,4 2-1 16,4 1 1-16,2 0-1 15,2-1 1-15,0 0-1 16,6-3 0-16,10 1 1 16,6-1-1-16,3-5 1 0,5 1 0 15,0-4 0-15,-2-6-1 16,-3 0 1-16,-7 0-1 15,-1-2 2-15,-7-12-1 16,0-3 3-16,-4-6-1 16,-4-6-1-16,-2-3 0 15,0-1-2-15,-10 5 1 16,-5 5-1-16,-1 7 0 16,0 8 0-16,-3 7-2 15,1 1-13-15,0 0-18 16,6 9-103-16</inkml:trace>
  <inkml:trace contextRef="#ctx0" brushRef="#br0" timeOffset="278564.5979">24608 15569 1847 0,'0'0'42'0,"0"0"-9"16,0 0-9-1,0 0-10-15,0 0-3 0,0 0-8 16,0 0-3-16,-2-2-3 16,0 25 1-16,2 10 2 15,0 6 1-15,-2 3-1 16,0 3 1-16,-1 1-1 16,2 2 0-16,-2-5 1 15,1 1-1-15,1-5 0 16,-1-1 0-16,1-7 0 15,-1-7 0-15,2-7 0 16,0-6 0-16,0-7-2 16,0-4-1-16,0 0 3 0,0 0-1 15,0 0 0 1,0-10-4-16,0-8-24 0,0-3-27 16,0 1-30-16</inkml:trace>
  <inkml:trace contextRef="#ctx0" brushRef="#br0" timeOffset="279081.9569">24659 15593 1597 0,'0'0'109'15,"0"0"-75"-15,0 0 25 16,0 0-19-16,0 0-8 16,0 0-13-16,-8 0-3 15,8 0-1-15,0 0-9 16,0 0-2-16,0 0 0 15,-2 0-2-15,1 6-2 16,-2 8 3-16,1 3 0 16,2 3 0-16,0 1-3 15,0 3 2-15,6 2-1 0,14-2 0 16,1-3-1-16,6-4 0 16,0-5-1-16,1-7-1 15,-1-5-1-15,-4 0 3 16,-3-9 0-16,-1-7 0 15,-5-5 1-15,-2-4 0 16,-5 0 3-16,-2 0 0 16,-5 0 0-16,0-1 1 15,0 2 2-15,0 2-6 16,0 5 2-16,-2 6-3 16,2 7 0-16,0 2-3 15,0 2-17-15,0 0-70 0</inkml:trace>
  <inkml:trace contextRef="#ctx0" brushRef="#br0" timeOffset="279914.1384">24961 14902 1241 0,'0'0'526'16,"0"0"-471"-16,0 0-23 0,0 0-12 15,0 0-16-15,0 0-4 16,57 34 9-16,-18 5 7 15,2 8-3-15,3 11-4 16,2 8-4-16,-3 7-2 16,0 4 1-16,-5 4-3 15,-9 3 0-15,-9-2 0 16,-8 1-1-16,-9-1 0 16,-3-7 0-16,-11-3 0 15,-19-7 0-15,-8-7-1 0,-2-9-1 16,-1-10 2-16,8-11-2 15,8-10 2-15,10-10 0 16,9-5-1-16,5-2 1 16,1-1 0-16,0-1-1 15,4-18-24-15,17-7-121 16</inkml:trace>
  <inkml:trace contextRef="#ctx0" brushRef="#br0" timeOffset="280507.3258">25859 15529 1840 0,'0'0'49'15,"0"0"-15"-15,0 0-12 16,0 0-10-16,0 0-4 16,0 0-4-16,28-18-2 15,8 15-2-15,8 2-1 0,2 1 1 16,0-3-1-16,3 3 1 16,-1-2-1-16,-5 1-2 15,-8-2-1-15,-12 0-1 16,-10 0-3-16,-8 1 3 15,-5-1 1-15,0 3-10 16,0 0-36-16,-15-3-74 16</inkml:trace>
  <inkml:trace contextRef="#ctx0" brushRef="#br0" timeOffset="280821.1254">26059 15366 1828 0,'0'0'47'0,"0"0"-13"16,0 0-11-16,0 0-9 16,0 0-9-16,0 0-5 15,-1 23-1-15,1 7 1 16,7 5 0-16,0 1 0 15,-1 0 0-15,-1-3 0 16,-2-5 0-16,0-4 0 16,-3-7 0-16,3-5 0 15,-3-6 0-15,0-4 0 16,0-1-2-16,1-1-6 0,5 0-8 16,5 0-26-1,5-12-136-15</inkml:trace>
  <inkml:trace contextRef="#ctx0" brushRef="#br0" timeOffset="282531.9432">26942 15200 1830 0,'0'0'49'0,"0"0"-18"16,0 0-6-16,0 0-5 15,0 0-4-15,0 0-9 16,3-27-5-16,-3 33-2 16,0 16-2-16,0 10 1 15,0 11 2-15,0 1-1 16,3-1 1-16,0 2-1 16,0-5 0-16,2-4 0 0,-2-5 1 15,0-7-1 1,-3-7 0-16,0-4 0 15,0-6 0-15,0-6-2 16,1 1-3-16,1-2-2 0,2 0-3 16,3-3-3-16,4-17-67 15,3-6-256-15</inkml:trace>
  <inkml:trace contextRef="#ctx0" brushRef="#br0" timeOffset="282988.2387">27211 15150 1847 0,'0'0'49'16,"0"0"-23"-16,0 0-15 16,0 0-3-16,0 0-3 15,0 0-4 1,49-15-1-16,-7 14 0 0,4 0 0 15,-1-3-6-15,-1 1-6 16,-8 1 4-16,-6-1-8 16,-9-1 3-16,-11-1 5 15,-8 0 8-15,-2-2 3 16,0 0 9-16,0 0 4 16,0 3-3-16,0 0-1 15,0 1-2-15,0 1-3 0,0 0 0 16,0 2-3-16,0 0-3 15,0 0-1-15,0 2-1 16,-5 16-2-16,-1 9 3 16,0 6 1-16,1 3-1 15,1 1 1 1,1 1-1-16,2-1 0 0,-1 0 0 16,2-2 0-16,0-4-2 15,0-1-3-15,-1-4-3 16,-1-6-3-16,1-4-12 15,-2-6-22-15,3-5-64 16</inkml:trace>
  <inkml:trace contextRef="#ctx0" brushRef="#br0" timeOffset="283182.6304">27269 15361 1821 0,'0'0'38'16,"0"0"-16"-16,0 0-22 16,89-39 0-16,-32 28 0 15,9-2 0-15,6 3-8 16,5 1-23-16,2-1-36 16,-5 3-186-16</inkml:trace>
  <inkml:trace contextRef="#ctx0" brushRef="#br0" timeOffset="283763.7591">28011 15148 1757 0,'0'0'43'15,"0"0"-15"-15,0 0-7 16,0 0 0-16,0 0-15 15,0 0-2-15,-80 11 1 16,71 0-2-16,4 3-1 16,1 2 0-16,1 0 2 15,3 1-3-15,0 2 2 0,0 1 6 16,3-1 1-16,10 3-4 16,5-2 0-1,2 1 2-15,4 2-4 0,-1 0-3 16,3 1 1-16,-1-1-2 15,2 0 0-15,-1 1 0 16,-7-3 1-16,-7-3-2 16,-8 1-2-16,-4-4-3 15,0 0 2-15,-15-3-3 16,-12-3-6-16,-4-5 1 16,-5-4 1-16,2 0 1 15,6-12 8-15,4-6 2 0,8-5 1 16,11-2 0-16,5-3 3 15,10-3 0-15,17 5-4 16,9-1 0-16,1 2-1 16,2 2 0-16,-4 1 1 15,-4 2-1-15,-7-2 0 16,-8 3-1-16,-12-4 2 16,-4 0 0-16,-13-4-2 15,-17 4 1-15,-9 1 0 16,-1 4 0-16,0 8 0 15,10 5 1-15,14 5-1 16,10 0-1-16,6 13-57 16,6 5-186-16</inkml:trace>
  <inkml:trace contextRef="#ctx0" brushRef="#br0" timeOffset="284938.5865">29214 14747 1706 0,'0'0'75'0,"0"0"-35"15,0 0-10-15,0 0 2 16,0 0-13-16,0 0-3 16,-51-29-7-16,33 29-5 15,-4 0-2-15,-6 8 0 16,-7 9-1-16,-2 8 1 16,-4 9-1-16,-2 7 2 15,3 7-2-15,-2 6 0 16,2 5 0-16,6 6 0 15,8 6 0-15,10 2 0 16,13 2-1-16,3-2 1 16,15-2-1-16,21-5 0 15,11-2 1-15,13-6-1 0,6-2-1 16,5-10-15 0,2-10-45-16,-9-12-265 0</inkml:trace>
  <inkml:trace contextRef="#ctx0" brushRef="#br0" timeOffset="285769.7007">29554 15227 1619 0,'0'0'90'0,"0"0"-47"16,0 0-9-16,0 0-9 15,0 0 5-15,0 0-6 16,-46-64-10-16,46 55 0 16,0-1 1-16,1 1-2 15,7 0-8-15,2 4-2 16,-3 1 0-16,-1 4 2 15,-2 0-3-15,-1 0-2 0,4 7 0 16,0 13 1-16,1 8-1 16,-4 7 0-16,-4 2 0 15,0 2 1-15,0 1-1 16,-7-1-1-16,-12 1 1 16,-10-5-4-16,-8-5-2 15,-4-10-3-15,-5-6-1 16,3-11 5-16,6-3-1 15,5-6 2-15,11-14 4 16,7-4 1-16,9 0 1 16,4 3-1-16,1 3 1 15,0 4 7-15,4 6-5 0,6 2-2 16,3 6-2 0,3 0 0-16,3 3-1 0,4 14 1 15,2 5 0 1,2 0 0-16,3 2 0 0,-1 0 0 15,3-1 1-15,-4-3-1 16,-5-5-1-16,-1-5-9 16,0-5-47-16,-3-5-112 15</inkml:trace>
  <inkml:trace contextRef="#ctx0" brushRef="#br0" timeOffset="286130.7621">29824 15204 1850 0,'0'0'39'16,"0"0"-27"-16,0 0 1 15,0 0-8-15,0 0-4 16,0 0 7-16,-53 79-3 15,40-49-1-15,3 1-3 16,2-4 0-16,4-3-1 0,-2-3 0 16,6-5 2-1,0-7-2-15,0 0 0 16,0-5 1-16,3 0 0 0,10 1 0 16,8-3 1-16,7 0 0 15,5-1-1-15,4-1-1 16,4 0 0-16,0 2-2 15,0 1-12-15,-2-1-25 16,-6 0-34-16,-5-1-53 16</inkml:trace>
  <inkml:trace contextRef="#ctx0" brushRef="#br0" timeOffset="286387.2404">29995 15388 807 0,'0'0'1058'0,"0"0"-1030"16,0 0-20-16,0 0-6 16,0 0 5-16,0 0 6 15,-37 93-9-15,31-59-3 16,1-1 0-16,0-4 0 15,0-2-1-15,4-5-1 0,-2-5-17 16,3-6-33 0,0-9-126-16</inkml:trace>
  <inkml:trace contextRef="#ctx0" brushRef="#br0" timeOffset="286992.4406">30364 15232 1810 0,'0'0'39'16,"0"0"-30"-16,0 0-5 16,0 0 4-16,0 0-3 15,0 0-4-15,-50 47 0 16,43-27-1-16,4 0 0 16,3-2 1-16,0-3 0 15,0-4-1-15,0 0 0 16,7-6-1-16,4-1 1 15,0-1 0-15,2-3 1 16,0 0 0-16,2 0 2 0,-1 0 4 16,2 0-1-1,-4 0 3-15,0 0 1 16,0 0-2-16,-2 3-4 0,1 2 3 16,1-1-5-16,0 2 1 15,-1 1 1-15,-2-1-2 16,2 4-1-16,-2 0-1 15,-2 1 1-15,-2 2-1 16,-2-4 0-16,0 5 0 16,-2-3 0-16,-1-2 1 15,0 5-1-15,0-2 0 16,0 0 0-16,-12-1 0 16,-4-2-1-16,1 0-1 0,-3-3-2 15,3-4-2 1,-1-2-7-16,1 0-11 15,-1 0 0-15,3 0-22 0,3-9-54 16</inkml:trace>
  <inkml:trace contextRef="#ctx0" brushRef="#br0" timeOffset="287231.531">30470 15212 1805 0,'0'0'23'0,"0"0"-19"0,0 0 7 15,86-22-5-15,-50 19-6 16,1 3 0-16,5 0-98 15</inkml:trace>
  <inkml:trace contextRef="#ctx0" brushRef="#br0" timeOffset="287744.3266">30810 15357 1896 0,'0'0'28'0,"0"0"-17"0,0 0-8 16,0 0-1-16,0 0 1 15,-15 72 3-15,14-31-4 16,-2 0 2-16,3 2-4 16,0 1 1-16,0-2 0 15,-2-4-1-15,0-4 0 16,-1-8 0-16,2-6 0 16,-1-8-2-16,1-5-2 0,1-6-4 15,0-1-7 1,0 0 2-16,0 0 6 15,0-10-38-15,0-6-56 16,0-4-914-16</inkml:trace>
  <inkml:trace contextRef="#ctx0" brushRef="#br0" timeOffset="288117.969">30838 15386 1805 0,'0'0'49'0,"0"0"-18"16,0 0-11-16,0 0-5 16,0 0-12-16,0 0-2 15,-15 30 0-15,15-5 1 16,4-2-1-16,18 0 1 15,7-3-1-15,4-4-1 16,2-5 0-16,-4-5 0 16,-3-6 0-16,-4 0 0 15,-6-4 0-15,-5-13 1 16,-1-4 0-16,-4-2 2 16,-5-4 0-16,-3 1-1 15,0 1 1-15,0-1-1 0,0 7-2 16,0 7 0-16,0 8-4 15,0 4-27-15,0 0-73 16</inkml:trace>
  <inkml:trace contextRef="#ctx0" brushRef="#br0" timeOffset="289063.1088">31080 14642 1756 0,'0'0'51'16,"0"0"-9"-16,0 0-19 15,0 0-9-15,0 0-2 16,0 0-1-16,104 6 0 16,-64 22-6-16,4 11 0 15,-2 12 0-15,-2 12-2 16,-6 12-3-16,-7 5 1 16,-9 6 0-16,-8 5-1 15,-8 2 0-15,-2-5 1 16,-2-3-1-16,-17-10 0 15,-5-10 0-15,-3-9-3 16,1-9-1-16,0-13 0 16,3-9 1-16,3-10 2 15,6-7 1-15,2-4-1 16,8-2 1-16,2-2-2 0,2 0-31 16,0-7-181-16</inkml:trace>
  <inkml:trace contextRef="#ctx0" brushRef="#br0" timeOffset="290162.0693">18726 16987 1811 0,'0'0'29'0,"0"0"3"16,0 0 3-16,0 0-9 15,0 0-12-15,0 0-3 16,0 0-3-16,-7-6-5 16,7 6-3-16,4-3 0 0,20 2 0 15,12-6 0 1,12 4 1-16,7-3-1 0,3 3 0 16,-1-1 0-16,-2 3 0 15,-9-2-3-15,-10 3-1 16,-12 0 0-16,-12 0 0 15,-9 0-1-15,-3 0-2 16,0 0 1-16,0 0-4 16,0 0-23-16,-13 4-2 15,-6 3-28-15,-3-1-663 16</inkml:trace>
  <inkml:trace contextRef="#ctx0" brushRef="#br0" timeOffset="290468.7473">18808 17103 1794 0,'0'0'42'16,"0"0"-30"-16,0 0 6 15,0 0-1-15,0 0-6 16,0 0-7-16,67 0 0 15,-19 0-3-15,2 0 0 16,-3 0 0-16,-5 0 0 16,-6 0-1-16,-9 0 0 15,-8 0 0-15,-12 0 0 0,-4 0-1 16,-3 1 1-16,0-1 0 16,0 0 1-16,0 2-1 15,0 0-2-15,0-1-29 16,0-1-30-16</inkml:trace>
  <inkml:trace contextRef="#ctx0" brushRef="#br0" timeOffset="294949.6531">20154 16813 1832 0,'0'0'43'0,"0"0"-40"16,0 0 5-16,0 0 14 16,0 0-6-16,-11 78-7 15,11-53-1-15,0 0-3 16,0 2 2-16,0 2-4 16,0-2 1-16,0 2-1 0,0-1 0 15,0 0-2-15,0-5 0 16,0-3 0-16,0-6-1 15,0-4 1-15,0-3-1 16,0-3 0-16,0-3 0 16,0-1 2-16,0 0-2 15,0 0 1-15,0 0 1 16,0 0-2-16,0 0-1 16,0-1-8-16,0-15-23 15,0-3-133-15</inkml:trace>
  <inkml:trace contextRef="#ctx0" brushRef="#br0" timeOffset="295145.9255">20460 17009 1899 0,'0'0'37'15,"0"0"-23"-15,0 0-10 16,0 0-4-16,0 0-4 16,0 0-32-16,-5-3-134 15</inkml:trace>
  <inkml:trace contextRef="#ctx0" brushRef="#br0" timeOffset="295908.0663">20831 16828 1776 0,'0'0'73'15,"0"0"-41"-15,0 0-6 16,0 0-7-16,0 0-8 16,0 0 0-16,-91 41-7 15,79-16 0-15,0 3-2 0,6 1 1 16,6 3-1-1,0 0-1-15,5-2-1 16,17 2 0-16,6-5 0 0,2-5-1 16,3-5 1-16,-2-8 0 15,2-9-2-15,-3 0 2 16,-3-7 0-16,-3-15 2 16,-5-7-2-16,-4-3 1 15,-9-4 1-15,-6-3 0 16,0-1 1-16,-11 2-1 15,-9 4-1-15,-7 8 1 16,3 9-2-16,0 7 0 16,3 10-4-16,6 0-12 15,6 14-20-15,9 4-100 16</inkml:trace>
  <inkml:trace contextRef="#ctx0" brushRef="#br0" timeOffset="297768.0865">21420 16760 1052 0,'0'0'593'0,"0"0"-534"15,0 0 0-15,0 0-16 16,0 0-9-16,0 0-7 16,-25 0-6-16,23 0-3 15,2 0 4-15,0 0-7 16,0 0-3-16,0-2-1 15,3-3-5-15,14-1-4 16,8 2-2-16,5 2-1 16,1 2 1-16,-2 0 0 15,-4 0 0-15,-3 4 0 16,-7 9-1-16,0 1 1 0,-10 5-2 16,-4-2-2-16,-1 7 1 15,-1-4 1-15,-17-1 1 16,-3 1-1-16,-6-2 1 15,2-3 1-15,1-5-1 16,7 0 1-16,6-7 0 16,4-2 0-16,7 1 0 15,0-2 0-15,0 0 0 16,0 0-1-16,5 0 0 16,8 0 1-16,1 0 2 15,2 0-1-15,-4 4 2 16,2 0-3-16,0 5 0 0,2 1 1 15,0 3-1 1,-3 3 0-16,1 1 0 0,-5 5 0 16,-3-2 0-16,-5-1-1 15,-1 0-1-15,0-2 0 16,-12 0 2-16,-7-5 0 16,-6-2 0-16,0-4 0 15,-3-5 0-15,1-1-1 16,3 0 1-16,9-1 0 15,7-8 0-15,5 1-1 16,3 2-3-16,0-4-11 16,6 1-38-16,11-1-93 15</inkml:trace>
  <inkml:trace contextRef="#ctx0" brushRef="#br0" timeOffset="298338.2153">21928 16774 1841 0,'0'0'41'16,"0"0"-10"-16,0 0-11 15,0 0-9-15,0 0-5 0,0 0-3 16,98-30-1 0,-69 30-2-16,-4 3 0 0,-5 8 1 15,-7 3-2-15,-3 3 1 16,-9 2-1-16,-1 1-1 16,0 4-2-16,-18-4 1 15,-3-1-2-15,-3-2 2 16,2-5-2-16,3-3 2 15,7-4 0-15,6-2 3 16,6-1 0-16,0-2-1 16,0 0 1-16,0 0 0 15,0 2 0-15,0 1 0 16,6 0 0-16,6 3 5 16,3 2 1-16,-2-2-3 0,2 4 2 15,-3 0 0-15,0 0-2 16,-3 4-2-16,-5-1-1 15,-1 3 0-15,-1 1 0 16,-2 0 0-16,0 0 0 16,-11-2 0-16,-9 2 0 15,-6-8 1-15,0 1-1 16,0-7 0-16,2-2 0 16,6 1-1-16,6-2-4 15,9 0-6-15,3 0-28 16,0 0-80-16</inkml:trace>
  <inkml:trace contextRef="#ctx0" brushRef="#br0" timeOffset="298714.7168">22408 16837 1335 0,'0'0'570'16,"0"0"-546"-16,0 0-11 15,0 0 0-15,0 0-8 16,0 0-2-16,56 54 0 0,-44-21-1 16,2 1-2-16,-2 0 0 15,1-4 0-15,-1-7 0 16,-3-6-1-16,0-12 0 15,0-5 1-15,0 0 1 16,4-19 2-16,4-9-2 16,0-5 2-16,0-8 2 15,-1-2-3-15,-1 1 0 16,-1 0 0-16,-4 11-1 16,-5 8 0-16,-2 11-1 15,-3 10-5-15,0 2-18 16,0 2-76-16</inkml:trace>
  <inkml:trace contextRef="#ctx0" brushRef="#br0" timeOffset="299212.6495">21848 17419 1782 0,'0'0'65'0,"0"0"-65"15,0 0 0-15,0 0 8 16,144-15 9-16,-56 7-6 16,17 1-7-16,12 1-3 15,3 0 1-15,1 3-2 16,-13-2 0-16,-17 5-2 16,-24 0-14-16,-25 0-40 15,-26 0-73-15,-16 5-1304 16</inkml:trace>
  <inkml:trace contextRef="#ctx0" brushRef="#br0" timeOffset="299436.1428">22212 17548 1665 0,'93'-8'0'0,"17"-8"-5"15,11 1 2-15,-8 1 0 16,-14 2 3-16,-23 5 4 15,-23 4 37-15,-21 2 35 16,-20 1-31-16,-11 0-23 16,-1 0-12-16,0 0 12 15,-9 0-3-15,-2 6-12 16,1-1-7-16,1-5-10 16,3 0-133-16</inkml:trace>
  <inkml:trace contextRef="#ctx0" brushRef="#br0" timeOffset="342236.7112">20776 14654 1783 0,'0'0'45'16,"0"0"-35"-16,0 0 6 16,0 0 7-16,0 0-10 15,0 0-5-15,0 0 1 16,0 0-3-16,0 0-4 16,0 0-1-16,0 0 2 15,0 0-1-15,0 0-1 16,2 10-1-16,6 2 5 15,0 3-2-15,1-1-2 16,2 1 0-16,0 2 0 16,1 0 0-16,0-5 0 0,-2 2-1 15,2-4 0 1,0-3 1-16,-1-4-1 0,7-3 1 16,5 0 0-16,9-12 2 15,7-8 0-15,1-2-1 16,3-4-1-16,-4 2-1 15,-5-1 1-15,-2 2-1 16,-9 4 2-16,-2 2-2 16,-6 6 2-16,-6 1-1 15,0 6 1-15,-8-1 0 16,1 4-1-16,-2-1 0 16,0 2 0-16,0 0-1 0,0 0 0 15,0 0 0-15,0 0-1 16,1 0-6-1,4 0-21-15,3 2-54 0</inkml:trace>
  <inkml:trace contextRef="#ctx0" brushRef="#br0" timeOffset="343564.11">27293 14316 1502 0,'0'0'172'16,"0"0"-149"-16,0 0 16 15,0 0 10-15,0 0-22 0,0 0-9 16,0 0 3-16,0 0-2 16,0 0-3-16,0 0-2 15,0 0-1-15,0 0-4 16,0 0 0-16,0 0-2 15,0 0 1-15,0 0-5 16,0 0-1-16,0 0-2 16,0 0 1-16,0 0-1 15,0 0-1-15,3 5 0 16,1 7 1-16,5 5 0 16,-2 0 0-16,1 4 0 15,0-4 0-15,0-2 1 16,1 1-1-16,0-5-1 15,1-4 1-15,0-3 0 16,3-4 1-16,6 0-1 0,8 0 1 16,5-14-1-1,0-2 1-15,1-1-1 0,0 0 1 16,-2 2-2-16,-2-2 2 16,-4 5-1-16,-4-1 0 15,-3 3 0-15,-3 1 0 16,-3 2 1-16,-3 3-1 15,-2-1 0-15,-3 4 0 16,-1 0 0-16,-1 1 0 16,0 0-1-16,-2 0 1 0,0 0 0 15,0 0 0 1,0 0-5-16,0 0-16 0,0-3-51 16,-14-5-1515-16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1974F-8349-4860-87A9-181E41E45BC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9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Operational Amplifiers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 </a:t>
            </a:r>
            <a:r>
              <a:rPr lang="en-US" b="1" dirty="0" smtClean="0">
                <a:solidFill>
                  <a:schemeClr val="accent1"/>
                </a:solidFill>
              </a:rPr>
              <a:t>Basics of </a:t>
            </a:r>
            <a:r>
              <a:rPr lang="en-US" b="1" dirty="0" err="1" smtClean="0">
                <a:solidFill>
                  <a:schemeClr val="accent1"/>
                </a:solidFill>
              </a:rPr>
              <a:t>OpAmp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928255"/>
            <a:ext cx="11388437" cy="524870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/>
              <a:t>Differential Signal – To be amplified; Infinite A</a:t>
            </a:r>
            <a:r>
              <a:rPr lang="en-US" sz="2800" baseline="-25000" dirty="0"/>
              <a:t>d</a:t>
            </a:r>
          </a:p>
          <a:p>
            <a:pPr marL="457200" lvl="1" indent="0">
              <a:buNone/>
            </a:pPr>
            <a:r>
              <a:rPr lang="en-US" sz="2800" dirty="0"/>
              <a:t>Noise Signal – To be suppressed; least A</a:t>
            </a:r>
            <a:r>
              <a:rPr lang="en-US" sz="2800" baseline="-25000" dirty="0"/>
              <a:t>CM </a:t>
            </a:r>
          </a:p>
          <a:p>
            <a:pPr marL="457200" lvl="1" indent="0">
              <a:buNone/>
            </a:pPr>
            <a:endParaRPr lang="en-US" sz="2800" baseline="-25000" dirty="0"/>
          </a:p>
          <a:p>
            <a:pPr marL="457200" lvl="1" indent="0">
              <a:buNone/>
            </a:pPr>
            <a:endParaRPr lang="en-US" sz="2800" baseline="-25000" dirty="0"/>
          </a:p>
          <a:p>
            <a:pPr marL="457200" lvl="1" indent="0">
              <a:buNone/>
            </a:pPr>
            <a:endParaRPr lang="en-US" sz="2800" baseline="-25000" dirty="0"/>
          </a:p>
          <a:p>
            <a:pPr marL="457200" lvl="1" indent="0">
              <a:buNone/>
            </a:pPr>
            <a:r>
              <a:rPr lang="en-US" sz="2800" dirty="0"/>
              <a:t>Common Mode Rejection Ratio=(A</a:t>
            </a:r>
            <a:r>
              <a:rPr lang="en-US" sz="2800" baseline="-25000" dirty="0"/>
              <a:t>d </a:t>
            </a:r>
            <a:r>
              <a:rPr lang="en-US" sz="2800" dirty="0"/>
              <a:t>/ A</a:t>
            </a:r>
            <a:r>
              <a:rPr lang="en-US" sz="2800" baseline="-25000" dirty="0"/>
              <a:t>CM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/>
              <a:t>In decibels; CMRR= 20log(A</a:t>
            </a:r>
            <a:r>
              <a:rPr lang="en-US" sz="2800" baseline="-25000" dirty="0"/>
              <a:t>d </a:t>
            </a:r>
            <a:r>
              <a:rPr lang="en-US" sz="2800" dirty="0"/>
              <a:t>/ A</a:t>
            </a:r>
            <a:r>
              <a:rPr lang="en-US" sz="2800" baseline="-25000" dirty="0"/>
              <a:t>CM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Ideally CMRR= ∞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Voltage Transfer Characteristics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04" y="1084118"/>
            <a:ext cx="7761431" cy="515076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35000" y="1468440"/>
              <a:ext cx="7227000" cy="370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880" y="1452600"/>
                <a:ext cx="7257960" cy="37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8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955964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an OpAmp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" y="2105891"/>
            <a:ext cx="11106721" cy="203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0000" y="2512440"/>
              <a:ext cx="10601640" cy="144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800" y="2498040"/>
                <a:ext cx="10632960" cy="14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4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651164"/>
            <a:ext cx="11208327" cy="57051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Input stage: </a:t>
            </a:r>
          </a:p>
          <a:p>
            <a:pPr marL="0" indent="0">
              <a:buNone/>
            </a:pPr>
            <a:r>
              <a:rPr lang="en-US" sz="2400" dirty="0"/>
              <a:t>Function is to amplify the difference between the two input signals. </a:t>
            </a:r>
          </a:p>
          <a:p>
            <a:pPr marL="0" indent="0">
              <a:buNone/>
            </a:pPr>
            <a:r>
              <a:rPr lang="en-US" sz="2400" dirty="0"/>
              <a:t>Provides high differential </a:t>
            </a:r>
            <a:r>
              <a:rPr lang="en-US" sz="2400" dirty="0" smtClean="0"/>
              <a:t>gain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Intermediate </a:t>
            </a:r>
            <a:r>
              <a:rPr lang="en-US" sz="2400" b="1" dirty="0">
                <a:solidFill>
                  <a:srgbClr val="00B0F0"/>
                </a:solidFill>
              </a:rPr>
              <a:t>stage:</a:t>
            </a:r>
          </a:p>
          <a:p>
            <a:pPr marL="0" indent="0">
              <a:buNone/>
            </a:pPr>
            <a:r>
              <a:rPr lang="en-US" sz="2400" dirty="0"/>
              <a:t>Input stage alone cannot provide high gain, an intermediate stage is used to provide the required additional voltage </a:t>
            </a:r>
            <a:r>
              <a:rPr lang="en-US" sz="2400" dirty="0" smtClean="0"/>
              <a:t>gain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Buffer </a:t>
            </a:r>
            <a:r>
              <a:rPr lang="en-US" sz="2400" b="1" dirty="0">
                <a:solidFill>
                  <a:srgbClr val="00B0F0"/>
                </a:solidFill>
              </a:rPr>
              <a:t>and Level shifting stage:</a:t>
            </a:r>
          </a:p>
          <a:p>
            <a:pPr marL="0" indent="0">
              <a:buNone/>
            </a:pPr>
            <a:r>
              <a:rPr lang="en-US" sz="2400" dirty="0"/>
              <a:t>Level shifting stage is used to eliminate the dc level. Buffer is a unity voltage gain amplifier usually used for impedance matching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Output stage:</a:t>
            </a:r>
          </a:p>
          <a:p>
            <a:pPr marL="0" indent="0">
              <a:buNone/>
            </a:pPr>
            <a:r>
              <a:rPr lang="en-US" sz="2400" dirty="0"/>
              <a:t>Contributes to the overall gain of the op-amp and also provides low output impedance.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91640" y="1526760"/>
              <a:ext cx="3739320" cy="39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520" y="1510920"/>
                <a:ext cx="376920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3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908"/>
            <a:ext cx="10515600" cy="498765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OpAmp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357745"/>
            <a:ext cx="11222182" cy="4860782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00B0F0"/>
                </a:solidFill>
              </a:rPr>
              <a:t>1.Differential mode gain </a:t>
            </a:r>
            <a:r>
              <a:rPr lang="en-IN" dirty="0" smtClean="0">
                <a:solidFill>
                  <a:srgbClr val="00B0F0"/>
                </a:solidFill>
              </a:rPr>
              <a:t>A</a:t>
            </a:r>
            <a:r>
              <a:rPr lang="en-IN" baseline="-25000" dirty="0" smtClean="0">
                <a:solidFill>
                  <a:srgbClr val="00B0F0"/>
                </a:solidFill>
              </a:rPr>
              <a:t>d </a:t>
            </a:r>
          </a:p>
          <a:p>
            <a:pPr marL="0" indent="0" algn="just">
              <a:buNone/>
            </a:pPr>
            <a:r>
              <a:rPr lang="en-IN" dirty="0" smtClean="0"/>
              <a:t>Factor by which difference between the input signals is amplified by the </a:t>
            </a:r>
            <a:r>
              <a:rPr lang="en-IN" dirty="0" err="1" smtClean="0"/>
              <a:t>OpAmp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>
                <a:solidFill>
                  <a:srgbClr val="00B0F0"/>
                </a:solidFill>
              </a:rPr>
              <a:t>2.Common </a:t>
            </a:r>
            <a:r>
              <a:rPr lang="en-IN" dirty="0">
                <a:solidFill>
                  <a:srgbClr val="00B0F0"/>
                </a:solidFill>
              </a:rPr>
              <a:t>mode gain A</a:t>
            </a:r>
            <a:r>
              <a:rPr lang="en-IN" baseline="-25000" dirty="0">
                <a:solidFill>
                  <a:srgbClr val="00B0F0"/>
                </a:solidFill>
              </a:rPr>
              <a:t>CM</a:t>
            </a:r>
          </a:p>
          <a:p>
            <a:pPr marL="0" indent="0" algn="just">
              <a:buNone/>
            </a:pPr>
            <a:r>
              <a:rPr lang="en-IN" dirty="0"/>
              <a:t>Factor by which </a:t>
            </a:r>
            <a:r>
              <a:rPr lang="en-IN" dirty="0" smtClean="0"/>
              <a:t>common mode input voltage </a:t>
            </a:r>
            <a:r>
              <a:rPr lang="en-IN" dirty="0"/>
              <a:t>is amplified by </a:t>
            </a:r>
            <a:r>
              <a:rPr lang="en-IN" dirty="0" smtClean="0"/>
              <a:t>the </a:t>
            </a:r>
            <a:r>
              <a:rPr lang="en-IN" dirty="0" err="1" smtClean="0"/>
              <a:t>OpAmp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00B0F0"/>
                </a:solidFill>
              </a:rPr>
              <a:t>3.Common </a:t>
            </a:r>
            <a:r>
              <a:rPr lang="en-IN" dirty="0">
                <a:solidFill>
                  <a:srgbClr val="00B0F0"/>
                </a:solidFill>
              </a:rPr>
              <a:t>mode rejection ratio (CMRR</a:t>
            </a:r>
            <a:r>
              <a:rPr lang="en-IN" dirty="0" smtClean="0">
                <a:solidFill>
                  <a:srgbClr val="00B0F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IN" dirty="0" smtClean="0"/>
              <a:t>Measure of ability of </a:t>
            </a:r>
            <a:r>
              <a:rPr lang="en-IN" dirty="0" err="1" smtClean="0"/>
              <a:t>OpAmp</a:t>
            </a:r>
            <a:r>
              <a:rPr lang="en-IN" dirty="0" smtClean="0"/>
              <a:t> to reject the signal common to both the input pins (noise)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468400" y="1322640"/>
              <a:ext cx="1888200" cy="425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2560" y="1307160"/>
                <a:ext cx="191988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720436"/>
            <a:ext cx="11360728" cy="5635914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00B0F0"/>
                </a:solidFill>
              </a:rPr>
              <a:t>4.Input Resistance(</a:t>
            </a:r>
            <a:r>
              <a:rPr lang="en-IN" dirty="0" err="1">
                <a:solidFill>
                  <a:srgbClr val="00B0F0"/>
                </a:solidFill>
              </a:rPr>
              <a:t>R</a:t>
            </a:r>
            <a:r>
              <a:rPr lang="en-IN" baseline="-25000" dirty="0" err="1">
                <a:solidFill>
                  <a:srgbClr val="00B0F0"/>
                </a:solidFill>
              </a:rPr>
              <a:t>i</a:t>
            </a:r>
            <a:r>
              <a:rPr lang="en-IN" dirty="0" smtClean="0">
                <a:solidFill>
                  <a:srgbClr val="00B0F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IN" dirty="0" smtClean="0"/>
              <a:t>Equivalent resistance measured between the 2 input terminals of the </a:t>
            </a:r>
            <a:r>
              <a:rPr lang="en-IN" dirty="0" err="1" smtClean="0"/>
              <a:t>OpAmp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>
                <a:solidFill>
                  <a:srgbClr val="00B0F0"/>
                </a:solidFill>
              </a:rPr>
              <a:t>5.Output </a:t>
            </a:r>
            <a:r>
              <a:rPr lang="en-IN" dirty="0">
                <a:solidFill>
                  <a:srgbClr val="00B0F0"/>
                </a:solidFill>
              </a:rPr>
              <a:t>Resistance(R</a:t>
            </a:r>
            <a:r>
              <a:rPr lang="en-IN" baseline="-25000" dirty="0">
                <a:solidFill>
                  <a:srgbClr val="00B0F0"/>
                </a:solidFill>
              </a:rPr>
              <a:t>o</a:t>
            </a:r>
            <a:r>
              <a:rPr lang="en-IN" dirty="0" smtClean="0">
                <a:solidFill>
                  <a:srgbClr val="00B0F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IN" dirty="0" smtClean="0"/>
              <a:t>Resistance measured at output pin with respect to ground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6.Bandwidth</a:t>
            </a:r>
          </a:p>
          <a:p>
            <a:pPr marL="0" indent="0">
              <a:buNone/>
            </a:pPr>
            <a:r>
              <a:rPr lang="en-IN" dirty="0" smtClean="0"/>
              <a:t>Range of frequencies over which gain is constant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72760" y="753120"/>
              <a:ext cx="1717560" cy="181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7640" y="737280"/>
                <a:ext cx="174852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720436"/>
                <a:ext cx="11360728" cy="5635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7</a:t>
                </a:r>
                <a:r>
                  <a:rPr lang="en-US" dirty="0">
                    <a:solidFill>
                      <a:srgbClr val="00B0F0"/>
                    </a:solidFill>
                  </a:rPr>
                  <a:t>. Input bias current(</a:t>
                </a:r>
                <a:r>
                  <a:rPr lang="en-US" dirty="0" err="1">
                    <a:solidFill>
                      <a:srgbClr val="00B0F0"/>
                    </a:solidFill>
                  </a:rPr>
                  <a:t>I</a:t>
                </a:r>
                <a:r>
                  <a:rPr lang="en-US" baseline="-25000" dirty="0" err="1">
                    <a:solidFill>
                      <a:srgbClr val="00B0F0"/>
                    </a:solidFill>
                  </a:rPr>
                  <a:t>ib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Average of the currents in the input terminals when both the input voltages are zero</a:t>
                </a:r>
              </a:p>
              <a:p>
                <a:pPr marL="0" indent="0">
                  <a:buNone/>
                </a:pPr>
                <a:r>
                  <a:rPr lang="en-US" dirty="0" err="1"/>
                  <a:t>I</a:t>
                </a:r>
                <a:r>
                  <a:rPr lang="en-US" baseline="-25000" dirty="0" err="1"/>
                  <a:t>ib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=0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8.Input </a:t>
                </a:r>
                <a:r>
                  <a:rPr lang="en-US" dirty="0">
                    <a:solidFill>
                      <a:srgbClr val="00B0F0"/>
                    </a:solidFill>
                  </a:rPr>
                  <a:t>offset current(</a:t>
                </a:r>
                <a:r>
                  <a:rPr lang="en-US" dirty="0" err="1">
                    <a:solidFill>
                      <a:srgbClr val="00B0F0"/>
                    </a:solidFill>
                  </a:rPr>
                  <a:t>I</a:t>
                </a:r>
                <a:r>
                  <a:rPr lang="en-US" baseline="-25000" dirty="0" err="1">
                    <a:solidFill>
                      <a:srgbClr val="00B0F0"/>
                    </a:solidFill>
                  </a:rPr>
                  <a:t>io</a:t>
                </a:r>
                <a:r>
                  <a:rPr lang="en-US" dirty="0">
                    <a:solidFill>
                      <a:srgbClr val="00B0F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Algebraic difference between the currents in the input terminals when both the input voltages are zero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io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720436"/>
                <a:ext cx="11360728" cy="5635914"/>
              </a:xfrm>
              <a:blipFill>
                <a:blip r:embed="rId2"/>
                <a:stretch>
                  <a:fillRect l="-1127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720436"/>
            <a:ext cx="11360728" cy="5635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9.Input </a:t>
            </a:r>
            <a:r>
              <a:rPr lang="en-US" dirty="0">
                <a:solidFill>
                  <a:srgbClr val="00B0F0"/>
                </a:solidFill>
              </a:rPr>
              <a:t>offset voltage(</a:t>
            </a: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io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The differential voltage that must be applied at the input terminals </a:t>
            </a:r>
            <a:r>
              <a:rPr lang="en-US" dirty="0" err="1" smtClean="0"/>
              <a:t>inorder</a:t>
            </a:r>
            <a:r>
              <a:rPr lang="en-US" dirty="0" smtClean="0"/>
              <a:t> to make the output voltage zero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10.Output </a:t>
            </a:r>
            <a:r>
              <a:rPr lang="en-US" dirty="0">
                <a:solidFill>
                  <a:srgbClr val="00B0F0"/>
                </a:solidFill>
              </a:rPr>
              <a:t>offset voltage(</a:t>
            </a: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oo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Output voltage when both input voltages are zero. This is due to input offset voltage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11</a:t>
            </a:r>
            <a:r>
              <a:rPr lang="en-US" dirty="0">
                <a:solidFill>
                  <a:srgbClr val="00B0F0"/>
                </a:solidFill>
              </a:rPr>
              <a:t>. Slew </a:t>
            </a:r>
            <a:r>
              <a:rPr lang="en-US" dirty="0" smtClean="0">
                <a:solidFill>
                  <a:srgbClr val="00B0F0"/>
                </a:solidFill>
              </a:rPr>
              <a:t>rate</a:t>
            </a:r>
          </a:p>
          <a:p>
            <a:pPr marL="0" indent="0">
              <a:buNone/>
            </a:pPr>
            <a:r>
              <a:rPr lang="en-US" dirty="0" smtClean="0"/>
              <a:t>Maximum rate of change of output with respect to time. Slew rate has to be very high if the </a:t>
            </a:r>
            <a:r>
              <a:rPr lang="en-US" dirty="0" err="1" smtClean="0"/>
              <a:t>OpAmp</a:t>
            </a:r>
            <a:r>
              <a:rPr lang="en-US" dirty="0" smtClean="0"/>
              <a:t> has to operate at high frequencies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44" y="498764"/>
            <a:ext cx="8624455" cy="498764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and Practical Op-Amp characteristic values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02643"/>
              </p:ext>
            </p:extLst>
          </p:nvPr>
        </p:nvGraphicFramePr>
        <p:xfrm>
          <a:off x="554038" y="996950"/>
          <a:ext cx="11014076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26">
                  <a:extLst>
                    <a:ext uri="{9D8B030D-6E8A-4147-A177-3AD203B41FA5}">
                      <a16:colId xmlns:a16="http://schemas.microsoft.com/office/drawing/2014/main" val="1567138418"/>
                    </a:ext>
                  </a:extLst>
                </a:gridCol>
                <a:gridCol w="4343112">
                  <a:extLst>
                    <a:ext uri="{9D8B030D-6E8A-4147-A177-3AD203B41FA5}">
                      <a16:colId xmlns:a16="http://schemas.microsoft.com/office/drawing/2014/main" val="1964089958"/>
                    </a:ext>
                  </a:extLst>
                </a:gridCol>
                <a:gridCol w="2753519">
                  <a:extLst>
                    <a:ext uri="{9D8B030D-6E8A-4147-A177-3AD203B41FA5}">
                      <a16:colId xmlns:a16="http://schemas.microsoft.com/office/drawing/2014/main" val="2388312867"/>
                    </a:ext>
                  </a:extLst>
                </a:gridCol>
                <a:gridCol w="2753519">
                  <a:extLst>
                    <a:ext uri="{9D8B030D-6E8A-4147-A177-3AD203B41FA5}">
                      <a16:colId xmlns:a16="http://schemas.microsoft.com/office/drawing/2014/main" val="2192559446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Characteristics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Ideal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Practical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03716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Band width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∞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1MHz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278423662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Input resistance, </a:t>
                      </a:r>
                      <a:r>
                        <a:rPr lang="en-IN" sz="2000" dirty="0" err="1">
                          <a:effectLst/>
                        </a:rPr>
                        <a:t>R</a:t>
                      </a:r>
                      <a:r>
                        <a:rPr lang="en-IN" sz="2000" baseline="-25000" dirty="0" err="1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∞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2MΩ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391285969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Output resistance. R</a:t>
                      </a:r>
                      <a:r>
                        <a:rPr lang="en-IN" sz="2000" baseline="-25000" dirty="0">
                          <a:effectLst/>
                        </a:rPr>
                        <a:t>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zero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75Ω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150949556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CMRR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∞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90dB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2380770819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Slew rate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 V/</a:t>
                      </a:r>
                      <a:r>
                        <a:rPr lang="en-US" sz="2000" dirty="0" err="1">
                          <a:effectLst/>
                        </a:rPr>
                        <a:t>μs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792981955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Input offset voltage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6mv (max)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1705227015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Input offset current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200 </a:t>
                      </a:r>
                      <a:r>
                        <a:rPr lang="en-IN" sz="2000" dirty="0" err="1">
                          <a:effectLst/>
                        </a:rPr>
                        <a:t>nA</a:t>
                      </a:r>
                      <a:r>
                        <a:rPr lang="en-IN" sz="2000" dirty="0">
                          <a:effectLst/>
                        </a:rPr>
                        <a:t> (max)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2772514940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Differential mode output voltage gain  A</a:t>
                      </a:r>
                      <a:r>
                        <a:rPr lang="en-IN" sz="2000" baseline="-25000" dirty="0">
                          <a:effectLst/>
                        </a:rPr>
                        <a:t>d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∞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1423113309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9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Common mode output voltage gain A</a:t>
                      </a:r>
                      <a:r>
                        <a:rPr lang="en-IN" sz="2000" baseline="-25000" dirty="0">
                          <a:effectLst/>
                        </a:rPr>
                        <a:t>c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extLst>
                  <a:ext uri="{0D108BD9-81ED-4DB2-BD59-A6C34878D82A}">
                    <a16:rowId xmlns:a16="http://schemas.microsoft.com/office/drawing/2014/main" val="190662254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807880" y="5348880"/>
              <a:ext cx="5416560" cy="869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2400" y="5333400"/>
                <a:ext cx="5447880" cy="9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1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655" y="775854"/>
                <a:ext cx="11430000" cy="5580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Q1. An </a:t>
                </a:r>
                <a:r>
                  <a:rPr lang="en-IN" dirty="0" err="1" smtClean="0"/>
                  <a:t>OpAmp</a:t>
                </a:r>
                <a:r>
                  <a:rPr lang="en-IN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of 99999 and common mode rejection ratio of 55dB.If non inverting voltage is 250µV, and inverting voltage is 240µV, calculate the output voltage of the </a:t>
                </a:r>
                <a:r>
                  <a:rPr lang="en-IN" dirty="0" err="1" smtClean="0"/>
                  <a:t>OpAmp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5" y="775854"/>
                <a:ext cx="11430000" cy="5580495"/>
              </a:xfrm>
              <a:blipFill>
                <a:blip r:embed="rId2"/>
                <a:stretch>
                  <a:fillRect l="-1067" t="-1747" r="-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39160" y="2050560"/>
              <a:ext cx="10479960" cy="426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034360"/>
                <a:ext cx="10512000" cy="42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8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Draw </a:t>
            </a:r>
            <a:r>
              <a:rPr lang="en-US" dirty="0" smtClean="0"/>
              <a:t>the block </a:t>
            </a:r>
            <a:r>
              <a:rPr lang="en-US" dirty="0"/>
              <a:t>diagram of an OPAMP and briefly describe the functions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IN" dirty="0"/>
              <a:t>List and define key parameters of an OPAMP</a:t>
            </a:r>
            <a:r>
              <a:rPr lang="en-IN" dirty="0" smtClean="0"/>
              <a:t>.</a:t>
            </a:r>
          </a:p>
          <a:p>
            <a:pPr lvl="0" algn="just"/>
            <a:endParaRPr lang="en-IN" dirty="0"/>
          </a:p>
          <a:p>
            <a:pPr lvl="0" algn="just"/>
            <a:r>
              <a:rPr lang="en-US" dirty="0"/>
              <a:t>Discuss OPAMP based amplifier topologies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0" algn="just"/>
            <a:r>
              <a:rPr lang="en-IN" dirty="0"/>
              <a:t>Design OPAMP based circuits for simple mathematical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655" y="775854"/>
                <a:ext cx="11430000" cy="5580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Q2. For an </a:t>
                </a:r>
                <a:r>
                  <a:rPr lang="en-IN" dirty="0" err="1" smtClean="0"/>
                  <a:t>OpAmp</a:t>
                </a:r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=0.5mV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 -0.5mV,output is 8V. For the same </a:t>
                </a:r>
                <a:r>
                  <a:rPr lang="en-IN" dirty="0" err="1" smtClean="0"/>
                  <a:t>OpAmp</a:t>
                </a:r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=1mV, output is 12mV. Calculate the CMRR of the device.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5" y="775854"/>
                <a:ext cx="11430000" cy="5580495"/>
              </a:xfrm>
              <a:blipFill>
                <a:blip r:embed="rId2"/>
                <a:stretch>
                  <a:fillRect l="-1067" t="-1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1640" y="2266920"/>
              <a:ext cx="9797400" cy="341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440" y="2250720"/>
                <a:ext cx="982872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8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692728"/>
                <a:ext cx="11236036" cy="54842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Q3.For an </a:t>
                </a:r>
                <a:r>
                  <a:rPr lang="en-IN" dirty="0" err="1" smtClean="0"/>
                  <a:t>OpAmp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 smtClean="0"/>
                  <a:t>, CMRR=60dB. If non inverting voltage is 150µV and inverting voltage is 140µV, calculate the output voltage.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692728"/>
                <a:ext cx="11236036" cy="5484236"/>
              </a:xfrm>
              <a:blipFill>
                <a:blip r:embed="rId2"/>
                <a:stretch>
                  <a:fillRect l="-1085" t="-1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58320" y="1986120"/>
              <a:ext cx="6962760" cy="311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120" y="1970280"/>
                <a:ext cx="6994080" cy="31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455"/>
            <a:ext cx="10515600" cy="63730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</a:t>
            </a:r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OpAmp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Equivalent Circuit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5" y="1182042"/>
            <a:ext cx="7674122" cy="52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455"/>
            <a:ext cx="10515600" cy="63730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OpAmp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Equivalent Circuit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33" y="1260764"/>
            <a:ext cx="797464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235" y="858982"/>
            <a:ext cx="7523019" cy="5317981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IN" dirty="0"/>
              <a:t>An </a:t>
            </a:r>
            <a:r>
              <a:rPr lang="en-IN" dirty="0" smtClean="0"/>
              <a:t>OpAmp </a:t>
            </a:r>
            <a:r>
              <a:rPr lang="en-IN" dirty="0"/>
              <a:t>is a very high gain direct coupled amplifier which can amplify signals over a wide range of frequencies.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Used to perform various operations on signals such as addition, subtraction, multiplication along with amplification. Hence the name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2" y="732704"/>
            <a:ext cx="3343275" cy="27586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10" y="3323648"/>
            <a:ext cx="3397827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87" y="605703"/>
            <a:ext cx="7667529" cy="5750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6" y="305953"/>
            <a:ext cx="10429011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01782" y="692728"/>
            <a:ext cx="5618018" cy="5663622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>
                <a:solidFill>
                  <a:srgbClr val="00B0F0"/>
                </a:solidFill>
              </a:rPr>
              <a:t>Symbol of OpAmp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6172199" y="692727"/>
            <a:ext cx="5645727" cy="5663622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Pin detail of µA741 IC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379682"/>
            <a:ext cx="5056909" cy="349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 descr="741 operational amplifi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2" y="1339272"/>
            <a:ext cx="4932216" cy="3689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94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loop configuration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1782" y="831274"/>
            <a:ext cx="11443854" cy="5525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OpAmp</a:t>
            </a:r>
            <a:r>
              <a:rPr lang="en-US" dirty="0"/>
              <a:t> is a differential amplifier</a:t>
            </a:r>
          </a:p>
          <a:p>
            <a:pPr marL="0" indent="0">
              <a:buNone/>
            </a:pPr>
            <a:r>
              <a:rPr lang="en-US" dirty="0"/>
              <a:t>Amplifies difference between voltage at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Non-inverting </a:t>
            </a:r>
            <a:r>
              <a:rPr lang="en-US" dirty="0"/>
              <a:t>pin and Inverting pin.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/>
              <a:t>= A</a:t>
            </a:r>
            <a:r>
              <a:rPr lang="en-US" baseline="-25000" dirty="0"/>
              <a:t>d</a:t>
            </a:r>
            <a:r>
              <a:rPr lang="en-US" dirty="0"/>
              <a:t>(V</a:t>
            </a:r>
            <a:r>
              <a:rPr lang="en-US" baseline="-25000" dirty="0"/>
              <a:t>1</a:t>
            </a:r>
            <a:r>
              <a:rPr lang="en-US" dirty="0"/>
              <a:t>-V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/>
              <a:t>= A</a:t>
            </a:r>
            <a:r>
              <a:rPr lang="en-US" baseline="-25000" dirty="0"/>
              <a:t>d</a:t>
            </a:r>
            <a:r>
              <a:rPr lang="en-US" dirty="0"/>
              <a:t>(V</a:t>
            </a:r>
            <a:r>
              <a:rPr lang="en-US" baseline="-25000" dirty="0"/>
              <a:t>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Where,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d</a:t>
            </a:r>
            <a:r>
              <a:rPr lang="en-US" dirty="0"/>
              <a:t> = Differential Gain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 = Voltage at Non inverting terminal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 = Voltage at Inverting terminal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19" y="983671"/>
            <a:ext cx="3282232" cy="226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6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748144"/>
                <a:ext cx="11540836" cy="560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input is applied to Non-inverting pin and inverting pin is grounded,</a:t>
                </a:r>
              </a:p>
              <a:p>
                <a:pPr marL="0" indent="0">
                  <a:buNone/>
                </a:pP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= A</a:t>
                </a:r>
                <a:r>
                  <a:rPr lang="en-US" baseline="-25000" dirty="0"/>
                  <a:t>d</a:t>
                </a:r>
                <a:r>
                  <a:rPr lang="en-US" dirty="0"/>
                  <a:t>(V</a:t>
                </a:r>
                <a:r>
                  <a:rPr lang="en-US" baseline="-25000" dirty="0"/>
                  <a:t>1</a:t>
                </a:r>
                <a:r>
                  <a:rPr lang="en-US" dirty="0"/>
                  <a:t>)       ; Non inverting amplifier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input is applied to inverting pin and Non-inverting pin is grounded,</a:t>
                </a:r>
              </a:p>
              <a:p>
                <a:pPr marL="0" indent="0">
                  <a:buNone/>
                </a:pP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= - A</a:t>
                </a:r>
                <a:r>
                  <a:rPr lang="en-US" baseline="-25000" dirty="0"/>
                  <a:t>d</a:t>
                </a:r>
                <a:r>
                  <a:rPr lang="en-US" dirty="0"/>
                  <a:t>(V</a:t>
                </a:r>
                <a:r>
                  <a:rPr lang="en-US" baseline="-25000" dirty="0"/>
                  <a:t>2</a:t>
                </a:r>
                <a:r>
                  <a:rPr lang="en-US" dirty="0"/>
                  <a:t>) </a:t>
                </a:r>
                <a:r>
                  <a:rPr lang="en-US" dirty="0" smtClean="0"/>
                  <a:t>    ; </a:t>
                </a:r>
                <a:r>
                  <a:rPr lang="en-US" dirty="0"/>
                  <a:t>Inverting </a:t>
                </a:r>
                <a:r>
                  <a:rPr lang="en-US" dirty="0" err="1" smtClean="0"/>
                  <a:t>amplifer</a:t>
                </a:r>
                <a:r>
                  <a:rPr lang="en-US" dirty="0" smtClean="0"/>
                  <a:t> ;output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out of phase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input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 smtClean="0"/>
                  <a:t>inputs are </a:t>
                </a:r>
                <a:r>
                  <a:rPr lang="en-US" dirty="0"/>
                  <a:t>applied to </a:t>
                </a:r>
                <a:r>
                  <a:rPr lang="en-US" dirty="0" smtClean="0"/>
                  <a:t>both the pins, output will be proportional to the difference between the inputs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748144"/>
                <a:ext cx="11540836" cy="5608205"/>
              </a:xfrm>
              <a:blipFill>
                <a:blip r:embed="rId2"/>
                <a:stretch>
                  <a:fillRect l="-1109" t="-1848" r="-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100480" y="5315040"/>
              <a:ext cx="2793960" cy="518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4280" y="5299200"/>
                <a:ext cx="2826720" cy="5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9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789709"/>
                <a:ext cx="11416146" cy="5387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V</a:t>
                </a:r>
                <a:r>
                  <a:rPr lang="en-US" baseline="-25000" dirty="0"/>
                  <a:t>1</a:t>
                </a:r>
                <a:r>
                  <a:rPr lang="en-US" dirty="0"/>
                  <a:t>=V</a:t>
                </a:r>
                <a:r>
                  <a:rPr lang="en-US" baseline="-25000" dirty="0"/>
                  <a:t>2</a:t>
                </a:r>
                <a:r>
                  <a:rPr lang="en-US" dirty="0"/>
                  <a:t> ,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=???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= A</a:t>
                </a:r>
                <a:r>
                  <a:rPr lang="en-US" baseline="-25000" dirty="0"/>
                  <a:t>CM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-25000" dirty="0"/>
                  <a:t>CM</a:t>
                </a:r>
                <a:r>
                  <a:rPr lang="en-US" dirty="0"/>
                  <a:t> = Common mode gain; ability of </a:t>
                </a:r>
                <a:r>
                  <a:rPr lang="en-US" dirty="0" err="1" smtClean="0"/>
                  <a:t>OpAmp</a:t>
                </a:r>
                <a:r>
                  <a:rPr lang="en-US" dirty="0" smtClean="0"/>
                  <a:t> </a:t>
                </a:r>
                <a:r>
                  <a:rPr lang="en-US" dirty="0"/>
                  <a:t>to amplify signal common to both pins(noise)</a:t>
                </a:r>
                <a:endParaRPr lang="en-US" baseline="-250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/>
                  <a:t>= A</a:t>
                </a:r>
                <a:r>
                  <a:rPr lang="en-US" baseline="-25000" dirty="0"/>
                  <a:t>d</a:t>
                </a:r>
                <a:r>
                  <a:rPr lang="en-US" dirty="0"/>
                  <a:t>(V</a:t>
                </a:r>
                <a:r>
                  <a:rPr lang="en-US" baseline="-25000" dirty="0"/>
                  <a:t>1</a:t>
                </a:r>
                <a:r>
                  <a:rPr lang="en-US" dirty="0"/>
                  <a:t>-V</a:t>
                </a:r>
                <a:r>
                  <a:rPr lang="en-US" baseline="-25000" dirty="0"/>
                  <a:t>2</a:t>
                </a:r>
                <a:r>
                  <a:rPr lang="en-US" dirty="0"/>
                  <a:t>)+ A</a:t>
                </a:r>
                <a:r>
                  <a:rPr lang="en-US" baseline="-25000" dirty="0"/>
                  <a:t>CM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789709"/>
                <a:ext cx="11416146" cy="5387254"/>
              </a:xfrm>
              <a:blipFill>
                <a:blip r:embed="rId2"/>
                <a:stretch>
                  <a:fillRect l="-1068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27280" y="838800"/>
              <a:ext cx="8253360" cy="520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1080" y="822600"/>
                <a:ext cx="8285400" cy="52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8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5525B976-0E42-4338-ACC8-43C47596EFFF}"/>
</file>

<file path=customXml/itemProps2.xml><?xml version="1.0" encoding="utf-8"?>
<ds:datastoreItem xmlns:ds="http://schemas.openxmlformats.org/officeDocument/2006/customXml" ds:itemID="{0FD87D60-0A49-4B4B-8454-F56A0F8844E5}"/>
</file>

<file path=customXml/itemProps3.xml><?xml version="1.0" encoding="utf-8"?>
<ds:datastoreItem xmlns:ds="http://schemas.openxmlformats.org/officeDocument/2006/customXml" ds:itemID="{FB246128-241D-444B-90E4-8F59A168FBDF}"/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1087</Words>
  <Application>Microsoft Office PowerPoint</Application>
  <PresentationFormat>Widescreen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Chapter 3: Operational Amplifiers</vt:lpstr>
      <vt:lpstr>Objectives</vt:lpstr>
      <vt:lpstr>PowerPoint Presentation</vt:lpstr>
      <vt:lpstr>PowerPoint Presentation</vt:lpstr>
      <vt:lpstr>PowerPoint Presentation</vt:lpstr>
      <vt:lpstr>PowerPoint Presentation</vt:lpstr>
      <vt:lpstr>Open loop configuration</vt:lpstr>
      <vt:lpstr>PowerPoint Presentation</vt:lpstr>
      <vt:lpstr>PowerPoint Presentation</vt:lpstr>
      <vt:lpstr>PowerPoint Presentation</vt:lpstr>
      <vt:lpstr>Ideal Voltage Transfer Characteristics</vt:lpstr>
      <vt:lpstr>Block Diagram of an OpAmp </vt:lpstr>
      <vt:lpstr>PowerPoint Presentation</vt:lpstr>
      <vt:lpstr>Characteristics of OpAmp</vt:lpstr>
      <vt:lpstr>PowerPoint Presentation</vt:lpstr>
      <vt:lpstr>PowerPoint Presentation</vt:lpstr>
      <vt:lpstr>PowerPoint Presentation</vt:lpstr>
      <vt:lpstr>Ideal and Practical Op-Amp characteristic values</vt:lpstr>
      <vt:lpstr>PowerPoint Presentation</vt:lpstr>
      <vt:lpstr>PowerPoint Presentation</vt:lpstr>
      <vt:lpstr>PowerPoint Presentation</vt:lpstr>
      <vt:lpstr>Ideal OpAmp - Equivalent Circuit</vt:lpstr>
      <vt:lpstr>Practical OpAmp - Equivalent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Suhas K [MAHE-MIT]</cp:lastModifiedBy>
  <cp:revision>382</cp:revision>
  <dcterms:created xsi:type="dcterms:W3CDTF">2020-10-21T13:34:50Z</dcterms:created>
  <dcterms:modified xsi:type="dcterms:W3CDTF">2020-12-12T08:53:42Z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