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ink/ink2.xml" ContentType="application/inkml+xml"/>
  <Override PartName="/ppt/ink/ink1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has K [MAHE-MIT]" initials="SK[" lastIdx="1" clrIdx="0">
    <p:extLst>
      <p:ext uri="{19B8F6BF-5375-455C-9EA6-DF929625EA0E}">
        <p15:presenceInfo xmlns:p15="http://schemas.microsoft.com/office/powerpoint/2012/main" userId="Suhas K [MAHE-MIT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8T08:51:17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3347 4771 1043 0,'0'0'608'0,"0"0"-560"15,0 0-1-15,0 0-1 0,0 0-23 16,0 0-12-16,0 0-2 16,0 0 1-16,-5-12-1 15,5 12 1-15,0-1-1 16,0 0-1-16,0 1 1 16,0-2 1-16,-1 1-3 15,1-1 2 1,0 2-3-16,0-1-1 15,0-1-1-15,0 2 1 0,-2 0-2 16,2 0 5-16,0 0-3 16,0 0 0-16,0 0 1 15,0 0-1-15,0 0-2 16,0 0-1-16,0 0-1 16,0 9-1-16,0 11-1 0,0 7 1 15,0 6 0-15,0 1 1 16,0 5 1-16,0-3-1 15,0 1 1-15,0-4-1 16,0-1 0-16,0-3-1 16,0 0 1-16,0-5-1 15,0-2 0 1,0-5 0-16,0-2 0 16,0-1 1-16,0-5-1 15,0-1 0-15,0-4 0 16,0-1 0-16,0-2 0 15,0-1 0-15,0 1 0 16,0 1 1-16,5-1-1 16,8-1 0-16,7 0 0 0,5 0 1 0,8 0 0 15,-2 0-1-15,2 0 0 16,3 0 0-16,-6 0 0 16,-2 0 0-16,-6-1 1 15,-7 1-1-15,-3-2 0 16,-4 2 0-16,-5 0 0 15,-3-1-1 1,0 1 1-16,0-1-2 16,0-2-2-16,0-1-6 15,0 1-8-15,0 0-36 16,0 0-68-16</inkml:trace>
  <inkml:trace contextRef="#ctx0" brushRef="#br0" timeOffset="785.5">3897 5032 1883 0,'0'0'22'0,"0"0"-8"15,0 0 2 1,0 0-7-16,0 0-6 16,0 0-3-16,3 10 0 15,9-7 0-15,3-2 0 0,4-1 0 16,2 0 0-1,-1 0-1-15,-4-9-4 0,-4-2-1 16,-7 0 3-16,-5-1 2 16,0-3 1-16,-5 3 0 0,-12 3 3 15,-5 1 2-15,-2 8 1 16,1 0-1-16,0 0 1 16,4 2-1-16,1 12 0 15,6 6-4-15,1 5 0 16,7 5 0-16,1 4-1 15,3-2 0 1,0 0 0-16,16-5 0 16,8-3 0-16,6-7 0 15,9-9 0-15,7-8-1 16,3 0-3-16,5-11-1 16,-5-14 1-16,-1-5-2 15,-9-4-3-15,-8-6 5 16,-7-4 4-16,-3-4 0 0,-9 1 0 15,-5-2 0-15,-7 6 1 16,0 4 3-16,-7 12 2 0,-2 8-1 16,4 9 6-16,2 7-4 15,3 3 1-15,-1 0-5 16,-1 2-2-16,-1 19-1 16,-1 10-3-16,3 10 3 0,1 1 0 15,0 3 1-15,0-1-1 16,8-3 0-16,7-3 1 15,6-3-1-15,3-5 0 16,0-5 1-16,3-8-1 16,-3-5 0-16,1-7-1 15,6-5 0 1,-1 0-7-16,3-18-10 16,-2-10-29-16,-4-1-168 15</inkml:trace>
  <inkml:trace contextRef="#ctx0" brushRef="#br0" timeOffset="938.5238">4537 4945 1851 0,'0'0'86'0,"0"0"-80"0,0 0-1 16,0 0 4-16,125-32-9 15,-55 18-1-15,8 1-39 16,4 4-328-16</inkml:trace>
  <inkml:trace contextRef="#ctx0" brushRef="#br0" timeOffset="1417.7061">5499 4759 1738 0,'0'0'180'0,"0"0"-161"15,0 0-5 1,0 0-1-16,0 0-6 16,-22 82-1-16,19-43 2 15,1 1-3-15,2 2-1 16,0 1-2-16,0 1-1 15,0-1 0-15,0-6 0 16,0-4-1-16,0-8 0 16,0-8 0-16,0-5-4 0,0-7-1 15,0-5-3-15,0 0-6 16,0-8-3-16,-4-14 5 16,-7-9-55-16,1-8-41 15,-2-7-976-15</inkml:trace>
  <inkml:trace contextRef="#ctx0" brushRef="#br0" timeOffset="1817.919">5414 4676 1758 0,'0'0'47'16,"0"0"-17"-16,0 0 4 16,81-69 1-16,-53 63-11 15,-1 6-12-15,1 0-5 16,5 3-2-16,-3 16-1 0,-5 3-2 15,-2 4-2-15,-7 5 0 16,-10-1 1-16,-3 1 0 16,-3-1-1-16,-8-2 0 15,-15-2 0-15,-10-3-2 16,-2-2 2-16,-2-4-1 16,9-5-1-1,7-2 1-15,9-3 1 16,6-4-2-16,6-1 2 15,0 1-1-15,0 3 1 16,0 2-1-16,10 2 1 16,4 0 0-16,1 3 0 15,-2 3 0-15,-1-1 0 0,2 2 0 16,2 1 0-16,-4-1 1 0,4-2-1 16,-2-1 0-16,-1-3 0 15,5-1-4-15,0-3-34 16,-3-3-44-16,4-2-916 15</inkml:trace>
  <inkml:trace contextRef="#ctx0" brushRef="#br0" timeOffset="2055.4722">5832 5129 1850 0,'0'0'68'16,"0"0"-59"-16,0 0 7 15,0 0-2 1,0 0-8-16,7 76 5 16,-1-46-5-16,-3 1-3 15,3 0-1-15,-3-3 0 16,5-3-2-16,-5-5 0 16,0-4 0-16,1-7-2 15,-3-2-5-15,1-7-8 0,-2 0-10 16,0-10-43-16,0-14-40 0</inkml:trace>
  <inkml:trace contextRef="#ctx0" brushRef="#br0" timeOffset="2340.2668">6187 4850 1901 0,'0'0'38'16,"0"0"-34"-16,0 0 4 15,0 0 4-15,0 0-9 16,110-7-3-16,-70 7 0 0,-1 0-1 15,-6 0-15 1,3 2-16-16,-8 3-43 0,-9 2-238 16</inkml:trace>
  <inkml:trace contextRef="#ctx0" brushRef="#br0" timeOffset="2502.9349">6210 4993 1788 0,'0'0'42'0,"80"0"-31"16,-33-1 5-16,4-5-11 15,4-4-5-15,5 4-9 16,6-2-103-16</inkml:trace>
  <inkml:trace contextRef="#ctx0" brushRef="#br0" timeOffset="2872.9359">6964 4828 1839 0,'0'0'81'0,"0"0"-77"15,0 0-1-15,0 0 9 16,0 76 8-16,0-40-10 0,0 3-3 16,0 4 0-16,0 1-3 15,0-1-3-15,0-7-1 16,0-4 1-16,-3-8-1 15,0-7 0-15,1-6-2 16,1-7-7-16,-2-4-6 0,0 0-4 16,-2-12-10-16,1-13-41 15,-5-8-146-15</inkml:trace>
  <inkml:trace contextRef="#ctx0" brushRef="#br0" timeOffset="3341.7951">7022 4722 1814 0,'0'0'35'0,"0"0"2"15,0 0-3-15,91-34-13 16,-70 34-11-16,-5 0-2 16,1 8-4-16,-4 8-2 15,-4 4-1-15,-3 0 0 16,-6 3-1-16,0 2 0 0,-6 0 0 15,-13 0-1-15,-8 2-1 16,3-4-2-16,-6-1 0 16,0-4-1-16,9-5 0 15,2-5-2-15,10-3 2 16,3-2 3-16,6-2 2 0,0-1 0 31,0 1 1-31,0 3-2 16,3 2 2-16,12 2-1 15,4 6 4-15,4 0 1 16,-2 5-1-16,-2 3 0 0,3-1-3 16,-5 2 0-16,1-4 0 15,-3 1 1-15,-2-6-1 16,-1-2 1-16,-4-4-1 0,-3-4 2 16,-3-1-2-16,-2-3 1 15,0 0 0-15,0 0 2 16,0 0 1-16,0-8-3 15,0-8-2-15,0-6-26 16,3-5-183-16</inkml:trace>
  <inkml:trace contextRef="#ctx0" brushRef="#br0" timeOffset="4458.5644">7520 5166 1620 0,'0'0'190'15,"0"0"-166"-15,0 0 9 16,0 0 7-16,0 0-13 15,0 0-9-15,-9-14-4 16,9 7-7-16,3 0-1 16,6 0-3-16,3 2-2 15,4 3 0-15,-2 2 0 16,4 0-1-16,-3 0 0 0,-2 5-1 16,1 7 1-16,-4 5-1 15,-4 4 0-15,-6 4 1 16,0 3 0-16,-5 1-2 0,-14 1 2 15,-2-3-1-15,0-3 1 16,0-3 0-16,2-4 0 16,4-5-1-1,9-5 1 1,0-3 1-16,6-3-1 0,0-1-1 16,0 0 1-16,17 0-1 15,17 0 1-15,21 0 0 16,15-2 0-16,9-11-14 15,-1-1-46-15,-2-2-314 16</inkml:trace>
  <inkml:trace contextRef="#ctx0" brushRef="#br0" timeOffset="5276.056">8163 4789 1822 0,'0'0'38'0,"0"0"-10"15,0 0 8-15,0 0-14 16,0 0-16-16,0 0-3 16,75-14-2-16,-38 10 0 15,-1 1 0-15,-2 1-1 16,2 2-3-16,0 0-15 0,-5 0-38 16,-4 0-28-16</inkml:trace>
  <inkml:trace contextRef="#ctx0" brushRef="#br0" timeOffset="5460.5848">8163 4923 1074 0,'0'0'752'15,"0"0"-747"-15,0 0 1 16,0 0 15-16,97 5 11 0,-43-5-19 15,7-5-10-15,3-1-3 16,5 0-34-16,-2-2-84 0</inkml:trace>
  <inkml:trace contextRef="#ctx0" brushRef="#br0" timeOffset="7198.8575">9198 4565 1519 0,'0'0'153'16,"0"0"-89"-16,0 0-10 15,0 0-23-15,0 0-20 0,0 0-6 16,0-2-1-16,0 2 0 16,0 0 0-16,0 0-1 0,0 0-1 15,0 0 3-15,0 0 5 16,0 0 0-16,0 0 0 15,0 0 1-15,0 0 1 16,0 0-4-16,0 0-1 16,0 0-4-16,0 0-1 0,0 0 1 31,0 0-2-31,0 0-1 16,0 0 1-16,0 0 0 15,0 0 0-15,0 0 1 16,0 0 0-16,0 0-1 0,0 0 3 15,0 0-2-15,0 0 2 16,0 0-1-16,0 0 0 16,0 0 0-16,0 0-1 15,0 0-2-15,0 9 0 16,0 12 0-16,0 13 0 16,0 1 1-16,0 5 0 15,0-3 1-15,0 2-1 16,0-6 1-16,0-1-1 15,0-5 0-15,0-5 2 16,0-3-3-16,0-5 0 16,2-5 1-16,-1-1 0 0,1-5-1 15,-2-1 0-15,0-2 0 16,0 0 0-16,0 0 0 16,0 0 1-16,1 0 0 15,-1 0-1-15,0-5-3 16,0-3-9-16,0-1-13 15,0 0-43-15,5-1-207 16</inkml:trace>
  <inkml:trace contextRef="#ctx0" brushRef="#br0" timeOffset="7645.3165">9529 4668 357 0,'0'0'1507'0,"0"0"-1483"16,0 0 3-16,0 0 1 15,0 0-16-15,-80 71-6 16,71-41-1-16,6-2-3 15,3 2 1-15,0-2-1 16,6-2-2-16,13-3 1 16,6-2 0-16,8-4-1 0,3-3 0 15,0-6 1-15,3-5-1 16,-5-3 0-16,-2 0-1 16,-7-10 1-16,-3-8 0 15,-6-4 1-15,-5-3-1 0,-8-6 1 16,-3-2 0-16,0-4 3 31,-19-3-2-31,-11-1-2 16,-6 2 2-16,-4 5-2 0,-2 4 0 15,6 12-1-15,6 9-5 16,11 9-6-16,7 0-8 16,9 12-38-16,3 7-163 15</inkml:trace>
  <inkml:trace contextRef="#ctx0" brushRef="#br0" timeOffset="8246.2266">10185 4573 1875 0,'0'0'54'0,"0"0"-30"15,0 0-3-15,0 0-5 16,0 0-10-16,0 0-6 16,-10 64 0-16,9-23 0 15,1-1 1-15,0-1 1 0,0-4 1 16,0-3 0-16,0-6-3 16,0-2 1-16,3-4-1 15,-2-6 0-15,-1-5 0 16,2-4 0-16,-2-4 0 0,0-1 0 15,0 0 0-15,0 0-6 16,0 0 2-16,3-9-1 16,-1-5-10-16,3-2-11 15,-2-3-31-15,3 1-51 16</inkml:trace>
  <inkml:trace contextRef="#ctx0" brushRef="#br0" timeOffset="8670.7132">10451 4555 1848 0,'0'0'47'16,"0"0"-21"-16,0 0-8 15,0 0-11-15,0 0-5 16,0 0 2-16,-79 69 1 16,57-50-2-1,1 3-2-15,3-5 1 16,2-1-2-16,2-2 0 16,4-4 0-16,2 0 0 15,4-4 0-15,4-1-1 16,0 1 1-16,0 0 0 15,0 2-1-15,0 0 1 16,13 1 1-16,5 2-1 0,6-2 0 16,1 1 1-16,-1-1-1 15,0-1 2-15,-3-1-2 0,-3 0 0 16,6-1-2-16,-2-3-16 16,0-3-41-16,-2 0-249 15</inkml:trace>
  <inkml:trace contextRef="#ctx0" brushRef="#br0" timeOffset="9375.306">10701 4824 1875 0,'0'0'26'0,"0"0"-9"15,0 0 2-15,0 0-13 0,0 0-5 16,0 0 0-16,11 20-1 15,3-9 3-15,0-3 3 16,2-1-2-16,1-3-3 16,1-3 2-1,0-1-3-15,0 0 1 16,-3 0 1-16,0-5-2 16,-2-10 1-16,-1-2-1 15,-3-2 0-15,0-4-2 16,-4-4 0-16,-4-4 2 15,-1-4-1-15,0-3 1 16,0 3-1-16,0 1 1 16,-6 10 1-16,2 5 0 15,2 2 0-15,-1 6 1 16,3 3-1-16,0 0 1 16,0 3 1-16,3 1-1 15,9 1 0-15,6 2 0 0,9 1-1 16,4 0-1-1,2 2 0-15,-2 9 0 0,-6 0 0 16,-5 3 0-16,-5 2 0 16,-6 4 0-16,-6 3 0 15,-3 8-1-15,0 2 1 16,-11 1 0-16,-3-3 1 16,2-1 0-16,2-2-1 15,6-3 1-15,4-6-1 0,0-2 0 16,9-3 0-16,21-6 1 15,18-4 0-15,20-1 1 16,13-3-2-16,8 0-2 0,1-3-34 16,1-7-350-16</inkml:trace>
  <inkml:trace contextRef="#ctx0" brushRef="#br0" timeOffset="10192.4313">12714 4548 1461 0,'0'0'390'15,"0"0"-364"-15,0 0 1 0,0 0 5 16,0 0-18-16,0 0-8 16,22 0-3-16,17-3 1 15,7 0-3-15,8 0 0 16,1 2-1-16,3-2 0 15,0 1 0-15,0-2 0 16,-2 1 1-16,-11 1 0 0,-11-2-1 16,-10 1 0-16,-14 1 0 15,-5 2-1-15,-5 0 2 16,0 0-1-16,0 0 1 16,0 0-1-16,0 0 0 0,0 0-3 15,-2 0-12 1,-8 0-31-16,-2 6-51 15</inkml:trace>
  <inkml:trace contextRef="#ctx0" brushRef="#br0" timeOffset="10672.7151">12803 4717 1755 0,'0'0'50'0,"0"0"-44"15,0 0 17-15,0 0 2 16,0 0-8-16,0 0-9 0,-14 1-5 16,27-1-1-16,15 3-1 15,15-2 0-15,10-1 1 0,5 0-1 16,1 0 0-16,4 0 0 16,3 0-1-16,-10 0 0 15,-8 0 1-15,-12 0 1 16,-17 0 5-16,-7 0 1 15,-6 0 3-15,-6 0-1 16,0 0 0 0,0 0 2-16,0 0-4 15,0 0-2-15,0 0-1 16,0 0-1-16,0 0-4 16,0 0-1-16,-4 0-6 15,-5 0-11-15,6 0-46 0,0-2-144 16</inkml:trace>
  <inkml:trace contextRef="#ctx0" brushRef="#br0" timeOffset="11229.2389">13296 4255 1817 0,'0'0'20'15,"0"0"13"-15,0 0 1 16,0 0-6-16,0 0-13 15,0 0-3-15,-21-13-3 16,21 13-3-16,0 0-1 16,0 0-4-16,0 0-1 15,7 5 0-15,11 11-1 0,10 6 1 16,11 4 1-16,10 2-1 16,5 0 1-16,3 0 0 15,2 1-1-15,-3-3 0 16,-1-1 0-16,-11 1 0 15,-9-6 1-15,-13 0-1 16,-10-4 0 0,-7 3 0-16,-5 5 0 15,0 6-1-15,-16 3 1 16,-13 6 0-16,-11-2 0 16,-7 4 0-16,-6 0 0 0,-4-1 1 15,2-3-1 1,7-5-1-16,8-3-1 0,14-7 0 15,10-5 0-15,8-3-4 0,8-6-13 16,0-8-28-16,14 0-78 16</inkml:trace>
  <inkml:trace contextRef="#ctx0" brushRef="#br0" timeOffset="12121.1393">14939 4458 1724 0,'0'0'124'0,"0"0"-95"0,0 0 13 16,0 0-9-16,0 0-16 15,0 0-8-15,0-7-4 16,0 29-4-16,0 9-1 16,0 10 2-16,-1 10 3 0,-1 2 0 15,-1 5 2-15,2 1-2 16,-4-1-2-16,1 2-2 15,-2-4 1-15,2-5 1 16,-1-3-3-16,3-8 0 16,1-5 2-16,-2-8-1 15,1-6-1 1,1-8 0-16,-1-3 0 16,1-5-1-16,1-2 0 15,-2-2 0-15,2-1-4 16,0 0 4-16,0 0-3 15,0 0-1-15,-1-10-2 16,-1-4-8-16,0-1-4 16,2 1-15-16,0-3-48 0,-2-3-268 0</inkml:trace>
  <inkml:trace contextRef="#ctx0" brushRef="#br0" timeOffset="12857.3372">14991 4405 1834 0,'0'0'46'0,"0"0"-32"31,0 0 13-31,100-39-6 0,-61 36-13 16,3 3-1-16,-8 0-3 15,-5 0-2-15,-6 8 1 16,-9 5-2-16,-5 3-1 16,-7 1 0-16,-2 3 0 15,0 4 0-15,-14-2 0 16,-7 1 0-16,0-3-1 0,-3 0 0 16,0-3 1-16,2-1-2 15,4-5 0-15,6-2 0 16,6-2-1-16,3-4 2 15,3 1-1-15,0-1 1 16,0 1-4-16,0 0 4 16,8 2 1-16,2 1 0 0,4-1 0 15,5 5 1-15,2-2 2 16,6 6 1-16,1 0 0 0,2 0 1 16,-5 6-2-16,-6-4 0 15,-3 3-1-15,-7-1-2 16,-2-2 0-16,-6 0-1 31,-1-2 1-31,0-2 0 0,-6-2 0 16,-11-2-1-16,-7-2 0 15,-5-3 1-15,-2-2 0 16,-3-2 0-16,-2 0-1 16,0 0-2-16,8-10 2 15,2 3-1-15,10-1 1 16,7 1-1-16,6 3 1 0,3 1-1 15,0-2-7-15,6-1-12 16,13 0-26-16,2 3-23 0</inkml:trace>
  <inkml:trace contextRef="#ctx0" brushRef="#br0" timeOffset="13205.9084">15761 4506 1898 0,'0'0'35'15,"0"0"-12"-15,0 0 3 16,0 0-14-16,0 0-6 16,0 0-4-16,90-14-2 15,-53 14 0-15,3 0-4 16,-1 0-9-16,0 0-10 15,-5 0-24 1,-10 0-58-16</inkml:trace>
  <inkml:trace contextRef="#ctx0" brushRef="#br0" timeOffset="13373.724">15669 4638 1825 0,'0'0'15'0,"0"0"-6"0,104 0 32 0,-53 0-21 0,7-1-18 16,9-4-2-16,6 1-1 15,3-1-38-15,3 0-117 16</inkml:trace>
  <inkml:trace contextRef="#ctx0" brushRef="#br0" timeOffset="13890.9895">16714 4464 1813 0,'0'0'56'0,"0"0"-39"16,0 0 16-16,0 0-6 15,0 0-13-15,-86 48-6 16,72-25 1-16,5 2-5 15,3 4 0-15,6-1-2 16,0 1 0-16,0 1-1 0,17-3-1 16,5-6 2-16,3-4-2 15,2-6 0-15,-1-5 1 16,-4-3-1-16,1-3-1 16,-4 0 1-16,-6-7-1 15,-1-12 1-15,-4-6 1 16,-7-5-1-1,-1-4-1-15,0 1 0 16,-16 6-1-16,-4 3-1 16,-4 7 0-16,4 5 0 15,3 3-1-15,5 5-1 16,3 4-5-16,6 0-12 0,3 0-36 16,0 4-70-16</inkml:trace>
  <inkml:trace contextRef="#ctx0" brushRef="#br0" timeOffset="14144.8249">17034 4601 1814 0,'0'0'117'16,"0"0"-102"-16,0 0 4 16,0 0-2-1,0 0-14-15,0 0-3 16,0-1-4-16,7 1-16 16,3 0-49-16,-2 1-149 0</inkml:trace>
  <inkml:trace contextRef="#ctx0" brushRef="#br0" timeOffset="14766.6804">17271 4481 1881 0,'0'0'32'0,"0"0"-16"16,0 0 5-16,0 0-17 15,0 0-4-15,0 0 0 16,-2 23 0-16,2-13 0 16,0 0 1-16,5-1-1 15,4-3 0-15,4 3 0 0,-1-4 0 16,4-3 0-16,1-2 1 15,-1 0-1-15,-1 0 1 0,-2 0 0 16,-2 0-1-16,-2 0 1 16,3 0 0-16,0 0 4 15,4 0 1-15,-1 0 0 16,3 0 0 0,-6 2-1-16,1 3 0 15,-2 0-2-15,-2 0 1 0,1 0 0 16,-4 2 0-16,-1 1-1 15,-1 0-2-15,2 3 0 16,0 5 0-16,1-1-1 16,-2 3 1-16,-2 1-1 15,-3 0 0-15,0-4-1 0,0 1-1 16,-6-2 1-16,-12 1 0 16,-7-1 0-16,-7-3 1 15,-2-1 0-15,-3-3 0 16,-1-2 0-16,4-3 0 15,4-2-1-15,5 0-2 16,7 0-1 0,8 0 0-16,0 0-1 15,3 0-2-15,4-3-7 16,3-6 0-16,0-3-11 16,3-2-67-16,17-1-1193 0</inkml:trace>
  <inkml:trace contextRef="#ctx0" brushRef="#br0" timeOffset="15009.1456">17468 4313 1877 0,'0'0'57'0,"0"0"-43"0,0 0-2 16,101-17-2-16,-50 17-8 15,5 0-1-15,4 0-1 16,0 0-17-16,-8-12-95 16</inkml:trace>
  <inkml:trace contextRef="#ctx0" brushRef="#br0" timeOffset="110999.1308">3374 7481 1556 0,'0'0'123'0,"0"0"-83"16,0 0 12-16,0 0-11 15,0 0-12-15,0 0-5 0,0-3-5 16,0 3-4 0,0 0 1-1,0 0-6-15,0 0-5 16,0 0 1-16,0 0-4 0,0 0 2 16,0 0-3-16,0 14 0 15,0 6 2-15,0 4 1 16,0 5-1-16,1 5 1 15,1-2-2-15,-1 1 1 16,2-1-3-16,3-3 2 0,-2 0-2 16,1-2 1-16,1-5 0 15,0-1-1-15,-3-6 0 16,3-4 0-16,-3-3 0 16,-2-3 0-16,-1-4 0 15,0-1 0-15,0 1 1 16,0-1 0-1,2 0-1-15,-2 0 2 16,0 0-2-16,0 0 0 16,0-7-7-16,0-4-2 15,0 0-4-15,0-4-23 16,0 1-31-16,0-3-109 0</inkml:trace>
  <inkml:trace contextRef="#ctx0" brushRef="#br0" timeOffset="111474.8721">3157 7420 1768 0,'0'0'41'16,"0"0"-15"-16,0 0 6 15,0 0-11-15,0 0-7 16,0 0-5-16,-16 0-5 15,40 0-3-15,13 0 0 16,12-3 0 0,8 0 0-16,1 0 0 15,3-1-1-15,0 0-2 0,-4-1 1 16,-9 1-1-16,-8 0 1 16,-16 0 1-16,-9 4 0 15,-9-3 0-15,-3 3 1 16,-3 0-1-16,0 0 1 15,0 0 0-15,0 0 0 0,0 0-1 16,0 0-9-16,0 0-19 16,0 6-29-16,0 2-53 15</inkml:trace>
  <inkml:trace contextRef="#ctx0" brushRef="#br0" timeOffset="111759.9439">3800 7631 985 0,'0'0'902'0,"0"0"-900"16,0 0 0-16,0 0 6 15,0 0 10-15,0 0-9 16,-4 89-4-16,4-71-4 16,0-1 0-16,0-1-1 15,0-5-6-15,0-3-24 0,0-3-30 16,0-5-132-16</inkml:trace>
  <inkml:trace contextRef="#ctx0" brushRef="#br0" timeOffset="111935.7083">3796 7466 1825 0,'0'0'29'0,"0"0"-26"15,0 0-3-15,0 0-1 16,0 0-34-16,0 0-87 15,3 7-627-15</inkml:trace>
  <inkml:trace contextRef="#ctx0" brushRef="#br0" timeOffset="112637.3841">4017 7615 1890 0,'0'0'16'0,"0"0"-12"16,0 0 7-16,0 0-4 16,0 0-7-16,0 0 5 0,0 66-1 15,4-47-3-15,3-1 0 16,-1-1-1-16,2-3 0 15,-2 1 0-15,1-7-2 0,-1-2-3 16,-4-3-1 0,1-3 0-16,-2 0 6 0,2-3 2 31,2-11-1-31,1-5-1 0,1-2 1 16,-1 1-1-16,0 4 1 15,3-1 0-15,-2 8 3 16,-1 1 0-16,-1 3 3 15,1 4-2-15,-2 1-4 16,5 0-1-16,3 0-1 16,2 6 1-16,2 9 0 0,2 1 0 15,-3-1 0-15,1 0 0 16,-1-2 0-16,1-1-3 16,-2-3-2-16,1-4-2 15,-5-4 1-15,2-1 0 16,0 0 3-16,2-13 3 0,-1-5 1 31,-1-3 0-31,3-3 2 16,1-1 4-16,-2 3 0 15,4 4-1-15,-8 3 0 16,0 6 3-16,-2 1-5 0,-2 5 1 16,0 0-3-16,6 3-1 15,-2 0-1-15,5 3 0 16,-3 13-2-16,0 0 2 0,-2 2 0 15,-2 1 0-15,-5-2-1 16,3-3 1-16,-6-4-1 16,0-3-4-16,3-3 0 15,-3-1-5-15,0-2-13 16,3-1-32-16,4 0-111 16</inkml:trace>
  <inkml:trace contextRef="#ctx0" brushRef="#br0" timeOffset="113068.5312">4789 7634 1885 0,'0'0'36'0,"0"0"-23"16,0 0-6-16,0 0 0 15,0 0-5-15,0 0-2 16,88-32 0-16,-61 26 0 16,-6-3-2-16,-3 1-1 0,-6 4 1 15,-5-4 0-15,-1 1 2 16,-6 0 0-16,0-3 0 16,-2 3 1-16,-15 0-1 15,-7 2 2-15,-7 3 1 16,-2 2-2-16,1 0 0 15,4 11 0 1,4 6-1-16,6 5 0 16,2 2 0-16,7 1 0 15,4 0-1-15,5 0 1 16,0-5 0-16,9-1-1 16,12-5 1-16,4-3 1 15,4-5 0-15,2-3-1 0,2-3-3 16,4 0-6-16,-1-4-32 15,2-12-84-15</inkml:trace>
  <inkml:trace contextRef="#ctx0" brushRef="#br0" timeOffset="113452.8908">5942 7596 1875 0,'0'0'82'16,"0"0"-76"-16,0 0-1 15,0 0 3-15,0 0-3 16,0 0-4-16,-9 53 5 0,12-12 0 16,3 4-4-16,0 1-2 15,0 0 0-15,2 1 1 16,-3-2-1-16,1-4 0 16,-1-6-2-16,-2-4-4 0,-2-8 0 15,-1-9-2-15,0-7-4 16,0-7-7-16,0 0-26 15,0-9-8 1,0-15-349-16</inkml:trace>
  <inkml:trace contextRef="#ctx0" brushRef="#br0" timeOffset="113769.1334">5914 7519 1864 0,'0'0'37'0,"0"0"-13"16,0 0-4-16,101-49-7 15,-66 45-3-15,-1 4-4 16,3 0-1-16,-4 5-3 0,-5 13-1 16,-7 4-1-16,-3 3 0 15,-9 1-2-15,-6 2 1 0,-3 2-3 16,-6-2 0-1,-18-2-1-15,-4-4 0 0,-3-5 3 16,1-6-3-16,4-3-2 16,7-5 1-16,3-3 0 15,5 0-24 1,2-3-21-16,9-11-50 16</inkml:trace>
  <inkml:trace contextRef="#ctx0" brushRef="#br0" timeOffset="114215.5735">6424 7607 1778 0,'0'0'134'0,"0"0"-116"16,0 0-7-16,0 0 1 0,0 0-8 31,79-32-2-31,-54 27-2 16,-1 2 0-16,0 1 0 0,-6-3-2 15,-5 3-2-15,-5-3-3 16,-5 1 6-16,-3-2 1 16,0-1-2-16,-3-2 0 15,-21-3 2-15,-7 1 0 16,-13 2 1-16,-3 4 1 0,0 5 0 15,6 0 0-15,6 5 1 16,10 11-2-16,5 2 0 16,6 6-1-16,6 0 0 15,5 2-1-15,3-1 1 16,3 1 2-16,18-6-2 16,6-1 2-16,7-4-2 0,6-5 0 15,2-4 0-15,-2-5 0 16,-2-1-2-16,-7 0-6 15,0-10-19-15,-5-5-48 16,-5-3-839-16</inkml:trace>
  <inkml:trace contextRef="#ctx0" brushRef="#br0" timeOffset="114700.3912">6773 7456 1890 0,'0'0'40'15,"0"0"-21"1,0 0 0-16,0 0-3 16,0 0-8-16,82-9-1 15,-45 19-2-15,-2 6-2 16,-4 1-2-16,0 1-1 16,-4 3 0-16,-3 3 0 15,-5-2-3-15,-5-1-3 0,-8-1 1 16,-6-4-5-16,0-3 1 15,-11-7 1-15,-11-3 2 0,1-3-2 16,0 0 3 0,3-14 4-16,6-11 2 0,6-1 1 15,2-5 3-15,4 0 1 16,0 3-4-16,9 4 1 16,3 5-3-16,1 5 0 0,2 4 0 15,3 5-6-15,3 5-10 16,4 0-39-16,5 0-81 15</inkml:trace>
  <inkml:trace contextRef="#ctx0" brushRef="#br0" timeOffset="114937.5509">7335 7431 955 0,'0'0'949'0,"0"0"-922"16,0 0-11-16,0 0-6 15,0 0-8-15,0 0 8 0,3 66-7 16,6-42-1-16,-4 0-2 16,1-4 0-16,-5 0-9 15,2-6-12-15,-3-6-47 16,0-7-279-16</inkml:trace>
  <inkml:trace contextRef="#ctx0" brushRef="#br0" timeOffset="115099.9061">7374 7224 1858 0,'0'0'60'0,"0"0"-42"15,0 0-5-15,0 0-9 16,0 0-4-16,0 0-23 16,0-11-61-16,9 28-136 15</inkml:trace>
  <inkml:trace contextRef="#ctx0" brushRef="#br0" timeOffset="115553.0355">7605 7461 1233 0,'0'0'640'0,"0"0"-613"16,0 0 3-16,0 0-8 15,0 0-15-15,0 0-6 16,-21 22 0-16,17-6 1 16,-1 2 0-16,5 1-1 0,0 1-1 15,0-1 0-15,12-1 0 16,6-1-1-16,9-3-2 16,0-4 1-16,6-4-2 15,-2-6-3-15,-4 0 1 16,-2 0 2-16,-7-12 4 0,-4-3 0 31,-8-5 0-31,-6-3 5 0,0-4 1 16,-14-2-2-16,-13-1-2 15,-7 2-1-15,-5 5-1 16,-1 7 0-16,6 10-3 16,7 6-3-16,12 0-22 15,7 9-74-15,6 6-568 16</inkml:trace>
  <inkml:trace contextRef="#ctx0" brushRef="#br0" timeOffset="116299.8327">8290 7543 1309 0,'0'0'492'0,"0"0"-451"0,0 0 2 16,0 0 0-16,0 0-21 15,0 0-8-15,-5-4-3 16,-11-3-7-16,-7 2-1 16,-8 0 0-16,-2 4-1 0,-4 1 1 15,4 0-2-15,7 1-1 16,3 10 0-16,4 4 0 16,5-1-1-16,7 0 1 15,7 0-2-15,0-2-1 16,0-1 0-16,21-3 0 15,10-4-3 1,8-2-3-16,10-2-3 16,-4-2-3-16,1-13-11 15,-9-6 9-15,-2-8 3 16,-5-6 2-16,-7-7 5 16,-8-6 7-16,-4-7 1 15,-11-4 12-15,0 0 11 0,-5 7-1 16,-14 7-4-16,0 12-3 0,2 11-1 15,8 10-2-15,2 4-7 16,4 8-3-16,3 0-2 16,-3 3-1-16,-2 19-4 15,1 12 3-15,-1 7 1 16,2 9 0-16,3 1 0 16,0 0 0-16,3-2 1 0,6-4-1 15,3-3 0-15,1-8 0 16,0-4 0-16,0-7 0 15,-4-3-1-15,-2-9 1 16,-2-1 0-16,-1-6 0 16,-1-1-1-16,-3-3 1 15,3 0 1 1,-3 0 0-16,0 0-1 16,3 0-3-16,2-2-10 15,2-7-49-15,1-6-301 16</inkml:trace>
  <inkml:trace contextRef="#ctx0" brushRef="#br0" timeOffset="117453.8747">9962 7270 1861 0,'0'0'36'0,"0"0"-3"16,0 0-8-16,0 0-6 15,0 0-8-15,0 0-2 16,0-3-4-16,0 7-4 15,0 16-1-15,0 5 6 16,0 6-2-16,0-1-2 16,0 1-2-16,0 0 1 0,0-4-1 15,0-3 1-15,0-3-1 16,0-4-1-16,0-6 0 16,0-7-5-16,0-1-4 15,0-3-2-15,0 0 1 16,0 0-4-16,0-3-4 15,0-12-52 1,0-6-181-16</inkml:trace>
  <inkml:trace contextRef="#ctx0" brushRef="#br0" timeOffset="117716.2933">9631 7190 1030 0,'0'0'858'16,"0"0"-828"-16,0 0-9 15,0 0-2-15,0 0-6 16,0 0-11-16,104-31-1 16,-41 24-1-16,4-1-1 0,0 3 1 15,4 0-1-15,1 3-7 16,-3-1-3-16,-3 3-14 15,-10-2-26-15,-13 2-47 16,-13 0-781-16</inkml:trace>
  <inkml:trace contextRef="#ctx0" brushRef="#br0" timeOffset="118038.4484">10720 7238 1929 0,'0'0'17'15,"0"0"-10"-15,0 0 3 16,0 0-6-16,97-5-4 16,-53 2 0-16,0 3-8 15,2 0-13-15,-4 0-41 16,-11 0-191-16</inkml:trace>
  <inkml:trace contextRef="#ctx0" brushRef="#br0" timeOffset="118216.6045">10657 7452 1928 0,'0'0'15'15,"0"0"-8"-15,0 0 5 16,0 0-2-16,119 0-9 15,-61-10-1-15,7-1-10 16,-1-3-30-16,3 0-153 16</inkml:trace>
  <inkml:trace contextRef="#ctx0" brushRef="#br0" timeOffset="121377.5625">12408 7024 1790 0,'0'0'50'0,"0"0"-49"16,0 0 3-16,0 0 21 0,0 0-7 16,0 0-8-16,0 0 0 15,0 0 2-15,-101 9-4 16,78-9-4-16,-1 0 0 15,5 0-1-15,4 0 2 16,5-8-1-16,5-4 2 0,4-2 0 16,1-1-1-16,0 1-1 15,7 0-2-15,10 0 0 16,2 3-2-16,-1 4 2 16,4 3-1-16,0 4 0 15,1 0-1-15,1 4 0 16,-3 14 0-1,-2 7-1-15,-7 4 1 16,-3 6-1-16,-7 5-2 16,-2 2 2-16,-6 4-2 15,-20 2 0-15,-8-1 2 16,-10 1 1-16,-3-7-1 16,-5-7-2-16,2-8 3 15,3-9-2-15,6-9 0 0,7-8 2 16,7 0 1-16,8-8-1 0,10-9 2 15,6-5-1-15,3-1-1 16,0 4 1-16,6-1 0 16,12 5-1-16,1 0 1 15,2 5 1-15,1 5 1 16,-2 3-3-16,-1 2 3 0,0 0-2 16,0 10 1-16,3 7-1 15,2 3 1-15,1 3 0 16,-1-1-2-16,1 0 1 15,-2-2 0-15,-3-4 0 16,-3-3-1-16,-2-3 0 16,-5-5 0-1,-2-2-3-15,2-3-7 16,2 0-19-16,0-1-65 16</inkml:trace>
  <inkml:trace contextRef="#ctx0" brushRef="#br0" timeOffset="121567.8628">12578 7318 1930 0,'0'0'26'16,"0"0"-14"-16,0 0 7 0,0 0-10 15,0 0-7 1,0 0-2-16,0-16-12 0,0 16-19 15,12 0-66-15</inkml:trace>
  <inkml:trace contextRef="#ctx0" brushRef="#br0" timeOffset="122275.8189">13131 7140 1842 0,'0'0'36'15,"0"0"-27"-15,0 0 23 16,0 0-8-16,0 0-14 15,0 0-6-15,-7 0 0 0,-5 0 2 16,-6 0-3-16,2 0-2 16,-2-6 1-16,6-4 0 15,3 1 1-15,0-3 0 0,6-2-2 16,2 3 4-16,1-2-1 16,0 2 0-16,0 2-2 15,10-2 0-15,2 5 1 16,0 2-2-16,3 4 0 15,0 0-1-15,1 7 0 16,4 10 0 0,-1 7-2-16,-4 4 2 15,-5 4-1-15,-5-1-2 0,-5 4 0 16,0 0-1 0,-15-1 0-16,-12 1-2 0,-6-4 4 15,-7-3 1-15,0-6 0 16,-1-5 1-16,3-7-2 15,5-6-1-15,8-4 3 0,6 0 0 16,9-3 0-16,10-8 3 16,0-3-3-16,0-1 1 15,15 1 0-15,4 0-1 16,-1 2 1-16,3 2 0 16,-3 2 0-16,0 3 2 15,0 5-1 1,-3 0-2-16,2 5 1 0,3 10 0 15,1 6 0-15,0 0-1 16,-3 2 0-16,0-3 1 16,-5-4-1-16,0-3 0 15,-5-5 0-15,-2-1-3 16,0-3-6-16,1-4-12 16,2 0-20-16,2-3-45 0</inkml:trace>
  <inkml:trace contextRef="#ctx0" brushRef="#br0" timeOffset="122693.9703">13548 7051 1857 0,'0'0'84'15,"0"0"-66"-15,0 0 2 16,0 0-2-16,0 0-10 16,0 0-6-16,0 27 1 15,0 4 7-15,0 3-5 16,0 2 0-16,0 4-2 15,0-2-1 1,0 1-1-16,0-2-1 16,0-3 0-16,0-6 0 15,3-6-1-15,1-4-1 16,-3-6-1-16,1-6-3 0,-2-3-2 16,0-3-1-16,1 0-1 15,-1 0 1-15,0-3-1 16,0-9-21-16,0-5-23 0,0-4-134 15</inkml:trace>
  <inkml:trace contextRef="#ctx0" brushRef="#br0" timeOffset="125098.0282">13594 7006 1025 0,'0'0'480'0,"0"0"-356"15,0 0-62-15,0 0-8 16,0 0-13-16,0 0-16 0,0 0-7 15,0-3 0-15,0 3-1 16,0 0 0-16,0 0 0 0,0-1 3 16,0-1-5-16,0 2-4 15,0-1-2-15,0-1-1 16,3-1-1-16,1 0 0 16,4-4-5-16,4 2-2 15,1 3 2-15,6-1-1 16,5 3 0-1,2 0 0-15,4 0-1 16,-2 1 1-16,-1 8-1 16,-5 2 0-16,-4 0-1 15,-6 1 1-15,-3 3 0 16,-4-1-2-16,-4 1-1 16,-1 2-1-16,0 0 0 15,-12 2 2-15,-10-2 0 0,-5-3 0 0,0 0 0 16,-7-3 0-16,1-1 0 15,-1-3 0-15,1-2-1 32,6-2 1-32,9 0 1 15,8-3 1-15,7 0 0 0,3 0 0 16,0 0 1 0,0 0 6-16,3 0-1 0,11 0-3 15,6 0-1-15,5 0 5 0,2 0-4 16,0 0 1-16,-3 5-3 15,-5 6 1-15,-1 2-2 16,0 2 0-16,-3 4 1 16,-2-2-1-16,-1 3 0 15,-1-4 1-15,-1-3-1 0,-3 1 0 16,-2-6 0-16,-2-4 0 16,-3-1 0-16,3-3 0 15,-3 0 0-15,0 0-1 16,0 0 0-16,0 0-3 15,0 0-5-15,0 0-3 16,0 0-9 0,0 0-32-16,-3-1-71 15</inkml:trace>
  <inkml:trace contextRef="#ctx0" brushRef="#br0" timeOffset="125763.3931">14411 7081 1765 0,'0'0'46'16,"0"0"-3"-16,0 0-13 16,0 0-3-16,0 0-10 15,0 0-5-15,-21-41-6 0,8 38 0 16,-6-1 1-16,-4 2-2 0,-2 2 0 16,-2 0 0-16,-2 0-3 15,1 9 1-15,0 5-2 16,4 4 1-16,0 3-2 15,6 3 0-15,2 3 1 32,7-1 0-32,4 2-1 0,5 2-1 15,0-2 0-15,15 1 0 16,14-3 0-16,5-4-1 16,9-2 0-16,1-4-3 15,3-7 2-15,-2-1 2 0,-1-5 0 16,-8-3 1-1,-6 0 0-15,-12 0 0 0,-6 0 2 16,-6 0 2-16,-4 0 1 16,-1 0 0-16,1-6-4 0,-1 1-1 15,1 1-3-15,-2-3-14 16,0-2-42-16</inkml:trace>
  <inkml:trace contextRef="#ctx0" brushRef="#br0" timeOffset="128445.4218">9713 8772 1510 0,'0'0'386'0,"0"0"-365"16,0 0-6 0,0 0 8-16,0 0-5 15,0 0-10-15,0 0-4 16,0 15-4-16,0 3 0 16,0 8 2-16,0 9 3 15,0-3-3-15,0 2 0 16,0-2 0-16,0-1 1 15,0-2-2-15,0-4 1 0,0-1-2 0,0-4 1 16,0-6-1-16,0-4 0 16,0-8 0-16,0 0 1 15,0-2-1-15,0 0 0 16,0 0 2-16,0 0-2 16,0 0 0-16,0 0-3 31,1 0-2-31,1-3-7 0,1-5-11 15,1-3-27-15,5 4-133 0</inkml:trace>
  <inkml:trace contextRef="#ctx0" brushRef="#br0" timeOffset="129094.9419">10056 8815 1895 0,'0'0'35'16,"0"0"-21"-16,0 0 7 15,0 0-3-15,0 0-12 16,0 0-5-16,34 16 3 16,-2 5 4-16,-1 2-5 15,4 2-1-15,-3-3-2 16,-2 0 1-16,-2-2-1 0,-4-3 0 16,-3-4 0-1,-5-1-2-15,-4-4-4 16,-6-3-1-16,-1-2-3 15,-4-1-8-15,1-2 0 16,-2 0-10-16,0 0-10 16,0-9-148-16</inkml:trace>
  <inkml:trace contextRef="#ctx0" brushRef="#br0" timeOffset="129421.2383">10327 8774 1375 0,'0'0'526'16,"0"0"-494"-16,0 0-15 15,0 0 6-15,0 0-13 16,0 0-10-16,-26 11 0 15,7 13 0-15,-6 6 2 16,1 3-2-16,2-2 1 0,2 1-1 0,4-3 0 16,0-4 0-16,2-2 0 15,4-3-2 1,2-4-3-16,3-5-2 0,3-5-1 16,2-2-6-16,-1-4-7 15,1 0-22-15,0 0-10 16,0 0-100-1</inkml:trace>
  <inkml:trace contextRef="#ctx0" brushRef="#br0" timeOffset="129872.3922">10633 8815 1911 0,'0'0'30'0,"0"0"-17"16,0 0 11-16,0 0-3 16,0 0-11-16,0 0-6 15,-7-1-4-15,7 15 1 0,-2 11-1 16,-1 3 4-16,0 2-2 16,0-1-1-16,3-2-1 15,0-1 0-15,0-2 0 0,0-5 0 16,0-4 0-16,0-6-3 15,0-1-2-15,0-6-6 16,3 0 1-16,-1-2-1 0,1 0-1 16,1 0-5-16,4-12-28 15,2-2-69-15</inkml:trace>
  <inkml:trace contextRef="#ctx0" brushRef="#br0" timeOffset="130408.446">10930 8847 1748 0,'0'0'132'0,"0"0"-121"16,0 0 14 0,0 0 4-16,0 0-15 15,0 0-5-15,-49-4-3 16,40 16-1-16,0 2-1 15,1 3-2-15,1 3 0 16,4 2-2-16,3-1 1 16,0 2 0-16,0-2-1 15,15-2 0-15,3 0 2 0,4-5-2 0,5-1-1 16,1-6 0-16,-1 0 0 16,1-7 1-16,-2 0 0 15,-8 0 0-15,-2-9 0 16,-2-6 2-16,-5-5-2 15,-2-4 1-15,-4-2-1 16,-3-3 1 0,0 0-1-16,-16 4 0 15,-3 4 0-15,-3 4 0 16,-2 7-1-16,1 6-8 16,3 4-7-16,4 0-9 15,4 0-46-15,3 5-849 16</inkml:trace>
  <inkml:trace contextRef="#ctx0" brushRef="#br0" timeOffset="131037.327">10961 8508 1770 0,'0'0'97'0,"0"0"-80"16,0 0 9-16,0 0 2 0,0 0-16 15,0 0-5-15,-3 0-5 16,9 0-1-16,9 0 0 16,5 0 1-16,0 0-1 15,0 0-1-15,-4 0 1 16,-1 0-1-16,-4 0 0 15,-4 0 0 1,-1 0 1-16,-3 0-1 16,-2 0 1-16,-1 0 0 15,0 0-1-15,0 0 0 16,0 0 0-16,0 0-2 16,0 0-6-16,0 0-14 15,0 3-36-15,0 0-113 16</inkml:trace>
  <inkml:trace contextRef="#ctx0" brushRef="#br0" timeOffset="131837.7055">11428 8253 1828 0,'0'0'40'0,"0"0"-14"15,0 0 9-15,0 0-21 16,0 0-2-16,0 0-7 16,4-10-2-16,7 7-1 15,7 1-2-15,-2 0 1 0,-1 2-1 16,2 0 0-16,-4 0 1 15,-4 0-1 1,-3 4-1-16,-3 3 1 16,-3 6-2-16,0-1-3 15,0 5 4-15,-14-3-1 16,-2 4-1-16,1-3-2 16,-1 1 0-16,4-3 0 15,3-2 1-15,5-2 0 16,1-4-1-16,3 0 1 0,0-5 1 15,0 3 3-15,0-1-3 16,0 3 3-16,0-3 0 16,7 1 8-16,3-1 0 15,1 1 1-15,2 1-3 16,-1-1-1-16,0 3-1 16,1-1-1-16,1 3-1 0,-1-1 0 15,-1 2-1-15,-1-1 0 16,-2 0-1-16,-3 2 0 15,-3-1-1-15,-2 2 1 16,-1 0-3-16,0 1 1 0,-6 0 1 16,-9 1 1-16,-3-2-2 15,-7-1-1 1,0-5 1-16,-4 2 1 16,1-5-1-16,7 0-1 15,5-2 2-15,5 0 1 16,4 0 0-16,2 0 1 15,4 0-1-15,1 0-2 16,0-2-4-16,0 0-28 16,1-1-79-16</inkml:trace>
  <inkml:trace contextRef="#ctx0" brushRef="#br0" timeOffset="132331.4763">11950 8733 1856 0,'0'0'53'0,"0"0"-41"15,0 0 13-15,0 0-2 16,0 0-11-16,0 0-6 15,-6-3-2-15,21 2 0 16,7-1-1-16,5 1-1 16,-1 1-1-16,-1-2-1 15,0 2 1 1,-1 0-1-16,-6-2 0 16,0 1-2-16,-6 1-2 15,-3 0-3-15,-3 0-2 0,0 0-8 16,-3 0-8-1,0 0-29-15,0 1-49 0,0 3-666 16</inkml:trace>
  <inkml:trace contextRef="#ctx0" brushRef="#br0" timeOffset="132700.8179">11973 8898 1520 0,'0'0'371'0,"0"0"-355"16,0 0 4-16,0 0 4 15,0 0-14-15,0 0-5 16,-5 0 0-16,20 0-4 0,9 0 1 15,4 0-1-15,6 0-1 16,-1 0 0-16,-3 0 0 0,-3 0-1 16,-8 0 1-16,-4 0-1 15,-6 0 1-15,-6 0 1 16,-3 0-1-16,0 0 1 16,0 0 0-16,0 0 0 0,0 0-1 15,0 0 0-15,0 0 0 16,0 0-7-16,0 0-11 15,0 0-54-15</inkml:trace>
  <inkml:trace contextRef="#ctx0" brushRef="#br0" timeOffset="137512.3446">13109 8696 1699 0,'0'0'47'16,"0"0"-32"-16,0 0 11 16,0 0 7-16,0 0-12 15,0 0-6-15,0 0-6 16,-66-17 4-16,59 9-3 0,4-2 3 15,0 1 4-15,2 3-3 16,1-1-5-16,0 0 0 16,0 4 0-16,7-3-7 0,6 3 0 15,4 1-2-15,-1 2 0 16,5 0 1-16,-3 5-1 31,-3 11-1-31,0 4 1 0,-5 2 0 16,-4 2-1-16,-3 1 0 15,-3 1 0-15,0-2 0 16,-7 0-2-16,-14-2-1 16,-4 0 1-16,-8-1 1 15,-3-1-2-15,-2-6-2 16,0-2 0-16,7-8 3 0,2-4 2 16,10 0 1-16,6-2 1 0,5-9 0 15,5-1 2-15,3 1 2 16,0 0-1-16,0 0 4 15,0 2-5-15,3 1 1 16,6 3-2-16,3-1 1 16,3 4-2-1,1 2 1-15,-1 0 0 16,1 0-1-16,-2 12 2 16,5 3-1-16,-4 5 0 15,2 0-1-15,-4 0 0 16,0-1-1-16,1 0 0 15,-2-5 0-15,-5-3 0 16,1-5 1-16,-4-1-1 0,1-4 0 16,0-1-1-16,3 0-3 15,4 0-9-15,7 0-35 0,2-1-185 16</inkml:trace>
  <inkml:trace contextRef="#ctx0" brushRef="#br0" timeOffset="137684.9633">13428 8889 1916 0,'0'0'20'16,"0"0"-5"-16,0 0 2 16,0 0-5-16,0 0-11 0,0 0-1 15,12-42-10-15,-3 41-22 0,3-1-93 16</inkml:trace>
  <inkml:trace contextRef="#ctx0" brushRef="#br0" timeOffset="138436.9086">13929 8636 1824 0,'0'0'26'0,"0"0"-16"15,0 0 12-15,0 0-7 16,0 0-5-16,0 0-1 16,-31-21-5-16,28 15 2 15,-2 0 1-15,4 1 4 16,1-1-4-16,0 0 1 15,0 1 1-15,0-1-3 0,0 1-1 16,6 0-1-16,3 5-1 0,0 0-1 16,4 0-2-16,-2 6 0 15,7 11 0-15,-3 4 0 16,-2 5-1-16,-1 3 1 16,-6 2-3-16,-4 0-1 15,-2 0-3 1,-5-3 2-16,-12-2 2 15,-9-2 0-15,-4-4 1 16,-3-3 0-16,-5-8 2 16,2-1 0-16,1-8-1 15,4 0 1-15,12 0 0 16,5-3 0-16,10-5 1 16,2-1 0-16,2 0 0 0,0-3 0 15,5 3 1-15,8 1-1 16,3 2 2-16,1 2-1 15,4 2 1-15,0 2 0 16,2 0 0-16,0 0-1 0,1 7-1 16,-5 7 0-1,-2 3-1 1,-3 0 0-16,-3 0-1 16,2 0 1-16,-4-5 0 0,-3 0-3 15,2-4-6-15,-4-4-2 16,7-1-17-16,1-3-25 15,4 0-45-15</inkml:trace>
  <inkml:trace contextRef="#ctx0" brushRef="#br0" timeOffset="138758.7555">14283 8636 1941 0,'0'0'24'16,"0"0"-3"-16,0 0 10 16,0 0-11-16,0 0-14 15,0 0-6-15,-6 16-1 0,9 11 1 16,6 7 0-16,-5 4 1 16,1 0-1-1,-4 1 0-15,-1-4 0 16,0-3 0-1,0-5-3-15,0-5 0 0,0-7-4 16,0-5-3-16,0-5 1 16,0-1-5-16,0-4-2 15,0 0-1-15,0-2 0 16,0-13-52-16,3-6-146 16</inkml:trace>
  <inkml:trace contextRef="#ctx0" brushRef="#br0" timeOffset="139293.5912">14331 8618 1886 0,'0'0'39'15,"0"0"-19"-15,0 0-4 0,0 0 1 16,0 0-8-16,88-75-3 15,-57 72 0-15,-1 3-5 16,-2 0 1-16,-3 7-2 16,-5 8-1-16,-4 4 0 0,-5 3 0 15,-8 1-4-15,-3 2-1 16,0 0 0-16,-15 1-2 16,-10-1 2-16,-5-3 0 15,-2-3 1-15,1-7 1 16,3-4 1-16,7-4 3 15,9-2 0 1,6-2 1-16,4 0 1 16,2 0 2-16,0 0 4 15,0 0 1-15,0 0-3 16,0 0-2-16,6 0 0 0,6 0-4 0,5 5 1 0,-1 4 0 31,2 4-1-31,-2 1 0 16,-1 1 0-16,-4 2-1 0,5-1 2 15,-5-2-2-15,-3-1 2 16,0-5-1-16,-2-1 1 16,-1-2-1-16,-2-4 0 15,-2-1-1-15,-1 0-2 16,0 0-1-16,0 0-7 16,0 0-3-16,0 0-7 0,2-8-66 15,5-2-510-15</inkml:trace>
  <inkml:trace contextRef="#ctx0" brushRef="#br0" timeOffset="139778.1941">15065 8669 1778 0,'0'0'89'15,"0"0"-65"-15,0 0 8 16,0 0-4-16,0 0-12 16,0 0-3-16,8-59-4 15,-13 55-1-15,-9 1-1 16,-7-1-2-16,-4 4 0 15,-5 0-3 1,-3 2-1-16,1 12 1 16,0 3-1-16,4 7-1 15,5 3 0-15,5 6-1 16,8 4 1-16,10 2 0 16,0 0-2-16,20-3-2 15,15-2-1-15,10-7-2 16,4-6-1-16,-1-4-1 0,-2-5 2 15,-7-6 4-15,-6-1 3 16,-8-5 0-16,-8 0 1 0,-3 0-1 16,-6 0 3-16,0-6 2 15,-1-3-1-15,-3 1-4 16,1-2-1-16,-4 1-13 16,-1-1-21-16,0 1-224 0</inkml:trace>
  <inkml:trace contextRef="#ctx0" brushRef="#br0" timeOffset="141565.7079">3545 10940 1888 0,'0'0'36'16,"0"0"-25"-16,0 0 7 0,0 0 1 15,0 0-10-15,0 0-6 16,0 0-3-16,-6 32 0 16,2-3 3-16,4 6 3 15,0 2-3-15,0 4-2 16,0-1 3-16,0-1-1 0,0-3-2 16,0-5 0-16,0-2 0 15,0-5-1-15,0-7 1 16,0-5-1-16,0-4 0 15,4-4 0-15,-1-2 1 16,0-2-1-16,6 0 2 16,7 0-1-1,7 0 2-15,11 0 1 16,3-2-2-16,2-5-2 16,-1 2 0-16,-1 1 0 15,0-2-7-15,2 2-6 16,-3 0-6-16,-5-1-15 15,-4-1-52-15</inkml:trace>
  <inkml:trace contextRef="#ctx0" brushRef="#br0" timeOffset="142227.3459">4103 11197 1930 0,'0'0'27'15,"0"0"-20"-15,0 0 1 16,0 0 3-16,0 0-6 16,0 0-5-16,46-49-3 15,-26 44-4-15,-4-1-6 0,-1 0 0 16,-6-2 2-16,-5 0 1 15,-4-2 2-15,0 1 5 16,0-2 3-16,-10 2 3 0,-5 1 4 16,-3 4 4-16,0 0 2 15,3 4-4-15,0 0-1 16,2 0 0-16,1 5-4 0,1 11 0 16,3 6-2-16,3 2 0 15,4 5 0-15,1 0-1 16,0 0-1-16,19 0 0 15,6-6 1-15,5-3-1 16,9-5-2-16,6-6-3 16,4-9 0-1,3 0-2-15,-7-3-5 16,-2-15 2-16,-4-5 2 16,-8-7 1-16,-10-4 4 15,-6-3 3-15,-7-1 1 16,-8 1 5-16,0 0-1 15,0 5 2-15,-11 5-1 0,-5 5 2 16,7 11 4-16,1 5-4 16,4 6-1-16,2 0-5 0,1 3-2 15,-2 20-4-15,-3 8 4 16,3 7 1-16,3 5 1 16,0-1-1-16,0 0-1 15,12-2 0-15,3-5 0 31,4-4 0-31,2-4-1 0,3-7-3 0,1-3-3 16,2-9-13-16,3-8-13 16,0 0-77-16</inkml:trace>
  <inkml:trace contextRef="#ctx0" brushRef="#br0" timeOffset="142396.2396">4688 11136 1944 0,'0'0'11'0,"0"0"-10"15,0 0 6-15,0 0 0 16,104-22-7-16,-37 12-5 16,2-1-35-16,4-1-193 0</inkml:trace>
  <inkml:trace contextRef="#ctx0" brushRef="#br0" timeOffset="144092.6366">6179 10961 1911 0,'0'0'31'0,"0"0"-16"15,0 0 7-15,0 0-2 0,0 0-10 16,0 0-10-16,-4 34 2 15,1 1 6-15,3 3-3 16,0 1-1-16,0 1-2 16,0-2 0-16,0-2-1 15,0-2-1-15,0-4 1 16,3-7-1 0,-3-3-1-16,0-6-1 15,4-5-3-15,-4-5-1 16,0-3-5-16,0-1-4 15,0 0 4-15,0 0-3 16,0-9-2-16,0-11-55 0,0-3-140 16</inkml:trace>
  <inkml:trace contextRef="#ctx0" brushRef="#br0" timeOffset="144590.4019">6154 10972 735 0,'0'0'1140'0,"0"0"-1115"15,0 0-7-15,0 0 7 0,78-81-10 16,-52 72-5 0,3 4-4-16,-1 5-3 0,2 0-1 15,-3 0-2-15,-4 12 0 16,-3 7 0-16,-4 3-1 15,-7 5 0-15,-6 2-2 0,-3 0 0 0,0-2-3 16,-13-2 0 0,-11-2 1-16,0-3-1 0,-3-4 2 15,-1-6 2-15,2-4 1 16,4-5 1-16,6-1 2 16,8 0-1-16,5 0 2 15,3 0 4 1,0-1 0-16,0-5-2 15,6 1-3-15,6 0-1 16,0 4 1-16,3 1-1 16,3 0 0-16,1 2 1 15,2 14-1-15,2 4-1 16,0 2 1-16,0 2-1 16,-2-3 1-16,-3 1 0 0,-5-5-1 0,0-3 0 15,-5-1 1-15,-2-5-1 16,3-2-2-16,-5-3-6 15,1-2-5-15,1-1-9 16,3 0-27-16,4 0-73 16</inkml:trace>
  <inkml:trace contextRef="#ctx0" brushRef="#br0" timeOffset="144848.3498">6842 11021 1914 0,'0'0'38'0,"0"0"-27"0,0 0 8 15,0 0-4-15,0 0-10 16,0 0-5-16,71-20-1 31,-35 20-1-31,-2 0-10 0,-1 0-17 16,-5 0-20-16,-7 0-102 15</inkml:trace>
  <inkml:trace contextRef="#ctx0" brushRef="#br0" timeOffset="145014.6864">6773 11142 1835 0,'0'0'19'16,"0"0"-6"-16,0 0 21 16,0 0-6-16,107 6-20 0,-44-6-8 15,7 0-10-15,3-4-97 16</inkml:trace>
  <inkml:trace contextRef="#ctx0" brushRef="#br0" timeOffset="145612.7868">7608 10955 1889 0,'0'0'50'0,"0"0"-46"16,0 0 1-16,0 0 1 15,0 0 2-15,0 0 3 16,0 85-7-16,0-57-1 16,0 2-2-1,0-3 0-15,0-1-1 16,0-1 0-16,0-5 0 15,0-4-2-15,0-5-4 16,0-1-8-16,0-3-4 16,0-1-18-16,3-6-37 15,5 0-182-15</inkml:trace>
  <inkml:trace contextRef="#ctx0" brushRef="#br0" timeOffset="146025.7071">7898 11017 1901 0,'0'0'34'0,"0"0"-29"15,0 0 15-15,0 0 1 16,0 0-9-16,0 0-3 15,-41 90-3-15,41-61-2 0,0-2-1 16,11 2-1-16,11-6-1 16,6-2-1-16,8-2 0 0,5-5 0 15,2-4-1-15,-1-7-3 16,-5-3-2-16,1 0 1 16,-8-14 2-16,-7-6-2 15,-8-6 3-15,-11-2 2 16,-4-3-1-1,-4-5 1-15,-23-1 0 16,-9 3 0-16,0 5-1 16,-1 8-2-16,7 10 1 15,9 10-4-15,3 1-5 16,6 9-7-16,6 13-14 16,2 2-21-16,4-2-118 15</inkml:trace>
  <inkml:trace contextRef="#ctx0" brushRef="#br0" timeOffset="146403.9704">8464 10999 1935 0,'0'0'28'0,"0"0"-18"0,0 0 8 16,0 0-4-16,0 0-12 16,0 0-2-16,-9 55 5 15,7-25-2-15,2 1-1 16,0-3 0-16,0 0-1 15,0-5-1-15,0-3 1 16,0-5-1-16,4-5-1 0,-1-6-1 16,-2-1-1-16,1-3-4 0,1 0-2 15,-2 0 1-15,2 0-2 16,3 0-7-16,3-13-23 16,5-2-31-16,-2-3-118 15</inkml:trace>
  <inkml:trace contextRef="#ctx0" brushRef="#br0" timeOffset="146809.6845">8679 11021 1692 0,'0'0'198'16,"0"0"-186"-16,0 0 7 15,0 0 0-15,0 0-10 16,0 0-7-16,-25 9 1 16,4 5 1-16,-2 1-2 15,-2-1 0-15,0 3-1 16,-2-2-1 0,8-1 0-16,4-2 0 15,4-1 0-15,5-6 0 0,6 2-1 16,0-2 1-1,0 0 0-15,0 3 1 0,6-3-1 16,9 3 3-16,6-3-1 16,1-1 0-16,2 0 0 15,0-1 0-15,-2 2-1 0,-1-2 1 0,-6-1-1 16,-1 1-1-16,-1 0-3 16,-2-1-11-16,2 0-23 15,-1-2-62-15</inkml:trace>
  <inkml:trace contextRef="#ctx0" brushRef="#br0" timeOffset="147346.9868">8925 11168 1930 0,'0'0'12'0,"0"0"-8"16,0 0 8-16,0 0-5 15,0 0-2-15,0 0 1 16,60 14-3-16,-38-11 0 16,-1-3-3-16,2 0 0 0,-4 0 0 31,-4 0-3-31,-2-8-4 0,-7-7-2 15,-3-4 0-15,-3-2 1 16,0-3 1-16,0-1-2 16,-9-4 6-16,-1 2 2 15,4-1 1-15,4 4 0 16,2 6 5-16,0 6 8 16,0 2 1-16,8 2-4 0,8 0-1 15,3 2-5-15,4 0 1 16,5 2 0-16,1 4 3 15,-4 0-4-15,-3 0 1 16,-7 0-3-16,-1 10-2 16,-7 4-1-16,-2 4 0 15,-2 2 0-15,-3 3 1 0,0 0 0 16,0 1 1-16,0-5 0 16,0 1-1-16,0-4 0 15,1-3 0-15,12 1 0 16,4-3 1-16,7-6 2 15,10-2-3-15,9-2-11 0,7-1-18 32,5-4-105-32</inkml:trace>
  <inkml:trace contextRef="#ctx0" brushRef="#br0" timeOffset="150304.5658">9018 12553 1729 0,'0'0'106'0,"0"0"-83"15,0 0 4-15,0 0 6 16,0 0-12-16,0 0-11 16,0 0-3-16,-14-17 0 15,-4 16-1-15,-5 1-3 16,-7 0 4-16,-3 0-2 0,-6 12 1 15,3 5 0-15,-4 3-2 16,3 5 2-16,-1 3-4 16,4 1 1-16,10 3-3 15,7 2 0-15,9 2 0 16,8-1 0-16,3-1-1 0,22-5 1 31,11-2-1-31,10-4 0 0,6-5-1 16,4-5 0-1,-1-6 0-15,0-3 2 0,-10-4-1 16,-8 0-1-16,-9 0 2 16,-8-5 0-16,-7-4 1 15,-4 1 0-15,-4-1 0 16,-2 2 0-16,-2-2 0 0,1 3 0 16,-1 1-1-16,3 1-3 15,-1-1-12-15,2 2-12 16,6-1-18-16,2 0-52 15</inkml:trace>
  <inkml:trace contextRef="#ctx0" brushRef="#br0" timeOffset="150604.8549">9626 12576 1901 0,'0'0'55'0,"0"0"-44"15,0 0 5-15,0 0 1 16,0 0-10-16,0 0-5 0,76-25-2 15,-35 24-1-15,2 1-7 16,3-2-7-16,-1 2-14 16,-5 0-25-16,-6 0-83 15</inkml:trace>
  <inkml:trace contextRef="#ctx0" brushRef="#br0" timeOffset="150789.3752">9678 12731 1794 0,'0'0'106'0,"0"0"-101"15,0 0 11-15,0 0 9 16,0 0-13-16,102 4-9 0,-56-6-3 16,2-5-2-16,-2-1-27 15,-6-1-134-15</inkml:trace>
  <inkml:trace contextRef="#ctx0" brushRef="#br0" timeOffset="151882.0057">11416 12162 1213 0,'0'0'611'0,"0"0"-571"0,0 0-8 16,0 0 6-16,0 0-13 15,0 0-5-15,0 0-1 16,0-42-3-16,0 42-6 0,0 0-5 16,0 6-5-16,0 14 0 15,0 9 1-15,0 6 1 32,0 5 0-32,0-4 0 0,0 0-1 15,0-5-1-15,0-4 1 16,0-5-1-16,2-5 0 15,-2-6 0-15,1-5-2 16,1-3-1-16,-2-1-1 16,0-2-2-16,1 0-2 15,2 0-6-15,3 0 0 0,1-12-6 16,6-3-41-16,0-6-109 16</inkml:trace>
  <inkml:trace contextRef="#ctx0" brushRef="#br0" timeOffset="152188.6444">11805 12187 1943 0,'0'0'23'0,"0"0"-15"31,0 0 9-31,0 0-9 0,0 0-4 0,0 0 3 16,102 36-3-16,-66-19-3 16,-2 1-1-16,-7 0 0 15,0-1 1-15,-3-5-2 16,-4-1-2-16,-6-5-6 16,-2-1-1-16,-6-3-6 15,-2-2-5 1,1 0-5-16,-1 0-24 15,-1-4-115-15</inkml:trace>
  <inkml:trace contextRef="#ctx0" brushRef="#br0" timeOffset="152490.1857">12083 12137 1873 0,'0'0'42'16,"0"0"-14"-16,0 0-4 16,0 0-5-16,0 0-11 15,0 0-8 1,-27 1-3-16,12 21 3 16,-4 5 2-16,-5 2-1 15,6 1-1-15,-3 0 0 16,-3-1 0-16,2-2 0 15,4-5-1-15,3-4-3 16,8-5-2-16,4-5-2 16,3-1-7-16,0-5-9 0,0-2-27 15,17 0-6-15,6-10-473 16</inkml:trace>
  <inkml:trace contextRef="#ctx0" brushRef="#br0" timeOffset="152806.7928">12409 12143 1873 0,'0'0'80'0,"0"0"-65"0,0 0 2 15,0 0 6-15,0 0-14 16,0 0-8-16,-6 33 2 16,6-5 3-16,0-2-2 15,0 1-1-15,0-4-2 16,0-1 0-16,3-2-1 16,0-6-1-16,2-4-5 0,-2-2-6 15,2-3-7-15,1 0-9 16,5-5-12-16,1 0-54 15</inkml:trace>
  <inkml:trace contextRef="#ctx0" brushRef="#br0" timeOffset="153260.1545">12753 12193 1910 0,'0'0'37'0,"0"0"-30"0,0 0 12 15,0 0-5-15,0 0-12 16,0 0-1-16,-9 28 3 16,9-8-2-16,0 0 1 15,0 1-3-15,1-1 3 16,11 0-2-16,6-3-1 15,3-2 2-15,0-3-2 0,4-3-1 16,0-4 1-16,-1-2 0 16,-3-3-1-16,0 0 1 15,-2-7 0-15,-5-5 1 16,1-4-1-16,-5 0 0 16,-4-6 0-16,-3 1 0 0,-3-3 0 31,0-3-1-31,-3 2 1 0,-10-1 0 15,-5 7 0-15,1 3-1 16,-2 7-2-16,0 3-5 16,-1 4-3-16,-2 2-5 15,-2 0-7-15,0 11-30 16,3-2-61-16</inkml:trace>
  <inkml:trace contextRef="#ctx0" brushRef="#br0" timeOffset="153760.7189">12969 11880 1784 0,'0'0'37'16,"0"0"-19"-16,0 0 10 15,0 0-6-15,0 0-12 16,0 0-4-16,0 0-3 16,73 0-1-16,-55 0-1 0,6 0-1 15,-2 0-3-15,-4 0-19 16,0 0-66-16</inkml:trace>
  <inkml:trace contextRef="#ctx0" brushRef="#br0" timeOffset="154578.2628">13427 11657 1827 0,'0'0'41'0,"0"0"-15"16,0 0 6-16,0 0-12 16,0 0-8-16,0 0-7 15,1-22-2-15,11 19 2 16,2 1-3-16,2 2 0 0,-2 0 0 15,0 0-1-15,0 0 0 16,-5 10-1-16,3 1-1 16,-6 5 0-16,-5 1-1 0,-1 0-1 15,0 1-2-15,-3 0-1 16,-13-1 3-16,1-3 0 16,0-2-1-16,3-1 1 15,3-2 2-15,4-4 0 0,0 1 1 16,3-3-1-16,2 2 1 15,0-2-1-15,0-2 1 16,0 2 0-16,0-1 0 16,0 1 2-16,0 2 3 31,10 2 1-31,3 0-2 0,1 1 1 16,0 0-1-16,2-2 1 15,-4 3-2-15,0 1-1 16,0-1-1-16,-6-1 0 15,2 2-1-15,-4-2 0 16,-1-1 0-16,0 2-1 16,-3-1 0-16,0-2 0 0,-3 2-1 15,-9-2 1-15,-7-1 0 16,-4-4-1-16,-5-1 1 16,1 0 1-16,3 0-2 0,9 0 1 15,5 0 0 1,4 0-3-16,3 0-9 0,0 0-22 31,3-1-130-31</inkml:trace>
  <inkml:trace contextRef="#ctx0" brushRef="#br0" timeOffset="159786.503">11269 12992 1772 0,'0'0'32'0,"0"0"-22"32,0 0 25-32,0 0-2 0,0 0-19 0,0 0 0 15,0 0-7-15,80 1-4 16,2-1 3-16,21 0-1 15,21 0-1-15,22 0-3 16,12 0 2-16,21 0-3 16,17 0 0-16,12 0 0 15,9 0 0-15,0 0 1 0,-17 0 0 16,-21-6-1-16,-24-1 0 16,-32-1 0-16,-22 0 1 15,-29-2 2-15,-22 4 1 16,-19 2 5-16,-17 2-2 15,-9 1 2-15,-5 1 1 32,0 0-2-32,0 0-2 0,0-2-4 15,-11 2 2-15,-5-2 0 16,-2 1-4-16,-3 1-8 0,-3 0-11 16,0-3-20-1,-1-5-136-15</inkml:trace>
  <inkml:trace contextRef="#ctx0" brushRef="#br0" timeOffset="161189.5788">11492 13593 1795 0,'0'0'32'15,"0"0"-18"-15,0 0 22 16,0 0-11-16,0 0-5 16,0 0-10-16,0 0-1 0,-9 0-6 15,0 0-1-15,-3-6-2 16,1-2 1-16,1-3 1 16,1-3 1-16,4 1 2 15,2-2-1-15,3 1 2 16,0 0 1-16,0 2-2 0,4-1-3 31,9 2 0-31,0 4 2 16,-2 2-2-16,1 5 0 0,-1 0-2 15,5 12 0-15,-2 10-1 16,-1 9 0-16,-4 3 1 16,-7 5 0-16,-2 6-1 0,-2 2 1 15,-19 6-1 1,-10-4-2-16,-3-1 0 0,-10-9 1 15,-3-4-3-15,-3-9 1 16,-2-9 2-16,6-6-1 16,6-11 3-16,5 0-1 15,11-5 1-15,11-14 1 16,7-1 0-16,6-3 0 16,0 0 0-16,6 4 0 0,7 0 2 15,4 4 1-15,1 2-1 16,1 4-1-16,2 5 1 15,-3 4-1-15,6 0-1 16,-1 7-1-16,3 12 1 16,-2 3 0-16,1 0 0 0,-1 2 1 31,0-2-2-31,0-2 0 16,-2-4 1-16,-1-2-1 0,-3-4 0 15,-8-3 0 1,-2-2-2-16,-2-5-4 0,3 0-14 15,-3 0-29-15,0-10-124 16</inkml:trace>
  <inkml:trace contextRef="#ctx0" brushRef="#br0" timeOffset="161358.6404">11623 13851 1940 0,'0'0'20'0,"0"0"-1"15,0 0-7 1,0 0-7-16,0 0-5 16,0 0-9-16,-3-21-27 15,11 21-76-15</inkml:trace>
  <inkml:trace contextRef="#ctx0" brushRef="#br0" timeOffset="162074.3713">12125 13672 1810 0,'0'0'32'16,"0"0"-27"-16,0 0 20 16,0 0-8-16,0 0-6 15,0 0 0-15,-51-15-2 16,45 4-1-16,2 0 0 0,4 0 1 15,0-1-4 1,0-2 0-16,0 1 1 0,1 3 0 16,8 0 0-16,-3 3 0 15,1 0 0-15,4 7-3 0,-4 0-1 16,2 0-2-16,2 17 0 16,-1 8 0-16,-2 8-1 15,-5 4 1-15,-2 7-1 16,-1 3-2-16,0 1 0 15,-4 0-2 1,-16-3 3-16,-4-6 0 16,-7-5-5-16,-6-8 2 15,-2-8 1-15,0-9-3 16,3-9 3-16,6 0 0 16,8-2 3-16,9-16 1 15,8 4-1-15,5-5 1 16,0 4 1-16,2 3 1 0,13-2 5 15,0 4-2-15,2 4-2 16,6 3 2-16,-5 3 1 16,1 0-2-16,2 1 1 15,-5 11-2-15,4 1-1 16,-2 4 1-16,1 0-2 0,-4-1 0 16,1-3-1-16,-5-2 0 15,1-4 0-15,-3-3 0 0,-3-2-1 16,4 2-7-1,-1-3-13-15,3-1-29 0,1 0-72 16</inkml:trace>
  <inkml:trace contextRef="#ctx0" brushRef="#br0" timeOffset="162595.9504">12497 13459 1920 0,'0'0'25'16,"0"0"-9"-16,0 0 9 16,0 0-13-16,0 0-8 15,0 0-2-15,47 37 9 16,-20-11-7-16,1 0-2 16,0 2 1-1,1 0-3-15,-3-3 0 16,0 1-2-16,-4-2-6 15,-1-2-1-15,-5-5-5 16,-2-5-9-16,-5 1-6 16,1-6-36-16,-5-5-88 15</inkml:trace>
  <inkml:trace contextRef="#ctx0" brushRef="#br0" timeOffset="162956.3889">12824 13459 202 0,'0'0'1695'0,"0"0"-1661"0,0 0-13 16,0 0 0-1,0 0-12-15,0 0-7 0,-40 11-1 16,16 17-1-16,0 6 0 0,-3 2 1 16,0 0 0-16,2-3 0 15,1-3-2-15,2-4 2 16,4-3-1-16,3-6 0 16,5-2-2-16,2-6-1 15,2-4-2-15,2-2-5 16,4-2 0-1,0 1-3-15,0-2-9 16,0 0-20-16,4 0-64 16</inkml:trace>
  <inkml:trace contextRef="#ctx0" brushRef="#br0" timeOffset="167705.64">13291 13488 1791 0,'0'0'89'0,"0"0"-65"15,0 0 4-15,0 0-5 16,0 0-6-16,0 0-7 16,0 0-5-16,-3-9-2 15,3 13-3-15,0 10 1 16,0 9-1-16,0 5 6 0,0 2-4 15,0 1 0-15,0-2-1 16,1-2 0-16,-1-3 0 16,0-3-1-16,0-2 0 15,0-5 0-15,0-2 0 16,0-3 0-16,2-4 0 16,-2-2-1-1,0-3-2-15,3 0-4 16,-1 0 1-16,1 0-5 15,3 0-7-15,2 0-9 16,1-8-73-16</inkml:trace>
  <inkml:trace contextRef="#ctx0" brushRef="#br0" timeOffset="168244.0922">13634 13511 1766 0,'0'0'88'0,"0"0"-70"16,0 0 7-16,0 0 4 16,0 0-15-16,0 0-8 0,-13-6 1 15,4 21-3-15,1-1 1 16,1 6 0-16,2 1-1 16,4 1 0-16,1 1 0 15,0-2-3-15,10 0 0 16,11-1 0-16,6-1 0 0,4-4 0 15,4-4 0-15,0-5-1 16,0-2 0-16,-4-4-1 16,-4 0 0-16,-5-7 1 15,-5-10 0-15,-7-5 0 16,-2-2 1-16,-8-6-1 16,0-2-1-1,-2 0 1-15,-16 1-1 16,-3 6 1-16,-4 2 0 15,0 6 0-15,-2 7-1 16,3 5-1-16,6 5-9 16,5 0-5-16,7 4-21 15,3 9-55-15,3-1-296 0</inkml:trace>
  <inkml:trace contextRef="#ctx0" brushRef="#br0" timeOffset="168891.7544">14128 13464 1861 0,'0'0'35'16,"0"0"-5"-1,0 0-2-15,0 0-7 16,0 0-6-16,0 0-5 15,-1-17-5-15,1 20-4 16,-2 14 0-16,2 7 1 16,0 7 2-16,0-2-1 15,0 2 0-15,0-4 0 16,0-3-2-16,0 0 1 0,0-4-2 16,0-3 1-16,2-1-2 15,1-5 2-15,-3-2-2 16,2-2 1-16,0-3-4 0,-1-1-2 15,1-1-1 1,-1-1-4 0,-1-1 1-16,0 0-2 15,3 0-5-15,2 0-1 16,-1-14-50-16,1-3-78 16</inkml:trace>
  <inkml:trace contextRef="#ctx0" brushRef="#br0" timeOffset="169344.6912">14323 13483 1832 0,'0'0'37'0,"0"0"-26"15,0 0 14-15,0 0-9 16,0 0-15-16,0 0 0 16,-27 20 0-16,11-9-1 0,-2 3 0 15,3 0 1-15,0 0 1 16,2-2-1-16,5-7 0 31,4 1-1-31,2-3 0 0,2-3 0 16,0 1 0-16,0-1 0 15,0 1 0-15,3 3 4 16,8 3 2-16,5-2 1 16,-1 2-3-16,3 0 2 15,0 2-4-15,-2 2-2 16,1 1 1-16,-5 2 0 0,1 2 0 16,-1-1-1-16,-1-2 1 15,-3-1-1-15,-2-2 1 16,-3-3-1-16,-1-2 0 15,-1-2 0-15,1-1-3 16,1-2-16-16,-2 0-41 16,4-3-265-1</inkml:trace>
  <inkml:trace contextRef="#ctx0" brushRef="#br0" timeOffset="170059.8664">14735 12818 1744 0,'0'0'120'15,"0"0"-100"-15,0 0 2 16,0 0 9-16,0 0-18 15,0 0-7-15,-9 0 0 16,11 0 2-16,15 0-6 0,10 0 2 16,4 0-3-16,2 0 0 15,2 0-1-15,-6 0 0 16,0 0-3-16,-10 0-4 0,-4 0-2 16,-7 0-1-16,-5 0-4 15,-2 0-8-15,-1 0-12 16,0 0-52-16,0 0-328 15</inkml:trace>
  <inkml:trace contextRef="#ctx0" brushRef="#br0" timeOffset="170401.1217">14720 13034 1863 0,'0'0'27'15,"0"0"-27"-15,0 0 3 16,89 0 10 0,-51 0-7-16,-1 0-4 15,0-5-1-15,-4 2 2 0,-2 3 2 16,-6-3 1-16,-9 3-2 15,-7 0-2-15,-5 0 1 16,-4 0-3-16,0 0 3 16,0 0-1-16,0 0 2 15,0 0-3-15,0 0-1 0,0 0 0 16,0 0-18-16,-4 0-38 16,-8 0-99-16</inkml:trace>
  <inkml:trace contextRef="#ctx0" brushRef="#br0" timeOffset="188697.8946">16386 12516 1625 0,'0'0'227'0,"0"0"-204"15,0 0-10-15,0 0 10 0,0 0-3 16,0 0-11-1,0 0-5-15,0 0-1 0,0-5-2 16,0 5-1-16,-3 7-1 16,-9 15 1-16,-4 9 1 0,-5 2-1 15,0 0 1-15,1-2 0 16,6-3-1-16,3-3 0 16,7-5 0-16,2-2 0 15,2-5 1-15,2 1-1 16,13-1 1-16,10-5 0 15,8-1 0 1,4-2 0-16,2-2-1 16,0 0 1-16,-3-3-1 15,-5 0 0-15,-1 0 0 16,-3 0 2-16,-5 0-2 0,-6 0 0 16,-2 0 0-1,-5 0-1-15,-6 0 2 0,0 0-2 16,-2 0-2-16,1 0-7 0,-1 0-16 15,1 0-30-15,-2 0-79 16</inkml:trace>
  <inkml:trace contextRef="#ctx0" brushRef="#br0" timeOffset="189032.9705">16583 12718 1818 0,'0'0'75'16,"0"0"-40"-16,0 0-15 15,0 0 4-15,0 0-7 16,0 0-9-16,-10-13-6 16,8 13-2-16,2 10-3 0,0 14 2 15,-2 8 1-15,2 4 0 16,0 1 1-16,0-1-1 15,0-2 0-15,2-3 0 16,3-5-2-16,-2-7-1 16,-2-6 1-1,1-7-2-15,-1-1 0 16,1-5-3-16,-2 0-2 16,0 0-3-16,1 0-6 15,1-5-30-15,2-9-303 16</inkml:trace>
  <inkml:trace contextRef="#ctx0" brushRef="#br0" timeOffset="189270.9319">16890 12741 1920 0,'0'0'25'0,"0"0"-13"16,0 0 3-16,0 0-6 15,0 0-6-15,0 0-3 16,0-8-3-16,0 8-19 16,0 2-43-16,0 4-361 15</inkml:trace>
  <inkml:trace contextRef="#ctx0" brushRef="#br0" timeOffset="189904.8425">17114 12629 1860 0,'0'0'33'0,"0"0"-18"0,0 0 7 16,0 0-7-16,0 0-7 16,0 0-8-16,-10-4 0 15,8 6 1-15,1 10-1 16,-1 3 0-16,2-3-2 0,0 1 2 15,0-4 0 1,0 0-2-16,9-2 2 0,1-2 0 0,3 0 0 16,0-4 0-16,0 0 0 15,2-1 1-15,-1 0-1 16,0 0 0-16,0 0 1 16,1 0 0-16,-2 0 1 15,1 0 1-15,-1 0 2 16,1 0-4-1,-3 0 3-15,-2 0-2 16,1 2 2-16,-2 2-3 16,1 5-1-16,0-1 0 15,-3 4 0-15,3 0 0 16,-4 0 0-16,-2 2 0 16,-2-2 0-16,-1 0 0 15,0 0 0-15,0 0 0 0,-12-2 0 16,-6 1-1-16,-4-2 1 15,-2-1 0-15,2-2 0 16,-1-1 0-16,3-3 0 16,4-2 0-16,2 0-1 0,3 0-1 15,2 0-2-15,2 0-4 16,2 0 0-16,2-2-4 0,3-3-21 16,0-1-60-16</inkml:trace>
  <inkml:trace contextRef="#ctx0" brushRef="#br0" timeOffset="190175.8317">17250 12613 1903 0,'0'0'30'0,"0"0"-14"16,0 0-4-16,0 0-3 0,0 0-5 16,0 0-4-16,92-63 0 15,-59 63-2-15,0 0-3 16,-1 0-5-16,-3 0-10 16,1 0-30-16,0 1-68 15,-3-1-1592-15</inkml:trace>
  <inkml:trace contextRef="#ctx0" brushRef="#br0" timeOffset="190608.0578">17816 12613 1881 0,'0'0'50'0,"0"0"-34"15,0 0 4-15,0 0-2 0,0 0-9 32,0 0-7-32,-9 5-2 0,4 9 1 15,-4 5-1-15,-2 3 2 16,-1 1-1-16,0-1-1 15,3-1 1-15,1-1-1 16,3-4 1-16,5-1-1 16,0-1 1-16,0 0-2 15,2-5 2-15,14 1-1 0,2-3 1 16,7 1 0-16,5-2-1 16,4-2 1-16,2-2-1 15,-3 1 0-15,-7-3 0 16,-4 2-2-16,-2-2-3 15,-3 0-3-15,-2 0-3 16,-6 0-10-16,-6 0-2 0,-3-3-44 16,0-2-242-16</inkml:trace>
  <inkml:trace contextRef="#ctx0" brushRef="#br0" timeOffset="190909.3966">17879 12753 1930 0,'0'0'22'0,"0"0"-4"15,0 0 1-15,0 0-11 0,0 0-8 16,0 0-1-16,0 48 1 15,0-16 0-15,0-1 0 16,0 2 1 0,0-5-1-16,0 1-1 15,0-8-2-15,0-4-6 16,-3-6-1-16,0-5-6 16,0-1-1-16,-1-5-23 15,-2 0-66-15</inkml:trace>
  <inkml:trace contextRef="#ctx0" brushRef="#br0" timeOffset="193486.0334">18345 12433 1800 0,'0'0'103'0,"0"0"-84"16,0 0-10-16,0 0 10 0,0 0-12 15,0 0-4-15,0 0-3 0,34 37 3 16,-3-13 5-16,5 0-5 16,1 5-2-16,1 0 3 15,1-2-1-15,-3-3-3 16,-4 0 0-16,-4-4 0 16,-7-4 0-1,-5-3 0-15,-3-4 0 16,-3-3 0-16,-6-3-2 15,1-2-3-15,-2 1-3 16,-2-2 1-16,1 0-10 16,-1 0-10-16,2 0-20 15,-3-12-150-15</inkml:trace>
  <inkml:trace contextRef="#ctx0" brushRef="#br0" timeOffset="193817.4992">18689 12383 1823 0,'0'0'86'0,"0"0"-79"16,0 0-6-16,0 0 7 15,0 0 12-15,0 0-11 16,-82 109-3-16,55-68-2 0,-1 2 0 0,0 1-4 16,1-7 2-16,6-4-2 15,1-5 1-15,7-7-1 16,1-7 0-16,6-5-1 16,3-5-1-16,2-2-5 15,1-2 0-15,0 0-6 0,0 0-11 31,0-3-41-31,0-10-766 16</inkml:trace>
  <inkml:trace contextRef="#ctx0" brushRef="#br0" timeOffset="194164.705">18979 12426 1924 0,'0'0'29'0,"0"0"-23"15,0 0 7-15,0 0-2 16,0 0-9-16,0 0-2 15,0 66 6-15,0-30-4 0,0 0-1 16,0 0 0-16,0-7 0 16,-2-2-1-16,2-6 0 15,0-5-1-15,0-4-4 16,0-5-4-16,0-4-9 0,0-3-6 16,2 0-31-16,9-10-164 15</inkml:trace>
  <inkml:trace contextRef="#ctx0" brushRef="#br0" timeOffset="194567.7585">19277 12447 1817 0,'0'0'88'0,"0"0"-75"15,0 0 4-15,0 0 3 0,0 0-13 16,0 0-1-16,-25 38-1 0,18-14-1 16,4 3-2-16,2 1-1 15,1 1-1-15,0-1 1 16,1-4-1-16,12-1 0 16,4-6 0-16,1-2 0 15,6-6 1-15,0-2-1 0,3-5 1 16,0-2-1-16,-2 0 1 15,-5-6-1-15,-3-9 1 16,-5-2-1-16,-6-3 1 16,0-1 0-16,-6-1 0 15,0-4-1-15,-15 1 2 32,-4-1-2-32,-10 4-2 0,-1 2 1 15,-2 3-2-15,-4 4-9 16,9 6-5-16,6 1-20 15,8 6-64-15</inkml:trace>
  <inkml:trace contextRef="#ctx0" brushRef="#br0" timeOffset="195259.0227">19324 12075 1802 0,'0'0'66'0,"0"0"-57"15,0 0 2-15,0 0 14 16,0 0-16-16,0 0-6 16,14 12-1-16,7-6 3 15,4-2 1 1,-2-3-3-16,-1 1-1 16,-3-1 0-16,-5-1 0 15,-5 0 0-15,-2 0 1 16,-6 0 3-16,-1 0-3 15,0 0-1-15,0 0 2 16,0 0-4-16,0 0 0 16,0 0 0-16,0 0-1 0,0 1-7 15,0 2-13-15,0 2-43 0,0-1-37 16</inkml:trace>
  <inkml:trace contextRef="#ctx0" brushRef="#br0" timeOffset="196051.7147">19779 11950 1630 0,'0'0'153'15,"0"0"-137"-15,0 0 4 16,0 0 5-16,0 0-15 15,0 0-6-15,-11 0 0 16,8 0-3-16,0 5 4 16,-2 4 3-16,0 2 1 15,2-2 0 1,-1 3-2-16,3-3-1 16,1 1-3-16,0 0-1 15,0 0 1-15,0 1 0 16,7 2 1-16,7-1 2 15,5 0 0-15,-1-1-2 16,4 2-1-16,0-2-1 16,-2 2 3-16,-1-1-5 0,-2 2 0 15,-5-1 1-15,-5 1 0 0,-1-1-2 16,-2 0 1-16,-4 1-1 16,0-1 1-16,0 0-1 15,-7-2-3-15,-8-1 0 16,-6-2 2-16,-5-1 0 31,-1-2 1-31,0-5-4 0,0 0 1 0,8 0 3 16,5-12 1-16,7-1 0 15,7-1 2-15,0-3-1 16,1 3 0-16,16 0 0 16,2 0-1-16,3 0 0 15,1 0 1-15,-3 0-1 16,-1-2 0-16,-3 2 1 0,-6-3 0 15,1-2 1-15,-7 0 2 16,-2-2-1-16,-2 1-1 16,0 0-1-16,-2 4 0 15,-10 3 0-15,-1 4-1 16,-5 4 0-16,3 2-1 16,-4 3-1-1,1 0-9-15,0 0-28 16,6 5-65-16</inkml:trace>
  <inkml:trace contextRef="#ctx0" brushRef="#br0" timeOffset="198955.3988">20218 12506 1867 0,'0'0'39'0,"0"0"-10"16,0 0-3-16,0 0-5 15,0 0-8-15,0 0-9 16,0 0-2-16,-3 12-1 0,-3 17-1 16,0 8 3-16,-3 4 0 15,3 0 1-15,0 0-1 16,2 0-1-16,-1-2-2 15,1-1 1-15,1-1-1 16,3-2 0-16,0-5 0 0,0-7 0 16,0-5 0-16,0-6 1 15,0-6-2-15,0-2 0 16,0-2-2-16,0-1-1 16,0-1 0-16,0 0-3 15,0 0-2-15,0-1-2 16,1-11-17-16,7-7-14 0,-1-1-63 31</inkml:trace>
  <inkml:trace contextRef="#ctx0" brushRef="#br0" timeOffset="199270.851">20288 12532 1822 0,'0'0'39'15,"0"0"-10"-15,0 0 9 16,0 0-16-16,0 0-14 15,0 0-5-15,49-14 0 16,-20 14 0-16,-1 0-2 16,-1 0-1-16,-2 3 0 0,-4 1 0 15,0 1-3-15,-2 2-12 16,-4 1-22-16,-4-2-41 0,-3 2-269 16</inkml:trace>
  <inkml:trace contextRef="#ctx0" brushRef="#br0" timeOffset="199440.3051">20304 12739 1852 0,'0'0'31'0,"0"0"-10"16,0 0 18-16,0 0-24 15,99-4-13-15,-51 1-2 16,7 0-4-16,2-2-56 15</inkml:trace>
  <inkml:trace contextRef="#ctx0" brushRef="#br0" timeOffset="200187.7481">16941 13372 1885 0,'0'0'23'15,"0"0"-23"-15,0 0 0 16,0 0 7-16,89-14 2 0,9 8-3 0,25 0-1 15,17 3-3 1,9-2-1-16,2 0 0 0,-6 2 0 16,-9-1 0-16,-16-1 0 15,-22 0-1-15,-26 0 0 16,-27 2 0-16,-22 0-2 16,-17 2-6-1,-6 1-11-15,-3 0-39 16,-26 1-25-16,-17 6-789 15</inkml:trace>
  <inkml:trace contextRef="#ctx0" brushRef="#br0" timeOffset="200457.4845">17284 13498 1828 0,'0'0'0'0,"0"0"2"16,149 0 2-16,-48-12 12 15,16-1-7-15,8-1-6 16,-4 5-2-16,-10-3 0 0,-14 2-1 16,-19 1 1-16,-25 3-1 0,-25 2 2 15,-19 1 29-15,-9 3-3 16,0 0-13-16,0 0-4 16,0 0-4-16,-8 0-6 15,-2 0 0-15,0 0-1 16,1 0-1-16,-2 0-15 15,4-4-57 1,-1-9-1441-16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8T08:54:47.7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13482 9228 269 0,'0'0'969'15,"0"0"-749"-15,0 0-96 16,0 0-62-16,0 0-30 15,0 0-19-15,0 0-4 16,0-4-1-16,-1 4 9 0,1 0 4 16,0 0 1-16,-2 0-2 15,2 0-4-15,-3 0-6 0,3 0 0 16,-2 0-5-16,1 0 1 16,1 0 2-16,0 0 1 15,0 0-3-15,0 0 2 16,0 0-1-16,0 0-1 0,0 0-1 15,0 0 0-15,0 0 0 16,0 0-2-16,0 0 1 16,0 0-1-16,0 0-1 15,0 0 1-15,0 0 1 16,0 0 0-16,0 0 0 31,0 0 1-31,0 0-1 0,0 0-2 16,0 0 2-16,0 0-1 0,0 0-1 15,1 0-1-15,7 0 0 16,1 0 1-16,3 0-1 16,0 0 0-16,1 0 0 15,2 0 1-15,3 1-1 16,-1-1 0-16,0 0 0 0,0 0 0 16,-1 0-1-16,2 2 0 15,0-1 0-15,4-1 1 16,-1 0-1-16,0 0 1 15,0 0-2-15,-2 0 1 16,-1 0 0-16,2 0 0 31,-4 0 1-31,3 0-1 0,-1 0 0 16,-1 0 2-16,-1 0-2 16,1 0 0-16,0 0-1 15,-1 0 1-15,0 0 0 16,-1 2 2-16,0 0-2 15,-3-2-1-15,4 3 1 0,-1-3 0 16,0 3 0-16,0 0 0 0,1-1 0 16,1-1 0-16,0-1 0 15,-1 3 0-15,3-3 0 16,-2 0 1-16,0 2-2 16,1-2 1-16,-5 0 0 15,4 0 1-15,-4 0-1 16,0 2 0-1,1-2 0-15,1 1 0 16,-3-1 0-16,3 0 0 16,1 0 0-16,2 0 0 15,-1 0 0-15,-1 0 0 16,-1 0 0-16,0 2 0 0,-3-1 0 16,1 1 0-16,2-1 0 15,-1-1 0-15,2 2 0 0,-3-2-1 16,5 0 1-16,1 0 0 15,1 0 0-15,2 0 0 16,-2 0 0-16,-7 0 0 16,-1 0 0-16,0 0 0 15,-1 0 0-15,3 0 0 16,0 0 0 0,-1 0 0-16,4 0 0 0,-1 0 0 15,-1 0 1-15,3 0-2 16,0 0 1-16,0 0 0 15,1 0 0-15,-3 0 0 16,2 0 0-16,-1 0 0 16,1 0 0-16,0-2 0 15,-1 1 0-15,3 1 0 0,-4 0 0 16,-1 0 0-16,2 0 0 16,-3-2 0-16,-2 2 0 15,3 0 1-15,-3 0-1 16,0 0-1-16,2 0 1 15,-2 0 0-15,2 0 0 16,0 0 1 0,2 0-1-16,1 0 0 0,-1 0 0 15,-1 0 0-15,1 0 0 16,-1 0 0-16,3 0 0 16,-3-1 0-16,-2 1 0 15,-3 0 0-15,-1 0 0 16,-1 0 1-16,3 0-1 15,3 0 0-15,0 0 0 0,3 0-1 16,-1 0 1-16,0 0 0 16,-1 0 0-16,2 0 0 15,-4 0 0-15,1 0 0 16,-4 0 0-16,1 0 0 0,0 0 0 16,0-2 0-16,2 1 0 15,5 1 1 1,-3 0-1-16,0 0 0 15,2 0 0-15,-1-2 0 16,2 2 0-16,0 0 0 16,1-2 0-16,-2-1 0 15,-3 3 0-15,-2-1 0 16,0-1 0-16,2 2 0 16,5-3 0-16,1 2-1 0,0 1 1 15,-2-2 1-15,-6 2-1 16,-3 0 0-16,0-3 0 15,0 3 0-15,0 0 0 16,6-2 0-16,-3 0 0 0,-2 1-1 16,2-1 1-16,-4 2-1 31,-4-1 1-31,1 1 0 0,-2-1 0 16,-1 1 0-1,0-2 0-15,-1 2 1 0,-1 0-1 16,3 0 1-16,0 0-1 15,0 0 0-15,0 0 0 16,-1 0 0-16,1 0 0 0,0 0-1 16,0 0 1-16,1 0 0 15,1 0 0-15,1 0 0 16,1 0 0-16,2 0 0 16,2 0 0-16,2-1 0 15,2 1-1-15,-3 0 1 16,3 0 0-16,-3 0-1 15,1 0-1 1,2 0 2-16,-3 0-1 16,0 0 1-16,-3 0 0 15,0 0-2-15,0 0 2 16,0 0 0-16,1 0 0 16,3 0 1-16,3 0-2 0,-3 0 2 15,0 0-1-15,-2 0 0 16,1 0 0-16,0 0 0 0,2 0 0 15,0-2-1-15,1 2 1 16,-5-3 0-16,-1 3 0 16,-1 0 0-16,1 0 0 15,0 0 0-15,0 0 0 16,-1 0 0-16,0 0 1 16,-2 0-1-16,0 0-1 0,1 0 1 15,-1 0 0-15,0 0 0 16,0 0 0-16,4 0 0 15,1 0 0-15,1 0 0 16,3-2 0-16,0 2 0 16,3 0 0-16,-2 0 0 15,2 0 0 1,-1 0 0-16,-1 0 0 16,-4 0-2-16,0 0 2 15,-5 0 1-15,1 0-1 0,-2 0 0 16,0 0-1-1,0 0 1-15,0 0-1 0,0 0 1 16,0 0 0-16,-1 0 1 16,0 0-1-16,0 0 0 0,-1 0-1 15,2 0 1-15,-1 0 1 16,3 0-1-16,1 0-1 16,2 0 1-16,1 0 1 15,-2 0-1-15,1 0 0 16,-4 0-1-16,2 0 1 15,-3 0 0 1,0 0 0-16,0 0 1 16,-3 0-1-16,-3 0-1 15,0 0 1-15,0 0 0 16,0 0 0-16,0 0 0 16,0 0-1-16,0 0 0 15,0 0 1-15,0 0-1 16,0 0 1-16,0 0 0 0,0 0 0 15,0 0 0-15,0 0 0 16,0 0 0-16,0 0 1 0,0 0 0 16,0 0 1-16,0 0 0 15,0-2 0-15,0-3 0 16,1-3-1-16,-1-4-1 16,2-3 0-16,-1-8 1 0,1-1-1 15,1-3 0-15,1 0 0 16,1 6 0-16,-1 3 1 15,4 2-1-15,-4 5 0 16,-1 1 0-16,2 3 1 16,-1 1-1-16,-1 3 1 15,2 1-1 1,-3 0 0-16,0 2 0 16,1 0-1-16,0 0 0 15,3 0 0-15,-1 2 0 16,1 8 1-16,1 1-1 15,-3 3 1-15,4 3 0 16,-2 0-1-16,1 3 1 16,2 0 0-16,-3-3-1 0,0 2 1 15,0-3 0-15,3-2 0 16,0-5-1-16,-1 3 0 0,-1-5 1 16,-1-2 0-16,-2-3 0 15,-1-2 0-15,0 2-1 16,0-2 1-16,2 0 0 31,1 0 0-31,1 0 0 0,2-4 1 16,3-9 0-16,3-4-1 15,2-5 0-15,0-4 0 16,2-1-1-16,1-1 1 16,-2 3-1-16,-4 9 1 15,-4 1-1-15,-4 6 1 16,-3 4 0-16,1-2 0 0,-1 5 1 15,-1 2 0-15,1-2-1 16,0 2 0-16,-2 0 0 16,5 0-2-16,-1 6 2 15,1 8 0-15,3 3 0 16,1 2-1-16,0 4 1 16,4 3 0-16,2 1 0 0,3-1 0 15,3-2 0-15,0-4 0 16,2-4 0-16,-3-3 0 0,0-6 0 15,-4 0 0-15,-5-4 0 16,-4-3 0-16,1 0 1 16,-5 0-1-16,2-12 0 15,-1-4 1 1,1-3-2-16,2-5 1 16,2-6 0-16,3-2 0 15,3 3 0-15,1-1 0 16,1 8 0-16,-4 4-1 15,-1 5 2-15,-4 4-1 16,-3 4 0-16,-1 2 0 16,-2 1 0-16,-1 2 2 0,-1 0-2 15,4 0-1-15,-1 0 0 16,2 5 1-16,2 6 0 16,-2 3-1-16,-2 5 1 15,1-1 0-15,-1 1 0 16,-2 3 0-16,1-2 0 15,2 4 0 1,0-4 0-16,-1-3 0 16,3-5-1-16,-1-2 1 15,0-3 0-15,1-2 1 0,-1 0-1 16,-2-3 1-16,2-1-1 16,1-1 2-16,0 0 0 15,-3 0-1-15,-1 0 0 16,-1 0 2-16,-1 0-3 0,1 0-1 15,-2 0-26-15</inkml:trace>
  <inkml:trace contextRef="#ctx0" brushRef="#br0" timeOffset="1903.2663">17633 9132 851 0,'0'0'766'0,"0"0"-710"16,0 0-10-16,0 0 6 16,0 0-21-1,0 0-18-15,0 0-5 16,0 0 1-16,2-1 3 15,-2 1-4-15,0 0-4 0,0 0 1 16,0 0 2-16,1 0 1 16,1 0-1-16,2 0-2 15,2 0-1-15,4 0 2 16,2 0 0-16,5 0-2 16,-1 0 0-16,5 0-2 0,1 0 0 15,2-2 1-15,5 1-1 16,2-3-1-16,2-1-1 15,4 4 1-15,-1-2 1 16,1 1-2-16,-1-1 0 16,1 0 1-16,3 2-1 0,-2-3 0 15,1 4 0-15,1-1 0 16,-3-1 0-16,-3 2 1 16,-1-5-1-16,-3 1-1 15,-2-1 0-15,4 2 1 16,1-1 0-16,3 1 1 15,3-2-2 1,3 0 1-16,0 0 0 16,0 1 0-16,0 1 0 15,-2-2 0-15,2 0 0 16,-2 2 0-16,3 2 1 16,-1-2-1-16,1 3 0 0,2 0 0 15,-3 0 0 1,-1-2 0-16,-2 2 1 0,-1-2-1 15,-4 1 0-15,0-1 0 0,2-1 0 16,-2 1 0-16,1 0 0 16,-4 1 0-16,2 1 0 15,-2-2 0-15,3 2 0 16,2 0 0-16,3 0 0 16,-2 0 0-1,1 0 0-15,1 0-1 16,-1 0 1-16,1 0 1 15,3 0-1-15,1 0 0 16,-1 0 0-16,4 0-1 16,-3 0 1-16,1 2 1 15,2 1-1-15,-3-2-1 16,0 2 1-16,-2-2 0 0,-3 1 0 16,-1 1 0-16,-4-1 0 15,-1-2 0-15,-4 3 0 16,-4-3 0-16,-2 1 0 15,-4 1 0-15,-4-1 0 0,-3-1 1 16,-3 0-1-16,-4 2 0 16,-1-2 0-16,1 0 0 0,-3 0 1 15,1 0-1-15,-2 0 1 16,1 0 1-16,-1 0 1 16,0 0-1-16,2 0 0 15,-2 0-1-15,0 0 0 16,0 0 0-16,0 0-1 15,0 0-1 1,0 0-15-16,-14-3-53 16,-5-3-321-16</inkml:trace>
  <inkml:trace contextRef="#ctx0" brushRef="#br0" timeOffset="3359.5816">20510 8702 1460 0,'0'0'221'16,"0"0"-188"-16,0 0 27 15,0 0-14-15,0 0-23 16,0 0-7-16,-4-7-1 16,4 7-3-16,0 0-1 15,0 0 1-15,0 0-6 0,0 0-3 16,-3 0-2-16,2 3-1 0,-1 6 2 15,-1 5 3-15,2 3-3 16,-1 1 0-16,2 3 3 16,0 3-3-16,0 3 0 15,0-2 0-15,0 0-1 16,0 3 1 0,0-4-2-16,0-1 1 15,0 2-1-15,0 0 1 16,0 1 0-16,0 3-1 15,0-2 1-15,0 2-1 16,0 1 0-16,0-2 0 16,0 1 1-16,0-5-1 15,0 2 1-15,0-3-1 0,0-1 0 16,0-1 0-16,2 1 0 16,-2-3 0-16,0 0 0 0,0-2 0 15,0 3 0 1,0-3 0-16,0 4 0 0,0 1 0 15,0 0 0-15,0 4 1 16,1 1-1-16,1 2 0 0,1 3 0 16,-2 2 1-16,3 1 0 15,-2-3 0-15,-1 2 3 16,-1 0-3-16,0-2 0 16,0 1 2-16,0 1-2 15,3-4 0-15,0 6 1 16,0-2 0-1,0 2-2-15,0-2 0 16,-1 0 2-16,2-1-2 16,-1-1 1-16,3 0 0 15,-1 4-1-15,-1-2 1 16,1-1-1-16,-2 3 0 16,-2-6 0-16,1 0 0 15,-2-3 0-15,1-2 1 0,1-3-1 16,-2-2 0-16,1-2 0 15,-1-3 0-15,4 2 0 16,-2-4 0-16,-1 0 0 16,-1-2-1-16,0 0 2 0,0-2-2 15,0-3 1-15,0-1 0 16,2-1 0 0,-2-2-2-16,0-2 2 15,0 1 0-15,0-1 0 16,0 2 0-16,0-2 0 15,0 0 0-15,0 0 0 16,0 0 0-16,0 0 0 16,0 0 0-16,0 0-1 15,0 0 1-15,0 0-2 0,0 0 1 16,0 0 1-16,0 0 0 16,0 0 0-16,0 0-4 15,0 0-2-15,-2-12-22 16,-6-10-81-16</inkml:trace>
  <inkml:trace contextRef="#ctx0" brushRef="#br0" timeOffset="4591.445">20537 8696 1636 0,'0'0'59'0,"0"0"-6"31,0 0-9-31,0 0-18 0,0 0-5 0,0 0 3 15,-3-6-7-15,3 6-7 16,0 0-3-16,0 0-4 16,12 0-2-16,5 3 4 15,8 11 2-15,6 1 0 16,8 3 2-16,4 2-4 16,5 2 0-1,0 1-4-15,1 3 2 16,-1 0-1-16,-2 3-2 15,0-1 1-15,0-2-1 16,1 3 1-16,0 0-1 0,1 1 0 16,-3 2 0-16,1 4 1 15,-1 0-1-15,4 0 0 16,3 0 0-16,4 0 0 16,0-5 1-16,2-2-1 0,-4 1 0 15,-3-4 0 1,-1 1 1-16,-1 1-1 0,-1-3 0 15,-2 0 0-15,-2 0 0 16,0-3 0-16,-2 2 1 16,0 0-2-1,0 1 2-15,-3-2-1 16,-2 0 0-16,2 1-1 16,-2-1 1-16,0-1 0 15,1-3 1-15,0 1-1 16,-5-2 1-16,-3-2-1 15,-4-3 0-15,-6-4 0 16,-3-1 1-16,-7-3 1 0,-4-3-2 16,-3 2 1-16,-1-3-1 15,-2-1 1-15,0 0-1 16,0 2 0-16,0-2-3 16,0 0-12-16,0 0-38 15,0 0-134-15</inkml:trace>
  <inkml:trace contextRef="#ctx0" brushRef="#br0" timeOffset="5760.1214">20574 10575 1690 0,'0'0'31'0,"0"0"-20"15,0 0 33 1,0 0-7-16,0 0-25 0,0 0-4 31,0 5 2-31,0-5 0 16,5 0 5-16,6 0 1 0,8 0-3 15,6-4 1-15,9-9-5 16,7-2-2-16,6-4-4 16,3-2-2-16,2-3 3 15,0-3-3-15,3-2 0 16,2-1-1-16,4-2 1 0,2-1-1 16,-1-1 0-16,-1 3 1 15,1 0-1-15,-4 4 0 16,-4 2 0-16,-1 2 0 15,-4 4 0-15,-1 1 0 16,0 0 1-16,-8 4-1 16,2 0 0-1,-6 2 1-15,1-2-1 16,2-1 0-16,1 3 0 16,2 0 0-16,-3-2 0 15,-3 3 0-15,1 2 1 16,-11-2-1-16,0 2 0 15,-1-1 2-15,-4 1-1 0,0 0-1 16,-4 4 1-16,-1 0 1 16,-1 0-2-16,1 2 1 0,-2-1 0 15,2 2-1-15,-2 1 0 16,0 1 1-16,0-1-1 16,-1 1 0-16,-1-1 0 15,0-1 0-15,4 2 0 16,0 0 1-16,1 0 0 0,1 0-1 15,-4-1 0-15,-1 1 1 16,-1 0 0-16,-3-2-1 16,-3 0 1-16,-1 1-1 15,-3 1 1-15,0-2 0 16,-2 2 1-16,0 0-2 16,0 0 0-1,0 0 0-15,0 0-3 16,3-1-5-16,1 0-4 15,2-2-29-15,0 1-2 16,-1 0-18-16,-4-1-126 16</inkml:trace>
  <inkml:trace contextRef="#ctx0" brushRef="#br0" timeOffset="6535.2981">20723 9210 1839 0,'0'0'27'0,"0"0"-13"15,0 0 22-15,0 0-16 16,0 0-13-16,0 0-2 15,-20 0 1-15,30 0-3 16,11 0-1-16,10 0 0 16,8 0 1-1,3 0-2-15,-3 0-1 16,-6 0 0-16,-5 0 1 16,-6 0-1-16,-7 0 1 15,-6 1-1-15,-5-1 0 16,-4 0 1-16,0 0-1 15,0 0 0-15,0 2 0 16,0-2-1-16,0 5-13 0,0 2-22 0,-1 3-39 16,-8 4-290-16</inkml:trace>
  <inkml:trace contextRef="#ctx0" brushRef="#br0" timeOffset="7057.2383">20703 9939 1832 0,'0'0'60'16,"0"0"-59"-16,0 0 2 0,0 0 22 15,0 0-15-15,0 0-6 0,75 0-3 16,-31 0 1-16,-2 2-2 16,-4 1 1-16,-3 0 1 15,-4 0-2-15,-4-2 1 16,-7 4 0-16,-9-5-1 15,-6 0 0-15,-4 0 0 16,-1 0 0 0,0 0 0-16,0 0 0 15,0 0-9-15,0 0-21 16,0 0-39-16,-3-3-537 16</inkml:trace>
  <inkml:trace contextRef="#ctx0" brushRef="#br0" timeOffset="7329.4645">20846 9825 1869 0,'0'0'18'16,"0"0"-2"-16,0 0 13 15,0 0-14 1,0 0-11-16,0 0-3 15,-2 46 2-15,2-22-2 16,0 3 0-16,0-2 0 0,0-3-1 16,0-2 1-16,0-3-2 15,0-3 1-15,0-3-5 16,0-2-7-16,0 1-15 16,0-7-38-16,0-2-96 0</inkml:trace>
  <inkml:trace contextRef="#ctx0" brushRef="#br0" timeOffset="8846.4039">20521 9999 1567 0,'0'0'69'0,"0"0"-37"16,0 0 47-16,0 0-28 0,0 0-32 0,0 0-8 16,0 0 1-16,0 0-2 15,-6-2-2-15,-3 2-3 16,-6-3-1-16,-3 3-1 16,-3-2-1-16,-7 2 0 15,-8 0-1-15,-7 0-1 16,-1 0 0-16,-3 0 0 0,0 0 0 15,1-2 0-15,1-1 0 16,-1-1 1 0,4 2-1-16,1-2 0 15,5-1 0-15,3 3 0 16,5 0 0-16,3 1 1 16,5-1-1-16,1 1 0 15,4-1 0-15,1 2 0 0,4-1 0 16,2 0 0-16,0 1 0 15,2-2 0-15,0 0 0 16,2 2 0-16,0 0 1 16,2 0-1-16,-2 0 2 15,0-3 0-15,1 3 2 16,-2-2 0-16,2 2-2 0,0 0 0 16,2 0 2-16,-1 0-2 15,2 0 0-15,0 0-1 16,-1 0-1-16,-1 10 4 15,2-1 1-15,-1 4 1 16,1 1-1-16,0 5 2 0,0 2-2 31,0 2-3-31,0 4 0 16,0 4 1-16,1 0-1 16,1 3 0-16,-1 4-1 15,-1 2 0-15,0 6 1 0,0 0-2 16,0 4 1-16,0 0 0 15,-1 1 0-15,-5 1 2 16,0 4 1-16,0 0-3 0,1 0 1 16,1-1 0-16,-1 0 2 15,2-1-3-15,-1-2 0 16,1 0 2-16,-1-2-2 16,-1-2 0-16,-3-2-1 15,1-2 0-15,-2-3 1 16,2-7 0-1,1 0 0-15,0-4 0 16,-1 1-1-16,0-2 0 0,4-1 0 16,0-5 0-16,3-5 1 15,0-5-1-15,0-6 0 16,0-3 0-16,0-4 0 16,0 0-1-16,0 0 1 15,0 0-3-15,-3-1-15 0,-1-14-74 16</inkml:trace>
  <inkml:trace contextRef="#ctx0" brushRef="#br0" timeOffset="9980.6157">19369 11601 492 0,'0'0'1053'0,"0"0"-1016"16,0 0 39 0,0 0-24-16,0 0-11 15,0 0-8-15,0 0-5 0,-56-11-7 16,50 10-1-16,-3 1 1 16,0 0-4-16,3 0-3 15,1 0-1-15,1 0-4 16,4 0-5-16,0 0-2 15,0 0 3-15,0 0-1 0,0 0 0 16,6 0-2-16,16-3-2 16,9 2 2-16,14 0 0 15,9 1 0-15,7 0 0 16,2 0-2-16,0 0 1 16,-2 0-1-16,-3 0 1 15,-2 0 0-15,-5 0 0 0,-8 0 0 16,-8 0 0-16,-10-2 0 15,-6 0 0-15,-10 1 1 16,-4 1-2-16,-5 0 1 16,0 0 0-16,0 0 0 15,0 0 0-15,0 0 0 0,0 0-1 32,0 0 0-32,0 0-6 15,0 0-9-15,-2 0-12 0,-7 0-36 16,-5 1-147-16</inkml:trace>
  <inkml:trace contextRef="#ctx0" brushRef="#br0" timeOffset="10518.2309">19590 11774 1793 0,'0'0'14'0,"0"0"2"16,0 0 24-16,0 0-11 16,0 0-7-16,0 0-9 15,-1-3-3-15,1 3-4 16,0 0-1-16,0 0-4 16,0 0 0-16,16 0 0 0,5 0-1 15,4 0 0-15,2 0 0 16,0 0 0-16,1 0-1 15,1 0-5-15,-3 0-22 16,-2 0-33-16,-9 2-48 16</inkml:trace>
  <inkml:trace contextRef="#ctx0" brushRef="#br0" timeOffset="10873.1687">19657 11981 1826 0,'0'0'20'16,"0"0"-11"-16,0 0 35 15,0 0-19 1,0 0-20-16,81 0-5 15,-47-6-5-15,-2-5-94 0</inkml:trace>
  <inkml:trace contextRef="#ctx0" brushRef="#br0" timeOffset="12993.3856">19468 6927 1678 0,'0'0'75'15,"0"0"-44"-15,0 0 0 16,0 0-1-16,0 0 0 0,0 0-10 16,0 0-4-16,0-13-7 15,0 13-3-15,0 0-2 16,0 0-1-16,0 0-1 15,0 7-1-15,-2 10 4 0,1 2-1 16,-2 3 0-16,3 3 0 16,-2 2-1-1,1 1-1 1,1 3 0-16,-2 1 1 0,2 0-2 16,0 2 1-16,0 2-2 15,0-2 0-15,0 3 1 16,0-1-1-16,0-3 0 15,0 1 0-15,0-1 1 16,0 0-1-16,0-2 0 0,0-1 0 16,0 1 0-16,0-2 0 15,2-1 0-15,-2-1 0 16,3 1 1-16,-2 0-2 16,1-2 2-16,-1 4-1 15,1-3 0-15,-2 1 0 16,0-2 0-16,0 2 0 0,0-3 0 15,0 0 0-15,0-4 0 16,0 1 0-16,0-1 0 16,0 0 0-16,0 3 0 15,0-2 0-15,0-1 1 0,0 3-1 16,0-1 0-16,0-1 0 31,3-1 0-31,1-1 0 0,-1 3 0 16,0-3 0-16,-1 2 0 15,-2 0 0-15,1-2 0 16,1 1 0-16,-1 1 0 16,1 0 0-16,-2-2 0 15,1 0 0-15,1-2 0 16,-1 1 0-16,-1 0 0 0,0-2 0 16,2 0 0-16,-2 0 0 15,1-3 1-15,-1 1-2 16,0 1 2-16,0 0-2 15,2 1 1-15,-2-2 0 16,0 1 0-16,0-2 0 16,0 3 0-1,0-2 0-15,0 2 0 16,1 0 0-16,2-2 0 16,0-1 0-16,-3 0 0 0,0-5 0 15,0 2 0-15,0-1 0 16,0 1 1-16,0 4-1 15,0-4 0-15,0 3-1 16,0-4 1-16,0-1 0 0,0-2 0 16,0 2 2-16,0 1-4 0,0-2 4 15,0 0-3-15,0-2 1 16,0-3-1-16,0 2 1 16,0-1 1-16,0 2 0 15,0-1-2-15,0 1 2 31,0-1-2-31,0 2 1 0,0-3 0 0,0-2 0 16,0-1 0-16,0-1 0 16,0 0 0-16,0 0 0 15,0 0-1-15,0 0-2 16,0 0-3-16,0 0 3 16,0 0-4-16,3 0-5 15,-2 0-20 1,4-2-33-16,-1-15-615 15</inkml:trace>
  <inkml:trace contextRef="#ctx0" brushRef="#br0" timeOffset="14199.0123">19512 6888 1350 0,'0'0'413'15,"0"0"-384"-15,0 0-15 16,0 0 9-16,0 0-2 16,0 0-11-16,-6 0-1 0,6 0-2 15,0 0 1-15,0 0 2 0,0 0-3 16,0 0 1 0,0 0 1-16,0 0-3 0,2 1-1 15,13 2-3-15,12-3 2 16,6 3 2-16,10-3-4 15,2 0-2 1,5 0 1-16,7 0-1 16,1-3 0-16,6-3 1 15,-1-2-1-15,1-1 0 16,2-1 0-16,1 1 1 16,7 1-1-16,1 2 0 15,2 2 0-15,-2 1 0 16,-3 2 0-16,-1 0 1 0,-2-1-1 15,-6-1 0-15,-4 1 0 16,-5-3 0-16,-6 2-1 16,-1-6 1-16,-6 5 0 0,-4-2 0 15,-13 3 0-15,-6-1 1 16,-11 2-1-16,-4 0 0 16,-3 0 1-16,2-1 1 15,-2 3 1-15,0-3 2 0,1 3-3 16,2-3-1-16,4 3 1 15,-2 0-2-15,0 0 0 16,-2-1 0-16,-3 1 0 16,0 0 0-16,0-1 0 15,0 1-1 1,0 0-9-16,0 0-7 16,0 0-32-16,-2 0-135 15</inkml:trace>
  <inkml:trace contextRef="#ctx0" brushRef="#br0" timeOffset="14967.5673">21211 6503 1719 0,'0'0'68'16,"0"0"-34"-16,0 0-1 15,0 0 1 1,0 0-10-16,0 0-11 16,0-11-4-16,0 11-3 0,-1 0-6 15,-1 4 0-15,1 15 0 16,-1 8 3-16,0 5 0 15,0 3 1-15,1 6 0 16,1 0-2-16,0 3-1 16,0 0 0-16,0 2 1 0,0 4-2 15,-2-1 0-15,1-3 1 16,-4-2-1-16,2-8 0 16,0-4 1-16,0-5-2 15,0-7 2-15,0 0-1 16,0-6 1-16,0-4-1 15,2-4 0 1,1-2 0-16,0-2 1 16,0-2-1-16,0 0-1 15,0 0 1-15,0 0 0 16,0 0-1-16,0 0 0 16,0-6-7-16,0-7-15 15,0 0-33-15,0-6-35 16</inkml:trace>
  <inkml:trace contextRef="#ctx0" brushRef="#br0" timeOffset="15584.1303">21417 6450 661 0,'0'0'994'16,"0"0"-923"-16,0 0-8 15,0 0-27-15,0 0-4 16,0 0-3-16,1-14-6 16,-1 14-5-16,0 0-6 0,0 0-6 15,0 0-1-15,0 0-3 0,0 0 0 16,0 0 0-16,0 0-2 16,0 0 0-16,0 11 0 15,2 11 1-15,1 5 1 16,-1 8 0-16,-1 1 0 15,1 4 1 1,-1 5-1-16,1-1 0 16,-1 3-2-16,1 3 0 15,-1-1 1-15,1 4-1 16,-2-4 0-16,0-4 1 16,0-6-1-16,0-3 0 15,0-7 0-15,0-2 0 16,0-4 0-16,1-3 1 0,1-5-2 15,-1-3 1-15,1-6 0 16,-1-2 1-16,-1-2-1 16,0-1 0-16,0-1 1 15,0 0-1-15,0 0 2 16,0 0 0-16,0-4-2 16,0-7-7-16,0-3-9 0,0-3-28 15,0 1-130-15</inkml:trace>
  <inkml:trace contextRef="#ctx0" brushRef="#br0" timeOffset="17009.8549">21610 6805 1458 0,'0'0'266'0,"0"0"-234"15,0 0 2-15,0 0-4 16,0 0-13-16,0 0-3 16,-3-2-3-16,3 2 0 15,0 0-1-15,0 0 0 16,0 0 0-16,0 0-1 0,0 0-2 16,0 0-3-16,0 0-1 15,3 0 0-15,9 0-2 16,8 0 4-16,9 0-1 15,2 0-2-15,8 0-1 16,7-1 0-16,11-1 0 0,10 1 0 31,6-2-1-31,0 0 0 0,-3-2 0 16,0 0 0-16,3-1 0 16,7 0-1-16,6 1 1 15,3 1 0-15,1 2 0 16,-1 1 0-16,-4 1 0 15,-5 0 0-15,-4 0 0 16,-9 0 1-16,-6 0-1 0,-8 0 0 16,-9 0 0-16,-8 1 0 15,-14-1 0-15,-7 0 1 16,-9 0-1-16,-6 0 0 16,0 0 4-16,0 0 7 15,0 0-7-15,0 0-2 16,0 0 0-16,0 0 0 0,1 0-2 15,-1 0 1-15,0 0-1 16,2 0 0-16,-2 0 0 16,0 0 0-16,0 0-2 0,1 0 1 15,4 10-1 1,-1 6 2-16,-2 6 0 0,1 6 0 31,-3 8 0-31,3 1 0 0,-3 7 0 16,1 2 0-16,2 0 0 15,0 4 0-15,3 1 0 16,-3 2 0-16,2 4 0 16,1 2 0-16,-1 1 0 15,1-2 0-15,-1-2 0 16,-3-3 0-16,-2 1 0 0,0 1 0 16,0 1 0-16,0 2 1 0,0 1-2 15,0 3 1 1,1 2 0-16,2 4 1 0,-1-1-1 15,1-3 0-15,-2-3 0 16,-1-5 0-16,0 0 0 16,0 0 0-1,0-1 1-15,0 2-1 16,6-4 0-16,1-3 1 16,-1 0-1-16,2-5 0 15,-2-1 0-15,-2-1 0 16,-1 0 0-16,-1-3 0 15,1 2 0-15,-2-6 0 16,2-3 0-16,-1-2 2 0,-1-5-2 16,1 1 0-16,-2-7 0 15,0-1 0-15,1-1 1 16,1-4 0-16,-1-3-1 16,1-2 0-16,-1-5 0 0,1-3 0 15,0 1 0-15,-2-2-4 16,2 0-3-1,-2-2-13 1,0-13-117-16</inkml:trace>
  <inkml:trace contextRef="#ctx0" brushRef="#br0" timeOffset="18539.2927">22576 9852 760 0,'0'0'890'0,"0"0"-860"0,0 0-15 15,0 0 32-15,0 0-7 16,0 0-17-16,0 0-10 16,-1 0-2-16,1 0 0 0,0 0-1 0,0 0 0 15,0 0-1-15,0 0-2 16,1 0-2-16,11 0 1 15,9 0 5-15,6 0-3 32,7 0 0-32,8 0 0 0,7 0-3 15,6 0-2 1,5 2 1-16,4-1-1 0,6 0-1 16,8 1-1-16,10-2 0 15,10 0 0-15,4 0-1 16,6 0 0-16,0-7 0 15,4 0 0-15,2 1 0 16,0 0 1-16,1-1-1 16,-6 1 0-16,-8 0 0 0,-7-1 1 15,-10 2-1-15,-10 0 0 16,-11 0 0-16,-11 0 0 16,-10 4 0-16,-11-1 0 0,-10 2 0 15,-8 0 0 1,-5 0 2-16,-7 0 0 0,-1 0 1 31,0 0 0-31,0 0 0 0,0 0-3 16,0 0 0-16,0 0-11 15,-9-3-33-15,-7-5-87 16</inkml:trace>
  <inkml:trace contextRef="#ctx0" brushRef="#br0" timeOffset="19886.8141">23404 9085 1451 0,'0'0'229'0,"0"0"-197"0,0 0 17 16,0 0-11-16,0 0-19 15,0 0-7-15,-6 0-1 16,4 0-2-16,2 0 2 15,0 0-1-15,0 0-5 16,0 0-2-16,0 0-1 16,-1 4 1-1,-2 6 3-15,1 4 0 0,0 1 0 16,2 1 0-16,0 4-3 16,0 0 1-16,0 0 0 15,0 3-3-15,0-1 1 16,0-2-1-16,0 4 0 15,0-4-1-15,0 3 0 16,2 1 1-16,0 1-1 0,-1 1 1 16,1-1 0-16,-2 0 0 0,0 0 1 15,0-2-2-15,0 0 1 16,0-2-1-16,0 0 1 16,1 0 0-16,1-1-1 15,-2 1 2-15,1-3-1 16,1 1-1-1,-2-2 0-15,1-1 1 16,-1-3-1-16,2 1 0 16,-2-1 0-16,0 1 0 15,0-5 0-15,2 4 0 16,-2-2 0-16,0-1 1 16,0 0-1-16,0-2 0 15,0 1 0-15,1-1 0 0,-1-2 0 16,0 2 1-16,0-2-1 0,0 0 0 15,0-2 0-15,2 0 0 16,-1-1 0-16,-1-2 0 16,2 1 0-16,-2-2 0 15,0 0 1-15,1 0 0 16,-1 0 1 0,0 0-1-16,0 0-1 15,0 0 0-15,2 0-8 16,-1 0-9-16,2-3-3 15,1-3-13-15,1-2-5 16,2 1-65-16</inkml:trace>
  <inkml:trace contextRef="#ctx0" brushRef="#br0" timeOffset="20942.8199">25003 9431 1720 0,'0'0'124'0,"0"0"-91"15,0 0 0-15,0 0-8 0,0 0-5 16,0 0-2-16,-7-32-9 16,7 32-4-16,0 0-3 15,1 4-2-15,14 18-1 16,6 9 1-16,1 7 1 16,1 3-1-16,0 5 0 0,0-6 1 31,-1 0-1-31,1-2 0 0,0-8 0 15,0-6 1 1,-8-8-1-16,-1-8 0 0,-3-2 0 16,-2-6 1-16,3 0 0 15,0 0 1-15,4-16 0 16,1-8 0-16,0-5-1 16,-1-8-1-16,-2-4 3 0,-3-5 1 15,0 2-2-15,-3 1-1 16,-2 5 3-16,-1 9-3 15,-5 7 0-15,1 7 0 16,-1 4-1-16,2 6 0 16,-1 5-2-16,1 0-5 15,-1 0-15-15,4 11-21 0,2 6-48 16,-3 8-89-16</inkml:trace>
  <inkml:trace contextRef="#ctx0" brushRef="#br0" timeOffset="21427.7612">25580 9714 1805 0,'0'0'45'0,"0"0"-42"15,0 0 1-15,0 0 14 16,0 0-8-16,0 0 1 16,-18 53-3-16,17-34 0 15,1-2-2 1,0 1-2-16,0-1-1 15,4-1-1-15,8-1-1 16,2-3-1-16,3-5 1 16,-1-3 0-16,1-3-1 0,-2-1 2 15,2 0-1 1,-2-7 1-16,2-7 0 0,-3-2 7 16,-4-4-5-16,-5-1-1 0,-5-3 4 15,0-1-3-15,-6 2-4 16,-14-1 0-16,-2 4-1 15,-2 6 1-15,3 6-5 16,2 7-8-16,4 1-6 16,2 4-16-16,5 13-27 15,5 0-113-15</inkml:trace>
  <inkml:trace contextRef="#ctx0" brushRef="#br0" timeOffset="21876.6966">25938 9763 1867 0,'0'0'37'16,"0"0"-20"-16,0 0-4 15,0 0-1-15,0 0-12 16,0 0 0-16,-9 13 0 16,6 2 2-16,3 2-1 15,0 0 0 1,0 2 0-16,9-2-1 15,8-2 0-15,-2-2 0 16,4-5-1-16,0-2-1 16,-1-3-1-16,0-3 1 15,-3 0 1-15,-2-4 1 16,-4-9 0-16,-2-4 2 0,-6 0 1 16,-1-2-1-16,0 2-2 15,0 1 0-15,0 2 0 0,-1 7 0 16,-2 2-1-16,-1 4-14 15,4 1-28-15,-3 0-79 16</inkml:trace>
  <inkml:trace contextRef="#ctx0" brushRef="#br0" timeOffset="22368.5344">26426 9600 1874 0,'0'0'44'0,"0"0"-18"0,0 0 0 15,0 0-8-15,0 0-7 0,0 0-6 16,0-2-4-16,0 8 0 16,0 4-1-16,0 5 0 15,3 4 2-15,-2 1-1 16,1 5 0-16,-2-2 1 16,0 4-1-16,0-3 0 31,0-2-1-31,0 2 1 0,0-5-1 0,0 1 0 15,0-1 1-15,1-4-1 16,2 1 1-16,0-4-1 16,2-2 0-16,1 0 0 0,4-5-2 15,2 3 2-15,6-4-1 16,3-2 0-16,4 1-4 31,4-3-2-31,-1 0-7 16,0-3-8-16,-2-6-10 15,-10-4-66-15</inkml:trace>
  <inkml:trace contextRef="#ctx0" brushRef="#br0" timeOffset="22616.5153">26357 9745 1883 0,'0'0'42'0,"0"0"-28"16,0 0 9-16,0 0-8 16,0 0-13-16,0 0-2 15,127-16-1-15,-70 16-2 16,3 0-16-16,-1 0-47 15,-4-1-1113-15</inkml:trace>
  <inkml:trace contextRef="#ctx0" brushRef="#br0" timeOffset="23883.5356">21256 5220 1703 0,'0'0'90'16,"0"0"-62"-16,0 0 4 16,0 0-2-16,0 0-2 15,0 0-7-15,0 0-6 16,0 0-1-16,0 0 2 15,0 0-2-15,-1 0-3 16,-7 0-6 0,-2-7-4-16,-8 2 1 15,-4 1 1-15,-4 3-3 0,1 1 0 16,-2 0 0-16,1 0 1 16,3 10-1-16,-1 5-2 15,6 4 2-15,3 3-1 16,6 2-1-16,7 1 1 15,2 3-2-15,2-2 0 0,23-3 0 16,11 1 1-16,8-7-1 16,6-3 3-16,1-8-3 15,-3-4 2-15,-4-2 1 16,-9 0 0-16,-10 0 0 16,-11-3 0-16,-7-2 0 15,-3 1 1 1,-2 0 2-16,-1 0-3 15,2-1 0-15,0-2-7 16,-3 1-34-16,0-5-452 16</inkml:trace>
  <inkml:trace contextRef="#ctx0" brushRef="#br0" timeOffset="25100.5761">17040 8341 1584 0,'0'0'102'16,"0"0"-26"-16,0 0-25 0,0 0-13 31,0 0-8-31,0 0-7 15,0 0-4-15,0-42-1 0,0 39-5 16,0 0-1-16,0 0 1 16,0 3-1-16,0 0-4 15,0 0-4-15,0 0-3 16,0 0-1-16,0 17-3 16,0 8 3-16,0 11 0 0,0 1 1 15,0 0 0-15,0 2 0 16,0-4-1-16,1 0 1 15,-1-5-1-15,2-5 0 16,2-4 0-16,-4-5 0 16,0-7 0-16,0-1-1 15,0-5-1-15,0-2-3 0,0-1-1 32,0 1-3-32,0-1 0 15,0 0-5-15,0 0-6 16,0 0-36-16,0-8-108 0</inkml:trace>
  <inkml:trace contextRef="#ctx0" brushRef="#br0" timeOffset="25687.4896">17074 8303 1807 0,'0'0'23'0,"0"0"-3"16,0 0 10-16,0 0 1 15,0 0-15-15,86-70-7 16,-66 66-1-16,-1 4-3 16,4 0-3-16,0 0-1 15,3 0 2 1,-4 11-3-16,-2-1 0 15,-4 5 0-15,-6-1 0 16,-5 1 0-16,-5 4-3 16,0 0-3-16,-18 0 1 0,-8 1 4 15,-3-3 0 1,-3-2-1-16,5-1 0 0,5-4 0 16,9-1 2-16,3-4-1 15,5-2 1-15,3-2-1 0,2 1 0 16,0-1 2-16,0 0-1 15,0 6 0-15,3-1-1 16,8 4 1-16,2 1 1 16,3 3 2-16,4 3 1 15,1-3-2 1,3 5 0-16,-1-2-1 16,-1 0 2-16,0-2-2 15,-5-2-1-15,-1-2 0 16,-2-1 1-16,-5-4-1 15,-3-2 0-15,-3-2 0 16,-3-1 0-16,0-1 2 16,0 0 2-16,0 0 0 0,0 0 0 15,0 0-3-15,0 0-1 0,0 0-14 16,-6-6-44-16</inkml:trace>
  <inkml:trace contextRef="#ctx0" brushRef="#br1" timeOffset="33787.2084">6897 16983 1736 0,'0'0'70'15,"0"0"-53"-15,0 0 13 16,0 0-4-16,0 0-10 16,0 0-3-16,-3-16-7 15,-6 10-2-15,-3 3-3 16,0-1 2-16,-6 0-1 15,0 2-2 1,-4 2 0-16,-5 0 0 16,2 0 0-16,0 2 0 15,0 6 0-15,3 1 0 16,8-3 0-16,3 2 0 16,5-2-1-16,1-3 0 0,5 4-1 15,0-5-1-15,0 3-1 16,0 0 2-16,0 0 2 0,6 0 0 15,3-1 1-15,3 1-1 16,0 1 1-16,6 2-1 16,-2 2 4-16,5 0-2 15,3 0-1-15,1 0 1 16,-2 1-1-16,-1 2-1 16,-3 4 0-1,-5-3 0-15,-5 1 0 16,0-1 0-16,-9 1-1 15,0-1 1-15,-3 3 0 16,-12-5 0-16,-3 2 0 16,-6-3 1-16,2-2-1 15,-7-6 1-15,1-3 0 16,0 0-1-16,4 0 1 0,6-3 0 16,5-7 2-16,5 0 0 15,4-1 2-15,2 2-3 16,2 3-2-16,0-1-1 15,0 3-8-15,8 1-19 0,6-2-21 16,3 3-43-16,2 2-1519 16</inkml:trace>
  <inkml:trace contextRef="#ctx0" brushRef="#br1" timeOffset="34522.3652">7261 17048 1681 0,'0'0'79'15,"0"0"-40"-15,0 0-7 0,0 0 2 16,0 0-17-16,0 0-6 16,-24-17 1-1,12 14 1-15,-6-1-4 16,0 4 0-16,-1 0-4 15,2 0-1-15,-1 0-1 16,3 0-3-16,2 9 1 16,1 3-1-16,2 3 0 15,4 1 0-15,3 1 0 16,1-2 0-16,2 0-2 0,0-1-1 16,0 1-4-16,6-7-2 15,7-1 3-15,1-5-3 16,2-2 4-16,-1 0-1 15,0 0 0-15,-1-9 4 16,-1 1 2-16,-4-4 1 0,3 1 0 31,-4 5 8-31,-3-1 3 0,0 6-1 16,-4-1-2-16,-1 2-1 16,0 0-3-16,0 0-3 15,2 3-1-15,1 18-1 16,0 2 3-16,-3 7 1 15,0 2-1-15,0 1-1 16,0 3-1-16,0-2 0 0,0-1 0 16,-2-5 0-16,1-6-1 15,1-3 0-15,0-8 0 16,0-5 1-16,0-3-1 16,0-3 0-16,12 0 1 15,10-7 2-15,8-13-2 16,4-3 0-16,-1-4-1 0,-3 2-2 0,-6 1-11 15,-8 5-25-15,-7 4-70 16</inkml:trace>
  <inkml:trace contextRef="#ctx0" brushRef="#br1" timeOffset="35175.9336">7508 17042 1842 0,'0'0'40'0,"0"0"-4"16,0 0-9-16,0 0-14 15,0 0-9-15,0 0-2 16,-19 8-2-16,16 9 1 0,1 5 0 16,2 1 0-16,0-3 0 15,2 0-1-15,11-3 0 16,2-5-1-16,5-3-1 16,0-4-1-16,1-5 0 15,0 0-2-15,-3 0 2 16,3-12 0-1,-8-4 2-15,-2-2 1 16,1-3 0-16,-8-1 0 16,1 5 1-16,-4-3 0 0,-1 7 5 15,0 2 1 1,0 6 0-16,0 4-1 0,0 1-1 16,0 0-5-16,0 0 0 15,3 0-2-15,3 6-2 0,3 11 3 16,2 3 1-16,1 1 1 15,1-1-1-15,-1-3-1 16,3-5-2-16,3 2-10 16,6-7-16-16,2-7-24 15,3 0-177-15</inkml:trace>
  <inkml:trace contextRef="#ctx0" brushRef="#br1" timeOffset="36178.8313">8105 17004 1678 0,'0'0'141'0,"0"0"-117"16,0 0 14-16,0 0-1 16,0 0-17-16,0 0-6 15,-36-34-6-15,27 32-2 16,-3 2-2-1,2 0-2-15,-2 0-1 16,4 0-1-16,-2 12-1 16,0 5 1-16,1 1 0 15,1 3 0-15,2 0 0 16,4 1 0-16,2-3-2 16,0-2-3-16,0-3-1 15,8-6 1-15,4-2 1 0,3-6 2 16,0 0 0-16,1 0 1 15,-1-6 0-15,-3-3 1 16,-3-1 1-16,-1 0 1 0,-4 1 4 16,0 4 4-16,-1 0-2 15,0 2-2-15,-1 1 1 16,2 0-4-16,2 2-2 0,6 0-1 16,-1 0 0-16,5 12-1 15,2 6 0-15,1 2 1 16,-1-3 0-16,2-1 0 15,0-3-1-15,-3-7-1 16,4-3-1-16,-3-3 0 31,4 0 0-31,-1-18 0 0,-3-3-2 16,-2-7 0-16,-4-3 1 16,-3-5 1-16,-1-2 3 15,-8-4-2-15,0 3 2 16,0 3 1-16,-8 4 1 15,-4 8 0-15,0 7 2 16,1 8-1-16,0 4-3 0,5 5 2 16,-2 0-2-16,-2 5-1 15,1 11 0-15,2 4 0 16,-1-3 1-16,4 2 0 0,4-4 0 16,0-1-1-1,0-1 1-15,15-2 0 0,1-5 1 16,2 0-1-1,3-3 2-15,-3-1-2 16,0 1 1-16,-2-3 0 16,-1 3 0-16,0 0 0 15,1 3 0-15,-1 1-1 16,0 0 1-16,-1 7-1 16,0 0-1-16,-3 4 1 15,-1 1 0-15,-2 1 2 16,-1 1 1-16,-1-2-1 15,0-3 0-15,0-2-1 16,-3-4-1-16,2-2 0 16,-4-3-1-16,1-4-7 15,-1-1-9-15,-1 0-29 16,5 0-118-16</inkml:trace>
  <inkml:trace contextRef="#ctx0" brushRef="#br1" timeOffset="36668.2552">8898 16984 1907 0,'0'0'20'15,"0"0"-12"-15,0 0 10 16,0 0-11 0,0 0-7-16,0 0 0 15,38-1 1-15,-22 1-1 16,5 0 2-16,-5 0-4 16,1 0 2-16,-5 0-3 15,-3-2 1-15,-4-6 1 0,-5-1 1 16,0-1-1-16,0 2 0 15,-8-2 1-15,-7 1 2 0,-6 2 1 16,-3 2 0-16,-1 5 0 16,-1 0-1-16,-2 0-1 15,1 7-1-15,5 8 1 0,1 6-1 16,7 4 0 0,4 1 0-16,8 2 0 0,2 0 0 31,0 0 0-31,20-5 0 15,5-4 0-15,7-8 1 0,2-5 0 16,0-4-1-16,1-2 0 16,-1 0-5-16,-5-11-17 15,-3-6-66-15</inkml:trace>
  <inkml:trace contextRef="#ctx0" brushRef="#br1" timeOffset="37405.9669">10029 16978 1885 0,'0'0'40'0,"0"0"-22"15,0 0 3-15,0 0-5 0,0 0-11 16,0 0-2-16,-6 0-3 16,3 12-1-16,2 4 1 15,-1 1 1-15,2 2 0 16,0-2-1-16,0 0 0 16,5-4-5-16,1-4-6 15,2-1 1 1,1-6-1-16,0-2 0 15,2 0 7-15,-2-2 4 16,1-13 0-16,2-2 1 16,-3 0 4-16,3 2 1 15,-2 1 5-15,-1 4-3 16,-1 4-2-16,-2 1 0 0,3 5-4 16,0 0-1-16,1 0-1 15,3 2-1-15,4 11 1 0,2 1 1 16,2 2-1-16,0-1 0 15,5 0 0-15,0 1 0 16,3-2 0-16,-4-8 0 16,-7-1-1-16,-2-5-1 15,-5 0-1 1,-1-8 3-16,-4-9 0 16,-3-2 0-16,-3-1-2 15,0-2 0-15,0 1 1 16,0 2 1-16,-6-1 1 15,-1 4-1-15,-1 5 0 16,2 2-6-16,2 7-11 16,-1 2-21-16,2 0-70 0</inkml:trace>
  <inkml:trace contextRef="#ctx0" brushRef="#br1" timeOffset="37954.0268">10742 17020 1821 0,'0'0'26'0,"0"0"7"15,0 0 9 1,0 0-21-16,0 0-8 15,0 0-3-15,-5-16-3 16,-6 10 0-16,0-2-1 16,-3 5-2-16,0-1 0 15,2-1 0-15,-3 4-3 16,7 1-1-16,-5 0 0 16,3 0 0-16,-4 6-1 0,1 8 0 15,2 0 1-15,2 4-1 0,5 1-1 16,4 0-4-16,0-4-1 15,0-1-7-15,10-4 5 16,7-3 3-16,1-4-1 16,4-3-1-16,-4 0-2 15,0-4 5 1,-3-10 3-16,-2 0 2 16,-2 0 6-16,-1 0 4 15,2 1 0-15,-3 3 0 16,-1 0-3-16,-1 5-4 15,0 3-1-15,-1 2 0 16,2 0-2-16,2 2 0 16,-1 9-1-16,-1 3 1 0,-2 0-1 15,-1 1 1-15,1-1-8 16,-1-2-15-16,4-4-52 16,3-5-812-16</inkml:trace>
  <inkml:trace contextRef="#ctx0" brushRef="#br1" timeOffset="38753.8323">11046 16944 1848 0,'0'0'72'16,"0"0"-50"-16,0 0 0 16,0 0-4-16,0 0-11 0,0 0-3 15,0 0-4-15,0 14 1 16,11 5 3-16,0 1-3 15,2 1 0-15,-1 0-1 16,1-1 0 0,-1-2 0-16,0-4-3 15,-3-6-2-15,-2-1 0 16,-1-7 0-16,1 0 4 16,-2-2 1-16,6-13 1 0,-2-2-1 15,-1-3 1 1,3 1-1-16,-5-2 2 0,3 3 0 15,-3 5 1-15,-3 5 2 16,-2 2-2-16,1 6-2 16,-1 0-1-16,-1 0 0 0,2 0 0 15,2 0-3-15,2 0 0 16,6 6 3-16,0 2 0 16,3 1 0-16,1-2 0 15,7-2 0-15,5-1 0 16,5-1 1-16,0-3-1 15,-5 0-1 1,2 0-1-16,-6 0-1 16,-3-7 0-16,-5-1 2 15,-5-2 1-15,-3-1-1 16,-8 2 1-16,0-2-1 16,0-1 0-16,-4 0 1 15,-8 0 0-15,-2 6 3 16,-2 3-3-16,1 3 1 0,2 0-1 15,-2 5 0-15,-3 13 0 16,3 7 0-16,2 0 0 16,5 1 0-16,7 0 1 0,1-2-1 15,0-2 0-15,13-5 0 16,8-1 2-16,7-5-2 16,4-2 1-16,2-6 1 0,0-3-2 15,-1 0 0-15,-3-7-11 16,-3-9-20-16,-5-2-108 15</inkml:trace>
  <inkml:trace contextRef="#ctx0" brushRef="#br1" timeOffset="40207.8568">12633 16894 1770 0,'0'0'53'16,"0"0"-24"-16,0 0-2 15,0 0-1-15,0 0-8 16,0 0-13-16,0 0 0 15,-61-33 1 1,39 33-3-16,5 0-2 16,0 0 4-16,1 10-3 0,5 0-2 15,0 4 0-15,4-1 0 16,5-1 0-16,2 2 0 16,0-1-1-16,2 1-5 15,11-5 0-15,8-2-1 16,3-7-2-16,1 0-9 0,2 0 4 15,-4 0 4-15,-7-10 7 16,-7 1 3-16,-3-1 8 16,-3 3 17-16,0 0-1 15,-2 4-10-15,2 1-3 16,-3 2 1-16,0 0-6 16,0 0-5-16,0 1-1 0,0 16-3 15,0 9 3-15,3 7 2 16,-1 9-1-16,-1 4-1 15,-1 2 0-15,2 3 0 16,1-3 1-16,-2-2-2 16,2-6 1-16,-3-6 0 15,0-8-3 1,0-5 1-16,-9-6 1 16,-3-5-1-16,-3-7-1 0,-2-3 2 15,-2 0 1-15,2-17-1 16,0-8 1-16,7-6 1 15,4-4-1-15,6-5 0 16,0 0-2-16,0 0-3 16,16 3 2-16,8 3-2 0,8 5-5 15,6 3-3-15,4 6-3 16,4 3 6-16,-1 3 2 16,2 1-1-16,-3 1 3 15,-7 3 0-15,-5-4-1 16,-10 2 1-16,-10 2 3 15,-5-2 3 1,-7-1 0-16,0-2 7 16,0-1 8-16,-13 0-5 15,-2 1 0-15,-3 3 2 16,3 5 4-16,0 1-4 16,5 5-3-16,2 0-2 15,-2 0-5-15,1 10-2 16,-2 8 1-16,1 5-1 0,4 1 1 15,6 1-1-15,0 1 0 0,2-4 0 16,18 2-1-16,7-5-4 16,11-2-5-16,5-9-11 15,9-3-16-15,3-5-12 16,-1 0-60-16,-9-10-657 16</inkml:trace>
  <inkml:trace contextRef="#ctx0" brushRef="#br1" timeOffset="40570.6634">13282 17006 1479 0,'0'0'257'16,"0"0"-178"-16,0 0-31 15,0 0-2-15,0 0-16 16,0 0-11 0,3-55-3-16,-3 55-9 15,0 0-7-15,0 0-2 16,0 13-1-16,3 4 3 16,5 0 0-16,-1-1-1 15,3-1 1-15,-1-1-3 16,3-1-4-16,6-4-1 15,3-1 5-15,3-7-1 0,1-1-4 16,1 0 1 0,-1-12 2-16,-4-5 3 0,-2 1 2 15,-2-1 1-15,-5 2 5 0,-2 1 5 16,-1 4 0-16,-3 4-3 16,0 0 1-16,2 1-4 15,-1 3-4-15,0 2-1 16,1 0 0-16,1 4-2 15,1 11 1 1,-2 2 1-16,-2 2-2 16,0 1 1-16,-1-1-2 15,3-2-4-15,1 0 0 16,4-4-11-16,2-4-52 16,6-7-137-16</inkml:trace>
  <inkml:trace contextRef="#ctx0" brushRef="#br1" timeOffset="40992.3743">13952 17009 1802 0,'0'0'84'15,"0"0"-65"-15,0 0-1 16,0 0-12-16,0 0-5 15,0 0-1-15,54-15 1 16,-37 11-1-16,-3 1-1 0,-2-3 1 16,-5 2-1-1,-4-6 1-15,-3 4 0 0,0-4 0 16,0 0 3-16,-16-2 0 0,-8 0 3 16,-6 2-1-16,-1 1 2 15,2 8-1-15,4 1-4 16,4 0 1-16,5 3-2 15,0 13-1-15,2 4 1 16,5 2 0-16,2 4 1 16,7 2-1-1,0 0 1-15,3-1 1 16,16 0-1-16,6-6-1 16,4-3 1-16,3-3-2 15,3-9 0-15,2-4-9 16,3-2-17-16,1-7-26 15,-3-10-458-15</inkml:trace>
  <inkml:trace contextRef="#ctx0" brushRef="#br1" timeOffset="41363.6973">14221 16891 920 0,'0'0'1022'0,"0"0"-1001"16,0 0-8-16,0 0 6 15,0 0-9-15,0 0-6 16,84 7 2-16,-61 11-6 31,-1 3 0-31,-2 0 1 0,-3 1-1 16,-3-1-1-16,-4 0-3 0,-4-1-5 15,-6-2 0 1,0-4 0-16,0-6 5 0,0-3-5 16,-3-5 3-16,-1 0 2 15,2-8 4-15,2-14 5 16,0-6-4-16,8-3 3 0,8 3-3 16,1 4 1-16,0 7-2 15,-3 4-4-15,2 5-12 16,1 3-28-16,0 4-91 15</inkml:trace>
  <inkml:trace contextRef="#ctx0" brushRef="#br1" timeOffset="41823.0811">14856 16953 1761 0,'0'0'94'16,"0"0"-52"-16,0 0-7 0,0 0-11 16,0 0-11-16,0 0-4 0,-14-33-3 15,-3 26-3-15,-3 3 0 16,-1 3-1-16,2 1-2 16,4 0 0-16,0 4 0 15,1 8-1-15,4 5 1 16,-3 3 0-1,5-3-1-15,4 2 0 0,1-2-1 16,3-5-3-16,0-2-5 16,0-3 2-16,7-2 7 15,8-5-1-15,6 0 2 16,3 0 0-16,1-14 0 16,-1-2 0-16,-1 2 0 15,-3 0 1-15,-1 2 0 0,-5 4 2 16,-2 5 0-16,-2 0-1 15,-4 3 0-15,2 0-1 16,-2 0-1-16,3 3 0 16,-3 7-1-16,-2 0 1 15,1 1-1-15,-2 0-8 16,-3-4-21 0,1-3-81-16</inkml:trace>
  <inkml:trace contextRef="#ctx0" brushRef="#br1" timeOffset="42138.7972">15322 16653 1808 0,'0'0'119'15,"0"0"-93"-15,0 0-2 16,0 0-1 0,0 0-11-16,0 0-8 15,0-8-4-15,0 19-2 16,0 13 2-16,0 6 1 16,0 5-1-16,0 3 0 15,0-1 1-15,0 4-1 16,0-5-2-16,0-3-7 15,0-2-7-15,0-2-8 0,0-8-14 16,-3-8-69-16</inkml:trace>
  <inkml:trace contextRef="#ctx0" brushRef="#br1" timeOffset="42587.8341">15154 16902 1865 0,'0'0'23'0,"0"0"-7"15,0 0 5-15,0 0-11 32,0 0-9-32,112-47-1 15,-79 47 0-15,-5 0 1 16,-1 0-2-16,-3 0 1 16,-6 7 0-16,-2 0 0 0,-4-1 0 15,-6-2 0-15,-3 0 0 16,1 1 8-16,-4 1 0 15,2 0-3-15,-1 5 3 16,1 2-3-16,1 0 0 16,3 1 1-16,3 2-3 15,3 0 0-15,4-1-2 0,5-1 2 16,3-3-2-16,1-1-1 0,-1-9 0 16,-1-1-1-1,-4 0-2-15,-4-1-1 0,-5-12 3 16,-7-3-2-16,-3-1 1 15,0-7 1-15,-21-2-1 32,-7 2 1-32,-5 0-1 0,2 4 0 15,6 8-3-15,2 7-3 16,7 5-14-16,1 0-38 16,4 0-63-16</inkml:trace>
  <inkml:trace contextRef="#ctx0" brushRef="#br1" timeOffset="42956.5836">15794 16857 1942 0,'0'0'30'0,"0"0"-13"15,0 0 5-15,0 0-17 16,0 0-1-16,0 0-4 16,91 54 0-16,-67-28 0 15,-5 4 0-15,-5 2-5 32,-8 2-5-32,-6-5 5 0,0-4-4 15,-3-9 0-15,-12-11 0 16,-3-5 0-16,3-4 5 15,5-19 2-15,10-6 2 16,0-5 7-16,13-1 3 16,10-2-1-16,7 3-2 15,3 3-6-15,-3 4-1 0,0 6-6 16,-6 3-21-16,-3-1-84 16</inkml:trace>
  <inkml:trace contextRef="#ctx0" brushRef="#br1" timeOffset="45996.7302">21180 16595 1449 0,'0'0'213'0,"0"0"-176"16,0 0 6-16,0 0-2 0,0 0-21 0,0 0-12 16,0 0-1-16,0 0 1 15,0 0 0-15,0 0 6 16,0 0-1-16,0 0 2 16,0 0-2-16,0 0 0 15,0 0-1-15,0 0-4 31,0 0-2-31,0 0-2 0,0 0 1 16,0 0-2-16,0 0 1 0,0 0-1 16,0 0 0-16,0 0-1 15,0 0 0-15,0 0-1 16,0 0-1-16,0 3-1 16,0 7 1-16,0 5 0 15,0 2 0-15,0-1 1 0,0 4 0 16,0 0-1-16,0 0 1 15,0-3-1-15,0 1 1 16,1-3-1-16,2-2 0 16,-1-3 0-16,-2-5 0 15,0 0 0-15,0-3 0 16,0-2-2 0,0 0-1-16,0 0 0 15,0 0-5-15,1 0-6 16,-1-5-22-16,0-6-42 15,0-2-217-15</inkml:trace>
  <inkml:trace contextRef="#ctx0" brushRef="#br1" timeOffset="46272.1891">21025 16554 1328 0,'0'0'401'16,"0"0"-378"-16,0 0-22 15,0 0 26-15,0 0-5 16,110-31-16-16,-71 26-4 15,0 2-2-15,-3 3 0 0,-3 0-18 16,-7 0-71-16,-3 0-654 0</inkml:trace>
  <inkml:trace contextRef="#ctx0" brushRef="#br1" timeOffset="46482.5614">21032 16811 1451 0,'0'0'336'0,"0"0"-334"16,0 0 9-16,0 0 15 16,85-6-16-16,-43-1-8 0,6 0-2 15,-2-1-3-15,5 6-22 16,-3 0-73-16,-2 2 26 15</inkml:trace>
  <inkml:trace contextRef="#ctx0" brushRef="#br1" timeOffset="46836.2706">21562 16815 1624 0,'0'0'155'16,"0"0"-126"-16,0 0 7 15,0 0-4 1,0 0-13-16,0 0 3 0,-43-38-11 15,43 24-1-15,0 0-3 16,0-2 3 0,10 2-7-16,12 1-1 15,2 3-1-15,4 1-1 16,-1 4 1-16,-2 2 3 16,-5 3-3-16,-1 0 0 15,-2 0-1-15,-2 6 0 16,-3 5 0-16,-1 2 0 15,-1-1 0-15,-1 0-1 0,-3 0 1 16,-2-4-2-16,0 1-2 16,-4-3-1-16,2 0 1 15,-2-3-7-15,1-1-2 16,3-2-11-16,2 2-23 16,6-2 2-16,4 0-41 15</inkml:trace>
  <inkml:trace contextRef="#ctx0" brushRef="#br1" timeOffset="47152.7954">22168 16554 1887 0,'0'0'42'0,"0"0"-21"16,0 0-4-16,0 0 0 15,0 0-10-15,0 0-7 0,4 0-2 16,3 17 2-16,2 7 0 16,0 4 0-16,0-3 1 15,-1 2-1-15,-2-3-1 16,-2-2-6-16,-1-3-6 0,-1-4-8 15,-2-2-24-15,0-7-40 16,0-3-352 0</inkml:trace>
  <inkml:trace contextRef="#ctx0" brushRef="#br1" timeOffset="47584.7511">22038 16706 1623 0,'0'0'200'0,"0"0"-179"16,0 0-8-16,0 0-10 16,0 0 5-16,111-36-5 15,-67 32 0-15,6 4-3 16,4 0 0-16,0 0 0 16,4-1 1-16,-3 1-1 15,-4-2-1 1,-6 0-2-16,-8-3-6 15,-8-2 2-15,-10-1 5 16,-10 1 0-16,-8 0 2 16,-1-2 1-16,0 1 3 15,-10-1 1-15,-9-1-1 0,-4 5 1 16,-2 0 4-16,-1 5-1 16,1 0-4-16,4 0-3 0,3 5-1 15,5 7 0-15,5 5 1 16,7 2 1-16,1 1 4 15,0-1 5-15,4-2-2 16,11-1-2-16,3-6-1 16,4 1-4-16,4-5-1 15,2 1 0-15,5-4-1 0,4-3-22 16,6 0-38-16,1 0-236 16</inkml:trace>
  <inkml:trace contextRef="#ctx0" brushRef="#br1" timeOffset="48559.5855">23061 16648 790 0,'0'0'1016'0,"0"0"-987"16,0 0 4-16,0 0 3 15,0 0-14-15,0 0-13 16,-9-33-4-16,-1 30 1 16,-4 1-4-16,-2 2 0 15,1 0-2 1,-2 0 0-16,2 10 0 15,2 2 0-15,1 2 0 16,3 2 0-16,6 1-1 0,3 0 0 16,0-4-5-1,3-1-3-15,12-2 2 0,-1-3-2 16,2-2-6-16,-1-5 4 16,0 0 5-16,-3 0 6 0,-1-3 0 15,-3-6 9-15,-2 1 14 16,-1 1-5-16,1 0-6 15,-1 2 0-15,0 0 1 16,-2 5-3-16,0 0-7 16,1 0-3-16,4 0 0 15,2 20 0 1,1 2-1-16,-5 6 1 16,0 5 0-16,-1 3-1 15,1 5 1-15,-1 4 1 16,-2-2-1-16,-1-1 0 15,-2-3-1-15,0-3 1 16,-5-5-1-16,-6-9-1 0,-2-7 1 16,4-7 0-16,-1-6 0 0,-4-2 1 15,1-10 0-15,-3-9 0 16,2-8 2-16,4-5-2 16,5-2 1-16,5 0-1 15,0-4 0-15,8 4 0 16,10 2 0-16,-1 2-1 15,0 2 0 1,1 3-2-16,-3 0-1 16,1 5 2-16,-2 3 0 15,0 0 1-15,-3 4-1 0,1 2 1 16,3 4 1-16,-2 2 0 16,2 0 0-16,-3 3 0 15,3 1 0-15,-2 1 0 16,2 0 0-16,0 0 0 15,0 3 1-15,-1 8 0 16,2 3-1-16,-3 3 0 16,-2 2 0-16,-2-2 0 15,-5-3 0-15,-1-2 0 16,-3-4 0-16,0-3-2 0,0-2-1 16,0-3-1-16,0 0 4 0,0-3 0 15,0-12 1-15,0-7 0 16,0-5 1-16,12 1-1 15,1-1 0-15,3 3 0 16,0 5-1-16,-1 4 0 16,1 3-1-16,-2 4-11 15,2 2-33 1,1 3-99-16</inkml:trace>
  <inkml:trace contextRef="#ctx0" brushRef="#br1" timeOffset="49112.5933">23734 16648 1774 0,'0'0'49'15,"0"0"-15"-15,0 0 10 16,0 0-18-16,0 0-13 16,0 0-3-16,-39-19-6 15,19 19-1-15,1 0-2 16,1 0 1-16,2 7-2 0,1 6 0 15,0 3 0-15,4 1 0 16,4 3 0-16,5-1 0 16,2-2-1-16,0-2-1 0,6 0-4 15,7-6 1-15,3-4-1 16,2-4-1-16,3-1 0 16,1 0 4-1,-4-9 2-15,0-3 1 16,-3-3 1-16,0 1 1 15,-2 0 1-15,2 2 2 16,-5 2 0-16,1 5-1 16,-1 0-3-16,-4 5 0 15,2 0 0-15,0 0-1 16,2 3 1-16,-1 6-1 0,0 4 0 0,-1-2 0 16,1-1 0-16,-1 0 0 15,2-2-11-15,-1-2-47 16,2-5-174-16</inkml:trace>
  <inkml:trace contextRef="#ctx0" brushRef="#br1" timeOffset="49516.093">24166 16419 1820 0,'0'0'65'0,"0"0"-26"16,0 0-10-16,0 0-8 16,0 0-10-16,0 0-2 15,0-7-7-15,0 7-2 16,0 14-2-16,0 9 2 16,0 4 1-16,0 5 0 0,2 0-1 15,2 1 0-15,1 0 0 16,-1-2-2-16,-1-2-7 0,-2-2-10 15,-1-4-4 1,0-6-33-16,0-9-97 0</inkml:trace>
  <inkml:trace contextRef="#ctx0" brushRef="#br1" timeOffset="50018.7314">23989 16593 1838 0,'0'0'22'0,"0"0"-1"0,0 0-14 31,0 0 5-31,92-23-9 0,-52 23-3 16,-2 0 1-16,-7 0 0 0,0 0-1 16,-4 0 0-16,-7 0 0 15,1 0 0-15,-7 0 0 16,-5 0 1-16,-1 0 9 15,-5 0 7-15,-2 0-7 16,-1 0-1-16,0 0-1 0,0 0-1 16,0 1-3-16,0 4-3 15,0 3 0-15,0 6 0 16,0 3 2-16,0 0-1 16,0 2-1-16,2 0-1 15,8-2 1-15,2 2 0 16,6-6-1-1,3 1 1-15,6-2-1 16,3-5 1-16,-5-6-1 16,0-1-1-16,-5 0 1 15,-5-8 0-15,-3-7 0 16,-5-3 0-16,-7-1-1 16,0-1 0-16,-6-2 0 15,-15 3 0-15,-10 4-4 0,-8 5 1 16,-3 3-5-16,2 2-11 0,3 5-44 15,8 0-148-15</inkml:trace>
  <inkml:trace contextRef="#ctx0" brushRef="#br1" timeOffset="50441.795">24684 16603 1787 0,'0'0'129'15,"0"0"-112"-15,0 0 2 16,0 0 0 0,0 0-9-16,0 0-5 15,97 12-1-15,-78 5 0 0,-4 4-4 16,-2-1 0-16,-3-1 0 16,-7-1 0-16,-2-4-1 15,-1-5-4-15,0-4 0 16,0-3 2-16,-8-2 0 15,-2 0 1-15,-3-14 2 0,5-6 0 16,8-6 1-16,0-3 0 16,16-4-1-16,14 2 0 15,9 5 0-15,2 2-13 16,-3 7-21-16,-1 8-176 16</inkml:trace>
  <inkml:trace contextRef="#ctx0" brushRef="#br1" timeOffset="85712.9439">12994 3618 1628 0,'0'0'124'16,"0"0"-80"-16,0 0-13 0,0 0-3 16,0 0-7-16,0 0-7 15,0 0-1-15,0 0-1 16,0 8-1-16,0-6-2 16,0-1-2-16,0-1-1 15,0 0 0-15,0 0-2 16,0 0 2-16,0 0-2 0,0 2-4 15,0-1 3-15,0 1-3 16,0-1 2-16,-1-1-2 16,-1 3 0-16,2-3 0 15,0 7-1-15,0 0 0 16,0 4 1-16,0 3 0 16,0 0 0-1,0 2 1-15,0-1-1 16,0 1 0-16,0 1 0 15,0-1 0-15,0-2 1 16,0 3-1-16,0-2-1 16,0 2 1-16,0-2 1 15,0 2-1-15,0 0 0 0,0 0 1 16,0 0-1-16,0 0 0 0,0-1 0 16,0-2 0-16,0 3 0 15,0-5 0-15,0 3 0 16,0-3 0-16,0 0 0 15,0 3 0-15,0-3 0 16,0 3 0-16,0-2 1 16,0 0-1-16,0 0 0 0,0 1-1 15,0 2 2-15,0-2-1 16,0 0 0-16,0 0 0 16,-1-3 0-16,1 0 0 15,-2 0 0-15,1 1 0 16,1 1 0-16,-2-1 0 15,1 1 0 1,1 1 0-16,-2-3 0 16,2 2 0-16,0-1 0 15,-1 0 0-15,1 3 0 16,0-3 0-16,0 1 0 0,0 0 0 16,0-1 0-16,0 1 0 15,0 0 0-15,0 0 0 16,0-1 0-16,0 1 0 0,0-2 0 15,0 0 0-15,-2 0 0 16,2-2 0-16,-1 2 0 16,1-2 0-16,0 3 0 15,0 0 0-15,0-1 0 16,-3 3 0-16,2 0 0 16,1-2 0-1,-2 1 0-15,-1 2 0 16,3-1 0-16,0 0 0 15,0 0 0-15,-3 0 1 16,3 1-1-16,-2-2 0 16,1 4 0-16,-1 1-1 15,2-2 1-15,0 2 0 0,-1-2 0 16,-1 0 0-16,1 2 0 16,-1-2 0-16,-1 1 0 0,2 1 1 15,-1-1-1-15,1 1 0 16,-2-1 0-16,2 0 0 15,-1 0 0-15,2-2 0 16,0 1 0-16,-1 1 0 16,1 0-1-1,-2 0 2-15,1 1-2 16,-1 0 2-16,1-1-1 16,-1 2 0-16,1-1 0 15,-2 0 0-15,0 2 0 16,1-1 0-16,-1 1 0 15,1 0 0-15,1 4 0 16,-2-1 0-16,0 1 0 0,0 4 0 16,0 1 0-16,2 0 0 0,-2 1 0 15,0-2 0-15,1 3 0 16,-1-2 0-16,-1 1 0 16,1 2 0-16,-1-2 0 15,2-1 0-15,2-1 0 16,0 0 0-1,0-3 0-15,0 3 0 0,0-1 0 16,0-3 0-16,0 0 0 16,0 1 0-16,0-6 0 15,0-1 0-15,0-5 0 16,0-3 0-16,0 0 0 16,0-3 0-16,0 0 0 15,0 0 0-15,0 1 0 0,0-1 0 16,0-2 0-16,0-1 0 15,0 1 0-15,0-2 0 16,0 0 0-16,0 0 0 16,0-3 0-16,0 1 0 15,0-1 0-15,0 0-1 16,0 0-6 0,0-7-11-16,0-20-73 15</inkml:trace>
  <inkml:trace contextRef="#ctx0" brushRef="#br1" timeOffset="87979.4468">13104 4848 1520 0,'0'0'181'0,"0"0"-152"15,0 0 17-15,0 0-13 0,0 0-21 16,0 0 0-16,-3 0-6 0,3 0 1 15,0 0-4-15,0 0 2 16,0 0 0-16,0 0-1 16,0 0-1-16,0 0 1 15,0 0-1-15,0 0 1 16,0 0 2-16,0 0 4 16,0 0 4-16,0 0-3 0,-1 0-3 15,-2 0-1-15,3 0-2 16,-1 0-2-16,1 0-1 15,0 0-2-15,0 0 1 16,0 0-1-16,0 2 1 16,0-2-1-16,0 3 0 15,4-1 1 1,5 3 0-16,3-2-1 16,4-1 1-16,-2 0-1 15,7 3 1-15,-5-2-1 16,1-1 0-16,-4 1 0 0,3-1 0 15,4 0 1 1,1-2-1-16,4 0 0 0,2 0 0 16,0 0 0-16,-2 0 0 0,2 0 0 15,1 0 0-15,2-6 0 16,4 2 0-16,1-3 0 16,-3 1 1-16,-2 0-1 15,-1-2 0-15,-1 2 0 16,-1-2 0-16,-2 2 0 15,-1 3 0 1,-2-4 0-16,-1 6 0 16,0-4 0-16,5 3 0 0,2 0 1 15,6 1-1-15,-1 0 0 16,-1 0 0-16,-3 1 0 16,0 0 0-16,-3 0 0 15,0 0 0-15,-1 0 0 16,0 0 0-16,2 0 0 0,-1 0 1 15,1 0-1-15,2 0 0 16,0 0 0-16,1 0 0 16,-1 0 0-16,3 0 0 15,2 0 0-15,1 0 0 16,3 1 0-16,-2 1 0 16,-3-2-1-1,0 2 1-15,-4-2 0 16,1 0 0-16,0 0 0 15,0 0 1-15,0 1-1 0,1-1-1 16,0 0 1-16,1 0 0 16,-4 0 0-16,-1 0 0 15,-2 0 0-15,2 0 0 16,3 0 0-16,1 0 0 0,3 0 0 16,1 0 0-16,1 0 1 15,0 3-1-15,-4-2 0 16,1 2 0-16,1-1 0 15,-3-2 0-15,-1 2 0 16,-2-2 0-16,-3 0 0 16,0 0 0-1,-1 3 0-15,-3-3 1 0,0 0-1 16,1 0 0 0,3 1 0-16,1 1 0 0,2-2 0 15,3 1 0-15,-1-1-1 16,4 0 1-16,1 0 1 15,1 0-1-15,1 0-1 16,2 0 1-16,-4 2 0 0,0-2 0 16,-2 0 0-16,-1 0 0 15,0 0 0-15,-2 0 0 16,-1 0-1-16,1 0 1 16,2 0 0-16,0 0 0 15,1 0 0-15,-1 0 1 16,1 0-1-1,1 0-1-15,1 0 1 16,1 3 0-16,3-2 1 16,0 1-1-16,1 0 0 15,-1 1 0-15,-3-3 0 16,-3 0 0-16,-2 0 0 16,-1 0 0-16,-3 0-1 0,-1 0 2 15,0 0-2-15,-3 0 2 0,3 0-1 16,1 0 0-1,3 0 1-15,3 0-2 0,1 0 1 16,-3 0 0-16,2 0 0 16,1 0 0-16,-1 0 0 15,3 0 0-15,-3 0 0 16,-3 0 0-16,-4 0 0 0,-3 0 0 16,-5 0-1-16,-1 0 1 15,-1 0 0-15,-2 0 0 16,-3-3 0-16,0 1 0 15,-1-1 0-15,-3 1 0 16,1-1 0-16,2 0 0 16,0 2 0-1,5-2 0-15,2 3 0 16,-1-2 0-16,-2-1 0 16,-4 1 0-16,-1 1 0 15,-5-1 0-15,-1-2-15 16,-3-1-50-16</inkml:trace>
  <inkml:trace contextRef="#ctx0" brushRef="#br1" timeOffset="91929.9561">13063 4196 1637 0,'0'0'31'0,"0"0"3"16,0 0 19-16,0 0-11 15,0 0-23 1,0 0 0-16,-5 0-5 16,5 0 1-16,0 0-6 0,0 0-5 15,0 0-2 1,0 0-1-16,0 0 0 0,0 0-1 15,0 0 0-15,8 1-1 16,14 2 1-16,10 1 4 16,8-3-1-16,6-1-2 15,3 0 0-15,2 0-1 0,3 0 0 16,1 0 1-16,1-6-1 16,-2-1 0-16,-1-2 0 15,-7 3 0-15,-1 0 0 16,-4 2 0-16,-4 0 0 15,-1 4 1 1,-3-3-1-16,-3 3 0 16,-6-2 0-16,-4 1 0 15,-9 1 0-15,-2 0 0 16,-3 0 1-16,0 0 0 16,-3 0 1-16,0 0 2 0,1-1-3 15,-1 1 1-15,-1 0-2 16,4 0 0-16,-3 0 1 0,1 0-1 15,1 0 0-15,-2 0 0 16,1 0 0-16,1 0 1 16,-1 0-1-16,-1 0 0 15,-1 0 0-15,-2 0 0 16,0 0 0-16,1 0 0 16,-1 0 0-16,0 0 1 0,0 0-1 15,0 0 0-15,0 0 0 16,0 0 0-16,0 0 0 15,0 0 0-15,0 0 0 16,0 0 0-16,0 0-1 16,0 0 1-16,0 0 0 15,0 0-1 1,0 0 0-16,0 0 1 16,0 0 2-16,0 4-2 15,0 3 2-15,0 0 0 16,0 1 0-16,0 2-1 15,-1 2 1-15,-2 0-1 0,-2 1 0 16,2 0 1-16,-1 0-1 16,1 3-1-16,0 1 1 0,0 1 0 15,1-1-1-15,-3 2 1 16,3 0 0-16,-1 1-1 16,0-1-1-16,3 2 1 15,0-1 1-15,0 0-1 16,-3-1 0-16,1 1 0 15,1 0 0 1,-1 1 0-16,1 1 1 16,-1-1-1-16,1 4 0 15,-1-1 0-15,1 3 0 16,-1 1 0-16,1-1 0 16,-2-3 0-16,2 0 0 15,-1 0 0-15,1-1 2 16,-1-2-2-16,1 3 0 0,-2-2 0 15,0 0 1-15,1 2-1 16,-1-2 1-16,2 2 0 16,1-2 0-16,-2 0-1 15,2-1 0-15,-3 1 1 0,3 0 0 16,0-4-1-16,-2 4 1 16,1-2 0-16,-3-4-2 0,2 1 1 15,-1 0 0-15,3-1 1 16,0-2-1-16,-1 0 0 15,1-1 0-15,-2-1 0 16,2-5 0-16,0 3 1 16,0-4-1-16,0 2 0 15,-1 0 0 1,1-4 0-16,0 4 0 16,0-2 0-16,0 0-1 15,0-2 1-15,0-1 1 16,0-1-1-16,0 3 0 15,0-1 0-15,0 0 1 16,0 3-2-16,0-3 2 16,0 2-2-16,0 1 1 0,0-1 0 15,0 0 0-15,0 1 0 16,0 0 0-16,0 1 0 16,0 3 0-16,0-1 0 15,0 3 0-15,0-3 1 0,0-1-1 16,0 3-1-16,0-3 1 15,1-2 1 1,1-4-1-16,-2 2 0 16,0-2 0-16,1 1-1 15,-1-2 1-15,2-1 0 16,-2 0 0-16,1-1 1 16,-1 0-1-16,0 0 0 15,0 1 0-15,0-1 0 16,0 0 0-16,0 0 0 0,0 0 0 15,0 2 0-15,0-2 0 16,0 1 0-16,0-1 0 0,0 0 0 16,0 0 0-16,0 0 1 15,0 0-1-15,0 0 0 16,0 0-1-16,2 2 2 16,-2-2-2-16,4 0 2 15,-1 2-1-15,-3-1 1 16,5 1-1-16,-4-2 0 15,1 0 0-15,-1 0 0 16,2 0-1-16,3 2 1 0,3-2 0 16,1 1 1-16,4 1-1 31,4 0 0-31,-2 0 1 0,5 3-1 16,0-2 0-16,-1-3 0 15,2 3 0-15,0-2 0 16,2 1 0-16,-4 1 0 15,2-3 0-15,-3 0 0 16,2 1 0-16,0 1 0 16,0 0 0-16,-2-2 0 0,4 0 0 15,0 3 0-15,1-3 0 16,-3 0 0-16,0 2 0 16,-3-1 0-16,-2-1 0 15,-2 2 0-15,-1-2 0 0,-4 0 0 16,0 0 0-16,0 0 0 31,-1 0-1-31,3 0 2 0,1 0-2 16,3 0 2-16,0 0-2 15,3 0 2-15,0 0-2 16,1 1 1-16,2 2 0 16,-1-3 0-16,-3 0 0 15,2 3 0-15,-2-3 0 16,1 2 0-16,-1 1 0 0,-3-1 0 15,-2-2 0-15,-1 0 0 0,-2 0 0 16,-5 0 0-16,1 0 0 16,-4 0 0-16,1 0 0 15,-1 0 0-15,2 0 0 16,2 0 0-16,2 0 0 16,2 0 0-1,0 0 0-15,-1 0 0 16,-1 0 0-16,-1 0 0 15,-2 0 0-15,-2 0 1 16,3-2-1-16,-4 2 1 16,2-3 1-16,0 1 0 15,1-1 0-15,1 3 1 16,-2-2-1-16,1 0-2 0,1 0 1 16,-2-1-1-16,0 3 1 15,0-3 0-15,1 3 0 16,-3-2 0-16,-1 2 0 0,0-2 1 15,0 1 0-15,0 1-1 16,0 0 1-16,0-2 0 16,0 1 1-1,2-2-1 1,0 0 0-16,-1 0-2 0,1-2 1 16,-1-2 0-16,-1-2 0 15,0 0-1-15,0-2 1 16,0-3-1-16,0-3 0 15,0-3 1-15,0-4 0 16,0 2 0-16,0 1 0 0,0-4 1 16,0 1 2-16,0 0-2 15,0-2 3-15,0 1-2 16,0-1-1-16,0 1 0 16,0 0-1-16,0-3 0 15,0-1 0-15,0 1 0 16,0-3 0-16,0 1-1 0,0 1 1 15,0 2 0-15,0 3-1 16,0 0 1-16,0 3-1 16,0 1 2-16,0 0-1 0,0 1 0 15,0-1 0-15,0-3-1 16,0 1 1-16,0 0 0 16,0-2-1-1,0 2 1 1,0-1-1-16,0 2 0 0,0-1 0 15,0 1 0-15,0-2 0 16,0 4 0-16,0-2 0 16,2 2 0-16,1-3 0 15,-2 5 1-15,1-5-1 16,1 3-1-16,1-1 1 0,-1 0 1 16,1 3-1-16,-1-2-1 15,-1 1 1-15,-2 3 0 16,1 0 0-16,1 1 0 15,-1 3 0-15,-1 2 0 16,0 1 0-16,2 2 0 16,-2 1 0-1,0 0 1-15,1 1-1 16,-1 2 0-16,0-1 0 0,0 2 0 16,0-1-1-16,0 2 1 15,0 0 0-15,0 0 1 16,0 0-1-16,0-2 0 15,0 2 0-15,0 0-1 16,0 0 2-16,0-1-1 0,0-1 0 16,0 2 0-16,0-2-1 15,0 2 1-15,0 0 0 16,0 0 0-16,0 0-1 16,0 0 1-16,0 0-1 15,0 0 1-15,0 0-1 16,0 0 0-1,0 0 0-15,0 0-1 16,0 0-1-16,0 0 2 16,0 0-1-16,0 0 1 15,0-1 1-15,0-1 0 16,0 1 0-16,0-1-1 16,0 1 0-16,0-1 1 15,0 1 0-15,0 0 0 0,0 1 0 16,0-4-1-16,0 4 0 0,0-3 0 15,0 2 0-15,0 0-1 16,0 1 0-16,0 0-1 16,0 0-8-16,-10 0-16 15,-5 0-47-15,-6 0-368 16</inkml:trace>
  <inkml:trace contextRef="#ctx0" brushRef="#br1" timeOffset="95429.8389">14930 4221 180 0,'0'0'735'0,"0"0"-488"16,0 0 21-16,0 0-131 15,0 0-51-15,0 0-33 0,0 0-13 16,0 0-12-16,-1 0-4 15,1 0-8-15,0 0-2 16,0 0 1-16,0 0-4 0,0 0 1 16,0 0 1-16,0 0-2 15,0 0 0-15,-2 0-1 32,2 0-2-32,0 0-3 15,0 0-2-15,0 0 0 0,0 0-1 16,0 0-2-16,0 0 0 15,8 0 0-15,11 0 2 16,7 0-2-16,4 0 0 16,-2 0 1-16,2 0-1 15,-2 0 0-15,3 0 0 0,4 0 0 16,3 0 0-16,1 0 1 16,0-3-1-16,2 0 0 15,-3-2 1-15,1 2-1 0,-3 0 0 16,-3 1 0-1,-4 0 0-15,-2 1 0 16,-5 1-1 0,-4 0 2-16,-4 0-1 15,-7 0 0-15,0 0 0 0,-4 0 0 16,-1 0 0-16,-2 0 0 16,0 0 0-16,0 0 0 15,0 0 0-15,0 0 1 16,0 0 0-16,0 0 0 15,0 0 0-15,0 0 0 0,1 0-1 16,-1 0 0-16,0 0 0 16,2 0 1-16,2 0-1 0,1 0 0 31,1 0-1-31,3 0 2 16,-2 0-1-16,2 0 0 15,3 0 0-15,6 0-1 16,4 0 1-16,7 0 0 15,2 0 0-15,-3 0 0 0,-2 0-2 16,-5 0 2-16,-3 0-1 16,-8 0 0-16,-2 0 1 15,-4 0-1-15,-3 0 1 16,-1 0 0-16,0 0 0 16,0 0 0-16,0 0 0 0,0 0 0 15,0 0 1-15,0 0-1 16,0 0-1-16,0 0 1 15,0 0 0-15,0 0 0 16,0 0 0-16,0 1 0 16,0-1 1-16,0 0-2 15,0 0 1 1,0 0 0-16,0 0 0 16,0 2-2-16,0 3 2 15,0 0-1-15,0 1 1 16,0 3 0-16,0 2-1 15,0 4 1-15,0 0 0 0,0 2 1 16,0 1-1 0,-3 1 0-16,-1 1 0 0,1 1 0 0,-1 2 0 15,-1 0 0-15,2 2 0 16,-1 0 0-16,-1 0 0 16,1 2 0-16,1 3 0 15,1-1 0-15,-1 1 0 16,0 1 0-16,2-3 0 15,-2 1 0 1,0-2 1-16,0-3-2 16,0 0 1-16,3 2 0 15,0-5 0-15,-3 3 1 0,3-3-1 16,-4-2 0-16,1 1 1 16,3-1-1-16,-2-2 2 15,2 0-1-15,-1 2-1 16,-1-1 0-16,1 1 0 0,-1 1 1 15,2 0-1-15,0 3 0 16,0-1 0-16,0 1 1 16,0-2-1-16,0 1 0 15,0-1 0-15,0 0 1 16,0-1-2-16,0-1 1 16,0-2 0-1,0 0 0-15,2-3 1 16,-1 2-1-16,1-4 0 0,-1 2 0 15,1-1 1-15,-1-1-1 16,1 1 0-16,0-3 0 16,-2 2 0-16,2-5 0 15,-1 3 0-15,1-3 0 16,1 1 0-16,-3-1 0 0,1-2 1 16,1 2-1-16,-2-5 0 15,0 1 0-15,0-2 0 16,0 2 0-16,0-2-1 15,1 1 2-15,-1-2-1 16,2 0 0-16,-2 2 0 16,0-2 0-16,0 0 0 0,0 3 0 15,1-3 0-15,1 0 0 16,-2 2 0-16,0-2 0 16,0 0 0-16,1 0 0 0,-1 0 0 15,0 0 0 1,0 0 0-16,0 0 0 0,0 0 0 31,0 0 0-31,0 1 0 0,0-1 0 16,0 3 0-16,3 2-1 15,-3-2 1-15,2 2 0 16,-1-1 0-16,-1 1 0 16,0-2 0-16,0-3 0 0,0 2 0 15,0-2 0-15,0 0 0 31,2 0 0-31,-1 0 0 0,-1 0 1 16,0 0-1-16,0 0 0 16,0 0 0-16,0 0 0 15,2 0-2-15,-2-2-31 16,0-12-356-16</inkml:trace>
  <inkml:trace contextRef="#ctx0" brushRef="#br1" timeOffset="98045.5158">15864 5518 1486 0,'0'0'222'0,"0"0"-207"16,0 0 2-16,0 0 31 15,0 0-23-15,0 0-15 16,0 0-6-16,0 0-1 0,0 0 2 16,0 0-1-16,0 0 0 31,0 0 0-31,0 0 1 0,0 0 0 15,0 0-1-15,0 2-2 16,0-2 0-16,3 1 0 16,4 3 3-16,3-4 3 15,4 3 1-15,1-3-2 16,6 0 0-16,6 0-2 16,6 0-2-16,6 0 4 0,7 0-2 15,0 0-4-15,2 0-1 0,0-7 1 16,-1 3-1-16,-3 0 1 15,-1 0-1-15,-6 1 0 16,-6 0 0-16,-2 1 1 16,-4 0-1-16,0 1 0 31,-4-1 1-31,2 0-1 0,-4 0 2 16,-1 1-1-16,0-1 2 15,-3 0 0-15,0 1-1 16,-3-1 1-16,-2 2-2 15,-3 0 1-15,3-2-1 16,-1 1 0-16,2 1 0 16,1-2 0-16,2 2-1 0,-5 0 0 15,0 0 0-15,1 0 0 16,-3 0 0-16,1 0 0 16,0 0 0-16,0 0 0 0,-2 0 0 15,0 0 0-15,0 0 0 16,-1 0 1-16,2 0-2 15,-1 0 2 1,-1 0-1-16,1 0 0 16,-2 0 0-16,-1 0 0 15,-3 0 0-15,0 0 1 16,2 0-1-16,-2 0 0 16,0 0-1-16,0 0 1 15,0 0 0-15,0 2 0 16,0-2 0-16,0 0 0 0,0 0 1 15,0 0-1-15,0 0 1 16,0 0-1-16,0 0 0 16,0 0 1-16,0 0 2 15,0 0 1-15,0 0 1 16,0 0 0-16,0-7-2 16,0-5-2-16,0 0-1 0,0-2 1 15,0-2-1-15,0-2 0 16,0-1 0-16,-3 2 0 15,0-3 1-15,0 3-1 0,0-4 1 16,0 4 0-16,0-5-1 16,0 0 0-16,0 0 1 15,1-2 0 1,-2 0-1-16,4-1 1 16,-2-1-1-16,-1 1 1 15,3 2-1-15,-1 1 0 16,1 0 1-16,0 0-1 15,0 1 1-15,0-1-1 16,-2 2 1-16,2-1 0 16,-1-1-1-16,1 0 2 0,0 3-1 15,-2-3-1-15,1 3 2 16,-2 1 0-16,1 1-1 16,-1 5 2-16,0-2-1 15,2 0-2-15,-2-1 1 16,-1-1-1-16,1 0 0 15,1-3 0 1,1-1 0-16,1 2 1 16,-2 0 0-16,2 4-1 15,0 1 0-15,-1 2 0 16,-1-1 0-16,1 0 0 0,-1 0 0 16,-1 0 0-16,1-3 0 15,-1 0 1-15,0 0-1 16,2-3 0-16,-1 3 0 0,2 1 0 15,0-1 0-15,0 1 0 16,-2 1-1-16,2 0 2 16,-2 2-1-16,1 1 0 15,1 0 0-15,0 2-1 16,0-1 2-16,0 1-1 16,0 0 0-16,-2-1 0 0,2 1 0 15,0 0 0-15,0-1 0 16,0 4 0-16,0-1 0 15,0 1 0-15,0-1 0 16,0 2 0-16,0 0 0 16,0 0 0-16,0-3 0 15,0 4 0 1,0-3 0-16,0 2 0 16,0 0 0-16,0 0 0 0,0 2 0 15,0 0 0 1,0 1 0-16,0-1 0 0,0 2 0 15,0 0 0-15,0 0 0 16,0 0 0-16,0 0 0 16,0 0-1-16,0 0 1 0,0 0-1 15,0 0 2-15,0-1-1 16,0 1 0-16,0 0 0 16,0 0 0-16,0 0 0 15,0 0 0-15,0 0 0 16,0 0-1-16,0 0 1 15,0 0 0 1,0 0-1-16,0 0 1 16,0 0 0-16,0 0 0 15,0 0 0-15,0 0 0 16,0 0-1-16,0 0 1 16,0 0 1-16,0 0-1 15,0 0 0-15,0 0 0 16,0 0 0-16,0 0-1 0,0 0 1 15,15 0-4-15,16 0-6 0,21 0 3 16,20 0-14 0,13 0-27-16,8 0-124 0</inkml:trace>
  <inkml:trace contextRef="#ctx0" brushRef="#br1" timeOffset="103278.9285">26809 4492 1226 0,'0'0'388'0,"0"0"-361"16,0 0-17-16,0 0 52 15,0 0-10-15,-25-78-27 16,19 64-23-16,1 0 23 0,1-1-7 16,-1 1-14-16,1 3 3 15,1 1 16-15,0 4-18 16,3-1 16-16,0 6-1 16,0 1-11-16,0 0-5 15,0 0 2-15,0 0-5 0,0 0-1 16,-1 0-1-16,-1 8-2 0,-1 8 3 31,-1 8 0-31,1 3 0 16,1 0 3-16,-1 3-2 15,2 3 4-15,-2 3 1 16,0 1-4-16,3 6 1 16,-3 0 0-16,3 2 2 15,0-2-4-15,0 0 1 0,0-1-1 16,0-3 0-16,0 2-1 15,0-1 0-15,0-1 1 16,0 3-1-16,0-2 0 16,0-1 0-16,0 0 0 15,0-3 0-15,0-2 0 16,0 0 0-16,0-2 1 0,-2-2-1 16,1 0 0-16,-2-1 0 15,1 0 0-15,1-1 0 16,-1-2 0-16,1 2 0 0,-1-4 0 15,1-2 0 1,1 0 0-16,-2-2 0 0,1 2 0 31,-2 0 0-31,0 1 0 0,0 1 0 16,-3 0 0-16,2 1 1 16,-1 0-1-16,2 1 0 15,0 0 0-15,0-1 0 16,1-1 0-16,-1 0 0 15,-1-2 0-15,3 1 0 16,-1 0 0-16,1-1 0 0,-1 0 0 16,-1 2 0-16,0 0 0 15,0 0 0-15,-1 0 0 16,-1 0 0-16,4 2 0 0,-2 1 0 16,0 1 0-16,1 0 0 15,-1 0 0-15,2 0 0 16,-4 0 0-1,2-3 1-15,0-1-1 16,0-2 0-16,0 0 0 16,0 2 0-16,-1-5 0 15,3 1 0-15,-2-3 0 16,0 0 0-16,1-1 0 16,-1 1 0-16,0-2 0 15,0 1 0-15,0-4 0 0,1-1 1 16,1-1-1-16,-1 0-1 15,2 1 1-15,-1 2 0 16,-2 0 1-16,2-3-1 16,-1 1 0-16,1-3 0 15,1 1 0-15,0-1 0 16,0 0 0 0,0 0 0-16,0-2 0 15,0-1 0-15,0-2 0 16,0 0 0-16,0-2 0 15,0-1 0-15,0 0-2 0,0 0-7 16,0 0-26-16,0-17-295 16</inkml:trace>
  <inkml:trace contextRef="#ctx0" brushRef="#br1" timeOffset="105241.3935">26780 5335 1488 0,'0'0'169'15,"0"0"-147"-15,0 0 10 0,0 0 19 16,0 0-17-16,0 0-20 16,0 0-5-16,0 0-1 15,0 0 7-15,0 0-2 16,0 0-1-16,0 0-4 16,0 0-4-16,0 0 0 0,0 0 0 15,0 0-1-15,0 0 0 16,0 0 1-16,1 0 1 15,-1 0-2-15,3 0 0 16,3 1-3-16,1 1 2 0,5-1 0 16,5 1 0-16,-1-2-1 31,6 0 1-31,5 0 0 16,3 0-2-16,4 0 0 0,-1 0 1 15,2 0-1-15,-4 0 0 16,-1 0-1-16,0 0 1 15,-2 0 1-15,-1 0-1 16,-2 0 0-16,0 0 0 16,1 0 0-16,1 0 0 0,4 0 0 15,6 0 0-15,2 0 0 16,3 0 0-16,4 0 0 16,1 0 0-16,-1 0 0 15,-5 0 0-15,-1 0 0 16,-4 0-1-16,-4 0 1 15,-1 0 0 1,3 0-1-16,-1 0 1 16,3 0 0-16,1 0 0 15,0 0 0-15,2 0 0 16,-1 0 0-16,-1-2 1 16,3 1-1-16,-3-2 0 0,2 0 0 15,3 0 0-15,-3-1-1 16,1 3 1-16,0-1 0 0,1 0 0 15,-3 2 0-15,1 0 0 16,3 0-1-16,-2 0 1 16,1 0 0-16,0 0 0 15,-2 0 0-15,-1 0 0 16,0 0 0-16,-1 0 0 16,2 0 1-16,0 0-1 0,3 0 0 15,-2 0 0-15,5 0-1 16,-4 0 1-16,3 0 1 15,0 0-1-15,-2 4 0 16,4 1-1-16,-2-2 1 16,0 1 1-16,1 1-1 15,4-2 0 1,2-1 0-16,8 1-1 0,0 0 1 16,-1 1 0-16,-1-1-1 15,-7 1 1-15,-3-1-1 16,-6-3 0-16,-3 2 1 15,-4 0 0-15,-2-2 0 16,-1 2 0-16,0-1 0 16,2 1 0-16,1-2 0 0,3 3 0 15,-1-1 0-15,2 0 0 16,-1-1 0-16,6 2 0 16,0 0 0-16,1 0 0 15,3 2 0-15,-1 0 0 16,-4-1 0-16,5-1 0 15,-3-1 1 1,-2 1-1-16,3-1 0 16,-3-1 0-16,7 1 0 15,4 0 0-15,-2 1 0 0,3-1-1 16,-2 1 1-16,-2-1 0 16,-3 0-1-16,-2-1 1 15,-5-1 0-15,-4 2 0 16,-2-2 0-16,-4 0 0 0,-2 0 0 15,-1 0 1-15,0 0-1 16,1-2 0-16,-2-1 0 16,1 0 0-16,-3 1 0 15,-2 0 0-15,-5-1 1 16,-4 2-1-16,-6 0 0 16,2 1 0-1,0 0 0-15,-1 0 0 16,1 0-1-16,1-2-13 15,-4 1-39-15,-2-4-220 16</inkml:trace>
  <inkml:trace contextRef="#ctx0" brushRef="#br1" timeOffset="108689.5752">26753 5392 364 0,'0'0'1239'16,"0"0"-1183"-16,0 0-21 16,0 0 12-16,0 0-9 15,0 0-19-15,0 0-7 16,-2 0-2-1,2 0 2-15,0 0-2 16,0 0 2-16,0 0 0 16,0 0-4-16,0 0 0 15,0 0-1-15,0 0 0 16,0 0 5-16,0 0 0 16,5 5-4-16,3 2-4 15,1 1 0-15,2 1-1 0,2 3 0 0,-1-1-2 16,3 1 1-16,0 2-1 15,1 0 1-15,1 1-2 16,-1-1 1-16,-1 1-1 16,2-1 1-16,-1 1-1 15,0-1 0-15,1 1 0 32,1-1 0-32,1 3 0 0,-2-2 0 15,-1 2 0-15,-1 0 0 0,1 0 0 16,-2 2 1-1,1 0-1-15,0 3 1 0,1 0-1 16,-1-1 0-16,3 2 0 16,-3 0 0-16,3-3 2 15,-2-1-2-15,2-4 1 0,-2 2 0 16,-4-3 0-16,0 0 0 16,2-1 0-16,-4-3-1 15,-1 2 1-15,1-3-1 16,1 0 0-16,-2 2 0 15,1-2 0-15,-1 1 1 32,-1-2-1-32,0 1 0 0,-1-2 0 15,-1-2 0-15,-2 2 0 16,2-4 0-16,0 1 0 16,-2-1 0-16,1 2 0 15,-2 0 0-15,0-3 0 16,0 2 0-16,1 2 0 15,1-1 0-15,2 1 0 0,-1 2 0 16,2 1 0-16,-1-1 0 0,2 1 0 16,0-1 1-1,-3-2 0-15,0-1-1 0,0 0 0 16,-2-2 0-16,-1 0 0 16,0 1 0-16,-3-4 0 15,2 1 0 1,-2-1 0-16,1 1 0 15,-1-1 0-15,2 0 1 16,-1 0-1-16,-1 0 0 16,0 0 0-16,0 0 0 15,0 0 1-15,0 0-1 16,0 2 0-16,0-2 0 16,0 0 1-16,0 0-1 0,0 0 0 15,2 0 1-15,-2 0-1 16,0 0 0-16,1 0 0 15,-1 0 0-15,0 0 0 16,0 0 2-16,2 0 0 16,1 0 3-16,0 0 0 15,4 0-1-15,1 0 0 0,2-6-1 16,0-1-1-16,1 0-2 0,0-1 1 16,0-1-1-1,1-1 0-15,1 1 0 0,-2-1 1 16,0 1 0-16,-1-2-1 15,0 4 1-15,1-3-1 16,1-2 1 0,0 3-1-16,0-3 0 15,1 1 0-15,1 0 0 16,-1-1 0-16,-1 3 1 16,0-2-1-16,-3 0 0 15,1 0 0-15,2 2 0 16,0-1 0-16,0 0 0 15,3 0 0-15,-3 1 0 0,1 1 0 16,-1-3 0-16,0 3 0 16,0-1 0-16,0-4 0 15,3-1 0-15,-1 2 0 16,-1-2 0-16,0 0 0 16,-1 1 0-16,0 1 0 15,-1 2 0 1,0 0 0-16,-2-1 0 15,2 3 0-15,1-3 1 0,-3 1-2 16,1 2 1-16,2-4 0 16,-1 2 0-16,1-2 0 15,1 0 0-15,-1 2 0 16,0 1 0-16,-3 1 2 16,1 1-2-16,-1-1-2 0,0 2 2 15,-1 0 0-15,-1-1 0 16,3 1 0-16,-2-1 0 15,0 0 1-15,3-1-2 16,0-2 1-16,2 0 0 16,-1 1 0-16,-1-1 0 15,-4 3 0-15,0 2 0 0,-1-1 0 16,0 2 0-16,2-1 0 16,-2-3 0-16,3 3 0 15,-2-1 0-15,-2 1 0 16,-1 3 0-16,-1-1 0 15,0-1 0-15,3-1 1 16,-1 2-1 0,-2-3 0-16,0 3 0 15,0 0 0-15,0 1 0 0,0-1 0 16,0-1 0 0,0 0 0-16,1 1 0 0,-1 0 0 15,1 1 0-15,-2 1 0 16,1-3 0-16,-2 3 0 15,-1-1 0-15,0 2 1 0,0 0-1 16,0 0-1-16,0 0 1 16,0 0 0-16,0 0 0 15,0 0-7-15,0 0-13 16,0 0-14-16,0 0-86 16</inkml:trace>
  <inkml:trace contextRef="#ctx0" brushRef="#br1" timeOffset="110358.4692">28392 5446 1109 0,'0'0'654'0,"0"0"-612"16,0 0-12-16,0 0 2 16,0 0-12-16,0 0-11 15,0-4-3 1,0 4-3-16,0 0 0 15,0 0 0-15,0 0-1 16,0 0-1-16,0 0 1 16,2 0-1-16,1 8 4 15,4 0 4-15,0 1-2 16,2 3-1-16,1 3-2 16,1 0-2-16,1 4 1 0,3-2 0 15,-1 0-1-15,0 0-1 16,0 0 0-16,2 2-1 15,1 0 1-15,0 1-1 16,4 1 1-16,-3-1-1 16,3 1 1-16,-1 1-1 15,-1-2 1-15,-1 1 0 0,-2 1-1 16,0-2 0-16,1-2 1 0,-1 0 0 16,-1 0-1-1,5 1 1-15,-1 1 0 0,4 0 2 16,0-1 0-16,3 3-1 15,-1 0 0-15,2-1 0 16,-2 0-1 0,-2 0 1-16,-1 1 0 15,-1-1-2-15,0 1 1 16,1 1 0-16,0-2-1 16,-1 1 1-16,-3-3-1 15,-1 0 0-15,-4-4 1 16,0-1-1-16,-1-1 0 15,-2-2 0-15,-2-2 1 0,-2-3-1 16,0-1 1-16,-1 0-1 16,-2-2 1-16,-2 0-1 15,1 1 0-15,-1-1 0 16,1-2 1-16,-1 2 0 16,2-3-1-16,-2 2 0 15,1-1 0 1,0 0 0-16,1 2 1 15,0 2-1-15,0-3 0 0,0 3 0 16,0-2 1-16,0-2-1 16,-2 0 0-16,1 1 0 15,-2-2 0-15,1 0 0 16,-1 0 0-16,2 0 0 16,-2 0 1-16,0 0 1 0,0 0 0 15,0 0 1-15,4 0 1 16,5-3 4-16,3-8-4 15,4-6-3-15,1-3 1 16,2-4-2-16,3-2 1 16,-2-3-1-16,1 0 0 15,0 3 0-15,-2-2 0 0,0 2 1 16,4 2-1-16,0 0 0 16,0 0-1-16,2 1 1 15,1-5 0-15,-4 3-1 16,-2-1 1-16,0 3 0 15,-3 1 0-15,-2 2 0 16,-1 1 1 0,-3 1-1-16,-2 1 0 15,3 1 0-15,-2 0 0 0,-1 4 0 16,2 1 0 0,-4 0 0-16,1 0 0 0,1 0 0 15,-1 2 0-15,2 0 0 16,-3 1 0-16,-1 0 1 15,0 2-1-15,-2-2-1 0,2 0 1 16,2-3 0-16,0 1 1 16,3-2-1-16,-2 0 0 15,0 3 0-15,1-1 0 16,0 2 0-16,-3 1 0 16,2-3 1-16,-2 1-1 15,1 0 0 1,-1-1-1-16,1 3 2 15,-4 2-2-15,-1 2 2 16,-1-1-1-16,1 1 0 0,-2 2 0 16,-1-1 0-16,2 0 0 15,-2 0 0-15,0 2 0 16,1 0 0-16,-1 0-1 16,0 0 0-16,0 0-9 15,0 0-8-15,0 0-10 0,3 0-16 16,3 3-64-16</inkml:trace>
  <inkml:trace contextRef="#ctx0" brushRef="#br1" timeOffset="112190.3967">29967 5542 1621 0,'0'0'193'0,"0"0"-174"0,0 0 9 15,0 0 2-15,0 0-7 16,0 0-13-16,-1-2-5 16,1 2 0-16,0 0 0 15,0 0-1-15,0 2 0 16,7 10 1-16,11 5 5 0,3 3-2 0,0-1-3 16,3 5-2-16,-1 2-1 15,3 1 0-15,-1 1-1 16,-1 3 0-16,0 0-1 15,1 3 0-15,-1 0 0 16,-3-2 1-16,1-1-1 16,-1-5 0-1,-6-1 0-15,1-6 0 16,-2 3 0-16,1-5 0 16,-2 0 1-16,1-3-1 15,-4-2 0-15,-1 0 0 16,1-2 0-16,-1 1 1 15,-1-1-1-15,1-2 0 16,0 1 0-16,-3-1 0 0,3-3 0 16,-2 2 0-16,-1-2 0 15,0-1 0-15,0 4 1 16,0-2-1-16,3 0 1 16,-3-1-1-16,1 2 1 15,0-2-1-15,1 0 1 0,-3-1-1 31,1 0 0-31,-3-1 0 0,0-1 0 16,-2-1 0-16,-1 1 0 16,2-1 0-16,-2 1 0 15,0 3 0-15,3-3 0 16,-3 2 0-16,1 0 0 16,3 0 0-16,-2 1 0 15,1-1 0-15,0-1 0 0,0 0 0 16,-1-1 0-16,-1-2 0 15,-1 0 0-15,0 3 0 16,0-3 0-16,0 0 0 16,0 0 0-16,2 3 1 15,1 0-1-15,0 0-1 16,-2 0 1-16,2-1 1 0,-1 1-1 16,-1-1 0-16,-1-2 0 15,0 0 0-15,3 0 0 16,-2 0 0-16,1 0 1 0,1 0-1 15,-2 0 1 1,4 0 1-16,-1 1-2 0,-2-1 3 31,3 0 0-31,-2 0-2 0,-2 0 1 16,3 0-2-16,-2 0 1 16,-1 0 0-16,-1 0-1 15,2 0 1-15,-1 0-1 16,4 0 1-16,1 0 1 15,1 0-2-15,0-3 1 16,4-2-1-16,-2-1 0 0,1 0 0 16,-1-2 0-16,0-1 0 15,2-2 0-15,4-2 1 16,1 0-1-16,1-1 0 16,0-4 1-16,-2 1-1 15,0 2 0-15,2 0 0 16,-3-2 1-1,2 5-1-15,-2-3 0 16,1-1 0-16,3 1 0 16,-1-4 0-16,1 1 0 15,2-2 0-15,-2 0 0 16,3 1 0-16,-2-1 0 16,0-2 0-16,0 3 0 0,-3-4 0 15,1 3 0-15,-4 0 0 0,3 0 0 16,-2 1 0-16,1 0 1 15,1-1-1-15,2 1 0 16,-3-1 0-16,1 3 0 16,-3 0 0-16,-3 1 0 15,0 1 1-15,1 0-1 16,-1 3 0-16,1 0 0 0,-2 1 0 16,-1 1 0-16,-2 2 0 15,2 1 0-15,-3 0 0 16,-1 0 0-16,2 2 0 15,-2 0 0-15,1-1 0 16,-1 2 0-16,2-1 1 16,0-3-2-1,3 2 2-15,0-4-1 16,-3 3 0-16,2 0-1 16,-3 2 1-16,0-1 1 15,-1 0-1-15,3 0 0 16,0-3 0-16,-1-1 0 15,1 1 0-15,-2 2 0 0,-2 3 0 16,-2 2 1-16,-1-1-1 0,2 2 0 16,-2-1 0-16,0 2 0 15,0 0-1-15,0 0-11 16,-9 0-25-16,-9-3-52 16</inkml:trace>
  <inkml:trace contextRef="#ctx0" brushRef="#br1" timeOffset="113362.5364">26317 5104 1617 0,'0'0'141'15,"0"0"-122"-15,0 0 9 16,0 0-7-16,0 0-4 16,0 0-4-16,0 0 4 15,-8-2-3-15,7 2-4 0,-6 0-3 16,-1 0 0-16,-1 0-2 16,-4 0 0-16,1 7-2 15,-3 0 0-15,-3 5 0 16,2 1 3-16,1 0-2 15,3 1-2-15,-2 2-1 16,4 1 0-16,1-2 0 0,5 2 0 16,2 0-1-16,2-1 1 15,0-1-1-15,6 1 1 16,10-2 0-16,5 0 0 16,2-4 1-16,-1-3 0 15,2-3 0-15,1-4-1 0,-1 0 0 31,0 0 0-31,0 0 0 0,-3-10 0 16,-5-2 3-16,1-4-2 16,-5-4 1-16,-4-1-1 15,-3-3-1-15,-5-3 1 16,0 2 0-16,-3 1 0 16,-16 5-2-16,-8 6 0 15,-6 4-1-15,-3 9-4 0,-1 0-10 16,1 2-15-16,9 8-103 15</inkml:trace>
  <inkml:trace contextRef="#ctx0" brushRef="#br1" timeOffset="115674.3437">26745 4339 74 0,'0'0'1659'0,"0"0"-1598"16,0 0-32-16,0 0 6 0,0 0-10 15,0 0-11-15,0 0-6 16,0-3-3-16,0 3-4 16,0 0 0-16,-1 3 0 15,-13 11 0-15,-8 3 5 32,-3 1 0-32,-2 1-1 0,0-2-4 15,2 0 1-15,0-4-1 16,2 1 0-16,0-2-1 15,7-4 0-15,4 1 0 16,5-5-1-16,3-1-3 16,3-1-10-16,-1-2-22 15,2 0-30-15,0 0-194 0</inkml:trace>
  <inkml:trace contextRef="#ctx0" brushRef="#br1" timeOffset="115962.2201">26747 4368 1826 0,'0'0'43'0,"0"0"-42"0,0 0 4 16,0 0 17-16,0 0-12 16,0 0 2-16,82 61-7 0,-72-40-4 15,-1-3-1-15,1 2-2 16,0-1-17-16,0-3-44 16,5-5-156-16</inkml:trace>
  <inkml:trace contextRef="#ctx0" brushRef="#br1" timeOffset="116695.5106">26902 3852 1862 0,'0'0'27'0,"0"0"5"16,0 0-4-16,0 0-14 16,0 0-1-16,0 0-6 0,-6-15-6 31,6 15-1-31,0 0-1 0,0 18-2 15,10 9 3-15,11 7 1 16,3 3 0-16,3-3-1 16,-2-5 0-16,-1-3 0 15,-2-9 0-15,-1-2 0 16,-7-7 0-16,-3-3 0 16,-3-4 0-16,-2-1 0 0,2 0 1 15,2-14 1-15,-1-8-1 16,2-2 0-16,-3-5-1 15,0-3 0-15,-2 4 1 16,-3 7-1-16,0 5 0 16,-3 6 0-16,0 7 0 15,0 3-1 1,0 0-6-16,0 0-17 16,0 11-42-16,0 3-64 15</inkml:trace>
  <inkml:trace contextRef="#ctx0" brushRef="#br1" timeOffset="117095.9639">27310 4055 1876 0,'0'0'23'0,"0"0"-14"16,0 0-6-16,0 0-1 16,0 0-1-16,0 0 0 15,-10 66 0-15,10-47 0 16,15-1 0-16,0-1-1 16,4-4 1-16,0-2-1 15,-2-5-1 1,-2-4-1-16,-5-2 1 15,-2 0 1-15,0-3 2 0,-3-10 0 16,-5-4 4 0,0-1-2-16,0-1 1 0,-5-4-4 15,-8 5 0-15,1 3-1 16,1 5 0-16,2 9 0 16,1 1-8-16,-1 0-22 0,2 0-21 15,4 9-56-15</inkml:trace>
  <inkml:trace contextRef="#ctx0" brushRef="#br1" timeOffset="117496.6616">27625 4084 1858 0,'0'0'43'15,"0"0"-25"-15,0 0-7 16,0 0-7-16,0 0-3 16,0 0 0-16,-13 40-1 0,13-24 0 15,1-2 0-15,16-1 1 16,0-3-1-16,3-5 0 15,1-2-1-15,-2-3 0 0,-4 0 1 16,-2-3 0-16,-3-8 0 16,-6-4 1-16,-1-3 1 15,-3 1 2-15,0-2-2 16,0 2-1-16,0 3 0 16,0 2 0-16,0 5-1 31,-1 5-2-31,-2 2-20 0,3 0-57 15,0 0-815-15</inkml:trace>
  <inkml:trace contextRef="#ctx0" brushRef="#br1" timeOffset="117896.8255">28068 3902 1825 0,'0'0'79'0,"0"0"-53"15,0 0-6 1,0 0-4-16,0 0-7 16,0 0-8-16,-6-3-1 15,6 13 0-15,0 4-1 16,-3 5 1-16,-1 3 0 15,-1 5 2-15,-1 0 0 16,3 2-2-16,0-5 1 16,2 1-1-16,-3-4 0 0,4-4 1 15,0-5-1-15,0 0 0 16,0-3 1-16,0-2-1 16,2-3 0-16,10 0 1 15,9-1-1-15,3-3-1 16,10 0 0-16,1 0-7 0,-3 0-6 15,1-5-18-15,-4-5-49 16,-6-3-236-16</inkml:trace>
  <inkml:trace contextRef="#ctx0" brushRef="#br1" timeOffset="118097.664">27991 3975 1792 0,'0'0'128'0,"0"0"-116"16,0 0-4-16,0 0-1 16,105-4-7-16,-49 4-1 0,7 0-26 15,-4 0-173-15</inkml:trace>
  <inkml:trace contextRef="#ctx0" brushRef="#br1" timeOffset="120415.4625">12662 4817 1727 0,'0'0'73'0,"0"0"-64"15,0 0 14-15,0 0 5 16,0 0-10-16,0 0-8 15,0 0-2-15,-32 8 3 16,26 1 0-16,0 0-4 16,-1 1 0-16,0 2-2 15,-1 3-2 1,2 1-2-16,0 1 2 16,2 0-2-16,2-2 1 15,2-1-1-15,0 2 1 0,6 0-2 16,9-2 0-1,4-2 1-15,5 0 0 0,3-7-1 16,3 0 1-16,-2-4-1 16,-2-1 0-16,-6 0 0 0,-1 0 1 15,-6-8-1-15,-4-4 1 16,-3 1 0-16,-6-5 2 16,0-2 0-16,0-1 1 15,-11-5-3-15,-8 1-1 16,-4 3 0-16,0 3-1 15,0 6 0 1,3 5-4-16,3 4-6 16,4 2-17-16,7 0-45 15,6 0-714-15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E2F85-73CB-4622-92C3-CA1D39BF0D1F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1974F-8349-4860-87A9-181E41E45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8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E4D-6850-41D0-B65C-FD70FD669C9B}" type="datetime1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Electronics &amp; Communication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95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AD1C-FA99-4F94-97FA-ED9B8556F802}" type="datetime1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00A5-66A3-4482-B01B-F209DD242C45}" type="datetime1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2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4DDC-24E4-478F-A654-D50064B5C798}" type="datetime1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7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CC6D-F80E-4FD3-877A-E8D0F196A289}" type="datetime1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11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188C-B1F2-430F-BC27-28F30FDE1A96}" type="datetime1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35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02B5-96EE-4047-8C27-B2288F743C97}" type="datetime1">
              <a:rPr lang="en-IN" smtClean="0"/>
              <a:t>18-12-2020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09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DA4A-E300-4D0C-B200-3A155C0A968B}" type="datetime1">
              <a:rPr lang="en-IN" smtClean="0"/>
              <a:t>18-12-2020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5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FC6E-94EC-4834-BE64-B5459D655D77}" type="datetime1">
              <a:rPr lang="en-IN" smtClean="0"/>
              <a:t>18-12-2020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Electronics &amp; Communication Engineering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85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8D57-A281-4E2E-A707-AB4BBD5F51AC}" type="datetime1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56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E718-A4F7-43FE-BC0D-E4B063B3064E}" type="datetime1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27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17C0-91AD-482E-931C-A06CA52B8EAF}" type="datetime1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Department of Electronics &amp; Communication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6"/>
            <a:ext cx="5296687" cy="7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2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8256"/>
            <a:ext cx="9144000" cy="1953489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3</a:t>
            </a:r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Operational Amplifiers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61855"/>
            <a:ext cx="9144000" cy="2798617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3 : Non-</a:t>
            </a:r>
            <a:r>
              <a:rPr lang="en-US" b="1" dirty="0" smtClean="0">
                <a:solidFill>
                  <a:schemeClr val="accent1"/>
                </a:solidFill>
              </a:rPr>
              <a:t>Linear Applications</a:t>
            </a:r>
            <a:endParaRPr lang="en-US" b="1" dirty="0">
              <a:solidFill>
                <a:schemeClr val="accent1"/>
              </a:solidFill>
            </a:endParaRPr>
          </a:p>
          <a:p>
            <a:pPr lvl="0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/>
              <a:t>Robert L. </a:t>
            </a:r>
            <a:r>
              <a:rPr lang="en-IN" dirty="0" err="1"/>
              <a:t>Boylestad</a:t>
            </a:r>
            <a:r>
              <a:rPr lang="en-IN" dirty="0"/>
              <a:t>, Louis </a:t>
            </a:r>
            <a:r>
              <a:rPr lang="en-IN" dirty="0" err="1"/>
              <a:t>Nashelsky</a:t>
            </a:r>
            <a:r>
              <a:rPr lang="en-IN" dirty="0"/>
              <a:t>, Electronic Devices &amp; </a:t>
            </a:r>
            <a:r>
              <a:rPr lang="en-IN" dirty="0" smtClean="0"/>
              <a:t>Circuits </a:t>
            </a:r>
            <a:r>
              <a:rPr lang="en-IN" dirty="0"/>
              <a:t>Theory, 11</a:t>
            </a:r>
            <a:r>
              <a:rPr lang="en-IN" baseline="30000" dirty="0"/>
              <a:t>th</a:t>
            </a:r>
            <a:r>
              <a:rPr lang="en-IN" dirty="0"/>
              <a:t> Edition, PHI, 2012</a:t>
            </a:r>
            <a:endParaRPr lang="en-GB" dirty="0"/>
          </a:p>
          <a:p>
            <a:pPr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8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5" y="886691"/>
            <a:ext cx="11298382" cy="5290272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chemeClr val="accent2"/>
                </a:solidFill>
              </a:rPr>
              <a:t>Exercise</a:t>
            </a:r>
          </a:p>
          <a:p>
            <a:pPr marL="514350" indent="-514350">
              <a:buAutoNum type="arabicPeriod"/>
            </a:pPr>
            <a:r>
              <a:rPr lang="en-IN" dirty="0" smtClean="0"/>
              <a:t>Draw the circuit diagram and wave forms for zero crossing detector in inverting configuration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2. List the applications of the following circuits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*Non-Inverting </a:t>
            </a:r>
            <a:r>
              <a:rPr lang="en-IN" dirty="0"/>
              <a:t>comparator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*Inverting comparator</a:t>
            </a:r>
          </a:p>
          <a:p>
            <a:pPr marL="0" indent="0">
              <a:buNone/>
            </a:pPr>
            <a:r>
              <a:rPr lang="en-IN" dirty="0" smtClean="0"/>
              <a:t>*Zero crossing detector</a:t>
            </a:r>
          </a:p>
          <a:p>
            <a:pPr marL="0" indent="0">
              <a:buNone/>
            </a:pP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34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562"/>
            <a:ext cx="10515600" cy="493857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 wave generator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71" y="1281349"/>
            <a:ext cx="6454829" cy="445353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11</a:t>
            </a:fld>
            <a:endParaRPr lang="en-IN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7" y="1282248"/>
            <a:ext cx="5427739" cy="4610172"/>
          </a:xfrm>
        </p:spPr>
      </p:pic>
    </p:spTree>
    <p:extLst>
      <p:ext uri="{BB962C8B-B14F-4D97-AF65-F5344CB8AC3E}">
        <p14:creationId xmlns:p14="http://schemas.microsoft.com/office/powerpoint/2010/main" val="345416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581891" y="1066800"/>
                <a:ext cx="11055927" cy="5110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Time period of the wave depends on RC value</a:t>
                </a:r>
              </a:p>
              <a:p>
                <a:pPr marL="0" indent="0">
                  <a:buNone/>
                </a:pPr>
                <a:r>
                  <a:rPr lang="en-IN" dirty="0" smtClean="0"/>
                  <a:t>T=2*RC*</a:t>
                </a:r>
                <a:r>
                  <a:rPr lang="en-IN" i="1" dirty="0" smtClean="0"/>
                  <a:t>ln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den>
                        </m:f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IN" dirty="0" smtClean="0"/>
                  <a:t>= 0.5</a:t>
                </a:r>
              </a:p>
              <a:p>
                <a:pPr marL="0" indent="0">
                  <a:buNone/>
                </a:pPr>
                <a:r>
                  <a:rPr lang="en-IN" dirty="0" smtClean="0"/>
                  <a:t>T=2*RC*</a:t>
                </a:r>
                <a:r>
                  <a:rPr lang="en-IN" i="1" dirty="0" smtClean="0"/>
                  <a:t>ln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IN" i="1" dirty="0" smtClean="0"/>
              </a:p>
              <a:p>
                <a:pPr marL="0" indent="0">
                  <a:buNone/>
                </a:pPr>
                <a:r>
                  <a:rPr lang="en-IN" dirty="0" smtClean="0"/>
                  <a:t>T=2.2*RC</a:t>
                </a:r>
              </a:p>
              <a:p>
                <a:pPr marL="0" indent="0">
                  <a:buNone/>
                </a:pPr>
                <a:r>
                  <a:rPr lang="en-IN" dirty="0" smtClean="0"/>
                  <a:t>Corresponding frequency f=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dirty="0"/>
                          <m:t>2.2∗</m:t>
                        </m:r>
                        <m:r>
                          <m:rPr>
                            <m:nor/>
                          </m:rPr>
                          <a:rPr lang="en-IN" dirty="0"/>
                          <m:t>RC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891" y="1066800"/>
                <a:ext cx="11055927" cy="5110163"/>
              </a:xfrm>
              <a:blipFill>
                <a:blip r:embed="rId2"/>
                <a:stretch>
                  <a:fillRect l="-1103" t="-1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13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872836"/>
            <a:ext cx="11360728" cy="530412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Q1.Design an </a:t>
            </a:r>
            <a:r>
              <a:rPr lang="en-IN" dirty="0" err="1" smtClean="0"/>
              <a:t>OpAmp</a:t>
            </a:r>
            <a:r>
              <a:rPr lang="en-IN" dirty="0" smtClean="0"/>
              <a:t> circuit to generate a square wave of 1kHz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13</a:t>
            </a:fld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30760" y="1527120"/>
              <a:ext cx="6272280" cy="3522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4920" y="1510920"/>
                <a:ext cx="6303600" cy="355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599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857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Triangular wave generator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14</a:t>
            </a:fld>
            <a:endParaRPr lang="en-IN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7" y="1282248"/>
            <a:ext cx="5427739" cy="461017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391480" y="1302480"/>
              <a:ext cx="8940240" cy="4978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5640" y="1286640"/>
                <a:ext cx="8969760" cy="501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551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2726"/>
            <a:ext cx="10515600" cy="401783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003399"/>
                </a:solidFill>
                <a:ea typeface="Times New Roman"/>
                <a:cs typeface="Times New Roman"/>
              </a:rPr>
              <a:t>Discuss different types of OPAMP based Comparators.</a:t>
            </a:r>
          </a:p>
          <a:p>
            <a:pPr lvl="0">
              <a:lnSpc>
                <a:spcPct val="115000"/>
              </a:lnSpc>
              <a:spcBef>
                <a:spcPts val="0"/>
              </a:spcBef>
            </a:pPr>
            <a:endParaRPr lang="en-US" dirty="0">
              <a:solidFill>
                <a:srgbClr val="003399"/>
              </a:solidFill>
              <a:ea typeface="Times New Roman"/>
              <a:cs typeface="Times New Roman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solidFill>
                  <a:srgbClr val="003399"/>
                </a:solidFill>
                <a:ea typeface="Times New Roman"/>
                <a:cs typeface="Times New Roman"/>
              </a:rPr>
              <a:t>2.  Discuss OPAMP based  square wave generator circuit.</a:t>
            </a:r>
          </a:p>
          <a:p>
            <a:pPr marL="0" lvl="0" indent="0">
              <a:buNone/>
            </a:pP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7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Comparator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779818" y="1371599"/>
                <a:ext cx="6573981" cy="48053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>
                  <a:solidFill>
                    <a:srgbClr val="003399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3399"/>
                    </a:solidFill>
                  </a:rPr>
                  <a:t>Output </a:t>
                </a:r>
                <a:r>
                  <a:rPr lang="en-US" dirty="0">
                    <a:solidFill>
                      <a:srgbClr val="003399"/>
                    </a:solidFill>
                  </a:rPr>
                  <a:t>voltage of a comparator is given </a:t>
                </a:r>
                <a:r>
                  <a:rPr lang="en-US" dirty="0" smtClean="0">
                    <a:solidFill>
                      <a:srgbClr val="003399"/>
                    </a:solidFill>
                  </a:rPr>
                  <a:t>by</a:t>
                </a:r>
                <a:endParaRPr lang="en-US" dirty="0">
                  <a:solidFill>
                    <a:srgbClr val="003399"/>
                  </a:solidFill>
                </a:endParaRPr>
              </a:p>
              <a:p>
                <a:pPr marL="0" indent="0">
                  <a:buNone/>
                </a:pPr>
                <a:endParaRPr lang="en-US" i="1" dirty="0" smtClean="0">
                  <a:solidFill>
                    <a:srgbClr val="00339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3399"/>
                    </a:solidFill>
                  </a:rPr>
                  <a:t>=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𝑠𝑎𝑡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3399"/>
                    </a:solidFill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IN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IN" dirty="0" smtClean="0">
                  <a:solidFill>
                    <a:srgbClr val="003399"/>
                  </a:solidFill>
                </a:endParaRPr>
              </a:p>
              <a:p>
                <a:pPr marL="0" indent="0">
                  <a:buNone/>
                </a:pPr>
                <a:endParaRPr lang="en-US" i="1" dirty="0" smtClean="0">
                  <a:solidFill>
                    <a:srgbClr val="00339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9"/>
                    </a:solidFill>
                  </a:rPr>
                  <a:t>= </a:t>
                </a:r>
                <a:r>
                  <a:rPr lang="en-US" dirty="0" smtClean="0">
                    <a:solidFill>
                      <a:srgbClr val="003399"/>
                    </a:solidFill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𝑠𝑎𝑡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9"/>
                    </a:solidFill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IN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9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779818" y="1371599"/>
                <a:ext cx="6573981" cy="4805363"/>
              </a:xfrm>
              <a:blipFill>
                <a:blip r:embed="rId2"/>
                <a:stretch>
                  <a:fillRect l="-18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3</a:t>
            </a:fld>
            <a:endParaRPr lang="en-IN"/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4" y="1870075"/>
            <a:ext cx="4007385" cy="2867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75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Non-Inverting Comparator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63" y="1197336"/>
            <a:ext cx="4714206" cy="3624046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001491" y="1288473"/>
            <a:ext cx="6650182" cy="4888490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Signal given to Non inverting pin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Reference voltage given to inverting pin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35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1783"/>
            <a:ext cx="10515600" cy="720436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Waveforms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92" y="939656"/>
            <a:ext cx="10042449" cy="559925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4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Inverting Comparator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915891" y="1288473"/>
            <a:ext cx="5735782" cy="4888490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Signal given to inverting pin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Reference voltage given to </a:t>
            </a:r>
            <a:r>
              <a:rPr lang="en-IN" dirty="0"/>
              <a:t>Non </a:t>
            </a:r>
            <a:r>
              <a:rPr lang="en-IN" dirty="0" smtClean="0"/>
              <a:t>inverting pin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6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6" y="1546875"/>
            <a:ext cx="4871513" cy="4216616"/>
          </a:xfrm>
        </p:spPr>
      </p:pic>
    </p:spTree>
    <p:extLst>
      <p:ext uri="{BB962C8B-B14F-4D97-AF65-F5344CB8AC3E}">
        <p14:creationId xmlns:p14="http://schemas.microsoft.com/office/powerpoint/2010/main" val="348116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1783"/>
            <a:ext cx="10515600" cy="720436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Waveforms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7</a:t>
            </a:fld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91" y="911497"/>
            <a:ext cx="9903417" cy="5444853"/>
          </a:xfrm>
        </p:spPr>
      </p:pic>
    </p:spTree>
    <p:extLst>
      <p:ext uri="{BB962C8B-B14F-4D97-AF65-F5344CB8AC3E}">
        <p14:creationId xmlns:p14="http://schemas.microsoft.com/office/powerpoint/2010/main" val="4754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891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Crossing Detector(Non-inverting)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915891" y="1288473"/>
            <a:ext cx="5735782" cy="4888490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Signal given to Non-inverting pin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Inverting pin grounded.</a:t>
            </a:r>
          </a:p>
          <a:p>
            <a:pPr marL="0" indent="0">
              <a:buNone/>
            </a:pPr>
            <a:r>
              <a:rPr lang="en-IN" dirty="0" smtClean="0"/>
              <a:t>(Reference voltage=0V)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8</a:t>
            </a:fld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7128"/>
            <a:ext cx="4572000" cy="3514725"/>
          </a:xfrm>
        </p:spPr>
      </p:pic>
    </p:spTree>
    <p:extLst>
      <p:ext uri="{BB962C8B-B14F-4D97-AF65-F5344CB8AC3E}">
        <p14:creationId xmlns:p14="http://schemas.microsoft.com/office/powerpoint/2010/main" val="243886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1783"/>
            <a:ext cx="10515600" cy="720436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ZCD Waveforms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9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237" y="1122219"/>
            <a:ext cx="8818418" cy="5172051"/>
          </a:xfrm>
        </p:spPr>
      </p:pic>
    </p:spTree>
    <p:extLst>
      <p:ext uri="{BB962C8B-B14F-4D97-AF65-F5344CB8AC3E}">
        <p14:creationId xmlns:p14="http://schemas.microsoft.com/office/powerpoint/2010/main" val="143782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</documentManagement>
</p:properties>
</file>

<file path=customXml/itemProps1.xml><?xml version="1.0" encoding="utf-8"?>
<ds:datastoreItem xmlns:ds="http://schemas.openxmlformats.org/officeDocument/2006/customXml" ds:itemID="{53136000-783A-4629-B76F-5FB6166700DD}"/>
</file>

<file path=customXml/itemProps2.xml><?xml version="1.0" encoding="utf-8"?>
<ds:datastoreItem xmlns:ds="http://schemas.openxmlformats.org/officeDocument/2006/customXml" ds:itemID="{FA7C93BC-8A03-4419-9148-34F2D8127ACB}"/>
</file>

<file path=customXml/itemProps3.xml><?xml version="1.0" encoding="utf-8"?>
<ds:datastoreItem xmlns:ds="http://schemas.openxmlformats.org/officeDocument/2006/customXml" ds:itemID="{CD3BFCF6-FD18-48D7-A73D-AD25CAEE257E}"/>
</file>

<file path=docProps/app.xml><?xml version="1.0" encoding="utf-8"?>
<Properties xmlns="http://schemas.openxmlformats.org/officeDocument/2006/extended-properties" xmlns:vt="http://schemas.openxmlformats.org/officeDocument/2006/docPropsVTypes">
  <TotalTime>3117</TotalTime>
  <Words>394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Chapter 3: Operational Amplifiers</vt:lpstr>
      <vt:lpstr>Objectives</vt:lpstr>
      <vt:lpstr>Voltage Comparator</vt:lpstr>
      <vt:lpstr>Non-Inverting Comparator</vt:lpstr>
      <vt:lpstr>Waveforms</vt:lpstr>
      <vt:lpstr>Inverting Comparator</vt:lpstr>
      <vt:lpstr>Waveforms</vt:lpstr>
      <vt:lpstr>Zero Crossing Detector(Non-inverting)</vt:lpstr>
      <vt:lpstr>ZCD Waveforms</vt:lpstr>
      <vt:lpstr>PowerPoint Presentation</vt:lpstr>
      <vt:lpstr>Square wave generator</vt:lpstr>
      <vt:lpstr>PowerPoint Presentation</vt:lpstr>
      <vt:lpstr>PowerPoint Presentation</vt:lpstr>
      <vt:lpstr>Triangular wave generator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Suhas K [MAHE-MIT]</dc:creator>
  <cp:lastModifiedBy>Suhas K [MAHE-MIT]</cp:lastModifiedBy>
  <cp:revision>447</cp:revision>
  <dcterms:created xsi:type="dcterms:W3CDTF">2020-10-21T13:34:50Z</dcterms:created>
  <dcterms:modified xsi:type="dcterms:W3CDTF">2020-12-18T08:57:50Z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0x010100A82D9C3AB1FCE54FB530FD6FD79EF86F</vt:lpwstr>
  </property>
</Properties>
</file>