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3.xml" ContentType="application/inkml+xml"/>
  <Override PartName="/ppt/ink/ink2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8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82" r:id="rId27"/>
    <p:sldId id="284" r:id="rId28"/>
    <p:sldId id="28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8:52:43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 2905 1762 0,'0'0'69'16,"0"0"-65"-16,0 0 6 15,0 0 13-15,0 0-6 16,0 0-6-16,0 0-4 15,0 0 0-15,0 0 1 16,0 0-3-16,0 0 2 16,0 0-1-16,0 0-1 15,0 0-1-15,0 0-1 16,0 0 0-16,-3 0-2 16,-12 0-1-16,-3 4 0 15,-1 4-1-15,-11 4 1 31,0 4-1-31,-3 3 1 0,-1 2 0 16,-2 3-1-16,8 2 1 16,4-1 0-16,2 4 0 15,5-1 0-15,4 0-1 16,7 0 1-16,3 1 0 16,3 0 0-16,0 0-1 15,0 3 1-15,6-3-1 16,10-3 1-16,8-3 0 15,5-5-2-15,6-7-2 16,10-4 2-16,1-7-4 16,5 0-5-16,-2-8-17 15,-7-9-21-15,-5-3-100 16</inkml:trace>
  <inkml:trace contextRef="#ctx0" brushRef="#br0" timeOffset="240.4018">872 3185 1880 0,'0'0'21'0,"0"0"-18"15,0 0 1 1,0 0 3-16,0 0-7 0,0 0 0 15,78 0 0-15,-20-5 0 16,3-2-10-16,-1-3-36 0,-8 2-149 16</inkml:trace>
  <inkml:trace contextRef="#ctx0" brushRef="#br0" timeOffset="521.743">1242 3080 1808 0,'0'0'109'16,"0"0"-104"-16,0 0-4 15,0 0 1-15,0 0-2 16,0 0 1-16,51 27 3 15,-23-7-1-15,3-1-3 16,-1 4 0-16,3-1 0 16,-3-4 0-16,-6-1-11 15,0-5-14-15,-11-4-33 16,-4-5-152-16</inkml:trace>
  <inkml:trace contextRef="#ctx0" brushRef="#br0" timeOffset="824.5935">1481 2995 1823 0,'0'0'27'0,"0"0"-24"16,0 0 10-16,0 0-1 16,0 0-11-16,0 0 1 15,-40 78-2-15,20-41 1 16,4 1 0-16,-1-1-1 16,1 0 0-16,5-3-3 15,2-4-19-15,7-4-14 16,2-10-69-16</inkml:trace>
  <inkml:trace contextRef="#ctx0" brushRef="#br0" timeOffset="1466.8675">1863 2970 1714 0,'0'0'99'0,"0"0"-94"16,0 0 18-16,0 0 3 15,0 0-13-15,0 0-6 16,-60-10-3-16,37 20-1 16,1 3 0-16,0 4-2 15,5 3-1-15,-2 5 0 0,7 1 0 16,3 4 0-1,3-3 0-15,5 0 0 0,1-2 0 32,0-3 0-32,7-5-1 0,11-7-6 0,3-7-8 15,7-3-4-15,8 0-1 16,0-16-6-16,-2-7-47 16,-13-1-94-16,-3 0-197 15,-9 3 357-15,-6-2 7 16,-3 6 317-16,0 0-175 0,0 2-40 15,0 5-40 1,-2 5-24-16,-1 3-9 0,1 1-9 16,2 1-11-16,0 0-9 15,0 0-1-15,0 0-2 16,0 5-2-16,2 8 5 16,7 4 0-16,2 1 0 15,5-2-1-15,1-2 1 16,2-1-9-16,5-2-21 15,-6-7-20-15,1-4-76 16</inkml:trace>
  <inkml:trace contextRef="#ctx0" brushRef="#br0" timeOffset="2141.7196">2078 2934 1841 0,'0'0'58'15,"0"0"-46"-15,0 0-5 16,0 0-2-16,0 0-5 16,0 0 0-16,5 25-1 15,6-6 1-15,-2 0 1 16,1 1-1-16,1-3 0 15,-5-3 0-15,0-5-2 0,-1-3-10 16,-2-5-5-16,0-1-8 16,-1 0-3-16,1-8 20 15,3-10 2-15,-3-5 5 16,0 0 1-16,4 3 0 16,-1-1 2-16,-1 4 13 15,-1 4 10-15,-1 3-5 16,0 4-7-16,-3 3-1 15,2 1-7-15,-1 2-5 16,4 0 0-16,5 0-2 16,4 11 1-16,-1 0 0 15,-1 1-2-15,0-1-2 16,0-3 0-16,-2-1-9 0,2-4-1 16,-3-3-11-1,5 0-8-15,-4-5-21 0,-1-11-4 16,0-2 12-16,-3-1 47 15,0-1 24-15,-3 1 24 16,0 0-5-16,-2-1-3 31,1 3-10-31,-1 5-5 16,1 3 2-16,-1 4-8 0,2 2-6 16,-3 2-9-16,3 1-4 15,2 0 0-15,5 0-2 16,7 1 2-16,2 11-1 15,0 0 0-15,-2 1 1 16,-1 1 0-16,-4-4 0 16,1 3-2-16,-5-4 0 15,-2 0-22-15,-3-4-24 16,-3-3-218-16</inkml:trace>
  <inkml:trace contextRef="#ctx0" brushRef="#br0" timeOffset="2475.6314">2687 2738 1913 0,'0'0'17'0,"0"0"-14"15,0 0 5-15,0 0-3 16,0 0-5-16,0 0 1 16,17 44-1-16,-1-17 0 15,-1 3 0-15,0 4 1 16,0 2-1-16,-3 1 0 16,1-2 1-16,-2-1-1 15,-1-1 0-15,-1-5 0 16,-4-3 0-16,-1-6-1 0,-1-7-3 15,-3-3-12 1,0-6-19-16,0-3-28 0,0 0-77 16</inkml:trace>
  <inkml:trace contextRef="#ctx0" brushRef="#br0" timeOffset="2808.4198">2707 2714 699 0,'0'0'1173'15,"0"0"-1157"-15,0 0-8 16,0 0 14-16,0 0-9 16,0 0-9-16,33-32-2 15,-14 32-2-15,3 3 0 16,-2 9 0-16,1 4 0 15,-4 1 1-15,-3 2-1 0,-3 1-4 16,-4-1-1-16,-6 2-3 16,-1 0-2-16,0-4 1 15,-13 0-9-15,-2-1-7 16,-4-5-3-16,-2-4 8 16,7-7-36-16,0 0-9 15,6-13-685-15</inkml:trace>
  <inkml:trace contextRef="#ctx0" brushRef="#br0" timeOffset="3136.462">2974 2403 1821 0,'0'0'101'16,"0"0"-91"-16,0 0-2 16,0 0 0-16,0 0-5 15,0 0-3-15,4 35 0 16,11-4 0-16,0 3 3 16,0 2-2-16,0 1 0 15,0-1-1-15,-2-2 1 16,1-3-1-16,2-4 0 15,-4-5 0-15,0-4 0 16,-6-5 0-16,0-6-3 0,0-2-7 16,0-5-16-16,-3 0-31 15,0 0-142-15</inkml:trace>
  <inkml:trace contextRef="#ctx0" brushRef="#br0" timeOffset="3549.2356">3220 2601 1890 0,'0'0'18'16,"0"0"-14"-16,0 0 10 0,0 0-1 16,0 0-11-16,0 0-1 15,16-13-1-15,2 4 0 16,3-2 0-16,-3-2-4 15,0 0 1-15,-3-3-3 16,-5 0-2-16,-2 1 5 16,-5 1 0-16,-3 0 3 15,0 2 0-15,-8 2 2 16,-11 2 1-16,-2 2-3 16,-6 3 0-16,5 3-1 15,1 0 0-15,4 9 0 16,6 7 0-16,3 7-4 0,5 7 4 31,3 1 0-31,0 3 1 16,0-3 0-16,5-2-2 0,9-3 2 15,3-6 1-15,5-3 0 16,5-7 1-16,3-5 0 16,6-4-2-16,3-1-4 15,5 0-57-15,0-13-561 16</inkml:trace>
  <inkml:trace contextRef="#ctx0" brushRef="#br0" timeOffset="4192.996">1327 3779 1699 0,'0'0'26'16,"-113"48"-19"-16,69-29 57 15,16-9-26-15,16-6-15 16,12-4-7-16,0 0-4 0,29-14-4 16,18-15-5-16,25-12-1 15,19-11 0-15,13-5 1 16,14-1-3-16,10 0 2 16,1 2-1-16,-4 3-1 15,-1 3-1-15,-24 8 1 16,-18 9 0-16,-24 10 4 15,-27 9 6-15,-13 6-1 16,-15 7-2-16,0 1 5 16,-3 0-2-16,0 0-4 15,0 0-1-15,0 0-1 16,0 0 0-16,0 0-4 0,0 0 0 16,0 0 0-1,0 0-5-15,0 0-7 0,0 0-13 16,0 0-40-16,0 0-291 15</inkml:trace>
  <inkml:trace contextRef="#ctx0" brushRef="#br0" timeOffset="8414.9715">4877 3163 1643 0,'0'0'149'15,"0"0"-139"-15,0 0 1 0,0 0 12 32,0 0-4-32,0 0-12 15,0 0-4-15,0-3 0 16,0 3 0-16,0 0 2 15,0 0 1-15,0 0-1 16,0 0-1-16,0 0 4 16,0 0-1-16,0 0 0 0,0 0-4 15,0 0-1 1,0 0 0-16,0 0-1 0,0 0 0 16,0 0 0-16,0 0-1 15,0 0 0-15,0 0 0 16,0 0 0-16,0 5 0 15,0 1 1-15,0 1-1 16,0 0 1-16,0 3-1 16,0 0 1-16,0-1 1 15,0 1-2-15,3 0 2 16,-3 0-1-16,0 0 0 16,0-1-1-16,3 2 1 0,-3-1-1 15,0 0 2 1,0 1-2-16,0 0 1 0,0 3 0 15,0 0 1-15,0-1-2 16,3 1 1-16,-3-1-1 16,0 1 0-16,0-2 0 15,0 1 0-15,0-2 1 0,3 1-2 16,-3-2 2-16,0-2-1 16,0 1 0-16,0 1 0 15,0-2 0-15,0 1 0 16,3 1 0-16,-1 3 0 15,-1 1 0-15,1-3 0 16,-2 3 0-16,1-1 0 16,-1 0 0-16,0 1 0 15,0 0 1-15,0 4-1 16,0-2 0-16,2 1 0 16,-2 0 1-16,4 0-1 15,-3-1 0-15,1-3 0 0,1 2 0 16,-2-1 0-16,1-2 1 15,-1 0-1-15,1 1 1 16,-2 1-1-16,1 0 0 16,-1 1 0-16,2 1 0 15,-2-1 0-15,1 1 0 16,1-2 0-16,1 2 0 16,-3 1 0-16,3-2 0 15,-3 1 0-15,3 4 1 16,-3-4-2-16,4 2 2 15,-4-1-1-15,0 0 0 16,0 1-1-16,0-3 1 16,0 0 1-16,0-1-1 0,0-1 0 15,0 0 0-15,3 0 0 16,-3 0 0-16,0 1 0 16,0 1 0-16,0 0 0 15,0 1 0-15,0-1 0 16,0-3 0-16,0-1 0 15,0 0 0-15,0-1 0 16,0 1 0-16,0-1 0 16,0 2 0-16,0 0 0 15,0 4 0-15,0-2 0 0,2 0 0 16,-2 1 0-16,0-1 0 16,0 0 0-16,0 1 0 15,0 1 0-15,0-1 0 16,0 0 0-16,0-1 0 15,0 3 0-15,0-5 0 16,0 1 0-16,0-2 0 16,0 1 0-16,0 1 0 15,0-4 0-15,0 4 0 16,0-2 0-16,0 2 0 16,0-2 0-16,0 2 0 15,0-1 0-15,0 1 0 16,0 0 0-16,0-3 0 0,-5 2 0 15,5 0 0 1,0-2 0-16,0 3 0 0,-4-2 0 16,4 2 0-16,0-1 0 15,-3 2 0-15,3-3 0 16,0 2 0-16,0-3 0 16,0-2 0-16,0 3 0 15,-3-2 0-15,3 1 0 16,0 0 0-16,0 3 0 15,-3-6 0-15,3 4 0 16,0-5 0-16,0-2 0 16,0 1 0-16,0-4 0 15,0 1 0-15,0-2 0 16,0 0 0-16,0 0 0 0,-5 0-5 16,-5 0-39-16,-8-8-1258 15</inkml:trace>
  <inkml:trace contextRef="#ctx0" brushRef="#br0" timeOffset="9770.5664">4479 4942 778 0,'0'0'1035'15,"0"0"-1031"-15,0 0 4 16,0 0 16-16,0 0-8 16,0 0-4-16,-23 0-4 15,23 0-1-15,0 0 1 16,0 0-1-16,0 0 0 16,0-2-2-16,0 2-1 15,0 0-2-15,0 0 0 16,3 0-1-16,18 0 0 15,12-3-1-15,15-2 0 0,15-2 0 16,5-1 0-16,7 2 0 16,2-2 0-16,-2 3 1 15,1-2-1-15,-6 0 0 16,-3-2 0-16,-7 1 0 16,-8-1 0-16,-12 1 1 15,-7 5-1-15,-6-1 0 16,-8 4 0-16,-4-2 1 15,-7 2-1-15,-4 0 0 16,-1 0 0-16,-3 0 0 16,0 0 0-16,0 0 0 0,0 0 0 15,0 0 0-15,0 0 0 16,0 0 1-16,0 0-1 16,0 0 2-16,0 0-1 15,0 0 0-15,0 0-1 16,0 0 1-16,0 0-1 15,0 0 0-15,3 0-2 16,0 0-3-16,5 0 1 16,-2 0 3-16,-2 0-7 15,2 0-24-15,-6 0-26 16,0 0-88-16</inkml:trace>
  <inkml:trace contextRef="#ctx0" brushRef="#br0" timeOffset="10508.6657">4789 5148 1663 0,'0'0'81'0,"0"0"-66"16,0 0 21 0,0 0-8-16,0 0-7 0,0 0-13 15,3 0-1-15,12 0-2 16,9 0-2-16,7 0 3 15,5-2-1-15,4 1-2 16,2-1 0-16,4 2-1 16,2 0 0-16,-2 0-2 15,-1 0 1-15,-9 0 0 16,-6 0-1-16,-5 0 0 16,-3 0 0-16,-5 0 0 15,1 0 2-15,-6-2 5 16,-2-1 2-16,-4 3-5 15,-6 0-3-15,0-2 0 16,0 2-1-16,0 0 0 0,0 0 0 16,0 0-13-16,0 0-24 15,-16 0-54-15</inkml:trace>
  <inkml:trace contextRef="#ctx0" brushRef="#br0" timeOffset="11600.2705">5019 5218 1708 0,'0'0'120'0,"0"0"-101"16,0 0 1-16,0 0 8 15,0 0-9-15,0 0-11 16,0 0-6-16,0 0 0 15,0 0-2-15,0 0 0 16,0 5-1-16,0 9 0 16,0 3 1-16,0 8 1 15,0 0 0-15,0 3 1 16,0 3 0-16,0 1 0 16,0 4-1-16,0 0 1 0,0 0 1 15,0 1-2 1,0-1 0-16,0 0 1 0,0-4-1 15,0-2 1-15,0 0-1 16,0 4 0-16,0-4 0 31,0 1 0-31,0 0 1 16,0-1-2-16,0 2 0 0,0 1 1 16,0-2-1-16,0 0 0 15,0-4 1-15,0 1-1 16,0-3 0-16,0-2 0 15,0 0 1-15,0 1-1 16,0 0 0-16,0 1 0 16,-3 4 0-16,3 0 0 15,-2 4 0-15,1 0 3 0,-1-2-2 16,1 2-1 0,-1-3 2-16,2 0-2 0,0-2 1 15,0 1-1-15,0 0 1 16,0-2-1-16,0 4 1 15,0-2-1-15,0 0 0 16,0 0 0-16,0-1 1 16,0-1-1-16,0 0 0 15,0 0 0-15,0-1 0 16,0-2 0-16,0 1 0 16,0-2 1-16,0 0-1 15,0-1 0-15,0 0 0 16,0-3 0-16,0 2 0 15,0 0 0-15,0 0 0 16,0 3 0-16,0-2 0 0,0-3 0 16,0 1 0-16,0 0 0 15,0-2 1-15,0 1-1 16,0 3-1-16,0 0 1 16,0 3 1-16,0-4-1 15,0 0 0-15,0-3 0 16,0-2 0-16,0 1 0 15,0-2 0-15,0-1 0 16,0 2 0-16,0-3 0 16,0 4 0-16,0-2 0 15,0-1 0-15,0-1 0 16,0-1 0-16,0-2 1 0,0-1-1 16,0-1 0-16,0-5 0 15,0 0-1-15,0-3 1 16,0 0-1-16,0 0-1 15,0 0-2-15,0 0-8 16,0-6-15-16,0-18-104 16</inkml:trace>
  <inkml:trace contextRef="#ctx0" brushRef="#br0" timeOffset="14743.4888">4938 3113 485 0,'0'0'1076'0,"0"0"-987"15,0 0-64-15,0 0 11 16,0 0 3-16,0 0-8 0,0 0-13 16,2 0-8-16,-2 0-3 15,0 0 0-15,0 0-1 16,0 0 2-16,0 0-3 16,0 0-2-16,0 0 0 15,0 0-1-15,0 0 3 16,0 0-1-16,0 0 0 15,0 0 3-15,0 0-2 16,0 0-1-16,0 0-2 16,0 0 1-16,0 0-1 15,0 0 0-15,0 0 0 16,0 0-1-16,1 0 0 0,4 0 0 16,2 0 2-16,5 0 6 31,0 0-4-31,7 0-2 0,-2 0 3 0,-1 0-4 31,4 0 1-31,-1 0-2 0,2 0 0 16,-3 0-1-16,6 0 0 15,-1 0 0-15,1 0 0 16,2 0 1-16,1-3-1 16,-2 3 0-16,2-3 0 15,-2 2 1-15,-3-1-1 16,-2 2 0-16,-1 0 0 15,-2 0 0-15,1 0 0 16,-1 0 0-16,0 0 0 16,2 0 0-16,1 0 0 15,2 0 0-15,0 0 0 16,2 0 1-16,0 0-1 0,0-1 0 16,0-1 0-16,-2 2-1 15,-4-1 1-15,5 1 0 16,-1-2 0-16,0 2 0 15,1-2 0-15,2 0 0 16,-1-1 0-16,1 1 0 16,-1 0 0-16,-3-1 0 15,1 3 0-15,-4-3 0 16,5 3 0-16,-4 0-1 16,6 0 2-16,4-1-2 15,-1 0 2-15,2-1-1 16,-2 1 0-16,3-1 0 15,-2 2 0-15,-2 0 0 0,1 0 0 16,-1 0 0-16,0 0 0 16,-3 0 0-16,-2 0 0 15,-1 2 0-15,3 1 0 16,-2-2 0-16,2 0 0 16,-3 2 0-16,0-3 0 0,-2 0 1 15,-4 3-1 1,1-3 0-16,-2 2 0 0,-1-1 0 15,-1-1 0-15,0 0 0 16,0 0 0-16,-1 0 0 16,-5 0 0-16,-3 0 0 15,1 0 0-15,-3 0 0 16,-1 0 0-16,2 0 0 16,-2 0 0-16,0 0 0 15,0 0 0-15,0 0 0 16,0 0 0-16,0 0 0 15,0 0 1-15,0 0 2 16,0 0 1-16,0 0-1 0,0 0 0 16,0 0-1-1,0 0-2-15,0 0 1 0,0 0 0 16,0 0 0-16,0 0-1 16,0 0 0-16,0 0 1 15,0 0-1-15,0 0 0 16,0 0 0-16,0 0 1 15,0 0-1-15,0 0 1 16,0 0 2-16,0 0 1 16,0 0 1-16,0 0 2 15,4-6-2-15,1-8-3 16,1-3-2-16,6-2 0 16,-3-6 0-16,1-4 0 15,5-3 0-15,-1 1-1 0,2-1 1 16,-1 6-1-16,0 2 0 15,-2 4 1-15,-2 3 0 16,-4 3 0-16,-1 7 0 16,0 2 0-16,-3 5 0 15,-3 0-1-15,0 0-1 16,2 0-1-16,1 4-5 16,5 8 4-16,1 6 4 15,-1 6 0-15,1-2 0 16,3 3 0-16,1-2 0 15,-1 1 0-15,2-3 0 16,-1-4-1-16,-3-4 1 0,1-1 0 16,1-4 0-16,-5-2 0 15,1-1-1-15,-2-2 1 16,2 0 0-16,0-3 0 16,-2 0 0-16,6 0 0 0,-2-12 0 15,1-4 0-15,-2-1 0 31,4-2 0-31,-5 0 0 16,2-1 0-16,-1-1 0 16,3-1 0-16,3 0 0 15,-5 1 1-15,1 1-1 0,-1 5 0 16,-2 4 1-16,-4 3-1 16,-1 6 2-16,-1 1-1 15,-2 1-1-15,3 0 0 16,4 0-3-16,2 15 1 0,3 2 2 15,1 5 0-15,-1 2 0 16,-1 0 0-16,4-4 0 16,0-1 0-16,1-5 0 15,-2-6-1-15,0-3 1 16,-3-5 0-16,-5 0 0 16,6 0 0-16,-3-3 0 15,4-16 0-15,-1-4 1 16,5-4-2-16,2-5 1 15,0 1 0-15,2 1 0 16,0 5 0-16,-3 4-1 0,-2 2 1 16,-4 3 0-1,0 2 1-15,-1 3-2 0,-1 1 2 16,-4 1-1-16,0 5 1 16,-3 1-1-16,-3 3 0 15,5 0 0-15,-2 0 0 16,2 0 0-16,3 14-1 15,1 6 0-15,1 3 1 0,-1 4 0 16,0 1 1-16,0 0-1 16,1-2 0-16,1 1 0 15,0-2 0-15,-1-3 0 16,-1-5 0-16,-3-3 0 16,-2-5 0-16,-1-2 0 15,0-5 0-15,-3 0 0 16,0-2 0-16,0 0 0 15,0 0 1-15,0 0-1 16,0 0 0-16,0 0-6 16,0 0-26-16,0 0-98 15</inkml:trace>
  <inkml:trace contextRef="#ctx0" brushRef="#br0" timeOffset="17104.0656">7675 2965 1094 0,'0'0'560'0,"0"0"-501"16,0 0-17-16,0 0 1 0,0 0-18 15,0 0-9-15,0 0-6 16,-1 0-3-16,1 0 0 16,0 0-2-16,0 0 1 15,0 0-2-15,0 0-2 0,0 0-1 16,0 0-1-16,0 0 0 16,0 0 0-16,0 3 0 15,0 4 0-15,0-4 1 16,0 3 2-16,0-1-1 15,3 0 1-15,1 1 3 16,2-2-2-16,0 1 0 16,3-2-1-16,2-1 1 15,-2 1 2-15,5 0-1 16,0-3 0-16,5 1-1 16,-1-1-1-16,0 0 0 15,1 0-2-15,-2 0 0 0,7 0 0 16,1 0 0-1,3 0 0-15,2-1 1 0,-3-2 0 16,7 0-2-16,2 1 2 16,3-1-1-16,3 0-1 15,-2 2 1-15,-4 0-1 16,-3 0 1-16,-5 1-1 16,-3 0 2-16,2-2-1 15,-2 1-1-15,2-1 1 0,0 2 0 16,-1-1-1-16,4 1 0 15,2-2 0-15,5 1 0 16,1-1 1-16,-1 2-1 16,-1-3 0-16,-3 2 0 15,0 1 0-15,1-1 0 16,-3-2 1-16,2 2-1 16,0-2 0-16,-5 3 0 15,5-2 0-15,-2 2 0 16,-1 0 0-16,1 0 0 15,2-1 0-15,-3 1 1 16,0 0 0-16,-2 0-1 0,-1 0 0 16,1-2 0-16,-2 2 0 15,9 0 0-15,0 0 0 16,-1 0 0-16,2 0 0 16,1 0 0-16,0 0 1 15,-1 0-2-15,0 0 1 16,0 0 0-16,0-3 0 15,2 1 0-15,-3-3 0 16,1 3 0-16,-1-2 0 16,1 0 0-16,0-1 0 15,0 1 0-15,-5 2 0 16,-1-1 1-16,-3 0-1 16,3 2 0-16,0-2 0 0,-2 3 0 15,2-3 0-15,-3 3 0 16,-1 0 0-16,1 0 0 15,-3 0 0-15,4 0 0 16,-5 0 1-16,4 0-1 16,-3 0 0-16,1 0 0 15,-1 0 0-15,1 0 0 16,-2 0 0-16,2 0 0 16,-3 0 0-16,-4 0 0 15,0 0 0-15,0 0 1 0,-3 0-2 16,3 0 2-1,0 3-1-15,4-3 0 0,0 0 0 16,2 3 0-16,2-2 0 16,1-1 0-16,2 0 1 15,4 0-1-15,0 0 2 16,1 0-2-16,0 0 0 16,1 0 0-16,-2 0 1 15,-1 0 0-15,0 0-1 16,1 0 0-16,-2 0 0 15,2 0 0-15,-2 0 0 16,-1 0 2-16,-3 0-2 0,-2 0-1 16,-1 0 1-16,-3 0 1 15,0-1-1-15,-4-2 0 16,-4 0 0-16,-4 1 1 16,-1 1-1-16,-2-1 1 15,-1 1-1-15,-2 0 0 16,-2-1 0-16,-1 1 0 15,0 1-4-15,0 0-9 16,0 0-15-16,-6-4-83 16</inkml:trace>
  <inkml:trace contextRef="#ctx0" brushRef="#br0" timeOffset="19699.0494">11209 2907 1635 0,'0'0'154'0,"0"0"-132"16,0 0-10-16,0 0 14 15,0 0-10-15,0 0-6 16,0-5-6-16,0 5-1 16,0 0-1-16,0 0-2 15,0 0 0-15,0 3-2 16,0 6 2-16,0 8 5 16,0 0 3-16,3 2-2 15,-3 2 0-15,0 4 1 16,0 0-1-16,0 1-1 15,3 1-2-15,0 2-2 0,0-4 1 16,0 1 2-16,0 2-1 16,0-1 0-16,0 1-1 15,0 0 0-15,-2 2 0 16,4-1 2-16,-2-3-1 31,1 1-2-31,-3-1 2 0,1 0-3 0,-1 1 1 16,1 0 0-16,-1-1-1 15,1-1 1-15,-2 2-1 0,3 1 0 16,0-2 0-16,-1-3 0 16,-1-2 1-16,1-4-1 15,1 3-1-15,-2 1 1 16,1 0 0-16,-1 0 1 16,2 0-1-16,-2-1-1 15,1 0 1-15,-2 1 0 16,1-1 0-16,-1 4 0 15,2-2 0-15,-2 0 0 16,1-1 1-16,-1 0-1 16,2-3 1-16,-1 1-1 15,-1-2 0-15,2 0 0 0,-2-2 0 16,0-1 0-16,0 3 0 16,1-5 0-16,-1 3 0 15,2-4 0-15,-2 3 0 16,1-3 0-16,1 1 0 15,1-1 0-15,-2-2 0 16,1 1-1-16,-2-2 1 16,3 1 0-16,-3-2 0 15,0 0 0-15,0-4 0 32,0 2-1-32,0-2 1 15,0 0-1-15,0-3 0 0,4 0-1 16,-4 0 2-16,0 0-1 15,0 0 1-15,0 0 1 16,0 0 0-16,0 0-1 16,0 0 0-16,0 0 2 15,0 0-1-15,0 0 0 16,0 0 0-16,0 0-1 16,0 0 0-16,0 0 1 15,0 0-1-15,0 0 0 16,0 0 0-16,0 0 0 15,0 2-1-15,-7 5-1 16,-8 4 1-16,-6 5 1 0,-3 1 0 16,0 5 0-1,-3 4 0-15,-1 2 0 0,-2 2 0 16,-1 4 0-16,-2-4 0 16,3 1 0-16,0-1 0 15,2 1 0-15,3-1 0 16,-2 0 0-16,5-1 0 15,2-2 0-15,2-3 0 16,6-2 0-16,-1-5 0 16,8-5 0-16,-1 1 0 15,3-4-1-15,0 1 0 16,0-3 0-16,-2 0-1 16,2-1 1-16,0-3 1 15,1 0 0-15,2-1 0 16,0-2-1-16,0 0 1 0,0 0-1 15,0 0 1-15,0 0 0 16,0 0 0-16,0 0 0 16,0 0 0-16,-1 0 0 15,1 0 0-15,0 0 0 16,0 0 0-16,0 0 0 16,0 0 0-16,0 0 0 15,0 0 0-15,7 0 0 16,5-7 0-16,3 0 0 15,3 0-1-15,4 0 1 0,1-1 0 16,5 0 0-16,3-3-1 16,4 2 1-16,5 1 0 15,0-2 0-15,-1 3 0 16,2-1 0-16,-2 2 0 16,-1 3 0-16,-4 1 0 15,-1-3 0-15,-3 2 0 16,-2 0 0-16,-1 0 0 15,-3 2 1-15,-2-1-1 16,-1 1 0-16,0-3 1 0,3 1-1 16,-2 3 1-16,1-2 0 15,-3 2 0-15,-2 0-1 16,-3 0 0-16,-2 0 0 16,-4 0 1-16,-1 0-2 15,4 0 1-15,-5 0 0 16,4 0 1-16,-4 0 0 15,-1 0-1-15,-3 0 0 16,0 0 0-16,-1 0 1 0,-2 2-1 16,0-2 0-1,0 0 0-15,0 0 0 0,0 0 0 16,0 0 0-16,0 0 0 16,0 0 0-16,0 0 2 15,0 0 0-15,0 0 1 16,0 0 0-16,0-2 1 15,-5-9-3-15,-7-5-1 16,-1-3 0-16,-5-1-1 16,1-4 1-16,-5 4-1 15,1 1 1-15,3 3-1 16,-4 0 1-16,6 0 1 16,1 2 0-16,-2-3-2 15,2-2 2-15,2 1-1 16,1-2 0-16,3 2 0 0,-1-2 0 15,2 3 1-15,1 0-1 0,-1 3 0 16,1 1 0-16,2 4 0 16,-1-1 0-16,2 3 1 15,1 3-1-15,1 1 0 16,1 0 0-16,-1 2 0 16,2 1 0-16,0-1-1 15,0 1-6-15,0 0-10 16,0 0-27-16,-3 0-105 15</inkml:trace>
  <inkml:trace contextRef="#ctx0" brushRef="#br0" timeOffset="20520.8222">10737 4275 1741 0,'0'0'72'0,"0"0"-59"15,0 0 5-15,0 0 7 16,0 0-10-16,0 0-1 16,-3 0-8-16,20 0-6 15,10 0 2-15,9 0 5 0,11 0 0 16,13-1 0-16,9-1-4 16,4 0-2-16,4 0 1 15,-5-2-2-15,-4 2 1 31,-4-5 0-31,-11 2-1 16,-4 1 0-16,-7 0 0 0,-4 0 1 16,-5 4-1-16,-4-3 1 15,-4 3 2-15,-4 0-3 16,-2 0 2-16,-4 0-1 16,-3 0-1-16,-4 0 0 15,-2 0 0-15,-3 0 1 16,0 0 0-16,-3 0-1 0,0 0 3 15,0 0 0-15,0 0-1 16,0 0 1-16,1 0 3 16,-1 0-3-16,0-1 2 15,0-4-1-15,4-6 1 16,-1-2-3-16,2-5-2 16,-1-6 1-16,1-2-1 15,7-11 0-15,0-4 1 16,4-5-1-16,2 0-1 15,4-1 1-15,-2 7 0 0,4 2 0 16,-5 10-5 0,-4 8-5-16,-3 9-3 0,-9 8-8 15,-3 3-34-15,0 0-175 16</inkml:trace>
  <inkml:trace contextRef="#ctx0" brushRef="#br0" timeOffset="21118.7317">10840 4275 1432 0,'0'0'274'0,"0"0"-229"16,0 0 4-16,0 0-14 15,0 0-14-15,0 0-3 16,-13 0-9-16,7 0-1 16,-3 2 1-16,-6 13-3 0,-7 6 1 15,-7 8-1-15,-6 3-3 16,-8 3-1-16,-2 1-2 15,-3-1 1-15,6-4-2 16,9-4-15-16,11-12-43 16,8-8-367-16</inkml:trace>
  <inkml:trace contextRef="#ctx0" brushRef="#br0" timeOffset="22588.408">11256 4730 1719 0,'0'0'47'16,"0"0"-13"-16,0 0 3 15,0 0-4-15,0 0-7 16,0 0-8-16,0-12-9 16,0 12-5-16,0 0-2 0,0 0-1 31,0 2-1-31,0 10 0 0,0 2 0 0,0 6 3 31,0 2-1-31,0 0 1 0,0 4 0 16,0 2-1-16,0-1 1 15,0-1-1-15,0 2-1 16,0 0-1-16,0 2 0 16,0 1 1-16,0 1-1 15,0-2 1-15,0 3-1 16,0-2 0-16,0 0 0 15,0 1 1-15,0-3-1 16,0 2 6-16,0-1-4 16,0-2-1-16,0 1 0 15,0 0-1-15,0-2 1 16,0 5-1-16,0-3 0 16,0 1 1-16,0 0-1 0,0-1 0 15,2-1 0-15,-2 4 0 16,3-2 0-16,-3-1 1 15,0 0-1-15,0 2 0 16,0 0 0-16,0 1 0 16,0 4 0-16,0 1 0 15,0 0 0-15,0-1 0 16,0 0 0-16,0-5 0 16,0 1 0-16,0 0 0 15,0 0 0-15,0 3 0 16,0 2 0-16,0 1 1 15,0-1 0-15,0-4-1 0,0-4 0 16,0-2 0 0,-3 1 0-16,3-2 0 0,-2-1 0 15,2 2 0-15,0-3 0 16,0 5 0-16,0-2 0 16,0 3 0-16,0 2 0 0,0-2 1 15,0 0-1-15,0 2 0 16,0-5 0-16,0 3 0 15,-1 0 0-15,-1-2 0 16,2-1 0-16,0-3 0 16,0-1 0-16,0 4 0 15,0-4 0-15,0 5 0 16,0-3 0-16,0 0 0 16,0 2 0-16,0-2 0 0,0 1 0 15,0-4 0 1,0 1 0-16,0-3 0 0,0-1 0 15,0 1 0-15,0-3 0 16,0 0 1-16,0-1-1 16,0-3 0-16,0 4-1 15,0 0 1-15,0 0 0 16,0 2 1-16,0-1-1 16,0-1 0-16,0 2 0 15,0-5 0-15,2 3 0 16,-1 0 0-16,-1-1 0 15,2-2 0-15,-2 0 0 16,0-3 0-16,0 3 0 16,0 0 0-16,0-2 0 15,0 1 0-15,3 0 0 0,-3-4 0 16,0-1 0-16,0-4 0 16,3-4-1-16,-3 3 0 15,0-3-4-15,2 0-2 16,-2-5-3-16,0-19-27 15,0-19-236-15</inkml:trace>
  <inkml:trace contextRef="#ctx0" brushRef="#br0" timeOffset="24750.0067">11178 2868 1731 0,'0'0'83'16,"0"0"-72"-16,0 0 12 16,0 0 3-16,0 0-13 15,0 0-4-15,13-9-5 16,-1 7-2-16,4 0 1 15,4-1 0-15,5 1 0 16,3-1 2-16,5-2-1 16,6 2 2-16,3 0-2 15,4-3 0-15,3 1-1 0,-1 0-1 16,1 0 0-16,-1 0-1 16,-3 1 0-16,1 1 0 31,-3 2 0-31,2-1 0 15,-3 1 0-15,-2 0 0 16,3-1 0-16,-4 2-1 16,3-3 0-16,2-1 1 15,6 0-1-15,5 0 0 0,9-3 0 16,3 0 0-16,-4-1 1 16,-4 1-1-16,-6 1 0 15,-6 2 0-15,-3 0 0 16,-1 1 0-16,-1 0 0 15,1 0 0-15,0-2 0 16,1 2 1-16,2 1-1 0,-3 1 0 16,2 1 0-16,-5-2 0 15,7 2 0-15,-2 0 0 16,3 0 0-16,-3 0 0 16,1 0 1-16,0 0-2 15,-1-3 1-15,-2 0 0 16,2 0 0-16,-2 0 0 15,2-2 0-15,-3 0-2 16,-3 3 2-16,-5-1 0 0,-6 2 0 16,-2 0-1-16,-4-1 1 15,-1 1-1-15,-5-1 1 16,2 2 0-16,-1-2 0 16,0 2 0-16,2-3 0 15,1 3 0-15,1 0 0 0,3-2 0 16,0 2 0-16,4 0 0 15,1 0 0-15,-1 0 0 16,3 0 0-16,2 0-1 16,3 0 0-16,1 0-1 15,-4 0 0-15,-2 0 1 16,-6 0 0-16,-6 0 1 31,-6 2-1-31,-4-2 1 16,-3 0-1-16,0 0 0 0,-3 0 1 15,1 0 0-15,-1 0 0 16,-3 0 0-16,2 0 0 16,-2 0 0-16,0 0-1 0,0 0 1 15,0 0 0 1,0 0 0-16,0 0 0 0,0 0 0 16,0 0 0-16,0 0 0 15,0 0 0-15,0 0 1 16,0 0-1-16,0 0 0 15,0 0 0-15,0 0 0 16,0 0 0-16,0 3-1 16,0 4 0-16,0 2 1 15,0 4 1-15,0 2-1 16,0 4-1-16,0 4 1 16,0 2 0-16,0 4 0 15,0 3 0-15,-3 1 0 0,-3 4 0 16,1-1 1-16,1 0-1 15,2 4 0-15,-1 0 0 16,2 4 1-16,-1 0-1 16,1-1 1-16,-1 3 0 15,2-1-1-15,-3 0 0 16,2 1 1-16,-1-3-1 16,-2 0 0-16,1 6 1 15,0-1-1-15,-1 0 2 16,1-3-1-16,0-3-1 0,-2-1 1 15,2-3 0-15,-4 0-1 16,2-1 1-16,-1-1 0 16,-1-1-1-16,1-3 1 15,0-2-1-15,0-4 1 16,4-2-1-16,-1-4 0 16,2-3 0-16,-1-3 1 0,2-2 0 15,0-4-1-15,0-3 0 31,0-3 1-31,0-1-1 16,0-1 0-16,-1 0 2 0,-2 0-2 16,-5 0-1-16,-6-4-15 15,-3-11-106-15</inkml:trace>
  <inkml:trace contextRef="#ctx0" brushRef="#br0" timeOffset="26948.1471">14155 4221 1491 0,'0'0'80'0,"0"0"2"16,0 0-18-16,0 0-21 16,0 0-13-16,0 0-17 15,0 0 2-15,0-17-4 16,0 15 5-16,0 0-8 16,0 1-1-16,0 1 6 15,0-2-3-15,0 1 2 16,0 1 0-16,0-1 1 15,0 1-6-15,0-2-1 0,0 2-4 16,0 0 1-16,0 0 0 16,0-1 1-16,0 1-3 15,0 0-1-15,0 0 0 16,-2 0-1-16,-7 0 1 16,-7 7-1-16,-4 6 1 15,-3 2-1-15,-4 2 1 16,-2 1-1-16,3 0 1 15,-1-2 0-15,6-1-1 16,3-4 1-16,6 0 0 16,3-3-2-16,5-4 0 15,4 0-1-15,0-3 1 0,0 2-1 16,0 0 1-16,0 0 1 16,0 1 1-16,11 1 0 15,3 2 0-15,10 1 0 16,3 0 0-16,4 1 0 15,0-2 0-15,2 0 1 16,-3 3 0-16,-5-3-1 16,-1 1 0-16,-6 1 0 15,0-1 0-15,-6-1 0 0,-1 1 0 16,-4-1-1-16,-4-1 1 16,-2 2 0-16,-1 0-1 15,0 1 1-15,-3 2 0 16,-12-2 0-16,-3 3 0 15,-5 0 0-15,-6 0 2 16,-4 3-2-16,-3 1 0 16,2-2 0-16,3-1-2 15,2-1 2-15,9-2 0 16,5-1-2-16,6-4 2 16,6 1-1-16,1 0 0 15,2 1-2-15,0-2 1 0,0 3 1 16,5 3-1-16,11-1 2 15,4 2 0-15,7 2 0 16,2 0 1-16,6 0-2 16,-1 3 2-16,0-3-1 15,-8 0 0-15,-5-1 0 16,-8-6 1-16,-9 3-2 16,-1-3 0-16,-3 3 1 15,0 2-1-15,-4-1 1 16,-14 2 0-1,-6 1 1-15,-4-2 0 16,-5 1-1-16,0-1 0 16,0-1 0-16,5-3 1 15,7 1-1-15,9-4 0 16,8-2 0-16,4 0-1 16,0-1-3-16,0 0-2 15,0 2 5-15,13 4 1 16,5 0 0-16,3-1 1 15,2 1 0-15,2 3-1 0,0 0 1 16,0 3-1 0,-1 2 0-16,-4 1 0 0,-4-2 0 15,-7-1-1-15,-1 0 1 16,-4 0 0-16,-1-1 0 16,-3-1 0-16,0 2 0 15,0 2 1-15,0 0 0 16,0 2 0-16,0 1-1 15,0 1 2-15,0 3 0 16,0 4 3-16,0 2-1 16,0 1 0-16,0 1-2 15,1 2 1-15,2 4 1 16,2 4-1-16,1 1 0 0,-2 3-2 16,1 1 2-1,2 2-2-15,-2 5 0 0,1 3 0 0,1 1 3 16,2 0-1-16,0-3-1 15,2-4 0-15,-4-4-1 16,2 0 0-16,-3-3 2 16,0-6 0-16,0-4-2 15,1-5-1-15,-2-5 1 16,-2-4 0-16,-2-4-1 16,1-7 0-16,-2-6 0 15,1 3 0 1,-1-5-2-16,0 0-3 0,0 0-14 0,0 0-50 15</inkml:trace>
  <inkml:trace contextRef="#ctx0" brushRef="#br0" timeOffset="30607.8427">5065 7511 1658 0,'0'0'34'0,"0"0"-13"16,0 0 5-16,0 0-5 16,0 0-10-16,0 0 8 15,0 0-4-15,-3 4-4 16,1-4 1-16,2 2 7 15,-1-2-7-15,1 0-2 0,0 0-4 16,0 0-3-16,0 0 2 16,-2 2-3-16,2-1-1 15,0 0-1-15,-1 3 0 16,1 3 0-16,-3 0 0 16,2 2 1-16,1-1 1 15,0 1 0-15,0 1-1 16,0-3 2-16,0 4-1 15,0-2-1-15,1 2 0 16,8 0 0-16,-3 1 0 16,6 0 0-16,0 0 0 15,-2-1 0-15,1 0 1 0,4-2 0 16,-3 2 0 0,2-5 0-16,0 1 0 0,1 0-1 15,0-1 1-15,4 1-1 16,-1-2-1-16,3 1 1 15,3 0 0-15,-2 2 0 16,-2-3 1-16,2 1-2 16,2-2 0-16,-2 0 1 15,4 0-1-15,-4-1 0 16,5 1 0-16,-2-1 1 16,6 1-1-16,-1-1 0 15,0 0 0-15,-2-2 0 16,-1 2 0-16,0-3 0 15,6 0 0-15,4 0 0 16,5 0 1-16,6 0-1 0,1-4 2 16,5-6-2-16,1 2 0 15,0 0 1-15,-7 0-1 16,4 3 0-16,-6-1 0 16,-4 2 0-16,0-1 0 15,4-3 0-15,-1-1 1 0,4-1-1 16,6 1 0-1,-4-1 1-15,-2 2-1 0,-1-1 0 16,-2 2 1-16,0-1-1 16,1 2 0-16,0-2 1 15,0 2-1-15,2 0 2 16,0-1-2-16,-4 0 0 16,1 0-1-16,-1-1 1 15,2 3 1-15,-2 1-1 16,3 0 0-16,-3 0 0 15,1 1 0-15,-3 2 0 16,0-2 0-16,4 1 0 0,-1-1 0 16,0 1 0-16,2-1 0 15,0 0 0-15,2 0 1 16,2 0 1-16,-2 0 1 16,0-2-1-16,1 2 0 15,-6 0 1-15,1 2-2 16,0 1 0-16,2-2-1 15,3 2 0-15,3-3 1 16,-1 3 0-16,-1 0-1 16,-2-3 0-16,2 2 1 15,1 0-1-15,1-2 1 0,-3 0-1 16,0 0 0 0,-5 0 2-16,-3-1-1 0,-1 1 1 15,4 1-1-15,-4-1 0 16,2 0 1-16,1 2-1 15,3 1 0-15,0 0 0 16,1 0-1-16,-1 0 1 16,1 0 0-16,-4 0-1 0,4 0 0 15,-1 0 1-15,1 0 0 16,2 0-1-16,-6-1 0 16,-1 1 0-16,-2 0 0 15,-2 0 0-15,0 0 0 16,1-4 0-16,-1 3 0 15,0-2 0-15,1 0 0 16,0 1 0-16,1 0 0 16,-3 2-2-16,2-1 2 15,-2 1 1-15,2-2 0 16,-1 1-2-16,-3 0 1 16,4-1 0-16,-4 0 1 15,4 2-1-15,-2-3 0 0,0 1 0 16,0 2 1-16,-3 0-1 15,-4-1 0-15,0-1 0 16,1 1 0-16,-2-1 1 16,8 1 0-16,1-1-1 15,2 2 1-15,0-3-1 16,2 3 0-16,-3 0 0 16,-2-3 0-16,-1 3 1 15,-2 0-1-15,0-1 0 16,-3 1 0-16,1-1 0 0,0-1 1 15,3 1-1-15,1 1 0 16,-2-1-1-16,-4-1 1 16,0 2 0-16,-2-1 0 31,-2 1 0-31,0 0 1 16,-1 0-2-16,3 0 1 15,3 0 0-15,1 0 0 0,2 0 1 16,1 0 0-1,3 0-1-15,-2 0 0 0,-4 0 1 16,-1 0-1-16,-3 0 1 16,0 0-1-16,-2 0 0 15,2 0 0-15,-2 0 1 16,5 0 0-16,0 0-1 16,3 0 0-16,2 0 1 0,7 0-1 15,-1 0 0-15,0 0 0 16,-1 0 1-16,0 0-1 15,-1 0-1-15,3 0 1 16,1 0 0-16,5-2 0 16,-2 2 0-16,0-3 0 15,0 0 0-15,-2 2 0 16,2-2 0-16,0 3 0 16,4-1 0-16,0 0 0 15,1-2 0-15,-2 3 1 16,0-2-1-16,-1 2 0 0,-2 0 0 15,-3-1 0-15,0 0 0 16,-2 0 1-16,-2 1-1 16,2-2 0-16,-3 1 0 15,0-3 0-15,-2 2 0 16,-4-1-1-16,-1 2 1 16,-3-1 0-16,-4 1 0 15,0 1 0-15,-2-1 1 16,-1-1-1-16,-1-1 0 15,-3 1 0-15,0-1 0 16,-1 1 0-16,5 0-1 16,3 0 2-16,0 1-1 0,-1-1 0 15,-3 1 0-15,-1-3 1 16,-4 4-1-16,-3-3 0 16,-2 1 0-16,-2 2 0 15,4-1 0-15,-6-1 1 16,1 1-2-16,-2-2 1 15,1 2 0-15,0 0 2 16,0 1-2-16,1-3 0 16,-1 3 0-16,-3 0 0 15,7-3 0-15,-2 3 0 16,1-2 1-16,3-1 0 0,-3 0 0 16,2 2 2-16,0-4-2 15,1 0 1-15,-3 2-2 16,0 0 0-16,1 1 1 15,-1-1-1-15,0-1 1 16,0 0-1-16,0 2-1 16,3-1 1-16,-2 1 0 15,2-1 0-15,2 0 0 16,-1-1 1-16,-2 1-1 16,-1 2 0-16,-4-2 0 0,0 0 0 15,1 0 0-15,-1-1 0 16,0 4 0-16,0-3 0 15,-3 3 0-15,0-2 0 16,0 1 0-16,0-2 0 16,3 3 0-16,-2-3 0 15,1-1 0-15,-1 3 0 16,-1-1 0-16,-2 1 0 16,-2-1 0-16,4 2 1 15,-4 0-1-15,1 0 0 16,-2 0 1-16,1-1-1 15,-1 1 1 1,-1 0-1-16,0 0 0 0,0 0 0 0,0 0 0 16,0 0 0-16,2 0 0 15,2 0 0-15,-1 0 0 16,1 0 0-16,-1-2 0 16,-1 2 0-16,1 0 0 15,-2-1 1-15,2 1-1 0,0 0 0 16,-3-3 0-16,0 3 0 15,0-3-7-15,0-4-9 16,0-3-18-16,-3-7-83 16</inkml:trace>
  <inkml:trace contextRef="#ctx0" brushRef="#br0" timeOffset="32016.7802">14305 6244 1456 0,'0'0'302'0,"0"0"-251"16,0 0-17-16,0 0-1 15,0 0-14-15,0 0-6 16,0 0-5-16,-4 0-3 16,4 0-1-16,0 0-2 0,0 0 0 15,0 0-1-15,0 2-1 16,0 4 0-16,0 3-1 0,0 5 1 15,0 3 1-15,0 1 1 16,0 3-2-16,0 1 3 16,0 3-3-16,0-1 0 15,0-1 1-15,3 1 0 16,0-2 0-16,4-1 0 16,-4-1 0-16,0 0 0 15,-1-1 0-15,-1 1 0 16,-1-1-1-16,2 0 1 15,-2-2 0-15,0 2 0 16,0-2-1-16,0 0 0 16,0-1 1-16,0 0 0 0,0-2-1 15,0 1 0-15,0 2 1 16,0-3 0-16,0 1-1 16,1 1 1-16,1-3-1 15,-2 0 0-15,0 1 0 16,0 0 0-16,0 0 1 15,1 2-1-15,1-2 0 16,-1 2 0-16,1 1 0 16,-2-3 1-16,0 1-1 0,0-2 0 15,0-1 0-15,0 1 0 16,0-2 0-16,0-1 0 16,0 0 1-16,0-4-1 15,0-1 0-15,0 1-1 16,0 0 2-16,0 1-1 0,0 0 0 15,0-1 0-15,0 2 0 16,0-2 0-16,0-2 0 16,0 0 0-16,-2 0 0 15,2 2 0-15,-1 0 0 16,-1-1 0-16,1 0 0 16,-2 0 0-16,1 0 0 15,1 2 0-15,1-2 0 31,-2 0 0-31,1 2 0 0,-1-3 0 16,1-1 0-16,1 2 0 16,-2-2 0-16,0 1 0 15,0-1 0-15,-1 0 0 16,3-2 0-16,0-1 1 16,0 1-1-16,0 3 0 15,-2-3-1-15,1 1 1 16,1 1 0-16,-2 0 1 15,2 0-1-15,0-2 0 16,0 1 0-16,0-2 0 16,0 0 0-16,0 1-1 15,-1-1-1-15,1 0-7 0,-3 0-14 16,-2 0-55-16</inkml:trace>
  <inkml:trace contextRef="#ctx0" brushRef="#br0" timeOffset="35602.4519">6922 2159 1508 0,'0'0'98'15,"0"0"-58"-15,0 0-8 16,0 0-1-16,0 0-7 15,0 0 0-15,0 0 0 16,-3 0-7-16,3 1-8 0,0-1-2 16,0 0 0-16,0 0 0 15,0 0 0-15,-3 0 2 0,3 0-1 16,0 0-2-16,-3 0-2 16,3 0-1-16,0 0-1 15,0 0-2-15,0 0 0 16,0 0 1-16,-3 0 3 15,-3 0-1-15,-1 0-1 16,-2-1 2-16,1-3 5 16,-2-3-1-16,2-1 1 0,2 1 1 15,3 0-1-15,2-1-1 16,1 1-3-16,0 0 3 16,0-1-3-16,0 4-3 15,0-1-1-15,0 2 1 16,1 1-2-16,4 2 1 31,1 0-1-31,0 0-1 0,7 0 0 16,-1 10 0-1,3 7 0-15,-3 2 1 0,-3 5 0 16,-3 3-2-16,-5 2 1 16,-1 4-4-16,-4-3 1 15,-14-1-3-15,-10-1 0 0,-10-3 1 16,-3-1-2-1,-3-7-4-15,4-5 1 0,6-5 7 16,8-7 1-16,4 0 2 16,10 0 0-16,3-9 1 15,6 1 0-15,2-4 1 16,1 4 2-16,0-2 3 16,0 0-3-16,0 0 4 15,10 2-1-15,2 1-2 16,2 2 0-16,-1 1-1 15,2 4 1-15,1 0-1 16,2 0-2-16,3 5 1 16,4 7-2-16,1 2 1 0,-4 3 0 15,4 2-1-15,-3-2 1 16,-3 0-1-16,-5-2 1 16,-2-3-1-16,-7-3-1 15,0-1 1-15,-6-6-2 16,3 2-6-16,-3 2-10 15,0-1-7-15,0 1-26 16,0-1-64-16</inkml:trace>
  <inkml:trace contextRef="#ctx0" brushRef="#br0" timeOffset="36015.9066">7222 2126 1460 0,'0'0'409'0,"0"0"-389"16,0 0-10-16,0 0 6 15,0 0-10-15,0 0-6 16,0 0 0-16,12 37 0 16,-9-12 4-16,1 5-2 15,2-1-2-15,-1 0 1 0,-2 0 0 16,0-6-1-16,1-2 1 15,-2-4 0-15,1-3-1 16,-2-5 0-16,-1 1 0 16,3-7-4-16,-3-3-12 15,0 0-15-15,0 0-4 32,0-5-42-32</inkml:trace>
  <inkml:trace contextRef="#ctx0" brushRef="#br0" timeOffset="36536.2333">7443 2102 1698 0,'0'0'103'0,"0"0"-96"15,0 0 1-15,0 0 7 16,0 0 2-16,0 0-12 16,-57 60-4-16,40-43-1 15,0 0 0-15,0 0 0 16,4-5 0-16,2 2 1 15,2-6-1-15,1 1-1 16,3-2 1-16,2-2 0 16,0-4 0-16,3 1 0 15,0 0 1-15,0-1-1 16,0 2 0-16,0 0 1 0,9 2 0 16,3-2 6-16,0 0 1 15,4 2-2-15,2-1-3 16,1 1-2-16,1 3-1 15,-1-2 1-15,-1-1-1 16,-3 1 0-16,-2-5 1 16,-2 2-1-16,-5-1 0 15,-3-2 1-15,0 2 0 16,-1-2-1-16,-2 0-1 0,1 0-11 16,-1 0-37-16,0 0-93 15</inkml:trace>
  <inkml:trace contextRef="#ctx0" brushRef="#br0" timeOffset="37304.2785">7644 2343 1805 0,'0'0'37'0,"0"0"-37"16,0 0 1-16,0 0 12 15,0 0-3-15,0 0 0 0,31 8-2 16,-14-6-5-16,-1 0-2 16,-1-2 3-16,0 0 0 15,0 0-2-15,-3 0 2 16,0 0-3-16,-5 0-1 16,-1-6 2-16,-3-2 1 15,-3-2-1-15,0-4 0 16,0-1 0-16,0-2-1 15,-10 0-1-15,-4-2 0 16,0 2-1-16,3 2 1 16,5 2 1-16,1 2 2 15,4 0 0-15,1 1 1 16,0 4 1-16,0-1-3 0,0 0 0 16,3 1-2-1,6 0 0-15,2 4 0 0,2-1 0 16,3 3 0-16,2 0-1 15,1 0 1-15,-2 0 0 16,-1 0-1-16,-2 3 1 16,-3 2 0-16,-3 4 0 15,1 1-1-15,-3-1 0 0,-1 2 0 16,-1 3 1 0,-1 0-1-16,-3 1 1 0,0 1 0 15,0 0 0-15,0 1 0 16,0-3 0-16,0 0 0 15,0-2 0-15,-2-4 0 16,2 1 0-16,0-2 0 16,0 0 0-16,0-3 0 15,14 0 0-15,11-2 1 16,8-2 2-16,9 0-1 16,4 0-2-16,3-4-28 15,-4-4-117-15</inkml:trace>
  <inkml:trace contextRef="#ctx0" brushRef="#br0" timeOffset="39181.1403">12921 4908 1880 0,'0'0'28'15,"0"0"-16"-15,0 0 5 0,0 0-2 16,0 0-9-16,0 0-5 16,0 1-1-16,0 18-2 31,0 6 2-31,0 6 0 0,0 2 0 0,0-1 0 16,3 3 1-16,0-1-1 0,3-2 0 31,-1-3 0-31,-2-5 0 15,0-4 0-15,-2-6 0 0,-1-6 0 16,3-3 0-16,-2-1 0 16,1-4 0-16,-2 0 0 15,0 0 0-15,1 0-1 16,-1 0-5-16,3 0-4 16,-1 0-10-16,2 0-18 15,1-8-26-15,-2-5-1673 0</inkml:trace>
  <inkml:trace contextRef="#ctx0" brushRef="#br0" timeOffset="39594.3339">13231 4930 1730 0,'0'0'154'0,"0"0"-139"0,0 0-5 16,0 0 8-16,0 0-7 16,0 0-11-16,0 12 0 15,0 8 0-15,3 4 0 16,-1 3 0-16,1 2 0 15,0 2 1-15,-2-2-1 16,1 1 1-16,-2-4-1 16,3 0 1-16,0-7-2 15,-3-2 1-15,1-7 0 0,1 0 1 16,-1-5-1 0,1-4-1-16,-1 0-4 0,1-1-2 31,-1 0-6-31,2 0-6 0,2-14-24 15,-2-3-62-15,0-3-495 16</inkml:trace>
  <inkml:trace contextRef="#ctx0" brushRef="#br0" timeOffset="40014.9098">13452 4920 513 0,'0'0'1326'0,"0"0"-1296"0,0 0-24 16,0 0 1-16,0 0-5 16,0 0-2-16,-24 19 0 15,9-4 1-15,-2 2-1 0,-2 0 0 16,0 0 0-16,3-2 0 15,1 1 0-15,4-3 0 16,4-3 0-16,4-2 0 16,2-2-1-16,1-1 0 15,0 1 0-15,0 0 0 16,0-1 1-16,0 2 0 16,10 0 0-16,0 0 0 15,4 2 0-15,4 0 1 16,4-2-1-16,-1 1 1 15,1-2-1-15,-1 1 0 0,-3-3 1 32,-3-2-2-32,-1 1 2 0,-4-1-2 15,-1-2 0-15,0 0-30 16,-2 0-95-16</inkml:trace>
  <inkml:trace contextRef="#ctx0" brushRef="#br0" timeOffset="40952.2555">13592 5221 1485 0,'0'0'295'0,"0"0"-275"16,0 0 4-16,0 0 3 15,0 0-16-15,0 0-10 16,-3 2 1-16,3-2-2 16,0 1 1-16,0-1-1 15,0 1 0-15,2 2 0 16,4-1 6-16,3 1-4 15,1-1 3-15,2-2 5 16,2 0-4-16,-1 0-1 16,1 0 1-16,-3 0-1 15,-2 0-4-15,-1-6 4 0,-2-2-1 16,-2-2-1-16,2-2-1 16,-3 0-1-16,-3-2-1 15,0-2 1-15,0 0-1 16,0-4 0-16,-4-2 0 15,-8 1-3-15,-2-1 2 0,1 2 0 16,1 4 0-16,3 4 0 16,4 0 2-16,4 4-1 15,1 1 0-15,0 1 0 16,0 4 0-16,0-1 0 16,0 2 1-16,0-2-1 15,4-1 0-15,5 3 1 16,2-1-1-16,4 2 0 15,0 0 1-15,1 0-1 0,-1 0 1 16,1 2 0-16,-3 6-1 0,-2-1-1 16,-3 3 1-16,-2 2 0 15,-3 0-1-15,-3 4 1 16,0 0 0-16,0 2 0 16,0 0 0-16,-2-4 0 15,-4 1 0-15,2-1 1 31,1 0-1-31,0-1 0 16,1-1 0-16,1-4 0 16,1-1 0-16,0 2 0 15,0-6 1-15,0 0 0 0,1 0 1 0,11-2 1 16,2 1 1-16,7-2 0 16,5 3-4-16,3-3 0 0,1 0-16 15,-2 0-176-15</inkml:trace>
  <inkml:trace contextRef="#ctx0" brushRef="#br0" timeOffset="43471.706">8971 5037 1877 0,'0'0'49'16,"0"0"-43"-16,0 0 1 15,0 0-1-15,0 0-4 16,0 0-2-16,0 0-1 31,38 78 1-31,-19-43 0 0,5 3 0 16,-2 1 1-16,1-3 0 16,-4 0-1-16,-1-6 0 15,-3-6 0-15,-6-8 0 16,-5-7 0-16,-1-5 0 15,-3-3 1-15,0-1 0 16,2 0 1-16,2-11 9 16,1-12-2-16,-2-13-9 15,0-6 0-15,1-5 1 16,-2-4-1-16,-1 2 0 16,-1 6 0-16,0 13 0 15,0 13 0-15,0 8 0 0,0 4-1 16,0 5-1-16,0 0-5 15,0 0-8-15,3 0-23 16,0 9-57-16,2 8-100 16</inkml:trace>
  <inkml:trace contextRef="#ctx0" brushRef="#br0" timeOffset="44273.3801">9335 5438 1884 0,'0'0'37'15,"0"0"-33"-15,0 0 5 16,0 0 3-16,0 0-6 15,0 0-4-15,6 1-2 16,14-1 1-16,2 0 0 0,2-3-2 16,-2 3 1-16,-2 0 0 15,-4 0 0-15,-4 0 0 16,-4 0 0-16,-1 0 0 16,-4 0 0-16,-3 0 0 15,0 0-1-15,0 0 0 16,0 0-1-16,0 0 1 15,0 9 0-15,0 2 1 0,0 5 0 16,0 3 0 0,0 3 0-16,-12 3 1 0,0 2-1 15,-4-1 0-15,2 0 1 16,4-6-1-16,0-3 0 16,2-5 0-16,5-3 0 15,3-4 1-15,0-2-1 16,0-3-1-16,0 0 0 15,0 0 1-15,0 0 0 16,12 0 1-16,9 0 1 16,7-4-1-16,5-7-1 15,4-3-7-15,6-1-19 16,-1-4-72-16</inkml:trace>
  <inkml:trace contextRef="#ctx0" brushRef="#br0" timeOffset="45091.6257">9535 5102 1877 0,'0'0'46'0,"0"0"-35"15,0 0 3-15,0 0-2 16,0 0-6-16,0 0-4 16,2 7-2-16,14-7 0 15,11-5 0-15,-1 0-3 16,3 1-13-16,3 1-17 0,-2-4-48 31,-5 1-698-31</inkml:trace>
  <inkml:trace contextRef="#ctx0" brushRef="#br0" timeOffset="45346.0289">9570 5240 1863 0,'0'0'37'15,"0"0"-34"-15,0 0 12 0,0 0-1 16,0 0-7-16,0 0-6 31,33 2-1-31,-1-9 0 16,7-4-8-16,0 3-22 0,0-4-33 15,-5 2-129-15</inkml:trace>
  <inkml:trace contextRef="#ctx0" brushRef="#br0" timeOffset="45699.8908">9986 5054 1792 0,'0'0'120'16,"0"0"-104"-16,0 0-1 15,0 0 2-15,0 0-10 16,0 0-7-16,0 6-1 16,0 12 0-16,0 3 1 15,3 5 1-15,0-1-1 16,0-1 0-16,1 1 0 16,2-4 0-16,-3-4-3 0,-3-4-8 0,3-3-5 15,0-3-15-15,-3-5-29 16,3-2-102-16</inkml:trace>
  <inkml:trace contextRef="#ctx0" brushRef="#br0" timeOffset="46125.3602">10177 5075 1876 0,'0'0'27'15,"0"0"-18"-15,0 0 11 16,0 0-10-16,0 0-8 16,0 0-2-16,-9 46 2 15,7-26-1-15,2 2 0 16,0 0-1-16,0 0 1 15,11-2-1-15,5-2 1 16,1-6-1-16,3-2 1 16,3-6-1-16,-4-4 1 15,2 0-1-15,-2 0 2 16,-2-11-2-16,-2-4 1 16,-6-5-1-16,-3 0 0 0,-5-1 0 15,-1-5 0-15,-3 4 0 16,-15 1-3-16,-4 4 1 15,-5 9 0-15,-1 3-6 32,1 5-12-32,0 0-23 15,6 7-29-15,6 5-335 0</inkml:trace>
  <inkml:trace contextRef="#ctx0" brushRef="#br0" timeOffset="46643.7709">10469 5048 1853 0,'0'0'47'0,"0"0"-31"16,0 0 6-16,0 0-7 16,0 0-8-16,0 0-7 15,6 2 2-15,2 8-2 0,3 5 0 16,1 2 3-1,-1 2-2-15,4 2 0 0,-2 4-1 16,2 2 1-16,-3 0-1 16,3 0 1-16,-2-2-1 15,2-5 1-15,-4-4-1 16,-4-7 0-16,2-4-1 16,-5-4 1-16,-1-1 1 15,2 0-1-15,4-1 2 16,6-19 1-16,1-7-2 15,4-6-1-15,-4-4 1 16,-1-2-1-16,-3 1 0 16,-3 7 2-16,-5 9-2 0,-1 5 0 15,-3 7-6 1,0 5-8-16,0 0-27 0,-10 5-132 16</inkml:trace>
  <inkml:trace contextRef="#ctx0" brushRef="#br0" timeOffset="48163.3895">4072 5517 1612 0,'0'0'178'0,"0"0"-163"15,0 0 3-15,0 0 9 16,0 0-13-16,0 0-3 0,-35 0 1 16,29-6-6-16,0-4-1 15,2 3 5-15,3-3-1 16,1 2-3-16,0 2-3 16,0 1 1-16,0 1 3 15,0-1-3-15,0 2 1 0,0 3-2 16,8 0-3-1,4 0 0-15,3 2-1 0,6 13 1 16,0 7-1-16,0 4 2 16,-3 4-1-16,-5 4 0 15,-4 4 0-15,-4-1 0 16,-5 3-2-16,0 1-1 16,-14-2 1-16,-10 2-1 15,-7-6-3-15,-2-4-3 16,-4-8 0-16,-2-10 1 15,6-9 1-15,2-4 4 16,13-13 3-16,3-12 1 16,8-1 2-16,5 4 0 15,2 0 0-15,0 5-1 16,11 0 1-16,5 1 0 0,2 5 2 16,1 5-1-16,-2 3-2 15,4 3-1-15,-2 0 0 16,5 0 1-16,-3 12-2 15,4 5 1-15,-1 4 0 16,-2-1-1-16,-2 0 0 16,-1 0 0-16,-2-2 0 15,-4-6 0-15,-4-1-8 16,-6-8-13-16,-3-3-9 16,0 0-36-16,0 0-171 15</inkml:trace>
  <inkml:trace contextRef="#ctx0" brushRef="#br0" timeOffset="49169.0534">4428 5520 1784 0,'0'0'95'0,"0"0"-88"15,0 0-5-15,0 0 13 16,0 0-6-16,0 0-8 16,3 34 0-16,-3-14 4 15,0 1 0-15,0 1 0 16,0 2 0-16,0-2-2 15,0 3-1-15,-6-4 0 16,3-3-2-16,-4 0 2 16,5-6-2-16,-1-1 0 15,2-4 0-15,1-3 0 0,0-1 0 16,0-3 0-16,0 0 0 16,0 0 1-16,0 0 0 15,4 0 0-15,11 0-1 16,7 0 2-16,1 0 0 15,2 0-2-15,-1-3 1 16,0-4-1-16,-3 1 0 16,3-2-3-16,-5 3-8 15,-1-2-20-15,-5 2-7 16,-5 0-42-16,-2-1-1708 16</inkml:trace>
  <inkml:trace contextRef="#ctx0" brushRef="#br0" timeOffset="49528.5006">4540 5657 1801 0,'0'0'100'15,"0"0"-86"-15,0 0-4 16,0 0 1-16,0 0-11 15,0 0 0-15,15 35 0 16,-12-10 1-16,3 5-1 16,-3 2 0-16,1-3-7 15,-4 2-26-15,0-3-46 16,0-9-1589-16</inkml:trace>
  <inkml:trace contextRef="#ctx0" brushRef="#br0" timeOffset="51622.5829">4740 5538 1477 0,'0'0'308'16,"0"0"-275"-16,0 0-4 15,0 0 5-15,0 0-7 31,0 0-8-31,-5-6-8 16,5 6-2-16,0 0 2 0,0 0-1 16,0 0 1-16,0 0-1 15,0 0-5-15,0 0-3 16,0 0-2-16,0 0-2 16,0 6 1-16,5 10 0 15,8 6 1-15,4 2 0 16,-1 0 0-16,1 1 0 15,-1-4-1-15,-4-3 1 0,1-7-1 0,-4-3-2 16,-4-5 2-16,-2-3 0 16,-2 0-1-16,1 0 2 15,-1 0 1-15,2 0 0 16,4-15 4-16,1-7-4 16,4-5 1-16,0-4-2 15,-5 0 0-15,1 1 1 16,-5 7-1-16,0 5 0 15,-3 6-1-15,0 6-7 16,0 2-14-16,-6-1-36 16,-9 1-996-16</inkml:trace>
  <inkml:trace contextRef="#ctx0" brushRef="#br0" timeOffset="55262.6069">11100 2542 1658 0,'0'0'38'16,"0"0"-19"-16,0 0 23 15,0 0-2-15,0 0-16 16,0 0-6-16,0 0-6 15,0 51 4-15,0-42-7 0,0-2 1 16,0-2-3-16,0-2-3 16,0 0 0-16,0-3 0 15,0 0-1-15,0 0 1 16,0 0 1-16,0 0 2 16,0 0-1-16,0 0 6 15,0-11 1-15,0-10-7 16,0-11-6-16,-3-6 0 15,3-2 0-15,0-4 0 16,0 2-1-16,0 8 0 16,0 2 0-16,4 3 1 15,2 5 0 1,2 2 1-16,-2 1-2 16,6 1 1-16,-3 6 0 15,-2-1 1-15,2 3-1 0,-3 3 0 16,-3 4 1-16,3 1 0 15,-3 2-1-15,0 1 0 16,0 1 0-16,3 0-1 16,0 0 1-16,4 0-2 0,4 3 2 15,1 9-1-15,1 4 1 16,2 3 0-16,-2 2 0 16,-1 4 0-16,0 0 0 15,-3 2-1-15,0 3 1 16,-3-1-3-16,-3 2 0 0,-1 0-2 15,-4 0-5-15,1-6-4 16,-2-3-10-16,0-5-3 16,0-7-16-16,0-5-57 31,0-4-1440-31</inkml:trace>
  <inkml:trace contextRef="#ctx0" brushRef="#br0" timeOffset="55453.5702">11124 2420 1782 0,'0'0'43'0,"0"0"-42"16,0 0-1-16,95-24 0 15,-53 20-2-15,7 4-162 16</inkml:trace>
  <inkml:trace contextRef="#ctx0" brushRef="#br0" timeOffset="56683.0054">11249 7907 950 0,'0'0'936'16,"0"0"-914"-16,0 0-4 16,0 0 7-16,0 0-10 0,0 0-5 15,0 0-5-15,0 0-2 0,0 0-3 16,0 0 0-16,0 0-1 16,0 4-1-16,0 13 0 15,0 9 2-15,0 2 0 16,0 5 0-16,0 5 0 15,0 2 1-15,0 0-1 16,1-2 0-16,2-6 0 16,-1-7 0-16,-1-8-1 15,1-5-3-15,-2-6-3 16,3-3-2-16,-3-2-4 16,3-1-18-16,-3 0-15 15,2 0-2-15,-1-7-175 16</inkml:trace>
  <inkml:trace contextRef="#ctx0" brushRef="#br0" timeOffset="57391.5533">11266 7911 1836 0,'0'0'41'0,"0"0"-29"16,0 0-1-16,0 0 7 15,0 0-12-15,0 0-2 16,61-51-3-16,-44 51 0 15,2 0-1-15,-2 7-1 16,-3 7 1-16,4 2 0 16,-9 4 0-16,-5 3-5 15,-4-1-7-15,0 2 3 16,0-2 0-16,-12-1-4 16,-4-4 0-16,4-2 6 15,-2-1 0-15,1-1 3 16,4-4 1-16,4-2 0 15,2-4 2-15,3 1 0 0,0-1 0 16,0 0 1-16,0 0 0 16,5-2 0-16,1 0 7 15,8-1 6-15,2 0 4 16,-1 0-7-16,3 0 2 16,-1 0-1-16,0 0-5 15,-1 0-5-15,-2 4 0 16,-1 2-1-16,-4 2 0 15,0 3 0-15,-3 3 0 16,1 3 0-16,-4 2 0 16,-1 1 0-16,-2-1 0 15,0 3-2-15,-5-1 1 0,-11-3 0 16,-3 1 1-16,-1-7 0 16,-5 0 0-16,3-4 0 31,-5-2 0-31,4-3 0 15,1-3-2-15,4 0-1 0,6 0 3 16,3 0-1-16,2 0 0 16,4 0 1-16,0-3-9 15,3-4-31-15,0-3-103 16</inkml:trace>
  <inkml:trace contextRef="#ctx0" brushRef="#br0" timeOffset="61530.2533">14941 3006 1810 0,'0'0'49'0,"0"0"-17"15,0 0-3-15,0 0-14 16,0 0-6-16,0 0-5 16,0 0-3-16,0-3-1 15,0 3 0-15,0 3 0 16,1 14 0-16,2 8 2 15,3 4 2-15,-5 4-1 0,1 5 3 16,1 2-3-16,-3 7 0 16,0 3-1-16,0 0-1 15,2-1 0-15,-2 3-1 16,0-4 0-16,0 2 0 16,0-4 0-16,1-5 0 0,2-7 0 15,0-8 0 1,-1-11 0-16,1-6 1 0,-3-6-1 15,0-3 1-15,0 0-2 16,0 0 2-16,0 0-2 16,0-3-2-16,0-10-1 0,0-5-9 31,0-7-17-31,0-6-36 16,-5 0-231-16</inkml:trace>
  <inkml:trace contextRef="#ctx0" brushRef="#br0" timeOffset="61967.6507">14942 3023 1752 0,'0'0'68'0,"0"0"-40"16,0 0 3-16,0 0-6 16,0 0-10-16,0 0-9 15,0-3-6-15,-1 18 0 16,-11 6 0-16,-9 7 0 0,-1 1 2 0,-7 2-2 31,2 3-1-31,-3-2 1 0,4-3-11 0,3-2-18 0,7-7-24 16,4-9-49-16,9-6-512 15</inkml:trace>
  <inkml:trace contextRef="#ctx0" brushRef="#br0" timeOffset="62238.0372">15015 3035 1789 0,'0'0'67'0,"0"0"-48"15,0 0 0-15,0 0 1 16,0 0-15-16,0 0-5 0,39 52 6 15,-14-12 4-15,7 6-8 16,5 5 0-16,7 2-2 16,3 3-3-16,-3-5-54 15</inkml:trace>
  <inkml:trace contextRef="#ctx0" brushRef="#br0" timeOffset="63396.4687">15065 6036 1832 0,'0'0'36'0,"0"0"-4"15,0 0 2-15,0 0-15 16,0 0-5-16,0 0-4 0,0 0-3 16,0-10 0-16,0 10-5 15,0 0-2-15,0 7 0 16,0 13-1-16,0 13 1 16,0 8 1-16,1 6 0 15,-1 11 1-15,0 2-1 16,0 3 1-16,0 1-2 15,0 0 1-15,0-4 0 16,0-2-1-16,0-3 1 16,2-6 3-16,3-2-2 15,0-8 0-15,-1-5-1 16,-1-6 0-16,2-6-1 16,-2-5 0-16,-1-5 0 0,-2-7 1 15,1-3-2-15,-1-2 2 16,0 0-1-16,0 0 0 15,0 0 1-15,0 0-1 16,0-4-3-16,0-8-6 16,0-1-10-16,0-3-6 15,0-1-22-15,-8 0-159 16</inkml:trace>
  <inkml:trace contextRef="#ctx0" brushRef="#br0" timeOffset="63822.9109">14836 6665 1879 0,'0'0'30'0,"0"0"-20"16,0 0 13-16,0 0-8 16,0 0-9-16,0 0-4 15,0-8-2-15,14 16 0 16,4 9 2-16,3 3 4 0,3 3-4 16,-2 1 0-1,0 1-1-15,-1 1 0 0,5-2 0 16,-3-3 1-16,1-5-1 15,-4-2 0-15,-4-7 0 16,-5-4 2-16,0-3 3 0,0 0 0 16,-1-10 3-16,5-12-2 15,0-9-3-15,1-9-4 16,0-10 0-16,3-6-3 16,1 1-13-16,4 4-11 15,1 7-8-15,-5 7-55 16</inkml:trace>
  <inkml:trace contextRef="#ctx0" brushRef="#br0" timeOffset="64796.2841">14935 4996 1849 0,'0'0'56'0,"0"0"-30"16,0 0-6-16,0 0 4 16,0 0-11-16,0 0-2 15,0-10-8-15,1 10 0 16,-1 0-3-16,3 0-2 16,5 14-1-16,4 14 2 15,3 11 1-15,2 6 1 16,2 6-1-16,1 2 0 15,1-3 0-15,1-3 0 16,-4-5 0-16,2-7-1 16,-2-8 1-16,-3-8-2 0,-6-9 1 15,-5-3 1-15,-1-7 0 16,-1 0 0-16,2 0 2 31,3-7 2-31,4-15 0 16,5-10-4-16,-2-5 1 15,0-5-1-15,-1-7 1 16,-1-2-1-16,-4 5 0 0,-2 10 0 16,-3 14 0-1,-3 9-5-15,0 9-6 0,0 4-10 16,0 3-22-16,0 11-80 16,-3 3-737-16</inkml:trace>
  <inkml:trace contextRef="#ctx0" brushRef="#br0" timeOffset="65391.1442">15435 5419 1738 0,'0'0'158'0,"0"0"-129"16,0 0-11-16,0 0 4 15,0 0-6-15,0 0-10 16,-5-3-2-16,5 3-4 15,0 0-1-15,0 4-1 16,0 12 1-16,0 4 1 16,0 8 0-16,0 1 1 15,0 0 0-15,0 0-1 16,3 0 1-16,-1-5 0 16,0-4-1-16,0-4 0 15,-1-5 0-15,-1-4 0 0,2-5 2 16,-2 0-1-16,1-2-1 15,-1 0 2-15,2 0 3 16,-1 0 2-16,4 0 1 16,9-2-5-16,12-8-3 15,14-4 0-15,8-3-25 16,9-1-33-16,1-3-1010 16</inkml:trace>
  <inkml:trace contextRef="#ctx0" brushRef="#br0" timeOffset="68961.9617">17251 1059 1799 0,'0'0'55'0,"0"0"-32"15,0 0 4-15,0 0-2 16,0 0-13-16,0 0-5 16,0 0-1-16,0 0-3 0,0-3-2 15,0 3 1-15,0 0-2 16,0 5-2-16,0 12 2 16,-1 8 0-16,-1 6 2 15,1 5 0-15,1 3-1 16,0 2 1-16,0 5 0 15,0 2 0-15,0-5-1 16,0-6-1-16,0-6 0 16,0-9 0-16,0-7 0 15,0-3 0-15,0-5 0 16,0-4 0-16,0-2 0 16,0-1 0-16,0 0 0 15,0 0-3-15,0 0-2 0,0 0-2 16,0-9-6-16,0-5-42 15,0-1-36-15</inkml:trace>
  <inkml:trace contextRef="#ctx0" brushRef="#br0" timeOffset="69580.5347">17297 1006 1710 0,'0'0'58'16,"0"0"-28"-16,0 0-2 15,0 0-6-15,85-8-8 16,-65 8-8-16,1 0-1 0,-2 8-3 16,-4 3-1-1,-3 4 0-15,-5 4-1 0,-7 1 1 32,0 4-1-32,-1-2 0 15,-17-1 0-15,-4-1-2 16,-5-3 1-16,-3-1-4 15,-1-3-5-15,4-4 4 16,0-1 0-16,6-2-1 0,7-2 5 16,4 0 2-16,6 0-1 15,4-3 1-15,0 0-1 16,0 1 0-16,0 2-2 16,4 1 3-16,9 4 9 15,4 1 4-15,5 4-1 16,4 2-5-16,2 3-3 15,2 5 0-15,1-1-1 16,0 4-2-16,-4-2 2 0,-2 0-2 16,-8-5-1-16,-3-3 1 15,-4-3-1-15,-5-3 1 16,-2-6-1-16,-2-2 0 16,-1 0 0-16,0 0-3 15,0 0-6-15,0-3-8 16,0 0-7-16,0 0-41 15,0 0-584-15</inkml:trace>
  <inkml:trace contextRef="#ctx0" brushRef="#br0" timeOffset="70081.2907">17729 1342 1733 0,'0'0'159'0,"0"0"-149"16,0 0-9-16,0 0 7 16,0 0 0-16,0 0-7 15,12-3 0-15,7 0-1 16,2-1 0-16,-2-3 0 15,-1-1-3-15,-4 1-3 0,-4-2 0 16,-4 2 4 0,-5-1 2-16,-1-1 0 0,0 3 0 15,-6-2 1-15,-11 4 1 16,-2 0 0-16,-4 4-1 16,0 0 0-16,1 0 7 15,1 0-3-15,2 11-4 16,1 4-1-16,4 5 0 15,2 4 0-15,2 4 0 16,6 4 0-16,4-3-1 16,0 2 1-16,0-4 1 15,14-7-1-15,4-1 0 16,5-7 0-16,3-3 0 16,1-4 0-16,-1-4-7 0,-1-1-5 15,4 0-7-15,-1 0-17 16,3-10-28-16,-1-4-99 15</inkml:trace>
  <inkml:trace contextRef="#ctx0" brushRef="#br0" timeOffset="70806.2381">18201 1392 1558 0,'0'0'244'0,"0"0"-218"0,0 0 4 15,0 0 4-15,0 0-6 16,0 0-16-16,0-16-7 16,0 11 4-16,-7 0-5 15,-2-5-3-15,-2 6 0 16,-6 1-1-16,-3 3-2 15,-2 0 2-15,-4 3-2 16,3 12 2-16,0 3 0 16,7 2-1-16,1 0 1 15,8-1-1-15,2-3-1 16,3-1-4-16,2-6 1 0,0-1-6 16,3-3 2-16,11-2 1 15,4-3 3-15,6 0 1 16,-2 0 2-16,-1 0 1 15,1-8 1-15,-7 5 0 16,-1 1 0-16,-8 0 2 16,-3 2 5-16,-3 0-1 15,0 0 0-15,3 0-5 16,1 7 2-16,0 10 1 16,-4 5 2-16,0 3-3 15,0 3 0-15,0-2-2 16,0 2 1-16,0 0-2 0,0-1 1 15,0-1-1-15,0-7 3 16,0-2-1-16,0-4-1 16,3-4-1-16,3-1 0 15,2-5 0-15,0-3 1 16,6 0-1-16,8 0-1 16,3-11-8-16,3-8-12 0,0-5-61 15</inkml:trace>
  <inkml:trace contextRef="#ctx0" brushRef="#br0" timeOffset="71187.1727">18424 1335 1875 0,'0'0'40'0,"0"0"-34"16,0 0 1-16,0 0-1 15,0 0-6-15,0 0 1 16,-5 54 0-16,10-31-1 16,8-4 0-16,6-2 1 15,5-3-1-15,0-6-2 16,0-3-5-16,0-5-1 15,-2 0-2-15,-4 0 6 0,0-15 2 16,-6 1 1-16,-5-3 1 16,-2-6 1-16,-5 2 6 15,0-1-2-15,0 3-2 16,0 2 0-16,-5 7-3 16,-2 6-1-16,1 1-15 15,0 3-19-15,0 0-96 31</inkml:trace>
  <inkml:trace contextRef="#ctx0" brushRef="#br0" timeOffset="71456.0872">18831 1316 1800 0,'0'0'129'16,"0"0"-111"-16,0 0-5 15,0 0 1-15,0 0-10 16,0 0-4-16,0 3-3 0,0 17 1 16,1 4 2-1,5 2-1-15,-4-1-8 0,-1-5-3 16,1-3-12-16,-2-9-43 15,3-8-226-15</inkml:trace>
  <inkml:trace contextRef="#ctx0" brushRef="#br0" timeOffset="71612.4657">18831 1177 1865 0,'0'0'29'0,"0"0"-19"15,0 0-7-15,0 0-3 16,0 0-10-16,0 0-73 16,-5-17-1045-16</inkml:trace>
  <inkml:trace contextRef="#ctx0" brushRef="#br0" timeOffset="72269.7474">19092 1238 1826 0,'0'0'110'0,"0"0"-98"15,0 0-6-15,0 0 5 16,0 0-9-16,0 0-2 15,58 11 1-15,-27 7-1 16,-2 4 1-16,-3 4-1 16,-4 3-1-16,-5-2-6 0,-5 0-2 15,-6-4-2-15,-6-6-3 16,0-7-4-16,-9-7 5 16,-4-3-2-16,-2 0-9 15,1-7 1-15,7-18 23 16,4-5 8-16,3-3 9 15,0 4 0-15,3 3-5 16,12 6-2-16,4 5-4 16,5 1-2-16,0 6 1 0,6 4 0 15,4 3-2-15,0 1-2 16,2 0-1-16,-1 0 0 16,-3 0 1-16,0 0-1 15,-5 0 0-15,-7 0 0 16,-2-6 0-16,-6 3 1 0,-4-4-1 15,-2 2 2-15,-6-2 0 16,0 0 7-16,0-3-2 31,-2 4-2-31,-10-2-3 0,-3 5-1 0,2 0 0 16,0 3-1-16,1 0 0 31,0 1-2-31,-2 15 2 0,-2 2-1 16,2 6 1-16,2 3 0 15,4-1 0-15,2 1 0 16,4-1 0-16,2-4-3 0,0 0-4 16,18-5-12-16,12-8-9 15,9-6-22-15,10-3-124 16</inkml:trace>
  <inkml:trace contextRef="#ctx0" brushRef="#br0" timeOffset="72796.6095">20173 1308 1821 0,'0'0'22'0,"0"0"2"16,0 0 12-16,0 0-13 16,-91-34-11-16,66 31-2 0,-1 3-3 15,3 0-3 1,0 0-3-16,5 6-1 0,2 6 0 15,2 4-1-15,3 2 1 16,5 1 0-16,3-2 0 16,3 0-2-16,0-2-2 15,14-1-3-15,11-8-4 16,9-6-1-16,3 0-6 16,2-13-13-16,-5-12 9 15,-2-9 5-15,-6-4 15 16,-5-3 2-16,-9-6 2 15,-6 1 19-15,-6-1 9 0,0 5-8 16,0 8-2 0,0 8-1-16,-6 11-1 0,3 8 0 15,2 4-3-15,-1 3-7 16,2 0-8-16,0 5-4 16,0 22-3-16,0 9 7 15,0 6 0-15,8 3 0 16,5-1 1-16,1-1-1 15,-1-4 0-15,-1-5 0 16,-3-7 0-16,-2-7 0 16,-1-6-1-16,-3-9 0 0,-1-3-2 15,-2 0 0-15,0-2-2 16,0 0-4-16,0 0 0 16,0-5-12-1,0-12-82-15</inkml:trace>
  <inkml:trace contextRef="#ctx0" brushRef="#br0" timeOffset="75337.5667">22391 1188 1848 0,'0'0'35'0,"0"0"-10"16,0 0 3-16,0 0-9 15,0 0-4-15,0 0-4 16,0 0-3-16,-7-1 1 15,7 1-4-15,0 0-4 16,0 0-1-16,0 2-3 16,1 15 0-16,14 8 3 15,4 5 0-15,4 3 1 16,1-2-1-16,1-1 0 16,0-4-1-16,-1-2-1 15,-3-5 0-15,-1-9-1 0,-8-3 0 16,-1-6 2-16,-3-1 1 15,0 0 0-15,5-17 0 16,-1-10 0-16,1-5 1 16,-1-1-1-16,-3 1 0 15,-1 5 0-15,-1 5 0 16,-4 5 1-16,-2 6-1 16,1 5 1-16,-2 2-2 15,0 4-3-15,0 0-13 16,3 0-15-16,0 0-57 15,0 10-130-15</inkml:trace>
  <inkml:trace contextRef="#ctx0" brushRef="#br0" timeOffset="75737.1361">22889 1263 1647 0,'0'0'231'0,"0"0"-219"15,0 0-2-15,0 0 12 16,0 0-10-16,0 0-11 16,-32 20 2-16,26-4-2 0,1 4-1 15,5 3 0-15,0-1 1 16,0-1-1-16,15 0 0 31,7-5 0-31,2-4-3 0,0-5-1 16,2-7-5-16,-4 0 3 15,0-5-3-15,-8-12 7 16,-5 0 2-16,-7-5 1 16,-2-2 2-16,0 4 1 15,-17-3-1-15,-4 1-2 16,-4 3 0-16,0 4-2 15,5 8 1-15,2 6-2 16,4 1-14-16,4 0-26 0,1 6-46 16,5 3-854-16</inkml:trace>
  <inkml:trace contextRef="#ctx0" brushRef="#br0" timeOffset="76081.3906">23197 1137 1631 0,'0'0'295'0,"0"0"-284"15,0 0-7-15,0 0 7 16,0 0 0-16,0 0-11 15,-9 35 0-15,9-6 1 16,0 1 0-16,-2 5 0 16,2 1-1-16,0 1 1 15,0-2-1-15,0-1 0 16,0-8 0-16,0-9 0 16,0-4 0-16,0-7 0 15,0-3-4-15,0-3-5 16,0 0-4-16,5 0-7 15,4-5-16-15,2-10-65 0</inkml:trace>
  <inkml:trace contextRef="#ctx0" brushRef="#br0" timeOffset="76355.11">23522 1076 1878 0,'0'0'51'0,"0"0"-43"16,0 0 1-16,0 0 3 15,0 0-10-15,0 0-2 0,0 64 0 16,0-27 1-16,0-1 0 16,1 6-1-16,2-1 0 15,0 0 0-15,-1 0 1 16,1-2-1-16,-3-8-10 15,0-7-7-15,0-7-26 16,0-9-40-16,0-8-1060 16</inkml:trace>
  <inkml:trace contextRef="#ctx0" brushRef="#br0" timeOffset="76511.3177">23426 1337 1832 0,'0'0'22'0,"0"0"-10"15,0 0-6-15,0 0-6 16,0 0-2-16,0 0-11 16,124-52-20-16,-73 52-53 15,4-1-116-15,0 0-706 16</inkml:trace>
  <inkml:trace contextRef="#ctx0" brushRef="#br0" timeOffset="77691.4134">23901 1271 885 0,'0'0'750'16,"0"0"-648"-16,0 0-19 15,0 0-32-15,0 0-11 16,0 0-25-16,1-22-6 0,-10 16-1 16,-1 2-1-16,-5 3-3 15,1 1-2-15,-5 0 0 16,1 0 0-16,-3 1-2 16,1 12 0-16,3 4 0 31,-1 2 0-31,6 3-1 15,2 1 0-15,4 0 1 0,4-1-4 16,2 0 0-16,0-3-5 16,0-4-3-16,17-4-1 15,4-8-1-15,6-3 1 16,1 0-3-16,0-3-2 16,-1-13 11-16,-5-5 7 15,-4 1 0-15,-3 5 2 16,-6 1 10-16,-4 8 8 15,-2 2-2-15,-2 1-1 16,1 3-9-16,-2 0-6 16,1 0-2-16,5 0-1 15,0 3 0-15,3 4 0 16,4 3-5-16,4-3-8 0,4-2 0 16,7-2-8-16,8-3-16 15,3 0 24-15,4-5 10 16,-6-8-21-16,-7-4-11 15,-5 1 24-15,-5-4 12 16,-7 6 12-16,-4 2 33 16,-4 0-9-16,-4 4 3 15,-1-1-6-15,0 4-12 16,0 1-6-16,0 2-9 16,-4 2-1-16,-10 0-5 15,-4 0 0-15,-1 11-1 16,2 3 0-16,3 3 1 0,3 2-1 15,3-2 1-15,4 3-5 16,4-3-2-16,0-3-10 16,0-4-3-16,6-6 0 15,8-4 5-15,3 0 4 16,4-2 2-16,-1-10 3 16,-1-2 6-16,-2 4 0 15,-4-2 22-15,-7 2 10 16,-2 3 1-16,-2 2-15 15,-2 3-4-15,0 2-1 16,0 0-4-16,0 0-5 16,0 2-4-16,0 19-3 15,0 9 2-15,0 9 1 0,0 4 0 16,0 6 0-16,6 4 0 16,4 0 0-16,2 3 0 15,1 1 0-15,-3-5 1 16,-4-4-2-16,-6-9-1 15,0-10-6-15,-13-7 7 0,-10-11-8 16,-6-10 2-16,0-1 1 16,2-9 5-16,5-16 1 0,8-11 1 15,11-7-1-15,3-10 3 16,6-3-1-16,19-2-2 16,8 4 1-16,7 9-1 15,5 4 0-15,3 6 1 16,-1 0-1-16,0 2 1 15,-4 4-1 1,-9 2-2 0,-4 8 2-16,-6 4 0 0,-4 1 0 15,-6 3 0-15,-3 0 0 16,-5 2 0-16,-4-1 0 16,-2-1 1-16,0-1-1 15,0 1 1-15,-5 0 0 16,-9 0-2-16,-5 4 2 15,1 2 0-15,-3 5-1 16,2 0-1-16,2 12-2 16,1 10 3-16,4 8 0 15,4 4 0-15,4-1 0 0,4 1 0 16,0-3 0 0,13-3 0-16,11-5 0 15,9-6 0-15,8-8-1 0,6-9-42 16,3 0-1003-16</inkml:trace>
  <inkml:trace contextRef="#ctx0" brushRef="#br0" timeOffset="78566.5277">26159 1214 1847 0,'0'0'29'16,"0"0"-19"-16,0 0 14 16,0 0-5-16,-106-37-9 15,76 37-6-15,4 0-1 0,1 0-2 16,0 7 0 0,1 8 0-16,-1 7-1 0,4 0 0 15,6 4 0-15,5-2 0 16,8-1-1-16,2 0 0 15,0-3 0-15,3-1-6 16,15-5 1-16,8-4-2 16,2-7-3-16,2-3-5 15,-1 0-9-15,0-13 6 16,-5-5 8-16,-3-1 8 16,-4 0 3-16,-3 0 0 15,-2 5 8-15,-6 5 11 16,-3 1 4-1,-2 6 1-15,-1 2-9 16,0 0-6-16,0 0-7 0,2 0-2 16,-1 0-1-16,8 12-3 15,2 8 4-15,2 0 0 16,5 0 1-16,0 2-1 16,1-5 0-16,7-1 0 15,2-5-4-15,5-5-20 16,4-6-32-16,3 0-52 15</inkml:trace>
  <inkml:trace contextRef="#ctx0" brushRef="#br0" timeOffset="78846.333">26533 1209 1823 0,'0'0'40'15,"0"0"-14"-15,0 0 5 16,-91-1-9-16,72 11-15 16,1 7-6-16,3 9 1 15,3 1-2-15,3 5 3 16,8 1-2-16,1-3-1 0,0 1 0 16,12-4 2-16,11-5-2 0,9-3-3 15,7-7-8-15,8-6-9 16,3-5-30-16,3-1-25 15</inkml:trace>
  <inkml:trace contextRef="#ctx0" brushRef="#br0" timeOffset="79219.3141">26852 1252 1777 0,'0'0'128'0,"0"0"-99"0,0 0-3 16,0 0 2-16,0 0-14 15,0 0-11-15,5-19-3 16,19 21 0-16,9 10 0 16,4 5 0-16,-1 5-1 15,-6 2 0-15,-2 5-4 16,-3 2-1-16,-8 1-4 15,-2-5-4-15,-12-5-2 16,-3-5 0-16,0-9-1 0,-2-7-5 16,-13-1 4-1,-1-10 1-15,0-21 14 0,3-5 3 16,7-5 12-16,6 2 2 16,0 10 7-16,6 2-3 15,15 3-14-15,2 8-4 16,7 5 0-16,1 6-11 15,3 3-16-15,2 1-18 16,-2 1-49-16,-1 0-1016 16</inkml:trace>
  <inkml:trace contextRef="#ctx0" brushRef="#br0" timeOffset="79627.4417">27401 1244 1833 0,'0'0'30'16,"0"0"-4"-16,0 0 8 16,0 0-15-16,0 0-13 15,-85 8-4-15,72 11-2 16,4 4 1-16,3 2 0 16,3 2-1-16,3 0 0 15,0 2 2-15,6-5-2 16,12-2 0-16,3-6 0 15,3-7 1-15,0-6-1 0,-1-3-1 16,0 0 1 0,-2-13 0-16,-4-6 0 0,-6-11 0 0,-5 1 0 15,-6-3 1-15,0-1-1 16,-9 4 0-16,-13 4 0 16,0 5 0-16,3 7-1 15,3 7 1-15,4 6-8 16,1 0-9-16,1 0-9 15,6 4 0-15,2 6-21 16,2-1-21 0,0-2-28-16,18 0-117 15</inkml:trace>
  <inkml:trace contextRef="#ctx0" brushRef="#br0" timeOffset="80390.2227">27754 1240 457 0,'0'0'555'0,"0"0"-169"15,0 0-199-15,86-36-57 0,-84 28-41 16,-2 1-56-16,0 0-13 16,-5 2-2-16,-7-1-9 15,0 3-3-15,3 3-4 16,-1 0 0-16,2 0-1 16,2 0-1-16,2 0 0 15,1 6-1-15,0 2 1 16,0 4-1-16,3 0 1 0,0 3 1 15,0 3 1 1,3 2 2-16,13 2 0 0,7 3-1 16,2 4-1-16,0 0-1 15,-4 5 0-15,-4-1-1 16,-10-4 0-16,-7-2 0 16,0-5-3-16,-3-5 0 15,-15-4-3-15,-6-4-10 16,-3-7-6-16,2-2-2 15,1-5 7-15,8-12 12 16,7-9 5-16,9-3 6 16,0-6 1-16,21-5-7 15,12 3 1-15,10 3 0 0,0 10-1 16,-1 6-1-16,-2 2-1 16,-7 2 2-16,-2 3-1 15,-2 2 1-15,-1 0 0 16,-5 2 0-16,-4-1 1 15,-3 3 3-15,-5 0 5 16,-5-2 6-16,-5 2 4 16,-1 0 0-16,0-2-5 15,-6 0-9-15,-9 1-5 16,-3 2 0-16,2 1 0 0,2 3 0 16,4 0 0-1,-2 0-2-15,3 3 2 0,2 7 0 16,-1 0 1-16,5 2-1 15,3 1 0-15,0 3 0 16,0-2 5-16,11 3 1 16,7 0 2-16,5 0-3 15,4 3-2-15,2 1 0 16,-4 1-3-16,-5-1 1 16,-3 0-1-16,-8 2 0 15,-4-3 0-15,-5-1 0 16,0 0-1-16,-6-7 0 0,-9-2-1 15,-6 0-1 1,-4-5-1 0,-2-2-8-16,-4-1-11 15,5-2-23-15,7 0-87 16</inkml:trace>
  <inkml:trace contextRef="#ctx0" brushRef="#br0" timeOffset="81516.8116">29379 1498 1814 0,'0'0'64'0,"0"0"-60"15,0 0 7-15,0 0 17 16,0 0-10-16,0 0-7 15,0 0-2-15,-3 0 1 0,3-4 3 16,0-12-2-16,5-9-11 16,5-9 0-16,5-7 0 15,-1-2-2-15,2-6 1 16,-3 4 0-16,2 0 0 0,-6 3 1 16,-6 3 0-16,-3 5 0 15,0 5-1-15,-6 9 1 16,-7 5 0-16,4 7 1 15,1 4 0-15,1 4-1 16,-3 0-1-16,-7 12-2 16,-4 13 3-16,-1 9-1 15,5 5 1-15,3 1-2 16,6 2 0-16,7 2-2 16,1-1-1-16,0 0-2 15,17-1-1-15,6-3-2 16,8-5-3-16,11-6-4 0,1-11-8 15,6-10 10 1,-5-7 0-16,-8 0 1 0,-8-2 11 16,-9-10 3-16,-7 2 0 15,-3 2 17-15,-5 1 10 16,-2 3 0-16,-2 1-9 16,0 3-6-16,0 0-7 15,2 0-5-15,1 0-1 16,3 3-1-16,5 11 2 15,1 1 0-15,2 2 0 16,5-3 0 0,2-2 0-16,6-3 1 0,3-3-1 0,1-5 0 15,-5-1 0-15,-3 0 0 16,-3-1 0-16,-7-14 0 16,-3-2 0-16,-5 0 0 15,-5-8 0-15,0-1 0 0,-12-4-2 16,-10 2 1-16,-10 3 0 31,2 7-2-31,4 8-1 16,6 6-6-16,7 4-12 15,4 0-20-15,5 9-11 16,1 5-79-16</inkml:trace>
  <inkml:trace contextRef="#ctx0" brushRef="#br0" timeOffset="82005.1136">30307 1380 1848 0,'0'0'28'16,"0"0"-9"-16,0 0 10 15,0 0-11-15,0 0-10 0,-89-50-3 16,75 50-3-16,1 3-2 16,-2 13 0-16,3 4-1 15,0 2 1-15,5 4-1 16,0-1 1-16,7-2 0 16,0-1-1-16,0-3-4 15,5-5-5-15,13-4 0 16,4-6-2-16,5-4-1 15,0 0-3-15,0-3 7 16,-5-11 6-16,-4-2 3 16,0-3 0-16,-6 2 6 15,0 3 6-15,-8 4 8 16,-1 0-4-16,-1 5-2 0,-2 1-3 16,0 3-10-1,1 1-1-15,2 0 0 0,3 8-4 16,3 5 1-16,5 0 2 15,6-1-6-15,7-1-2 16,6 0 1-16,7-3-22 16,6-3-17-16,2-1-54 15,6-4-505-15</inkml:trace>
  <inkml:trace contextRef="#ctx0" brushRef="#br0" timeOffset="82465.461">30911 1424 1736 0,'0'0'79'0,"0"0"-50"15,0 0-2-15,0 0-6 16,-79-65 0-16,49 62-9 16,2 3-6-16,3 0-3 15,-1 10-2-15,6 7-1 16,6 0-1-16,2 5 1 16,5 1 0-16,5-4 0 15,2-1 0-15,0-6 0 16,9-4 0-16,18-4-3 0,10-4 0 15,3 0-6-15,4-11-6 16,-1-8-3-16,-4-9 7 16,-3-9 2-16,-8-5 3 15,-6-7 5-15,-6-2 1 16,-7 0 3-16,-4 1 13 0,-5 5-7 16,0 7 9-1,0 12 1-15,-6 11-5 0,1 8-6 16,0 5-4-16,3 2-4 15,-2 7-2-15,-4 15 0 16,4 12 2-16,1 5 0 16,3 4-1-16,0 4 2 15,1-3-2-15,10 0 1 16,0-4 0-16,2-10 0 0,-4-1 1 16,2-9-1-16,-2-6 0 15,0-4-2-15,2-5-6 16,-1-4-8-16,4-1-27 15,2 0-171-15</inkml:trace>
  <inkml:trace contextRef="#ctx0" brushRef="#br0" timeOffset="83359.6225">31375 1165 1839 0,'0'0'32'0,"0"0"-25"15,0 0 14-15,0 0 5 16,0 0-18-16,0 0-6 15,23 0 0-15,11 2 1 16,12-1 3-16,8 1-4 16,1-1 2-16,-1 2 1 31,-7-2-2-31,-11 1-2 0,-8-2 0 16,-11 0 0-16,-8 0-1 15,-5 0 2-15,-2 0-2 16,-2 0 0-16,0 0 0 15,0 0 0-15,0 0-1 16,0 0-5-16,0 0-8 16,-6 0-15-16,-10-6-76 15</inkml:trace>
  <inkml:trace contextRef="#ctx0" brushRef="#br0" timeOffset="84435.366">31735 951 1662 0,'0'0'59'0,"0"0"-48"16,0 0 32-16,0 0 7 0,0 0-22 16,0 0-7-16,-17 0-3 15,14 0-1-15,-2 0-3 16,0 0-7-16,0-1-2 0,2 1 0 15,3 0-1-15,0 0 0 16,0 0 1-16,0 0-1 16,0 0 0-16,0 0 1 15,0 0-1-15,0 0-3 16,0 0 1-16,0 0-1 16,3 0-1-16,14 9 0 15,5 8 1-15,8 3 1 16,5-1-1-16,1 1 0 15,0 1-1-15,0-4 1 16,-6-2 0-16,-2-1-2 16,-7-4 2-16,-9-3-1 15,-2-2 0-15,-8-3 0 0,-2 1 0 16,0-3-1-16,0 0 1 16,0 2 0-16,0-2 0 15,0 3 0-15,0 3 0 16,0 2 0-16,0 4 0 15,-7 5 1-15,-10 0 0 16,-7 5-1-16,-9 1 2 16,-1-1-1-16,0 2-1 15,1-1 0-15,4-1-1 16,7-6-3-16,5-1-7 16,6-5-9-16,3-5-14 15,7-3-56-15,1-2-1570 0</inkml:trace>
  <inkml:trace contextRef="#ctx0" brushRef="#br0" timeOffset="84852.0756">32401 1065 1880 0,'0'0'51'0,"0"0"-35"16,0 0 1-16,0 0 8 0,0 0-8 15,0 0-12-15,0-6-5 16,0 20-1-16,0 11 1 16,-6 8 1-16,2 4 1 0,-2 3-2 15,3-2 0-15,-2 0 0 16,1-3 0-16,1-5 0 16,2-5-7-16,1-8-4 15,0-6-2-15,0-1-4 16,0-8-5-16,4-2-14 15,12 0-16-15,8-22-167 16</inkml:trace>
  <inkml:trace contextRef="#ctx0" brushRef="#br0" timeOffset="85199.6532">32683 1154 1855 0,'0'0'38'0,"0"0"-26"16,0 0 5-16,0 0 2 16,0 0-9-16,0 0-6 15,-51 47-3-15,48-27 1 16,3 0-1-16,0 5 0 16,2-2 0-16,16 1 0 15,3 0 0-15,7-5 0 16,4-5-1-16,0-6 2 15,-2-8-2-15,-5 0 0 16,-2-2 1-16,-8-13 0 0,-5-7-1 16,-7 2 1-16,-3-6 0 15,-2-6-1-15,-21 1-1 16,-7 0-1-16,0 4 2 16,3 8-2-16,7 7-5 15,4 11-6-15,6 1-26 16,0 3-39-16,8 8-107 15</inkml:trace>
  <inkml:trace contextRef="#ctx0" brushRef="#br0" timeOffset="85610.5755">33045 1127 1921 0,'0'0'29'0,"0"0"-5"15,0 0 4-15,0 0-9 16,0 0-16-16,0 0-3 0,5 0-2 16,12 21 1-16,5 5 1 15,2 4 0-15,-1-1-1 16,0 1 1-16,-4-4-2 15,1-2-2-15,-8-10-3 32,-6-4 0-32,-2-5 2 0,-1-5 3 15,0 0 2-15,1-3 2 16,4-17 2-16,3-5-3 16,3-8 0-16,1 1-1 15,2 0 2-15,-4 7-1 16,-1 7-1-16,-5 8 0 15,-2 6-1-15,-5 4-11 16,0 0-16-16,0 0-42 16,-3 0-1666-16</inkml:trace>
  <inkml:trace contextRef="#ctx0" brushRef="#br0" timeOffset="87943.2257">17606 2060 1531 0,'123'-1'64'0,"24"-5"-9"16,26 4-31-16,17-1 9 15,8 3 17-15,3 0-20 16,-10 0-11-16,-19 3-9 15,-25 3-3-15,-29 2 0 0,-34-1 0 16,-30-3 7-16,-29-2-6 16,-17-2-5-16,-8 0 13 15,0 0 17-15,0 0-11 16,0 0-9-16,0 0-4 16,0 0-7-16,0 0-2 15,0 0-1-15,0 0-26 16,0 0-79-16</inkml:trace>
  <inkml:trace contextRef="#ctx0" brushRef="#br0" timeOffset="88779.6057">21334 2062 1843 0,'0'0'13'0,"0"0"1"15,0 0-9-15,0 0 3 0,0 0-4 16,0 0-4-16,144-22 0 16,-44 16 3-16,26 3-2 15,18 3 1-15,8 0-1 16,10 0 0-16,-9 0 0 16,-11 0 0-16,-24 3-1 15,-31 0 0-15,-31-1 0 31,-29-1 1-31,-19-1 0 0,-8 0 6 0,0 0 9 16,0 0-2-16,0 0-9 0,-4 0-5 16,0 0 0-16,4 0-15 15,0 0-48-15,6 0-269 16</inkml:trace>
  <inkml:trace contextRef="#ctx0" brushRef="#br0" timeOffset="89615.3225">26005 1939 1799 0,'0'0'16'16,"0"0"-16"-16,-83 0 0 15,67 0 23-15,7 3-3 32,7-3-15-32,2 5-5 15,15-1 0-15,28 4 0 16,32-3 1-16,37 1 5 16,40-3-3-16,31 0-2 15,31-1 0-15,18-2 0 16,17 0 0-16,11 0 0 15,-4 0-1-15,-3 0 1 0,-21-2-1 16,-22-1 1-16,-29 1 0 16,-37 1 0-16,-37-1 3 15,-40 1 2-15,-34 0 3 16,-20 1-2-16,-13 0 7 16,0 0 4-16,0 0-6 15,0 0-7-15,0 0-4 16,0 0-1-16,-2 0 0 15,2 0 0-15,0 0-3 0,0 0-9 16,0 0-21-16,8 0-56 16,13-5-271-16</inkml:trace>
  <inkml:trace contextRef="#ctx0" brushRef="#br0" timeOffset="90120.2888">30549 1948 1713 0,'0'0'66'16,"0"0"-59"-16,0 0-3 16,0 0 18-16,0 0-1 15,0 0-12-15,82 0 13 16,15 0-4-16,19 0-8 15,16 0-4-15,4 0-3 16,6 0 2-16,3 0-3 16,0 0 3-16,5 8 6 15,1-1-3-15,-7 0 0 16,-11-1-2-16,-16 1-5 16,-23-5 2-16,-26 1 0 15,-23-2 0-15,-21 0-1 0,-17-1 4 16,-5 0-4-16,-2 0 0 15,0 0-2-15,0 0 0 16,-6 3-13-16,-23 1-20 16,-11-4-45-16</inkml:trace>
  <inkml:trace contextRef="#ctx0" brushRef="#br0" timeOffset="93202.4474">17317 3955 1662 0,'0'0'155'16,"0"0"-124"-16,0 0-1 16,0 0 3-16,0 0-15 15,0 0-7-15,0 0-2 16,0 0-2-16,-26-2-5 0,10 2 0 15,-6 0 3-15,-8 0-2 16,-6 0 0-16,-4 10-1 16,-2 3 2-16,0 4 1 15,0 3-1-15,-2 2-3 16,2 5 0-16,3-1-1 16,5 3-1-16,11 0 1 15,7 2-1-15,9-1 0 16,7 1 0-16,0-1-1 15,7-2 0-15,20-1-3 16,9-3 2-16,8-3 0 16,4-6-2-16,3-7 2 0,-1-4-1 15,-8-4 2-15,-4 0-3 16,-7 0 0-16,-6-4-1 16,-4-1 0-16,-7-2-1 15,-3 2-14-15,0-2-9 16,0-1-31-16,-1 1-361 15</inkml:trace>
  <inkml:trace contextRef="#ctx0" brushRef="#br0" timeOffset="93754.2693">17776 4200 1833 0,'0'0'34'0,"0"0"-21"16,0 0 16-16,0 0-11 15,0 0-8-15,0 0-6 16,-65-22 0-16,41 21-2 15,-3 1 1-15,2 0 2 16,1 0-2-16,2 3-2 0,3 9 0 16,3 1-1-16,2 0 0 15,5 2-1-15,2 1 0 16,7-2 0-16,0 0-1 16,0-2-4-16,16 0-3 15,7-4-4-15,1-4-7 16,7-4-12-16,-1 0-10 15,-3-2-16-15,-6-10-25 16,-6-1 9-16,-5-1 74 0,-6 2 49 16,-2 2 20-16,-2 2 7 15,0 4-35-15,0 1-2 16,0 2-11-16,0 1-16 16,0 0-8-16,0 0-4 15,0 0 0-15,6 0-3 16,2 9 2-16,5 3 0 15,2-1 1-15,4-2 0 16,2 0 0-16,2-7-17 16,2-2-24-16,0 0-30 0,-1-6-1731 15</inkml:trace>
  <inkml:trace contextRef="#ctx0" brushRef="#br0" timeOffset="94035.6104">18031 3923 1882 0,'0'0'36'16,"0"0"-17"-16,0 0 0 15,0 0-6-15,0 0-9 16,0 0-4-16,-6 25-3 16,6 8 3-16,0 4 0 15,0 7 1-15,5-4 0 0,4 1-1 16,1-2 0-1,-2-3 0-15,-1-1 0 0,-1-6 0 16,0-5-3-16,0-5-3 16,-5-9-1-16,1-4-1 15,-2-5-5-15,0-1-12 16,0 0-8-16,1 0-7 16,2-10-135-16</inkml:trace>
  <inkml:trace contextRef="#ctx0" brushRef="#br0" timeOffset="94398.195">18413 4117 1849 0,'0'0'35'0,"0"0"-29"16,0 0 14-16,0 0-1 16,0 0-13-16,-83 10-3 15,66 6 0-15,7-1-3 16,1 5-1-16,0-2 1 0,8 3 0 15,1 0 0-15,0-4 0 16,3 0 1-16,14-3-2 16,6-1-3-16,5-9-5 15,2 1-16-15,2-5-14 16,1 0-28-16,2-5-188 0</inkml:trace>
  <inkml:trace contextRef="#ctx0" brushRef="#br0" timeOffset="94882.959">18726 4137 1764 0,'0'0'152'16,"0"0"-138"-16,0 0-3 15,0 0 0-15,0 0-7 16,0 0-4-16,-56 19 1 15,51-2-2-15,5 1 2 16,0 0-1-16,0 2 0 16,12-3 0-16,9-1 0 15,6-7-2-15,3-3-1 16,-1-6 0-16,3 0 0 16,-5 0 0-16,-2-6 2 0,-7-7 1 15,-3-2-1-15,-8 1 2 16,-2-3 1-16,-4-2 1 15,-1 3-2-15,0-1 0 16,0 0-1-16,0 8-5 16,0-1-10-16,-3 4-24 15,0 5-28-15,2-4-333 16</inkml:trace>
  <inkml:trace contextRef="#ctx0" brushRef="#br0" timeOffset="95180.3431">19196 3866 1792 0,'0'0'133'0,"0"0"-113"16,0 0-2-16,0 0 2 15,0 0-12-15,0 0-8 16,-9 17-3-16,9 9 3 15,0 7 0-15,5 3 0 16,1 0 0-16,0 1 1 16,0-3-1-16,-3-1 0 15,-2-5-1-15,2-3-5 16,-1-8-4-16,-2-5-2 0,0-5-1 16,1-2-8-16,-1-4-31 15,3-1-64-15</inkml:trace>
  <inkml:trace contextRef="#ctx0" brushRef="#br0" timeOffset="95669.2913">19569 4071 1807 0,'0'0'93'16,"0"0"-73"-16,0 0 1 16,0 0-8-16,-88-17-6 15,67 17-4-15,1 0-1 16,3 13-2-16,-1 4-2 16,5 1 2-16,1 1 0 15,4 1-1-15,7-3 0 16,1-1-4-16,0-3 0 15,1-4-1-15,16-1-8 16,5-5 1-16,5-3-13 0,1 0-8 16,-1-8-2-16,-6-8 18 15,-6 1 16-15,-3 0 2 16,-5-1 20-16,-2 3 12 16,-1 3-8-16,-2 5 11 15,-1 3-16-15,1 2-10 16,-2 0-7-16,1 0-2 15,3 0 0-15,4 10-1 16,1 5 1-16,4-1 0 0,1 0 0 16,1 0 0-16,0-3 0 15,5-4-5-15,3-7-24 16,6 0-34-16,-1-5-381 16</inkml:trace>
  <inkml:trace contextRef="#ctx0" brushRef="#br0" timeOffset="95903.613">20006 3820 1818 0,'0'0'83'16,"0"0"-55"-16,0 0-3 0,0 0 1 16,0 0-4-16,0 0-14 15,0-32-8-15,0 35-4 16,3 17-3-16,3 12 7 15,1 8 0-15,-1 3-1 16,-3 3-6-16,2-1-4 16,1 0-3-16,0-5-7 15,3-5-10-15,-5-12-50 16,1-6-687-16</inkml:trace>
  <inkml:trace contextRef="#ctx0" brushRef="#br0" timeOffset="96332.1762">19912 4020 1444 0,'0'0'397'0,"0"0"-378"16,0 0-11-16,0 0-2 16,0 0-1-16,106-19-5 15,-58 19 0-15,4 0 0 16,-3 7 0-16,2-5 0 15,-2-2 0-15,-2 0-1 16,-5 0-1-16,-7 0-3 16,-8-10 2-16,-11 2 2 15,-4-3 1-15,-7 1 0 0,-5-3 2 32,0-3-1-32,0 0 3 15,-12 2 0-15,-3-1 2 16,-1 5 2-16,-1 5 3 15,4 3-2-15,2 2-9 0,-1 0 0 16,0 16-2-16,2 8 1 16,-2 6 0-16,6 1 1 15,5 1-1-15,1 0 1 16,0-6 1-16,13 1 0 16,8-7 1-16,6-4 2 15,1-9 0-15,2-2 0 16,0-5-4-16,-2 0 0 15,0 0-32-15,2-12-67 16</inkml:trace>
  <inkml:trace contextRef="#ctx0" brushRef="#br0" timeOffset="97498.9994">22328 3964 1822 0,'0'0'33'0,"0"0"-12"16,0 0-1-16,0 0-8 0,0 0-8 31,0 0 1-31,-63 17-1 0,46-2-2 0,-1 6 1 31,3 1-2-31,0 3 0 16,5-1 1-16,4 0-2 15,6-2 0-15,0 0 0 16,15-5 0-16,15-3 1 16,11-6-1-16,9-6 0 15,2-2-1-15,-5 0-1 16,-8-6 0-16,-9-10-2 16,-8-3 1-16,-11-3-2 15,-8-3 2-15,-3-2 0 16,-11 0 0-16,-15 2 2 0,-10 1 1 0,-4 5 0 0,2 4 0 15,9 7-1-15,6 8 0 16,10 0-9-16,7 0-39 31,6 8-85-31</inkml:trace>
  <inkml:trace contextRef="#ctx0" brushRef="#br0" timeOffset="97826.963">22743 3962 1923 0,'0'0'14'0,"0"0"-11"16,0 0 7-16,0 0-5 31,0 0-4-31,-26 80 3 0,23-35-3 0,3 2 1 15,0 2-1-15,0 3-1 16,0 2 0-16,0-2 1 16,6-4-1-16,-1-5 0 15,1-7 1-15,-3-4-1 16,0-11-1-16,-1-6 0 16,-1-6-9-16,-1-4-6 15,0-5-19-15,0 0 4 16,-3-17-37-16</inkml:trace>
  <inkml:trace contextRef="#ctx0" brushRef="#br0" timeOffset="98139.5137">22722 3892 1799 0,'0'0'61'0,"0"0"-47"16,0 0-7-16,0 0 17 16,84-14-11-16,-53 22-7 0,1 11-4 15,-2 4-1-15,-4 2-1 16,-6 6 1-16,-10-2-1 16,-5 0 0-16,-5 0 0 15,0-4-3-15,-12-1-1 16,-15-3-2-16,-6-4-3 15,-6-2-3-15,1-8-11 16,5-4-4-16,8-3 4 16,11 0-12-16,9 0-62 15</inkml:trace>
  <inkml:trace contextRef="#ctx0" brushRef="#br0" timeOffset="98553.0043">23167 4093 1796 0,'0'0'92'16,"0"0"-84"-16,0 0-3 15,0 0 6-15,0 0-5 16,0 0-6-16,31 6 1 15,-2-6 0-15,2 0-1 16,-1-6-3-16,-7-2-9 16,-5-1 3-16,-9 0-1 0,-7-1 10 15,-2-2 1-15,-5-1 0 16,-14-1 1-16,-8 2 2 16,-3 4 1-16,-1 2 4 15,0 3 1-15,2 3-3 16,10 0-2-16,1 0-3 15,6 12-1-15,3 4-1 16,3 4 1-16,3 5-1 0,3-2 0 16,0-1-1-16,8 3 1 15,14-6-1-15,9 0-2 16,13-7-15-16,9-3-23 16,4-8-17-16,1-1-416 15</inkml:trace>
  <inkml:trace contextRef="#ctx0" brushRef="#br0" timeOffset="98922.2211">23605 4055 1829 0,'0'0'55'0,"0"0"-31"15,0 0 5-15,0 0-9 16,0 0-9-16,0 0-10 16,0-23-1-16,0 26-4 15,0 9 4-15,6 3 0 0,2-1-1 16,2-2 1-16,1 0-3 31,-1-2-4-31,3-3 0 0,-1-6 1 0,-1-1 0 16,2 0-1-16,-1-8 3 15,5-10 2 1,-2-4 2-16,2-1 1 16,-1 4 6-16,-3 1 6 15,-1 4-2-15,-3 6-1 16,1 1-4-16,-1 4-3 15,0 3-3-15,4 0 0 16,4 1 0-16,1 13 0 16,2 5 0-16,-3 1 0 15,1 0-1-15,-5-1 0 16,1 1-5-16,-4-6-4 16,-1-2-4-16,-3-3-20 0,-2-5-43 15,-4-4-435-15</inkml:trace>
  <inkml:trace contextRef="#ctx0" brushRef="#br0" timeOffset="99375.7218">24945 3883 1865 0,'0'0'25'15,"0"0"-24"-15,0 0 1 16,-84 3 21-16,59 10-9 16,-2 4-10-16,8 2-3 15,-1 5 0-15,8 4-1 0,5-2 1 16,6 3-1-16,1-3 1 16,0-1-1-1,20-1 0-15,10-3 0 0,6-3 1 16,3-4-1-16,2-4 0 15,-3-7-2-15,-4-3-7 16,-1 0-13-16,-5-5-18 16,-2-10-46-16</inkml:trace>
  <inkml:trace contextRef="#ctx0" brushRef="#br0" timeOffset="99578.7821">25299 3958 1858 0,'0'0'76'0,"0"0"-69"15,0 0-4-15,0 0 2 16,0 0-3-16,0 0-2 16,-4 51 0-16,4-30 0 15,5-1 1-15,1 0-1 16,-3-3-13-16,-2-6-40 15,-1-7-168-15</inkml:trace>
  <inkml:trace contextRef="#ctx0" brushRef="#br0" timeOffset="99735.0088">25288 3754 1883 0,'0'0'11'15,"0"0"-9"-15,0 0-2 16,0 0-5-16,0 0-71 16,0 0-250-16</inkml:trace>
  <inkml:trace contextRef="#ctx0" brushRef="#br0" timeOffset="100078.6611">25520 3837 1830 0,'0'0'107'15,"0"0"-100"-15,0 0-5 16,0 0 0-16,0 0-2 16,0 0 1-16,59 83 0 15,-37-55 0-15,-2 0-1 16,-3-1 0-16,-5-2 0 15,-6-3-2-15,-4-4-5 16,-2-7-5-16,-3-5-7 16,-12-6 9-16,-3 0-10 15,9-14-2-15,9-12 22 16,0-7 13-16,14-7-4 0,9-2 7 16,4 1-1-16,0 11-6 15,0 6-7-15,-5 6-2 16,1 8-9-16,-3 3-40 15,3 5-206-15</inkml:trace>
  <inkml:trace contextRef="#ctx0" brushRef="#br0" timeOffset="100403.9071">26138 3841 1835 0,'0'0'45'16,"0"0"-31"-16,0 0 8 15,-82 5-7-15,64 12-12 0,2 2-2 0,2 5 0 16,4 3 0-1,3-1-1-15,2 3 0 0,5-3 0 16,0-2 1-16,6-3-1 16,15-4-4-16,6-2-6 15,5-8-11-15,6-6-16 16,-2-1-46-16</inkml:trace>
  <inkml:trace contextRef="#ctx0" brushRef="#br0" timeOffset="100783.325">26502 3886 1888 0,'0'0'49'16,"0"0"-39"-16,0 0 2 15,0 0-5-15,0 0-6 16,0 0-1-16,-36 53 1 16,33-28 0-16,3 3-1 15,0-2 0-15,8 1 1 0,12-2-1 16,7-7 0-16,8-3-2 16,2-5-2-16,2-6-1 31,-2-4 0-31,-4 0-2 15,-9-5 3-15,-5-12 3 16,-5-4 1-16,-6-5 1 16,-5-4 0-16,-3 1 1 0,0 2-1 15,-3 3-1 1,-5 9 0-16,0 5-8 0,1 6-17 16,-1 4-40-16,4 0-271 15</inkml:trace>
  <inkml:trace contextRef="#ctx0" brushRef="#br0" timeOffset="101017.5157">26959 3913 1900 0,'0'0'38'16,"0"0"-27"-16,0 0 1 0,0 0-7 15,0 0-5-15,0 0 0 16,-10 57 0-16,9-38 1 16,1 0-1-16,0-2 0 15,-2-3-4-15,2-3-16 16,0-7-44-16,0-4-222 16</inkml:trace>
  <inkml:trace contextRef="#ctx0" brushRef="#br0" timeOffset="101176.7771">27037 3677 1883 0,'0'0'35'16,"0"0"-22"-16,0 0-8 16,0 0-5-16,0 0-3 15,0 0-55-15,9-11-111 16</inkml:trace>
  <inkml:trace contextRef="#ctx0" brushRef="#br0" timeOffset="101458.7067">27400 3677 1842 0,'0'0'85'16,"0"0"-63"-16,0 0-5 15,0 0-4-15,0 0-12 16,0 0-1-16,-6 47-1 16,6-14 1-16,0 10 1 15,0 0-1-15,0 1 1 16,0 2-1-16,0-4-1 0,-1-3-3 16,-2-2-4-1,3-4-2-15,0-7-3 0,0-9-12 16,0-7-16-16,0-10-28 15,7 0-200-15</inkml:trace>
  <inkml:trace contextRef="#ctx0" brushRef="#br0" timeOffset="101614.7904">27245 3887 499 0,'0'0'1358'0,"0"0"-1345"16,0 0-11-16,133-1 2 0,-60 1-4 16,1-1-12-16,1-1-198 15</inkml:trace>
  <inkml:trace contextRef="#ctx0" brushRef="#br0" timeOffset="103842.5181">28844 3725 1716 0,'0'0'84'15,"0"0"-51"-15,0 0 7 16,0 0-11-16,0 0-3 16,0 0-10-16,0 0 1 15,-3-15-4-15,3 15-1 16,0 0-2-16,0 0-5 15,0 0-4-15,0 0-1 16,0 3 0-16,1 14-3 0,16 7 2 16,1 3 1-16,4 3-1 15,2-2 0-15,-2-1-1 16,1-6-2-16,-1-3-3 16,-1-6 4-16,-5-5 0 15,1-3-2-15,-7-4 2 16,1 0 2-16,2-4 1 15,-1-15 0-15,3-6 1 16,-2-7-1-16,2 0 0 16,-4-1 1-16,-4 2 1 15,-2 6 2-15,-1 8-2 16,-3 7-1-16,-1 3 0 16,0 5-1-16,2 2-5 15,-2 0-10-15,3 0-14 16,1 11-43-16,4 7 11 0,0-4-196 15</inkml:trace>
  <inkml:trace contextRef="#ctx0" brushRef="#br0" timeOffset="104218.4014">29396 3785 1846 0,'0'0'27'16,"0"0"-14"-16,0 0 19 0,0 0-12 15,0 0-12-15,0 0-7 16,-58 9 1-16,50 7-1 16,4 1-1-16,2-1 0 15,2 4 0-15,0-1 1 16,5-2-1-16,11-2-1 15,2-5-1-15,7-3-1 16,-1-5-1-16,1-2-2 16,-3 0 1-16,-3-13 2 15,-9-4 2-15,-3-3 1 16,-7-3 0-16,0 0 0 16,-5-1-2-16,-10 2 0 15,-6 5 1-15,3 7-10 16,2 6-10-16,-3 4-21 31,2 0-46-31,3 6-433 0</inkml:trace>
  <inkml:trace contextRef="#ctx0" brushRef="#br0" timeOffset="104530.8239">29758 3649 1802 0,'0'0'129'16,"0"0"-109"-16,0 0-5 16,0 0 9-16,0 0-11 15,0 0-13-15,-7 14-1 16,7 7-2-16,0 8 3 15,0 3 0-15,0-1 1 16,0 1-1-16,-2-2-1 16,2-2-5-16,0-5-11 15,0-3-1-15,0-8-5 16,0-5-17-16,5-7-41 16,8 0-350-16</inkml:trace>
  <inkml:trace contextRef="#ctx0" brushRef="#br0" timeOffset="104769.455">30012 3616 1911 0,'0'0'25'0,"0"0"-3"16,0 0 4-16,0 0-4 15,0 0-15-15,0 0-7 16,0 5-2-16,0 16-1 15,0 9 3-15,0 5 0 16,3-1 0-16,0 1 0 0,-2-1-5 16,1-2-10-16,-2-1-9 15,0-4-3-15,0-9-23 16,0-6-54-16</inkml:trace>
  <inkml:trace contextRef="#ctx0" brushRef="#br0" timeOffset="104925.5174">29922 3843 1815 0,'0'0'33'0,"0"0"-28"16,0 0-3-16,0 0 2 15,90-35-4-15,-45 35 0 16,7 0-3-16,3 0-18 16,-3 0-16-16,-3 3-59 15,-7 3-160-15</inkml:trace>
  <inkml:trace contextRef="#ctx0" brushRef="#br0" timeOffset="105301.2711">30428 3817 1745 0,'0'0'79'0,"0"0"-50"0,0 0 3 15,0 0-3 1,0 0-10-16,0 0-9 0,-40-40-3 16,24 37-1-16,-1 3-4 15,-4 0-2-15,6 0 0 16,-3 2 0-16,3 10 0 15,2 2 0-15,4 1-1 16,1 3 1-16,5-1-2 16,2-2-1-16,1 1-5 15,0-4-1-15,9-2-6 16,7-6 0-16,7-1-3 16,2-3 1-16,-1 0-5 15,-3-3 11-15,-5-9 11 16,-4 4 2-16,-5-1 21 15,-2 2-1-15,-4 3-1 0,-1 1-8 16,3 3-8 0,-1 0-3-16,3 0-2 0,4 0 0 15,4 0-2-15,5 0-6 16,3 3-20-16,8 1-12 16,10 1 0-16,9-5-114 15</inkml:trace>
  <inkml:trace contextRef="#ctx0" brushRef="#br0" timeOffset="105868.3495">30859 3817 1772 0,'0'0'54'15,"0"0"-26"-15,0 0 0 0,0 0-4 16,-82-38-8-16,66 38-9 16,2 0-5-16,1 0-2 15,4 6 0-15,0 9-2 16,0 2 2-16,5 0 0 15,1-1-3-15,3 0-1 16,0-2-3-16,4-5-4 16,15-3-3-16,7-4 1 15,0-2 3-15,1 0 4 16,-2 0 6-16,-8-5 1 16,-5-1 17-16,-6 5 11 0,-6 1 2 15,0 0-11-15,0 0-13 16,0 0-3-16,0 0-4 15,0 7 0-15,0 13-1 16,3 9 1-16,0 6 0 16,1 7 1-16,-1 4-1 15,-1 2 0-15,-2 3 0 16,0-2 1-16,0 1-1 0,0-6-2 16,0-4 2-16,-8-9-4 15,-5-8 2-15,0-6-2 16,-3-9 1-16,0-6 0 15,-1-2 2-15,-2-6 0 16,2-18 2-16,-2-9-1 16,5-8 1-16,6-5-1 15,8-5 0-15,0-2 0 16,17 3 0-16,14 8 0 16,2 6-2-16,-4 12 2 15,-6 7-1-15,-5 8-1 16,-3 1-2-16,-2 0 0 15,-2 4-3-15,2-4-1 0,-2 4-13 16,1 0-29-16,1 0-35 16,-4-1-476-16</inkml:trace>
  <inkml:trace contextRef="#ctx0" brushRef="#br0" timeOffset="106387.0846">31175 3863 1899 0,'0'0'18'16,"0"0"-16"-16,0 0 2 16,0 0 3-16,0 0-4 15,0 0-3-15,39 12 1 16,-17-12-1-16,1 0 0 16,-7 0 0-16,0-9-3 15,-6-2-2-15,-3-2 2 16,-5-1 2-16,-2-1 1 0,0-1-1 15,-16 3 2 1,-3 0 2-16,-3 5 2 0,-4 4 0 16,-1 4-3-16,1 0 0 15,-1 0-2-15,2 15 0 16,2 4 0-16,7 8-1 16,5 1 0-16,6 4 1 15,5 2 0-15,0 0 0 0,16-3 0 16,12-4 0-16,3-3 1 15,4-6-1-15,-2-4 0 16,-2-6 0-16,-1-7-1 16,-2-1-8-16,0 0-22 15,-4-9-76-15</inkml:trace>
  <inkml:trace contextRef="#ctx0" brushRef="#br0" timeOffset="109624.9552">17157 5045 1832 0,'0'0'23'15,"0"0"-3"-15,0 0 4 0,0 0-6 16,-91-2-7-16,69 2-3 16,1 0-4-16,-1 6-1 0,1 4 0 15,3 1 0-15,-1 6-2 16,0 0 0-16,2 8-1 15,2-1 0-15,3 2 0 16,6-1 0-16,3-2 0 16,3-4 0-16,0-2 0 15,3-4-1-15,13-3-2 16,8-5 2-16,6-5-4 16,6 0 3-16,-1-15-8 15,1-4-1-15,-3-5-9 16,-8 4 1-16,-6 0 13 15,-6 4 6-15,-7 2 0 0,-3 4 3 16,-3 2 10-16,0-1 6 16,0 5-1-16,0 3-5 0,0 1-5 15,0 0 0-15,0 0-3 16,0 0-5-16,1 0-1 16,1 0 0-16,-1 12-4 31,5 7 5-31,4 3-1 15,4 2 1-15,8-2-3 16,7 0-3-16,4-7-9 16,2-3-22-16,1-10-32 0,-3-2-425 15</inkml:trace>
  <inkml:trace contextRef="#ctx0" brushRef="#br0" timeOffset="110018.7534">17752 4973 1813 0,'0'0'20'16,"0"0"-9"-16,0 0 20 15,0 0-4-15,-101-4-7 16,74 10-9-16,0 10-4 16,0 5-1-16,7 3-4 0,3 4-1 15,5 3 0-15,8-1 0 16,4 0-1-16,0-1 0 15,10 0 1-15,16-7-1 16,6-3 0-16,11-7-3 16,2-7-7-16,3-5-21 15,-3 0-45-15,-4-8-523 16</inkml:trace>
  <inkml:trace contextRef="#ctx0" brushRef="#br0" timeOffset="110363.6152">17958 5060 1900 0,'0'0'41'16,"0"0"-23"-16,0 0 3 16,0 0 1-16,0 0-19 15,0 0-3-15,27-1-1 16,6 13 1-16,0 4 0 15,-2 4-4-15,-1-1-6 16,-6 3-3-16,-2-3 1 16,-7-2-1-16,-9-2-7 15,-6-3-7-15,-2-5 1 16,-14-5-4-16,1-2-5 0,2-9 19 16,5-17 16-16,8-9 17 15,0-4 5-15,9-1 0 16,17 5-3-16,2 5-17 15,-1 8-2-15,-3 4 0 16,-6 3-8-16,-1 4-30 16,0 4-75-16</inkml:trace>
  <inkml:trace contextRef="#ctx0" brushRef="#br0" timeOffset="110764.7107">18430 5010 1814 0,'0'0'96'16,"0"0"-84"-16,0 0 6 16,0 0 0-16,0 0-11 15,0 0-7-15,-36 48 1 16,34-25 1-16,2 5-2 0,0-2 1 15,5 1 1-15,12-4-2 16,6-3 0-16,6-4-1 16,3-5-5-16,1-6-1 15,1-5-2-15,-7 0-1 0,-4-14-2 16,-10-8 1-16,-7-4 7 16,-6-3 4-16,0-2 3 15,-16 0 1-15,-13-2 4 16,-3 5-5-16,-3 8-3 15,7 6 1-15,8 8-2 16,7 6 1-16,5 0-9 16,1 0-29-16,4 6-36 15,0 3-292-15</inkml:trace>
  <inkml:trace contextRef="#ctx0" brushRef="#br0" timeOffset="111510.3913">19038 4920 478 0,'0'0'1316'15,"0"0"-1292"-15,0 0-1 16,0 0 13-16,0 0-15 0,0 0-11 0,-58-21-6 0,55 21-4 15,0 0 0-15,2 4 0 32,-1 6-1-32,2 2 1 15,0 5 0-15,0-2 2 16,0 3 1-16,11 2-2 0,3 0 1 16,6 1 1-16,1 1-3 15,-1-2 1-15,-3 0 0 16,-5 0-1-16,-6-3 0 15,-6 0 0-15,0-3 0 16,0-1-2-16,-8-4 0 16,-8-1-3-16,-5-5-5 15,2-3-1-15,1 0 1 16,9-9 10-16,7-8 1 0,2-3 2 16,8-2 0-16,17-2 0 15,11-1-3-15,7 1 0 16,2-2-3-1,-2 2-3-15,-1 0 2 16,-2 1-2-16,-4 2 2 16,-3 1 0-16,-8 3-5 0,-7 3 6 15,-12 2 3-15,-6 2 1 16,0 1 0-16,-4 4 2 16,-14-1-2-16,-2 4 2 15,-2 1 1-15,1 1 2 16,6 0 0-16,2 0 4 0,4 4-7 15,1 8-3-15,5 2 0 16,2-1 0-16,1 4 0 16,0-1 2-16,0 1 0 15,7 0 3-15,10-1 2 16,5 0-1-16,3 1-1 16,4-3-3-16,-1-2-1 15,0 2 0-15,-1-1-1 16,-4-1 0-16,-4 4 0 0,-10-2 0 15,-7 0-5-15,-2 0-2 16,-8-2 5-16,-19-1-11 16,-7-3-12-16,-6-3-7 15,1-5-41-15,3 0-804 16</inkml:trace>
  <inkml:trace contextRef="#ctx0" brushRef="#br0" timeOffset="112175.5312">20324 5132 1776 0,'0'0'16'15,"0"0"-2"-15,0 0 17 16,0 0-3-16,0 0-15 16,0 0-4-16,-15 39-5 15,15-39 2-15,0 0 3 16,-2 0 6-16,-1 0-4 16,-3-1 1-16,-4-15-9 0,1-6-1 15,5-8 2 1,4-5-1-16,0-4-1 0,4-3 0 15,14 5-2-15,3 1 1 32,6 4-1-32,0 1 2 15,-1 5 0-15,1-2 1 16,-5 6 6-16,-3 3 0 16,-3 5 2-16,-6 8-2 15,-3 3-4-15,-4 3-3 0,1 0-2 16,3 6-2-16,5 17-1 15,4 8 3-15,-2 5 0 16,1 3 0-16,-6 0 0 16,0 0 0-16,1-3-3 15,-2 0-3-15,-1-3-3 0,-1-4-3 16,-3-6-6-16,-1-6-7 16,-2-8-29-16,0-9-83 15</inkml:trace>
  <inkml:trace contextRef="#ctx0" brushRef="#br0" timeOffset="112337.2736">20369 5020 1862 0,'0'0'27'0,"0"0"-20"16,0 0 1-16,0 0 3 15,0 0-9-15,89-54-2 16,-38 45-11-16,4 1-30 15,9-1-43-15,0-1-685 16</inkml:trace>
  <inkml:trace contextRef="#ctx0" brushRef="#br0" timeOffset="112555.8166">20916 4872 1850 0,'0'0'56'16,"0"0"-33"-16,0 0 0 15,0 0-1-15,0 0-8 16,0 0-12-16,0-1-2 15,0 16-1-15,0 8 1 16,0 2 0-16,0 3 1 16,0 2-2-16,0 1 1 15,0-1-10-15,0-5-5 16,0-5-5-16,0-6-15 16,0-8-22-16,0-6-57 15,0 0-1444-15</inkml:trace>
  <inkml:trace contextRef="#ctx0" brushRef="#br0" timeOffset="113064.0203">20855 4863 1822 0,'0'0'48'0,"0"0"-22"16,0 0 2-16,30-83-8 16,-8 66-8-16,3 3-6 15,3 6-2-15,1 2-2 16,4 6-1-16,-4 0 0 0,-3 0-1 15,0 11 0-15,-9 4 0 16,-3 1-1-16,-8 2-1 16,-6 0-8-16,0 2 5 31,-12-3 1-31,-10 3 2 0,-4-4-3 16,2-2 2-16,3-3 2 15,5-3 0-15,6-2 0 16,3-1 1-16,3-3 0 15,2-1 0-15,2-1-1 16,0 0-1-16,0 4 2 16,2 1 0-16,12 3 8 15,5-1-2-15,3 0 0 16,1 2 0-16,1-1-3 16,-1 0-1-16,1 3 2 15,-6-2-3-15,-3-1 0 16,-6 3-1-16,-4-2 0 0,-5 3-1 15,0 2-2-15,-2 1-1 16,-16-1 2-16,-9 3-1 16,-10-5-2-16,-8-1 0 15,-4-2-4-15,1-5-10 16,11-4 5-16,10 0 14 16,11 0 0-16,10-10 2 15,3-4-2-15,3 2 0 16,0-2-22-16,12-3-115 15</inkml:trace>
  <inkml:trace contextRef="#ctx0" brushRef="#br0" timeOffset="114536.4042">17347 6152 1925 0,'0'0'18'0,"0"0"-7"16,0 0 6-16,0 0-4 15,0 0-9-15,0 0-4 16,0 0 0-16,10 13-4 15,10 15 4-15,7 11 0 16,4 0 0-16,3 4 0 16,3-2 0-16,-3-2-1 15,-2-10-2-15,-7-7-2 16,-8-10 1-16,-7-7 2 16,-6-3 2-16,-2-2 0 15,6-2 1-15,1-15 3 0,5-14-2 16,-2-6-2-16,2-10 0 15,-4-5 0-15,-1 3 1 16,1 5-1-16,-4 13 0 16,-4 17 1-16,-2 7-1 15,0 7-2-15,0 0-14 16,3 7-24-16,0 12-61 16,-1 5-132-16</inkml:trace>
  <inkml:trace contextRef="#ctx0" brushRef="#br0" timeOffset="115053.0071">17923 6440 1870 0,'0'0'58'0,"0"0"-45"15,0 0 6-15,0 0 7 16,0 0-11-16,0 0-9 16,0 10-6-16,0-4-2 15,0 7-1-15,0 6 2 16,0 8 1-16,0 3 1 16,0-1-1-16,0 1 0 15,1-3 0-15,6-4 0 16,-2-3 0-16,-2-6 0 15,0-6 1-15,-3-2-1 16,0-6-1-16,1 0 1 0,1 0-1 16,5 0 0-16,11-6-3 15,9-6-3-15,10-2-11 16,8 1-4-16,0 2-28 16,-3 3-84-16</inkml:trace>
  <inkml:trace contextRef="#ctx0" brushRef="#br0" timeOffset="115337.4844">18430 6166 1948 0,'0'0'18'0,"0"0"-15"16,0 0 3-16,0 0-1 15,0 0-5-15,83-24 0 16,-28 20-6-16,2 3-23 0,-3-3-31 15,-7 0-197-15</inkml:trace>
  <inkml:trace contextRef="#ctx0" brushRef="#br0" timeOffset="115496.9549">18455 6341 1910 0,'0'0'0'0,"0"0"-25"16,0 0 25-16,105 0 0 31,-44-10-6-31,5-2-55 0</inkml:trace>
  <inkml:trace contextRef="#ctx0" brushRef="#br0" timeOffset="116670.4227">20645 6075 1712 0,'0'0'113'31,"0"0"-91"-31,0 0 6 0,0 0-1 16,0 0-10-16,0 0-11 15,-9-5-2-15,7 5 0 16,-1 0 1-16,-6-3 1 16,-1 1-2-16,-4-3-2 15,-2 0 0-15,1-4 0 16,2-1 1-16,4 0-1 16,4 1 0-16,5-2 2 15,0 0-1-15,0 3-1 16,0-1-2-16,8 6 0 15,1 1 0-15,-2 2-2 16,6 0 1-16,1 5 0 0,5 12 0 16,2 6 1-16,-3 4-1 15,0 1 1-15,-4 2 0 16,-4 0-1-16,-7 3 1 16,-3 0-2-16,-2 0 0 15,-19-4-1-15,-7 1-1 16,-6-7-2-16,-4-6 3 15,0-7-3-15,2-8-1 16,3-2-3-16,5 0 3 16,7-7 3-16,4-1 1 15,10-1 3-15,5 1 1 16,2 1 5-16,0 0 1 16,0-1-4-16,2 2-3 0,8 0 1 15,5 1-1 1,2 1 1-16,2 2-1 0,1 2 3 15,0 0 1-15,3 2-4 16,0 8 3-16,0 4-1 16,-1 1-2-16,-1-3 1 0,-6-1-1 15,-2 0 0 1,-2-4-3-16,-3 0-15 0,2-2-29 0,-4-5-64 16</inkml:trace>
  <inkml:trace contextRef="#ctx0" brushRef="#br0" timeOffset="117071.5143">20946 6062 1536 0,'0'0'401'0,"0"0"-386"15,0 0-9-15,0 0 10 16,0 0-7-16,0 0-9 16,0 5-2-16,0 12 2 15,0 6 1-15,0 1 0 16,0 4 1-16,-6 1-1 0,-2 0 1 16,0-5-1-16,2-4 0 15,1-7-1-15,5-9 0 16,0 0 0-16,0-3 0 15,0 1-3-15,0 0 3 16,15-2 1-16,7 0 2 0,8 0-1 16,2 0-1-16,2-2-1 15,4-5-1-15,1 3-9 16,3-2-2-16,1-1-8 16,-5 1-12-16,-10 0-43 15,-10-2-252-15</inkml:trace>
  <inkml:trace contextRef="#ctx0" brushRef="#br0" timeOffset="117299.2243">21156 6124 1705 0,'0'0'216'16,"0"0"-202"-16,0 0-3 15,0 0 6-15,0 0-13 16,0 0-4-16,-12 28-1 16,10 1 1-16,-2 0 1 15,4 1-1 1,0-2 0-16,0-3-3 0,0-1-9 0,0-5-9 31,0-8-28-31,0-8-76 16</inkml:trace>
  <inkml:trace contextRef="#ctx0" brushRef="#br0" timeOffset="117600.7774">21517 5990 1925 0,'0'0'19'0,"0"0"-15"0,0 0 5 15,0 0 1-15,0 0-9 16,0 0 5-16,57 51-1 16,-31-25-4-16,2 2 0 15,-3 2-1-15,0-1 0 16,-4 2-2-16,-1-8-11 15,-4-2-5-15,-4-6-4 0,-3-7-26 16,-5-6-97-16</inkml:trace>
  <inkml:trace contextRef="#ctx0" brushRef="#br0" timeOffset="117868.4733">21754 5956 1882 0,'0'0'39'16,"0"0"-36"-16,0 0-3 16,0 0 2-16,0 0 6 15,-67 82-5-15,48-50-3 16,-4 1 1-16,0 2-1 15,3-2 0-15,-2 1-10 16,4-7-31-16,4-5-38 16,5-10-401-16</inkml:trace>
  <inkml:trace contextRef="#ctx0" brushRef="#br0" timeOffset="118387.3892">22113 5945 1849 0,'0'0'53'16,"0"0"-35"-16,0 0 4 15,0 0 1-15,0 0-6 16,0 0-6-16,0 0-6 0,0 0-5 31,0 9-1-31,0 12 0 0,0 8 1 0,0 3 0 16,0-1 0-16,0-2 0 15,2 0 0-15,1 0-1 16,3-2-8-16,-4-4-10 16,1-3-4-16,-3-4-19 15,0-5-45-15</inkml:trace>
  <inkml:trace contextRef="#ctx0" brushRef="#br0" timeOffset="118934.6609">20497 6500 1408 0,'0'0'318'16,"0"0"-308"-16,0 0 3 15,0 0 28-15,0 0-12 16,0 0-19-16,-40 20-10 16,82-20 7-16,29 0 14 0,24 0-2 15,29-5-8-15,22-4-8 16,12 1 1-16,8-1-1 16,0 4-1-16,-14-1-1 15,-18 0 1-15,-21 1-1 16,-28 0 4-16,-28 2 1 15,-21-2 1-15,-23 4 4 16,-8 0 2-16,-5 1-1 16,0 0-6-16,0 0-3 15,0 0-3-15,-5 0-2 16,-5 0-4-16,-1 2-6 16,-3 6-14-16,-3 0-42 15,-2-2-126-15</inkml:trace>
  <inkml:trace contextRef="#ctx0" brushRef="#br0" timeOffset="119458.1919">21411 6707 1894 0,'0'0'32'0,"0"0"-24"16,0 0 10-16,0 0-8 0,0 0-4 16,0 0-3-16,105-25-2 15,-79 25-1-15,-6 0 0 16,-4 9 0-16,-7 3-2 16,-4 1 0-16,-5 0-5 15,0 3-1-15,-5 1 3 31,-11-2 0-31,-4 1 0 0,0-1 1 16,3-2 1 0,5-2 1-16,5-1 1 0,4-3 1 15,3-4-1-15,0 1 2 16,0-1-1-16,6-1 7 16,12 2 5-16,4-1-1 15,1-1 0-15,-3 1-6 16,-1 2-2-16,-2 3-2 15,-1 1 0-15,-2 0-1 16,-6 3 0-16,-5 0-1 16,-3 1-1-16,0 3 1 15,-13-3 1-15,-10 1-1 16,-9-1 1-16,-7-4-1 0,-11-1-2 16,-10-2 0-16,-2-2-1 15,-1 0-5-15,12-4 1 16,15 0-6-16,20 0-25 15,14-15-103-15</inkml:trace>
  <inkml:trace contextRef="#ctx0" brushRef="#br0" timeOffset="120201.1043">22872 5988 1886 0,'0'0'35'15,"0"0"-31"-15,0 0-1 16,0 0 5-16,102 0-7 16,-61 0 1-16,0 0-2 15,1 4-6-15,-3 1-23 16,-8-2-39-16,-7 0-264 15</inkml:trace>
  <inkml:trace contextRef="#ctx0" brushRef="#br0" timeOffset="120404.0248">22877 6185 1658 0,'0'0'178'0,"0"0"-174"15,0 0-4-15,0 0 13 16,0 0 13-16,0 0-6 16,120 20-13-16,-56-20-6 15,9 0-1-15,6 0-9 16,-1 0-39-16,-7-7-115 16</inkml:trace>
  <inkml:trace contextRef="#ctx0" brushRef="#br0" timeOffset="121131.4689">23920 5713 1868 0,'0'0'17'15,"0"0"-9"-15,0 0 18 16,0 0-13-16,0 0-8 16,0 0-4-16,-80 3-1 15,74 10 0-15,3 3 1 16,1 2 1-16,2 1 0 0,0 0 1 16,0 1 4-16,6 1 1 15,10 1-1-15,7 2-3 16,5 3 1-16,9-1-3 0,2 1 0 15,5 3-1-15,0 1 0 16,-3 2-1-16,-7 1 1 16,-10-2-1-16,-12 1-4 15,-8-3-1-15,-4 1-2 16,-6-4 2-16,-16-1-3 16,-11-8 2-16,-6-4 1 15,-4-11 0-15,-2-3 0 16,5 0 2-16,6-19 3 15,10-6 0-15,15-6 0 16,9 0 1-16,7-2 3 16,23 0-4-16,3 2-1 15,3 3 1-15,-2-1-1 0,-4 4 1 16,-6-2 0-16,-6 2 0 16,-11-2-1-16,-7 1 0 15,0 1 1-15,-15 2-1 16,-7 7 1-16,-5 5-1 15,0 8 0-15,-3 3-3 16,3 3-14-16,4 13-9 16,5 4-38-16,8-3-248 15</inkml:trace>
  <inkml:trace contextRef="#ctx0" brushRef="#br0" timeOffset="121581.4419">24338 5888 1870 0,'0'0'56'0,"0"0"-41"15,0 0 4-15,0 0 3 16,0 0-13-16,0 0-9 16,29 15 2-16,-9 11-2 15,4 6 2-15,0 5-2 16,1 1 0-16,-1 2 1 16,0-3-1-16,0-2 0 15,-4-7 0-15,-3-5 0 16,-5-9 0-16,-5-7-1 0,-4-6 1 15,0-1 0-15,7-4 0 16,4-20 2-16,8-12-1 16,1-8 0-16,1-9 0 15,1-6 0-15,-1-5 2 16,-3 2 0-16,-5 10 0 16,-5 13 2-16,-4 12-3 15,-2 11-2 1,-2 8-9-16,-2 4-13 15,-1-1-18-15,0 0-171 16</inkml:trace>
  <inkml:trace contextRef="#ctx0" brushRef="#br0" timeOffset="124287.7261">17408 7575 1752 0,'0'0'143'0,"0"0"-121"15,0 0-2-15,0 0 3 0,0 0-5 16,0 0-6-16,0 0-3 16,9-5-4-16,-9 5 1 15,0 0-4-15,3 0-2 16,6 6 0-16,8 14 0 15,5 9 1-15,4 3 0 16,4 4-1-16,2-2 0 16,1 0 0-16,-2-3 0 15,-1-6 0-15,-7-6 0 16,-3-5-2-16,-8-7 1 16,-5-6 0-16,0-1 0 15,3 0 1-15,2-14 0 16,4-13 2-16,3-8-2 15,-1-7-1-15,0-5 0 16,-4 0 0-16,-3 3 1 0,-5 7-1 16,-3 11-3-16,-3 12-2 15,0 10-5-15,0 4-5 16,0 0-8-16,0 4-25 16,0 11-85-16</inkml:trace>
  <inkml:trace contextRef="#ctx0" brushRef="#br0" timeOffset="124667.0993">18011 7754 945 0,'0'0'945'0,"0"0"-935"16,0 0-4-16,0 0 18 15,0 0-11-15,0 0-13 16,-2 28 1-16,1-10 0 16,1 6 3-16,0 1 1 0,0-2 1 15,0-1-2-15,0-2-2 16,0-3-1-1,0-3 0-15,0-2 1 0,3-2 0 16,7-3-2-16,-1-2 2 16,7-2 1-16,8-3-1 15,9 0-2-15,15-3-7 16,5-12-24-16,1-2-87 16</inkml:trace>
  <inkml:trace contextRef="#ctx0" brushRef="#br0" timeOffset="125388.7653">18931 7576 1871 0,'0'0'47'16,"0"0"-40"-16,0 0 11 16,0 0-3-16,0 0-10 15,0 0-5-15,-11 6-1 16,-7 8 1-16,-7 6 0 16,-3 2 1-16,-4-3-1 15,-1 1 0-15,2-4 0 0,1-1 0 16,5-3 0-16,3-4 0 15,10-4-2-15,6-1 1 16,3-1 1-16,3-2-1 16,0 0 1-16,0 0 0 15,0 0 0-15,0 0 0 16,6 4 0-16,10 4-1 16,10 4 1-16,8 5 1 15,2 1 0-15,2 2-1 16,0 0 0-16,-1-3 1 0,-4 0-1 15,-3-2 0 1,-6-3 0-16,-7-2 0 0,-5-1-6 16,-3 0-6-16,0-3-15 15,-3-5-48-15,0-1-508 16</inkml:trace>
  <inkml:trace contextRef="#ctx0" brushRef="#br0" timeOffset="125941.0649">19319 7628 1909 0,'0'0'35'16,"0"0"-19"-16,0 0 16 16,0 0-4-16,0 0-14 15,0 0-9-15,-2-3-4 16,2 5-1-16,7 16-4 15,13 5 3-15,7 7 1 0,3 1 1 16,-2 4-1-16,-1-2 0 31,-2 0 0-31,-1-5-1 16,-5-5 1-16,-1-7-2 0,-7-8 1 16,-4-5 1-16,-4-3-1 15,0 0 1-15,1 0 0 16,7-11 1-16,4-16 1 15,1-7-2-15,2-10 0 16,-3-6 0-16,-2-1 1 16,-2 0-1-16,-5 10 0 15,-4 7 0-15,-2 9 0 16,0 12 0-16,0 6-1 16,0 6-6-16,0 1-6 15,0 0-10-15,0 1-10 16,0 15-23-16,1 4-26 15</inkml:trace>
  <inkml:trace contextRef="#ctx0" brushRef="#br0" timeOffset="126568.6716">19835 7870 1869 0,'0'0'54'0,"0"0"-37"15,0 0 3-15,0 0 2 16,0 0-8-16,0 0-7 16,-8-10-2-16,8 8-2 15,9 0-2-15,15-4-1 16,9 3 0-16,7-3 0 16,-1 1 0-16,-3 2-2 15,-6 1-1-15,-7 1 1 16,-8 1 0-16,-4 0 0 0,-8 0 1 15,-3 0 0-15,0 0 1 16,0 0-1-16,0 0-3 16,0 3 1-16,-12 14 0 15,-2 5 3-15,-5 3 0 16,-4 3 0-16,-3 4 0 16,-6 0 0-16,1 1 1 15,0-1 0-15,4-5-1 16,6-7 0-16,9-9 0 15,5-5 0-15,5-4 0 16,2-2 0-16,0 0 0 16,0 0 1-16,0 0 1 0,12 0 4 15,12 0-1 1,10-6-2-16,10-4-3 0,6 3 0 16,7-2-4-16,4 2-14 15,2-1-20-15,-4-2-94 16</inkml:trace>
  <inkml:trace contextRef="#ctx0" brushRef="#br0" timeOffset="133303.4326">16795 9065 1706 0,'0'0'94'15,"0"0"-83"-15,0 0 7 16,0 0 4-16,0 0-4 16,0 0-11-16,0 0-2 15,-2 0 2-15,2 0-2 0,0 0-1 16,0 0 3 0,0 0-2-16,0 0-2 0,0 0 0 15,0 0 2-15,0 0 1 16,0 0 3-16,0 0-2 15,-1 0 2-15,1 0 2 16,-2 0 0-16,-1 0-3 16,2 0 1-16,-1 0-5 15,2 0-1-15,0 0-2 0,0 0-2 16,0 0 1 0,0 0-10-16,0 0-14 0,0 0-24 15,5 0-128-15</inkml:trace>
  <inkml:trace contextRef="#ctx0" brushRef="#br0" timeOffset="133648.0725">17206 8682 1837 0,'0'0'55'16,"0"0"-28"-16,0 0-2 15,0 0 3-15,0 0-8 16,0 0-8-16,6-23 3 15,-6 23 0-15,0 0-5 16,0 0-7-16,0 0-3 16,0 0 0-16,0 0 0 0,0 0-15 15,0 0-21-15,0 17-23 16,0 6-41-16</inkml:trace>
  <inkml:trace contextRef="#ctx0" brushRef="#br0" timeOffset="133945.5819">17484 9053 1855 0,'0'0'67'16,"0"0"-54"-16,0 0 8 15,0 0 6-15,0 0-10 16,0 0-9-16,0-14-5 16,0 14-3-16,0 0-5 15,0 0-18-15,4 0-20 16,1 1-64-16</inkml:trace>
  <inkml:trace contextRef="#ctx0" brushRef="#br0" timeOffset="134936.7353">18732 8710 1813 0,'0'0'65'0,"0"0"-42"16,0 0 7-16,0 0-6 16,0 0-3-16,0 0-7 15,0 0-6-15,0 0-4 16,0 0-2-16,0 0-2 15,0 6-2-15,0 11-1 16,0 6 3-16,2 6 1 16,-1-3-1-16,-1 2 0 15,0-1-1-15,0-3-5 16,0-3-8-16,0-4-3 16,0-5-3-16,0-5-14 15,-12-7-35-15,-2 0-561 0</inkml:trace>
  <inkml:trace contextRef="#ctx0" brushRef="#br0" timeOffset="135344.3672">18534 8636 1847 0,'0'0'29'0,"0"0"-24"15,0 0 14-15,91-48 5 16,-61 44-15-16,1 4-4 16,2 0-3-16,0 6-1 0,-2 13 0 15,0 7 0-15,1 4-1 16,-4 7 0-16,-3 2 0 16,-7 2-2-16,-7 1 0 15,-10-3-4-15,-1-2-1 16,0-1 3-16,-18-3 4 15,-5-2-2-15,-4-5-1 16,-5-3 3-16,0-7 0 16,-4-2 0-16,-2-4 1 15,-2-6-1-15,-2-3 0 16,2-1-1-16,4 0-3 16,8-2 3-16,7-5 1 15,10 1 0-15,4 2 0 0,4-1 0 16,3 0-5-16,0 2-14 15,2-1-22-15,17-1-56 16,5-2-841-16</inkml:trace>
  <inkml:trace contextRef="#ctx0" brushRef="#br0" timeOffset="135610.0747">19080 8808 1898 0,'0'0'32'16,"0"0"-28"-16,0 0-2 15,0 0-1-15,0 0 0 16,0 0-1-16,3 58 0 15,-2-31 0-15,2-3-1 16,-1-1-7-16,-2-6-36 16,0-5-99-16</inkml:trace>
  <inkml:trace contextRef="#ctx0" brushRef="#br0" timeOffset="135781.9613">19070 8640 1897 0,'0'0'29'15,"0"0"-26"-15,0 0-3 16,0 0 0-16,0 0 0 16,0 0-42-16,-14-10-113 15</inkml:trace>
  <inkml:trace contextRef="#ctx0" brushRef="#br0" timeOffset="136214.1004">19265 8811 1567 0,'0'0'324'0,"0"0"-311"15,0 0-8-15,0 0 11 16,0 0-8-16,0 0-5 0,-33 37-2 16,26-18 0-16,4 0-1 15,3-2 0-15,0 2 0 16,4-2 0-16,15-4 0 15,5-4 2-15,5-4-2 16,-1-5-2-16,-1 0-4 16,-5 0 0-16,-2-9-1 15,-10-6 5-15,-7-2 2 16,-3-2 2-16,0-1 2 16,-12-2-2-16,-13 2-1 0,-5 1 0 0,-1 3-1 15,2 6-1-15,7 5-14 16,7 5-15-16,6 0-49 15,7 0-361-15</inkml:trace>
  <inkml:trace contextRef="#ctx0" brushRef="#br0" timeOffset="136811.4649">19947 8866 1849 0,'0'0'39'0,"0"0"-19"16,0 0 0-16,0 0-4 15,0 0-5-15,0 0-4 16,0 0-2-16,-94-33-3 15,68 33 1-15,1 0-2 16,4 6-1-16,0 5 1 16,5 0-1-16,4 3-1 15,4 2 0-15,5 1 0 0,3 2 1 16,0-2-3-16,5-2-1 16,14-5 0-16,8-6-2 15,6-4-1-15,4 0-3 16,-1-14-3-16,-2-10-5 15,-4-5 2-15,-6-5 3 16,-8-7 9-16,-5-1 0 16,-8-3 4-16,-3 2 6 15,0 5 7-15,-5 4 11 16,-5 6-3-16,2 6-8 16,1 7 0-16,4 5-1 15,0 4-2-15,3 5-2 16,0 1-3-16,0 0-5 0,0 1-3 15,0 21-3-15,0 9 3 32,1 10 3-32,8 0 0 15,5 0 0-15,2 0 0 16,1-7 0-16,1-5-3 0,1-2-5 0,0-7-4 16,2-2-5-16,3-5-10 15,3-9-34-15,1-4-144 16</inkml:trace>
  <inkml:trace contextRef="#ctx0" brushRef="#br0" timeOffset="137233.3174">20321 8825 1898 0,'0'0'25'15,"0"0"-9"-15,0 0 1 16,0 0-6-16,0 0-9 15,0 0-2-15,18-9 0 16,1 7 0-16,2-1-3 16,-2-1 0-16,-2-2-2 0,-2-1-3 15,-5-2 4-15,-1-1 0 16,-6-2 3-16,-3-1 0 16,0-2 0-16,-3 2 0 15,-16-2 1-15,-10 6-1 16,-5 4 1-16,-3 2 0 15,2 3-1-15,7 0 1 16,6 17 0-16,6 2-1 16,7 6 1-16,1 2-1 15,6 2 1-15,2-3 0 16,0-1 0-16,16-2 1 16,9-3 0-16,6-4 1 15,7-5-1-15,2-4-1 0,-3-7 0 16,-3 0-4-16,-2 0-29 15,-4-10-41-15</inkml:trace>
  <inkml:trace contextRef="#ctx0" brushRef="#br0" timeOffset="140671.1186">21808 8690 1796 0,'0'0'122'0,"0"0"-115"16,0 0-7-16,0 0 4 16,0 0-2-16,0 0-2 31,0 0 0-31,0 68-1 15,0-48 2-15,2 1-1 0,-2-2 0 16,2-2 0-16,-2-2 0 16,0-4 1-16,0-3-1 15,0-3 0-15,0-5 0 16,0 0 0-16,0 0-3 16,0 0-15-16,0-11-32 15,0-12-896-15</inkml:trace>
  <inkml:trace contextRef="#ctx0" brushRef="#br0" timeOffset="140848.218">21741 8481 1878 0,'0'0'21'0,"0"0"-4"15,0 0-2-15,0 0-11 16,0 0-4-16,0 0-1 0,-8-32-24 15,21 42-37-15,3 4-26 16</inkml:trace>
  <inkml:trace contextRef="#ctx0" brushRef="#br0" timeOffset="141547.9303">22256 8590 1749 0,'0'0'79'0,"0"0"-63"15,0 0 6-15,0 0 8 16,0 0-9-16,0 0-13 16,-29-22-3-16,16 19-4 15,-8 2 0-15,-1 1 0 0,-1 0 0 16,1 0 0-1,1 0-1-15,4 7 0 0,3 1 0 16,3 3 0-16,1 2 0 16,4-3 0-16,1 1 0 15,4 2-1-15,1-1 1 16,0 0-1-16,1 1-1 16,12-2 1-16,1 0 1 15,2 0 0-15,-1-2 0 0,3-1 0 16,0 0 0-16,0-2 0 15,-1 0 0-15,2 0 0 16,-1 0 0-16,-5-1 0 16,1-1 0-16,-4 2 0 15,-2-2 0-15,-5 1 0 0,-3 0-1 16,0 4 0 0,0 1 1-16,-8 0 0 0,-11 1 0 15,-2 0 1-15,-6-1-1 16,-3-4 0-16,-1-1 1 15,1-4-2-15,1-1 2 16,4 0-1-16,6 0 0 16,7 0 0-16,4 0 0 15,7 0-1-15,1 2-5 16,0 1-24 0,4-2-41-16,16-1-64 15</inkml:trace>
  <inkml:trace contextRef="#ctx0" brushRef="#br0" timeOffset="142161.5733">23294 8630 1836 0,'0'0'20'0,"0"0"-4"16,0 0 11-16,0 0-4 15,0 0-13-15,0 0-6 16,-70-15-2-16,54 15-1 15,2 7-1-15,3 3 0 16,-1 7 0-16,5-2 0 16,4 2 0-16,3 1 0 15,0-2 0-15,4-2 0 16,16-3 0-16,5-2 1 0,5-4-1 16,1-5-1-16,0 0-1 15,-4 0-5-15,-4-8 0 16,-7-6 3-16,-5-3 4 15,-8-5 0-15,-3 0 0 16,0-3 2-16,-12-1 0 16,-11 2-1-16,-3 2 2 0,0 5-3 15,5 7 0 1,3 6-1-16,6 4-7 0,4 0-35 16,3 4-65-16</inkml:trace>
  <inkml:trace contextRef="#ctx0" brushRef="#br0" timeOffset="142588.8859">23665 8486 1850 0,'0'0'66'16,"0"0"-56"-16,0 0 5 15,0 0 4-15,0 0-7 16,0 0-6-16,0 4-6 0,0 12-2 15,0 6 1-15,0 7 1 16,0 3 0-16,0 2 1 16,0 2-1-16,0-2 0 15,0-3 0-15,0-1 0 16,0-2 0-16,0-6 0 0,0-4-1 16,0-5-3-1,0-8-2-15,0-2-4 0,0-3-4 16,0 0-5-16,0 0-21 15,4-15-32-15</inkml:trace>
  <inkml:trace contextRef="#ctx0" brushRef="#br0" timeOffset="142839.0323">23763 8408 1853 0,'0'0'19'0,"0"0"-16"16,0 0 10-16,81-33 1 16,-44 29-12-16,2 1-1 15,2 3-1-15,-3 0-1 16,-5 0-14-16,-9 10-22 15,-8 1-76-15</inkml:trace>
  <inkml:trace contextRef="#ctx0" brushRef="#br0" timeOffset="143026.471">23720 8649 1853 0,'0'0'48'16,"0"0"-44"-16,0 0-4 16,0 0 1-16,118-22-1 15,-66 17-6-15,5 3-32 16,-4-3-103-16</inkml:trace>
  <inkml:trace contextRef="#ctx0" brushRef="#br0" timeOffset="143341.7836">24251 8545 1825 0,'0'0'74'15,"0"0"-54"-15,0 0 1 16,0 0-2-16,0 0-6 15,0 0-11-15,-1 0-2 0,1 17-4 16,0 7 4-16,0 5 0 16,0 3 0-16,0-1 0 15,-3 1 0-15,0 1 1 16,1-4-1-16,1-4 0 16,1-4-2-16,0-6-6 15,0-4-1-15,0-2-4 16,0-5-6-16,0-4-23 15,6 0-13-15,4-13-154 16</inkml:trace>
  <inkml:trace contextRef="#ctx0" brushRef="#br0" timeOffset="143566.519">24293 8495 1882 0,'0'0'26'0,"0"0"-12"16,0 0-1-16,0 0 1 15,0 0-7-15,81-65-6 16,-46 57-1-16,3 5 0 16,0 1-3-16,-3 2-4 15,-4 0-11 1,-4 2-27-16,-8 6-58 15</inkml:trace>
  <inkml:trace contextRef="#ctx0" brushRef="#br0" timeOffset="143800.7027">24230 8652 1842 0,'0'0'56'0,"0"0"-52"15,0 0-2-15,0 0 1 16,0 0 0-16,120-3-2 16,-71 3-1-16,0 0-1 15,0 0-34-15,-7 0-87 16</inkml:trace>
  <inkml:trace contextRef="#ctx0" brushRef="#br0" timeOffset="145989.0893">16665 9861 1751 0,'0'0'63'0,"0"0"-52"0,0 0 20 15,0 0 2-15,0 0-19 16,0 0-12-16,0 0 1 16,-22-6-1-16,4 3-2 15,-6 3 1-15,-4 0 0 16,-7 0-1-16,-4 0 0 16,-4 7 0-16,0 6 0 15,6 0 0-15,7 0 0 16,10 1-1-16,9-1 1 15,8 1-2-15,3 0 0 16,0 1 0-16,8 0-1 0,9-1 1 16,2 0 0-16,3-4 0 15,0 2 1-15,3-2 1 16,2 1 0-16,-1-1 0 16,4-2 0-16,0 2 0 15,0 0 0-15,-3 1 1 16,-6 1-1-16,-5 0 0 15,-7 1 0-15,-4-2 0 16,-5 2 0-16,0-1-1 16,-3 0 1-16,-12-4 1 15,-9 1-1-15,-7-2 1 16,-5-4-1-16,-7-3 1 16,-1 0-1-16,4 0 0 0,4-3-1 15,12-6 1 1,8-1 1-16,7 2 1 0,4 1 0 15,5 2-2-15,0-2 0 16,2 2-26-16,13 0-25 16,6-2-112-16</inkml:trace>
  <inkml:trace contextRef="#ctx0" brushRef="#br0" timeOffset="146406.2242">16887 10016 1892 0,'0'0'24'16,"0"0"-19"-16,0 0 9 15,0 0-4-15,0 0-9 16,0 0 0-16,-35 35-1 0,35-14 0 16,17 2 0-16,12-3 0 15,5-3 1-15,3-6-1 32,-1-3-5-32,0-3 1 15,-6-5-3-15,-6 0-1 0,-7-4 2 16,-6-8 5-16,-5-3 1 15,-4-3 1-15,-2-2 2 16,0 1 2-16,-2-2 1 16,-7 0-3-16,-2 9-3 15,3 2 0-15,0 6-3 16,2 4-15-16,2 0-49 16,2 0-159-16</inkml:trace>
  <inkml:trace contextRef="#ctx0" brushRef="#br0" timeOffset="146977.4626">17317 9841 1688 0,'0'0'236'16,"0"0"-218"-16,0 0-4 15,0 0 2-15,0 0-11 16,0 0-5-16,-9 3-3 16,9 22 2-16,0 8 1 15,0 1 0-15,0 2 0 16,3-2-6-16,0-2-4 16,-1-5-6-16,-1-6-14 0,2-6-15 15,-2-10 0-15,2-5-8 16,2 0 38-16,1 0 15 15,6-16 6-15,3 2 11 16,0-2 27-16,-1 4-20 16,0 1-7-16,1 2 7 15,0 2-9-15,3 2-9 16,1 0 3-16,0 5-5 16,2 0-2-16,0 0 0 15,-4 0-1-15,0 12 0 0,-3 3-1 16,-1 3 1-16,-2-2-1 15,-5 1 0-15,-3 0 0 16,-3-1 0-16,0-3 0 16,-12 1-1-16,-17-2 0 15,-11 0-1-15,-11-4-1 16,-4-1-11-16,9-5 8 16,10-2 6-16,15 0 0 15,10 0 1-15,7 0 3 16,4-8 1-16,0-1-5 15,7-2 0-15,12 1-14 16,3 1-47-16,5-4-1056 16</inkml:trace>
  <inkml:trace contextRef="#ctx0" brushRef="#br0" timeOffset="147535.2445">17995 9956 1830 0,'0'0'36'16,"0"0"-21"-16,0 0-2 15,0 0-2-15,0 0-8 16,0 0-2-16,-56-32 0 0,40 32-1 16,0 0 0-16,-1 0 0 15,3 7-1-15,1 3 1 16,4 2-1-16,3 0 0 16,3 1 1-16,1-1 0 15,2-2-1-15,0 4 1 16,8-5 0-16,10 4 0 15,0-2 0-15,2-1 0 16,0 0 2-16,-1-2-1 16,2-1 1-16,-3-2 1 15,0 3-2-15,-3-2-1 16,-5-1 1-16,-1 1 0 16,-4 0-1-16,-5 2 0 0,0 1-1 15,0 2 0-15,-9-1 1 16,-10 0 0-16,-3 2-1 15,-4-4-3-15,-3-1 1 16,4-4-3-16,0-3-2 16,4 0 5-16,1 0 1 15,4-8 2-15,7-4-2 16,4-2-12-16,5 3-25 0,0 0-44 16</inkml:trace>
  <inkml:trace contextRef="#ctx0" brushRef="#br0" timeOffset="147895.0035">18391 9799 1896 0,'0'0'32'0,"0"0"-20"16,0 0 6-16,0 0-3 15,0 0-13-15,0 0-2 16,-2 25-2-16,-1 6 2 15,2 6 2-15,-2 2-2 16,-1-1 0-16,1 2 0 16,1-6 0-16,-1-2-3 15,0-4-10-15,0-6-4 0,0-4-8 16,1-7-51-16,-1-6-103 16</inkml:trace>
  <inkml:trace contextRef="#ctx0" brushRef="#br0" timeOffset="148176.9661">18273 10001 1862 0,'0'0'11'16,"0"0"-11"-16,0 0 16 0,88-45-1 15,-55 39-7 1,-2 4-2-16,0 2-3 0,-2 0 0 15,-2 3 1-15,-4 11-1 16,-3 6-3-16,-5 1 1 16,-5 1 1-16,-4 0-2 15,-3-3 1-15,-1-2-1 16,-2-2 0-16,0-4 0 16,0-1-4-16,-3-6-14 15,-3-4-53-15,1 0-1554 16</inkml:trace>
  <inkml:trace contextRef="#ctx0" brushRef="#br0" timeOffset="148317.4222">18588 9825 1926 0,'0'0'11'15,"0"0"-9"-15,0 0-2 16,0 0-1-16,0 0-122 15</inkml:trace>
  <inkml:trace contextRef="#ctx0" brushRef="#br0" timeOffset="149276.8883">19002 9600 1298 0,'0'0'562'0,"0"0"-539"15,0 0-16-15,0 0 18 0,0 0-11 16,0 0-12 0,0 0-1-16,6 61 1 0,-1-21 3 15,-2 4-1-15,1 2 0 16,1 2 0-16,-1-2-4 0,2-6 2 15,-3-4-1-15,2-10-1 16,-4-6 0-16,1-8 0 16,-2-5-1-16,0-2 0 15,0-5-12-15,0 0-11 16,0-5-13-16,-6-14-112 16</inkml:trace>
  <inkml:trace contextRef="#ctx0" brushRef="#br0" timeOffset="149728.9023">18832 9914 1819 0,'0'0'31'0,"0"0"-27"0,0 0-4 15,0 0 3-15,105-40-1 16,-57 32-2-16,5 6 0 16,2 2 0-16,-4 0 0 15,-5 0-1-15,-4 7-1 16,-9 3-1-16,-8-1 0 15,-7-2 2-15,-12-2 1 16,-3-4-1-16,-3 1 1 16,0-1 5-16,0 1 3 15,0 5 0-15,0 3 6 16,2 4-2-16,-1 3-3 16,5-1-5-16,-2 2-2 0,5-1-2 15,8-3 2-15,1-1-2 16,7-4 1-16,6-5 1 15,4-4 0-15,-1 0-2 16,2 0 0-16,-9-14-4 31,-3-5 1-31,-5-3-1 16,-7-2 4-16,-7-2 0 0,-5 3 0 16,0-1 0-16,-2 7 2 15,-12 3 0-15,0 5-1 0,2 5-1 16,2 4-2-16,6 0-6 15,1 0-28-15,3 5-26 16,0 0-274-16</inkml:trace>
  <inkml:trace contextRef="#ctx0" brushRef="#br0" timeOffset="149994.4591">19915 9731 1896 0,'0'0'26'0,"0"0"-4"15,0 0 4-15,0 0-6 16,0 0-12-16,0 0-8 16,6 12-2-16,3 11 1 15,1 8 1-15,1 4 0 16,-2 2 0-16,-2 1 0 15,-1-1-1-15,-1-1-7 0,-5-5-8 16,0-6-3-16,0-4-19 16,-14-10-40-16,-3-10-265 15</inkml:trace>
  <inkml:trace contextRef="#ctx0" brushRef="#br0" timeOffset="150403.1656">19793 9982 1859 0,'0'0'3'16,"0"0"-3"-16,83-37 0 16,-41 28 4-16,7-2-1 15,8 3-2-15,1 2-1 16,-2 1 0-16,-1 2 0 0,-5 0 0 16,-6 0 0-1,-4 0 0-15,-12-1 0 0,-10 0 0 16,-9-1 0-16,-9 2 3 15,0 0 19-15,0-4 1 16,-7 0-16-16,-12 2-6 16,-4 1 0-16,-6 3 1 15,0 1 0-15,3 0 0 16,6 0-2-16,4 8 0 16,3 7 0-16,7 5 0 0,3 5 0 15,3 1 0-15,0 1 0 16,16-2 0-16,7-5 0 15,8-1 1-15,8-5 0 16,0-4 0-16,1-2 0 16,-4-7-1-16,-5-1 0 15,-8 0 0-15,-6 0-2 16,-3-4-19-16,-7-5-72 16</inkml:trace>
  <inkml:trace contextRef="#ctx0" brushRef="#br0" timeOffset="151358.067">22524 9948 1819 0,'0'0'33'0,"0"0"-25"15,0 0 17-15,0 0-2 16,0 0-12-16,0 0-3 16,-99-53-4-16,68 48 0 15,-5 3-2-15,-4 2 2 16,3 0-3-16,2 0 0 15,6 9-1-15,5 5 0 16,5 0 0-16,8 3 0 16,5 1-1-16,6-1 0 15,0-2-2-15,11-1-5 0,15-3 2 16,12-4-1 0,6-7 1-16,3 0-9 0,0 0-3 15,-5-10-2-15,-5-4 9 16,-10 0 8-16,-6 1-2 15,-8 2 5-15,-7 5 5 16,-4 1 5-16,-2 2 19 16,0 2-3-16,0 1-10 15,0 0-6-15,0 0-5 16,0 0-2-16,3 0-3 16,6 0-2-16,6 0 2 15,6 9 0-15,7 2 0 16,9-1-10-16,2-1-9 0,5-1-21 15,-2-5-36-15,-3-3-858 16</inkml:trace>
  <inkml:trace contextRef="#ctx0" brushRef="#br0" timeOffset="151622.7">22928 9960 1872 0,'0'0'37'0,"0"0"-16"15,0 0 1-15,0 0 5 16,0 0-2-16,0 0-8 15,0-21-8-15,0 21-9 16,0 3-1 0,5 16-4-16,2 9 4 15,1 6 1-15,-2 3 1 0,1-1-1 16,0 3 0-16,-2 0 0 16,1-3-1-16,-3-3-1 15,0-4-8-15,-2-4-2 16,-1-6-2-16,0-7-5 15,0-2-1-15,0-8-8 0,-3-2-15 32,-4 0-18-32,-1-16-405 0</inkml:trace>
  <inkml:trace contextRef="#ctx0" brushRef="#br0" timeOffset="151888.3083">22985 9902 1802 0,'0'0'53'0,"0"0"-31"16,0 0 0-16,0 0 8 0,0 0-16 15,0 0-11-15,94-47-1 16,-72 53-1-16,2 9-1 16,-2 4 0-16,-7 5 0 15,-4-2 0-15,-4 1-1 16,-7-2-2-16,0-3 0 15,-9-2-3-15,-9-2-1 16,-7-4-4-16,-3-3-16 16,-2-4-29-16,0-3-68 15,5 0-953-15</inkml:trace>
  <inkml:trace contextRef="#ctx0" brushRef="#br0" timeOffset="152199.5784">23362 9951 1927 0,'0'0'18'16,"0"0"-7"-16,0 0 11 15,0 0-4-15,0 0-16 16,0 0-2-16,0 24-3 15,0 7 3-15,0 3 0 16,3 5 1-16,3 0-1 0,-1 2 0 16,1-2 0-16,-2-2 0 15,0-4 0-15,-1-7-8 16,-3-6-4-16,2-9-1 31,-2-6-5-31,0-5-9 16,0-2-7-16,0-15-17 0,-9-12-153 15</inkml:trace>
  <inkml:trace contextRef="#ctx0" brushRef="#br0" timeOffset="152456.2345">23347 9908 1799 0,'0'0'63'15,"0"0"-44"-15,0 0 4 0,0 0 6 31,85-59-12-31,-61 57-11 16,3 2-3-16,3 0-2 0,-3 12 0 16,0 10-1-16,-5 4 0 15,-6 3 0-15,-7 0 0 16,-4 3 0-16,-5-3-3 16,0-2 0-16,-8-4 0 15,-11-4-3-15,-1-7-2 16,-2-4-6-16,0-5-21 15,4-3-31-15,6-3-522 16</inkml:trace>
  <inkml:trace contextRef="#ctx0" brushRef="#br0" timeOffset="152809.8272">23653 9903 1862 0,'0'0'58'0,"0"0"-43"15,0 0 6-15,0 0 2 16,0 0-11-16,0 0-10 16,93-25-2-16,-71 37 0 15,-3 5 0-15,-2 4-1 16,-3 2-1-16,-3 3-3 16,-2-3-1-16,-4-2-5 0,-1-4-3 15,-4-5 0-15,0-5-2 16,0-7-12-16,0 0 9 15,3-6 19-15,4-17 0 16,6-8-4-16,6-8 4 16,3-2 2-16,2 0 5 15,2 4 0-15,-1 9-1 16,-3 8-6-16,-5 11-7 16,-1 6-5-16,-5 3-29 15,-4 0-289-15</inkml:trace>
  <inkml:trace contextRef="#ctx0" brushRef="#br0" timeOffset="153269.3766">24202 9903 1905 0,'0'0'18'0,"0"0"-15"16,0 0 14-1,0 0-3 1,0 0-9-16,0 0-5 15,-61 11 0-15,55 6 1 16,3 2-1-16,3 1 0 16,0 2 0-16,7 0 2 0,16-5-2 15,2-5 0-15,5-4 0 16,-2-5-1-16,0-3-3 16,-3 0-1-16,-5-11 1 15,-6-6 4-15,-10-3-1 16,-4-4 1-16,-3-2 0 15,-22 0 1-15,-5 1 0 16,0 6-1-16,5 9 0 16,4 10 0-16,6 0-2 15,2 14-21-15,7 3-48 16,6-2-917-16</inkml:trace>
  <inkml:trace contextRef="#ctx0" brushRef="#br0" timeOffset="154113.0886">24673 9819 1856 0,'0'0'65'0,"0"0"-59"0,0 0 5 16,0 0 8-16,0 0-11 15,0 0-7-15,0 0-1 32,0 59 0-32,0-26 2 0,0 4-1 15,0 4 2-15,0 1-2 16,0 1-1-16,0-2 0 16,0 1 0-16,2-4 1 15,2-2-1-15,1-9 0 16,-2-4-2-16,1-7-4 15,-2-8-5-15,0-5-7 16,2-3-8-16,-1 0-30 16,1-16-18-16</inkml:trace>
  <inkml:trace contextRef="#ctx0" brushRef="#br0" timeOffset="154426.4544">24633 9799 1865 0,'0'0'22'15,"0"0"-16"-15,0 0 11 16,0 0 5-16,98-42-13 16,-59 42-7-16,2 0-1 0,0 15 0 15,-3 6 0-15,-6 3-1 16,-3 3 0-16,-10 3 0 15,-7-2-2-15,-7-2-3 16,-5-3-6-16,0-2 1 16,-12-4 3-16,-12-5-2 15,-5-2 4-15,-2-5-2 16,-2-5-1-16,3 0-5 16,4 0-12-16,6 0-2 15,11-2-75-15,8-5-1344 16</inkml:trace>
  <inkml:trace contextRef="#ctx0" brushRef="#br0" timeOffset="154820.2275">25101 9818 1903 0,'0'0'29'0,"0"0"-15"16,0 0 0-16,0 0 6 16,0 0-12-16,0 0-6 15,93-22-2-15,-68 34 0 16,2 8 0-16,0 4 0 0,-5 2 0 16,1-1-3-16,-7 0-2 15,-5-3-3-15,-4-3 0 16,-5-5-1-16,-2-3-2 15,0-8-3-15,0-3 3 16,0 0 11-16,0-12 0 16,0-15 2-16,0-6-2 15,0-2 1-15,10-1-1 16,8 0 2-16,4 7-2 16,0 6-2-16,-2 9-10 15,-1 8-21-15,-2 6-20 0,-1 0-99 16</inkml:trace>
  <inkml:trace contextRef="#ctx0" brushRef="#br0" timeOffset="155039.3873">25722 9791 1806 0,'0'0'136'0,"0"0"-133"16,0 0-3-16,0 0-1 16,0 0 0-16,0 0 1 15,-1 60 0-15,2-39 1 16,5-1-1-16,-3-2-4 16,-2-3-26-16,1-6-58 15</inkml:trace>
  <inkml:trace contextRef="#ctx0" brushRef="#br0" timeOffset="155214.5893">25744 9576 1931 0,'0'0'9'15,"0"0"-8"-15,0 0-1 16,0 0 0-16,0 0-8 15,0 0-53-15,29 9-79 0</inkml:trace>
  <inkml:trace contextRef="#ctx0" brushRef="#br0" timeOffset="155692.2479">26150 9847 1845 0,'0'0'12'0,"0"0"5"15,0 0 8-15,0 0-4 16,0 0-8-16,-85-32-7 0,61 27-2 16,-1 3 0-16,0 2 0 15,2 0-1-15,4 0-2 16,1 9 0-16,4 4-1 15,4 1 0-15,4 1 0 16,5 0 0-16,1 0 0 16,0-2-1-16,1-4-6 15,15-1-2-15,4-3-2 16,5-4-2-16,2-1-13 16,-2 0-9-16,-1-6 4 15,-4-7 19-15,-3-1 12 16,-4 0 4-16,-2 5 10 15,-5 4 17-15,-4 2 8 0,-1 3-8 16,-1 0-20-16,2 0-7 16,-1 0-4-16,5 3 0 15,3 9-2-15,3 4 2 16,4-1 0-16,1 0 0 16,4-1 0-16,2 0-3 15,3-6-20-15,4-5-65 16</inkml:trace>
  <inkml:trace contextRef="#ctx0" brushRef="#br0" timeOffset="155933.1099">26559 9590 1931 0,'0'0'18'0,"0"0"-1"16,0 0 8-16,0 0-4 0,0 0-11 15,0 0-10-15,0-33-1 16,0 57-4-16,0 7 4 16,3 10 0-16,3 3 1 15,-2-1 0-15,-1 2-7 16,-3-5-7-16,0-4-10 16,0-2 3-16,-6-7-16 15,-9-10-51-15,-3-11-529 16</inkml:trace>
  <inkml:trace contextRef="#ctx0" brushRef="#br0" timeOffset="156390.06">26396 9743 1845 0,'0'0'49'31,"0"0"-44"-31,0 0-5 0,0 0 1 15,88-22 0-15,-39 22-1 16,3 0 1-16,1 5-2 16,-7 4 2-16,-4-1-2 15,-2-4 1-15,-1-1-3 16,0-3 0-16,-1 0 1 16,0 0 2-16,-6-5-1 15,-5-8 1-15,-7 2 2 16,-5-1-1-16,-9-3 3 0,-5 0 7 15,-1-1-3-15,0 2-4 16,-7 2-4-16,-16 6 0 16,-2 2 0-16,-8 4-3 15,0 0 3-15,4 4-1 16,-1 13 1-16,7 6-1 0,4 5-2 16,4 6 3-16,9-1 0 15,5 0 0-15,1-2 0 16,9-3 0-16,13-5 4 15,6-6 2-15,2-4-1 16,0-7 1 0,0-4-2-16,-1-2-3 15,-3 0-1-15,-7 0-14 16,-8-12-49-16</inkml:trace>
  <inkml:trace contextRef="#ctx0" brushRef="#br0" timeOffset="158647.4722">28832 9767 595 0,'0'0'1226'16,"0"0"-1200"-16,0 0-18 15,0 0 15-15,0 0-5 16,0 0-11-16,0 0-2 16,0-1-1-16,-2 1-3 15,-1 0 1-15,0 0-2 16,-1 0 1-16,0 0 0 16,-1 0-1-16,2 0 0 15,0 0 0-15,1 0 0 0,1 0 2 16,-1 0 2-1,-1 0 4-15,0 0-1 0,-4 0-2 16,1 0-1-16,-1 0 0 16,-1 0-2-16,-4 0-1 15,2 0 0-15,-1 0-1 16,-2 0 0-16,-1 0 0 16,-2 8 0-16,1 7 0 15,-4 2 0-15,3 4 0 16,5 1 0-16,4 3-1 15,7-2 1-15,0 2 0 16,9 0 0-16,20-5 0 16,10-4 0-16,9-5 0 15,1-8 0-15,-3-3 0 0,-5 0-1 16,-7-16 1-16,-10-7 0 16,-8-1-1-16,-5-3 1 15,-10-2 0-15,-1 0 0 16,-7-2 0-16,-20-1-1 15,-6 3 1-15,-6 4 0 16,2 4-1-16,1 9 1 0,14 4-2 16,5 8-4-16,8 0-17 15,8 13-31-15,1 4-11 16,0-2-175-16</inkml:trace>
  <inkml:trace contextRef="#ctx0" brushRef="#br0" timeOffset="158974.5893">29218 9753 1913 0,'0'0'25'16,"0"0"-17"-16,0 0 5 15,0 0-1-15,0 0-11 16,0 0 0-16,-10 68 2 16,7-25 0-16,3 5-1 15,0 4-1-15,0 0 0 16,0-1 0-16,0-3-1 0,0-4 0 16,0-7 0-16,0-4 0 15,0-11 0-15,0-5-7 16,0-8-5-16,0-6-7 15,0-3-13-15,-8-5-32 16,-11-19-361-16</inkml:trace>
  <inkml:trace contextRef="#ctx0" brushRef="#br0" timeOffset="159271.4731">29190 9728 1811 0,'0'0'65'0,"0"0"-47"0,0 0 3 16,0 0 4-16,0 0-13 15,0 0-12-15,54-35 0 16,-29 53 0-16,6 4 1 16,1 5-1-16,1-1 1 15,-7 3-3-15,-3-5 2 16,-11-2-4-16,-9-2-4 15,-3-1-1-15,-5-4 0 16,-18-3 4-16,-6-3-6 16,-7-4 5-16,0-5-7 15,2 0-3-15,3-2-10 16,10-12-42-16,13 1-258 16</inkml:trace>
  <inkml:trace contextRef="#ctx0" brushRef="#br0" timeOffset="159677.5397">29606 9864 1874 0,'0'0'28'0,"0"0"-20"15,0 0 6-15,0 0-8 16,0 0-5-16,0 0-1 15,103-20 0-15,-79 15 0 0,-3 1-1 16,-5-4-4-16,-5 0-2 16,-7 2 5-16,-4-6 2 15,0 0 1-15,-4-5 0 16,-16 2 1-16,-4 1 2 16,-3 2 1-16,-3 4 1 15,1 1 2-15,2 6 0 16,2 1-6-16,1 0-1 15,6 14 0-15,0 6-1 16,7 3 0-16,10 5 0 16,1 0 0-16,3 2 0 15,24-3-1-15,10-1 0 16,10-5-8-16,6-5-15 0,8-8-26 16,-1-8-20-1,-2 0-800-15</inkml:trace>
  <inkml:trace contextRef="#ctx0" brushRef="#br0" timeOffset="160045.3923">30044 9827 1696 0,'0'0'180'0,"0"0"-153"15,0 0 0-15,0 0-8 16,0 0-7-16,0 0-7 16,0-21-5-16,2 21-1 15,4 4-2-15,3 8 3 16,3 1 0-16,1 1-3 0,4-2-2 15,-1-1-3 1,3-2-2-16,1-5 0 0,2-3-6 16,1-1-5-16,-3 0 7 15,0-10 2-15,-2-5 9 16,-3-2 3-16,1 3 8 16,-4-1 16-16,-2 6 2 15,-4 3-5-15,-1 2-4 16,-4 4-5-16,1 0-8 15,1 0-3-15,6 0-1 16,4 10 0-16,6 6-1 16,-2 4 1-16,-2 2 0 15,-3-3-1-15,2 3-3 16,-1-5-9-16,3 0-2 0,5-8-26 0,-2-6-45 16</inkml:trace>
  <inkml:trace contextRef="#ctx0" brushRef="#br0" timeOffset="160451.7061">31362 9726 1794 0,'0'0'94'15,"0"0"-78"-15,0 0-1 16,0 0 5-16,-91-44-6 15,68 44-6-15,1 0-5 16,-2 5-1-16,-1 17-1 16,1 4 0-16,7 5-1 15,7 6 0-15,7-2 0 0,3 1 1 16,5-2-1-16,21-3 0 16,9-3-2-16,11-6-8 15,4-8-9-15,1-6-17 16,0-8-22-16,-9 0-162 15</inkml:trace>
  <inkml:trace contextRef="#ctx0" brushRef="#br0" timeOffset="160611.1502">31608 9886 1875 0,'0'0'41'16,"0"0"-27"-16,0 0-1 15,0 0-6-15,0 0-7 16,0 0-1-1,0 14 1-15,0 1 0 16,0 4 0-16,0-3-10 16,0-4-36-16,0-5-151 15</inkml:trace>
  <inkml:trace contextRef="#ctx0" brushRef="#br0" timeOffset="160767.3663">31603 9615 1832 0,'0'0'0'15,"0"0"-9"-15,0 0-23 16,0 0-96-16</inkml:trace>
  <inkml:trace contextRef="#ctx0" brushRef="#br0" timeOffset="161142.279">31848 9776 1869 0,'0'0'56'0,"0"0"-45"16,0 0-5-16,0 0-2 15,0 0-4-15,0 0 0 16,54 62 0-16,-38-36 0 16,0 0 0-16,-2-2 1 15,-2-2-1-15,-5-5-7 16,-4-3-1-16,-3-6 2 16,0-6-7-16,0-2-8 15,-9-7 20-15,0-15 1 0,5-7-1 16,4-5 1-1,0-7 0-15,18 0 0 0,7 1 0 16,3 5 0-16,1 8 0 16,-3 11-1-16,-4 4-13 15,-2 9-19-15,1 3-35 16,-1 0-480-16</inkml:trace>
  <inkml:trace contextRef="#ctx0" brushRef="#br0" timeOffset="161578.0631">32369 9721 1822 0,'0'0'40'0,"0"0"-23"16,0 0 6-16,0 0-3 15,0 0-13-15,0 0-5 16,-50 3-2-16,35 16 1 16,5 1 1-16,2 6-1 0,3 0 0 15,5 1 0-15,0-1-1 16,7-4 0-16,12-1 0 15,8-4 0-15,5-4-6 16,-1-6-5-16,0-5-1 16,-2-2-6-16,-4 0 7 15,-3-2 7-15,-5-10 2 0,-6 0 2 16,-5-2 0 0,-4-1 2-16,-2 1 6 0,0 4-7 15,0 0-1 1,0 3-8-16,0 0-31 15,-6 4-74-15</inkml:trace>
  <inkml:trace contextRef="#ctx0" brushRef="#br0" timeOffset="162126.7317">32711 9774 1846 0,'0'0'43'0,"0"0"-28"16,0 0-6-16,0 0 0 15,0 0-8-15,0 0 1 16,0 0 0-16,-25 70-1 16,25-45 0-16,6-1 0 15,13-2 0-15,1-3-1 16,2-6-2-16,2-4-9 0,-4-4-6 16,-1-5 3-16,-3 0 3 15,-2 0 7-15,-5-14 4 16,-2-3 1-16,-3-5 0 15,-4-3 5-15,0 0 2 16,0-1-2-16,-7 5-6 16,-2 4 0-16,0 8-5 15,2 3-30-15,4 3-69 16</inkml:trace>
  <inkml:trace contextRef="#ctx0" brushRef="#br0" timeOffset="162362.171">33020 9793 1729 0,'0'0'182'16,"0"0"-171"-16,0 0-10 15,0 0 0-15,0 0-1 16,0 0 2-16,0 59 1 15,0-40-3-15,0-1 0 0,0-2-8 16,0-6-60-16,0-3-623 16</inkml:trace>
  <inkml:trace contextRef="#ctx0" brushRef="#br0" timeOffset="162534.0088">33095 9518 1875 0,'0'0'29'0,"0"0"-27"15,0 0-2-15,0 0 0 16,0 0-6-16,0 0-62 0,9 17-81 16</inkml:trace>
  <inkml:trace contextRef="#ctx0" brushRef="#br0" timeOffset="162783.9578">33404 9570 1854 0,'0'0'48'15,"0"0"-28"-15,0 0-13 16,0 0-4-16,0 0-3 15,0 0 0-15,-9 95 2 16,6-56-2-16,0 0 1 0,0 0-1 16,0-3 0-16,3-3 0 15,-2-6-1-15,1-2-10 16,-5-4-18-16,3-9-23 16,1-4-74-16</inkml:trace>
  <inkml:trace contextRef="#ctx0" brushRef="#br0" timeOffset="162924.5409">33374 9783 1822 0,'0'0'52'16,"0"0"-50"-16,0 0-1 16,109-28-1-16,-76 26-18 0,-2 1-164 15</inkml:trace>
  <inkml:trace contextRef="#ctx0" brushRef="#br0" timeOffset="164712.4891">27046 10965 1867 0,'0'0'2'0,"0"0"-2"0,0 0 0 16,0 0 0-16,0 0 4 15,105 4 0-15,-71-13-3 16,-4-1-1-16,-7-2 1 0,-7-1-1 16,-7 2 0-16,-6-4 1 15,-3 2-1-15,0-1 1 16,-14 2-1-16,-13-1 2 16,-5 2 0-16,-6 7 3 15,-3 1 1-15,-1 3 2 16,-1 0-2-16,2 10 1 15,8 6-3-15,8 6-2 16,4 2-2-16,9 3 0 16,2 5 0-16,5 0-1 15,5-3 1-15,0-1 0 16,15-1 1-16,18-5-1 16,12-3 0-16,9-9-1 0,4-6-18 15,2-4-18 1,-1-5-48-16,-2-11-463 0</inkml:trace>
  <inkml:trace contextRef="#ctx0" brushRef="#br0" timeOffset="165182.9457">27569 10902 1654 0,'0'0'167'16,"0"0"-150"-16,0 0-3 16,0 0-4-16,0 0-1 15,0 0-1-15,-60-8-5 16,49 8 5-16,1 0-2 16,-2 0-4-16,1 0 1 15,-2 3 3-15,3 3-1 16,1-3-1-16,-1 1 1 15,5-3-1-15,3 2-3 16,2 0 0-16,0 0-1 16,0 5-1-16,0 2 1 15,12 0 0-15,2 3 0 16,3 1 2-16,0-3 0 0,2 4 0 16,0-2 1-1,-2 0-2-15,-3 3 0 0,-4 2-1 16,-4 5 0-16,-4 3 0 15,-2 0 0-15,0 1 0 16,0-5 1-16,0-1-1 16,0-6-1-16,0-4 1 15,-2 0 1-15,2-6-1 16,0-4 0-16,0-1-5 16,0 0-13-16,5 0-25 0,12-1-14 15,3-12-1721-15</inkml:trace>
  <inkml:trace contextRef="#ctx0" brushRef="#br0" timeOffset="165542.1093">27761 10903 1833 0,'0'0'82'15,"0"0"-74"-15,0 0-8 16,0 0 6-16,0 0 1 0,0 0-6 16,-13 14-1-16,26 4 0 15,6 0 0-15,7-2 0 16,5-1 0-16,2-5 0 16,1-5 0-16,-2-3-2 15,-9-2-4-15,-3 0 2 16,-7-2 2-16,-5-8 2 15,-1-4 0-15,-6-4 1 16,-1 1 3-16,0-1 1 16,-1 1-3-16,-9 1-2 15,1 4 0-15,1 3-4 16,4 6-18-16,-1 3-38 0,5 0-255 16</inkml:trace>
  <inkml:trace contextRef="#ctx0" brushRef="#br0" timeOffset="165779.4544">28241 10897 1856 0,'0'0'68'0,"0"0"-65"16,0 0-2-16,0 0 6 15,0 0-6-15,0 0-1 16,7 29 1-16,0-13-1 16,-3-1 0-16,1 0-9 0,-2-6-50 15,-2-6-287-15</inkml:trace>
  <inkml:trace contextRef="#ctx0" brushRef="#br0" timeOffset="165935.6739">28278 10674 1923 0,'0'0'18'0,"0"0"-15"16,0 0-2-16,0 0-1 16,0 0-1-16,0 0-20 15,-1-10-107-15</inkml:trace>
  <inkml:trace contextRef="#ctx0" brushRef="#br0" timeOffset="166292.1772">28462 10805 1896 0,'0'0'28'0,"0"0"-27"16,0 0-1-16,0 0 1 16,0 0-1-16,0 0 1 0,31 58-2 15,-14-41 2-15,0 0-1 16,0 0 0-16,1-5-3 16,-3 0-7-16,0-6 2 15,-3-6-3-15,2 0 2 16,0-5 8-16,4-15 1 15,-1-7 0-15,-3-4 4 16,-2 3 8-16,-3 0 4 0,-5 8 2 16,-2 4-6-16,-2 8-7 15,0 5-3-15,0 2-2 16,0 1-2-16,1 0-15 0,1 0-46 16,3 5-166-1</inkml:trace>
  <inkml:trace contextRef="#ctx0" brushRef="#br0" timeOffset="166751.7402">29163 10851 1862 0,'0'0'27'15,"0"0"-10"-15,0 0 5 0,-82-27-3 16,61 22-6 0,3 3-4-16,0 2-5 0,3 0-3 15,-2 0 0-15,3 12-2 16,-1 5 1-16,3 2 0 16,3 2 0-16,5 1-1 15,2-2-3-15,2-4-7 16,0 0 2-16,17-4-3 15,2-3-3-15,5-5-5 16,0-4 2-16,0 0-3 16,-3-3 11-16,-2-11 10 15,-1-1 0-15,-2 1 16 0,-1 1 4 16,-3 4 6-16,-4 2-13 16,0 5-6-16,-2 2-3 31,4 0-4-31,1 0 0 15,3 6 0-15,2 5 0 0,-2 2 0 16,-1-4-2-16,0-1-6 16,1-2-18-16,1-6-25 15,0 0-90-15</inkml:trace>
  <inkml:trace contextRef="#ctx0" brushRef="#br0" timeOffset="167011.6933">29442 10654 1870 0,'0'0'47'0,"0"0"-24"16,0 0 0-16,0 0 0 15,0 0-9-15,0 0-12 0,0-17-2 16,0 40-3-16,0 11 3 16,0 7 0-16,7-3 1 15,1 1-1-15,2-4 0 16,1 0 0-16,1-3 0 15,4-2-2-15,0-5-12 16,-1-5-1-16,2-6-4 16,-5-5-11-16,3-7-43 15,1-2-399-15</inkml:trace>
  <inkml:trace contextRef="#ctx0" brushRef="#br0" timeOffset="167386.1398">29800 10950 1818 0,'0'0'77'31,"0"0"-53"-31,0 0-6 0,0 0-1 16,0 0-8-16,0 0-8 16,18-28-1-16,-2 23-1 15,-1-3-1-15,1 2-4 16,-2 0-3-16,-2-3 0 15,-5-1 3-15,-5-1 5 16,-2-3-1-16,-2 0 2 16,-20-3 0-16,-9 0 3 0,-5 1-1 15,-3 6 1-15,6 5 1 16,8 5 0-16,7 0-2 16,4 2-2-16,3 16 0 15,2 5 0-15,4 6 1 0,5 2-1 16,0 1 1-16,3-1-1 15,18-2 1-15,4-1-1 16,8-7-1-16,6-4 0 16,4-9-12-16,5-4-20 15,-5-4-39-15,-3-5-139 16</inkml:trace>
  <inkml:trace contextRef="#ctx0" brushRef="#br0" timeOffset="167962.7855">30115 10865 1482 0,'0'0'368'0,"0"0"-320"16,0 0-16-16,0 0-14 16,0 0-9-16,0 0-9 15,3-12-1-15,-2 23-1 16,4 2 2-16,0-1 1 16,4 2-1-16,2-3 0 15,5 0 0-15,2-6 0 16,2-2-2-16,0-3-3 0,2 0-1 15,1-3 3-15,3-9 1 16,-6-3 2-16,-1 3 1 31,-5 1 2-31,-8 3 8 16,-1 5 2-16,-4 2 0 16,-1 1-4-16,2 0-3 0,1 0-6 15,7 0 0-15,4 3 0 16,5 6-1-16,1 0 1 15,3-1 0-15,4 0-4 16,4-4-2-16,8-2-6 16,3-2 1-16,-2 0 2 15,-5-8-11-15,-9-12-13 16,-6-3 4-16,-8-7 7 16,-5-7 11-16,-4 0 11 15,-3-4 9-15,0 5 17 16,0 5-4-16,-9 9 9 15,2 8-12-15,2 11-6 16,1 3-8-16,-3 1-5 16,0 20-1-16,0 12 1 15,1 6 1-15,3 4 0 0,3-1-1 16,0-1 1-16,4-5 0 16,13-2-1-16,5-5 0 15,5-7 0-15,1-5-2 16,2-7-6-16,2-5-13 15,5-5-37-15,0 0-173 16</inkml:trace>
  <inkml:trace contextRef="#ctx0" brushRef="#br0" timeOffset="168121.3579">31095 10855 1883 0,'0'0'35'0,"0"0"-28"15,0 0 6-15,91 12-3 16,-41-8-9-16,4-2-1 16,3-2-59-16</inkml:trace>
  <inkml:trace contextRef="#ctx0" brushRef="#br0" timeOffset="170238.5633">16174 10667 1148 0,'0'0'719'0,"0"0"-698"15,0 0-17-15,0 0 0 32,0 0 7-32,0 0 1 0,0 0-5 15,-74 51-3-15,46-23 3 16,-5 4 2-16,-8 4-3 16,-2 5 3-16,-11 5-3 15,-5 5 0-15,-16 5-3 16,-10 4 0-16,-12 6-2 15,-10 0-1-15,-10-1 0 16,-2-2 0-16,-3-3 0 16,1-9 1-16,6-4-1 15,14-10 0-15,14-9 0 16,23-7 1-16,21-9-1 16,16-6 0-16,12-4 0 0,9-2 0 15,6 0 1-15,0 0-1 16,0 0 0-16,0 0-2 15,0 0-3-15,0 0-6 16,0-8-23-16,0-5-34 16,5 0-168-16</inkml:trace>
  <inkml:trace contextRef="#ctx0" brushRef="#br0" timeOffset="170653.786">14683 11217 1531 0,'0'0'301'16,"0"0"-278"-16,0 0-12 15,0 0 20-15,0 0-4 0,0 0-20 16,0-16-7-16,0 30-1 16,-12 11 1-16,-5 10 2 15,-7 8 2-15,-2 6-1 16,-6 6-1-16,-4 6-1 0,-8-1 1 16,5-8-2-16,0-10 1 15,11-12-1-15,12-12-1 16,11-5 1-16,5-6 0 15,0 4 0-15,21 0 0 16,12 1 5-16,17 0 0 0,17-2-5 16,18 2 0-16,17-2-10 15,11-5-44-15,-2-5-1436 16</inkml:trace>
  <inkml:trace contextRef="#ctx0" brushRef="#br0" timeOffset="172791.0859">4856 13112 1768 0,'0'0'31'16,"0"0"-15"-16,0 0 6 15,0 0 8-15,0 0-10 16,0 0-8-16,0 0-7 0,-7-34 2 16,2 32 4-16,5 1 0 15,-4 1-6-15,4 0 0 16,0 0-1-16,0 0-2 31,0 0-1-31,-3 0-1 16,3 0 0-16,0 0-3 0,-3 6 0 15,3 9 2-15,0 10 1 16,0 1 1-16,0 6-1 16,0 1 0-16,0 6 1 15,0 0-1-15,0 4 0 16,6 3 0-16,3 0 0 15,-2 2 0-15,1 1 1 16,3-5-1-16,-3 2 0 16,4-4 0-16,0 5 0 15,-3-1 0-15,0 3 0 16,-3-4 1-16,1-6-1 16,-1-5 0-16,0-7 0 15,0-6 0-15,-1-1 0 0,0-4 0 16,-2 0 0-16,-1-2 0 15,-2 1-1-15,3-1 1 16,0-4 1-16,-3-1-1 0,0-4 0 16,0-2 0-16,0-1 0 15,0-2 0-15,0 0 0 16,3 0-4-16,0 0-25 16,3 0-53-16</inkml:trace>
  <inkml:trace contextRef="#ctx0" brushRef="#br0" timeOffset="173500.2347">4510 14282 1730 0,'0'0'2'15,"0"0"-2"-15,0 0 9 0,0 0 42 16,0 0-28-16,0 0-9 16,-57-24 2-16,54 21-3 15,2 3 4-15,-2 0-3 16,3 0-3-16,0 0 2 16,0 0-2-16,0 0-4 15,0 0-3-15,0 0-1 16,0 0-2-16,0 0 0 0,12-3-1 15,21-8-2-15,23-1 2 16,22-5 1-16,15-3 0 16,8 1 0-16,-1-3-1 15,0 1 0-15,-6 0 0 16,-3 1 0-16,-11 0 2 16,-14 1-2-16,-12 6 0 15,-20 4 0-15,-13 2 0 16,-14 7 0-16,-5 0 0 15,-2 0 0-15,0 0 0 16,0 0-3-16,0 0-7 16,-11 7-15-1,-5 5-15-15,-4 2-62 16</inkml:trace>
  <inkml:trace contextRef="#ctx0" brushRef="#br0" timeOffset="173972.0978">4883 14420 1701 0,'0'0'18'15,"0"0"-10"-15,0 0 31 16,0 0-2-16,0 0-21 15,0 0-2-15,-54 0 7 16,54 0-6-16,0 0-5 16,0 0-2-16,0 0-1 15,11 0-1-15,13-7-4 16,13-9 0-16,12-4 3 16,6 0-2-16,2-2-2 15,-2 3 1-15,1 3-2 0,-9 5 0 16,-11 5 0-16,-8 3-2 15,-13 3-13-15,-9 0-38 16,-6 7-24-16,0 6-57 16</inkml:trace>
  <inkml:trace contextRef="#ctx0" brushRef="#br0" timeOffset="174416.2027">5062 14478 1826 0,'0'0'27'0,"0"0"-25"16,0 0 3-16,0 0 2 15,0 0-1-15,-2 90 7 16,4-42-5-16,7 10 0 0,0 8 3 16,1 13 0-16,1 11 0 15,1 5-5-15,3 1-3 16,-2-2 2-16,2-5-4 16,0 0 1-16,1-3-1 15,-2-8 1-15,-1-3-1 0,1-7 0 16,-3-9 0-1,-3-7-1-15,1-14 0 0,-3-8 0 16,1-11 0-16,-2-8 1 16,-2-3-1-16,0-7 0 15,-2-1-1-15,1 0-2 16,1-1 1-16,3-20-6 16,1-13-17-16,-1-19-84 15</inkml:trace>
  <inkml:trace contextRef="#ctx0" brushRef="#br0" timeOffset="176091.4929">4813 13196 1761 0,'0'0'40'15,"0"0"-36"-15,0 0 4 16,0 0 10-16,0 0-1 15,0 0-11-15,9 0-5 16,3 0 0-16,10 0 0 16,11-5 7-16,13-4 0 15,14-2-2-15,10-1 3 16,12-1 0-16,0-3-2 16,6 2-2-16,2 2-3 15,1-3-1-15,3 1-1 16,3 0 1-16,-1-1 0 15,3 2-1-15,-1-3 1 0,-2 3-1 16,1 2 0-16,-9 2 0 16,-2 1 1-16,-4 3-1 15,-7-1 0-15,-2 4-1 16,-9-2 3-16,-4-1-3 16,-5 2 2-16,-6-3-2 15,-9 2 2-15,-14 2-1 16,-7-1 0-16,-13 1 0 15,-3 2 0-15,-3 0-1 16,0 0 1-16,0 0 0 0,0 0 1 16,0 0-1-16,0 0 0 15,0 0-1-15,0 0 1 16,0 0 1-16,0 0-1 16,0 0-1-16,0 0 0 15,0 0 0-15,0 0-1 31,0 0 2-31,0 0-1 0,0 0 1 16,0 0 0-16,0 0 2 16,0-6 1-16,0-6 2 15,0-10 5-15,2-8-10 16,-1-10 0-16,2-7 0 16,0-6 0-16,-2-3 0 15,4 8 0-15,1 8 0 16,-1 13 0-16,-2 14 0 15,0 8 0-15,-3 5 0 16,1 0 0-16,8 5-2 16,3 19-1-16,6 13 3 15,1 5 0-15,2 0 0 0,4 2 1 16,-1-10-3-16,-1-3 3 16,1-7-1-16,-2-8 0 15,-3-6 0-15,-2-7 0 16,-7 0 0-16,2-3 0 15,0-5 0-15,0-13 0 16,1-9 0-16,-2-5-1 16,4-1 1-16,-3 5 0 15,-2 5 0-15,-1 10 0 0,-6 8 0 16,3 5 0-16,4 0 0 16,4 2-1-16,5 10 1 15,-1 4 0-15,1 0 1 16,-2-4-1-16,1-1 0 15,-2-3 0-15,4-3 0 0,2-5 0 16,8 0 0 0,7-9-2-16,6-14-1 0,2-9 2 15,-6-9-3-15,-6-1-8 16,-5-2-1-16,-4 5 10 16,-3 10 3-16,-8 12 0 15,-4 7 3-15,-8 8 16 16,-1 2-7-16,2 0-11 15,1 10-1-15,3 12-2 16,3 11 2-16,3 6 1 16,0 2-1-16,0 1 0 15,3-1 0-15,0 0 0 16,-2-10 1-16,5-2-1 16,-2-9 0-16,-5-4 0 15,4-6 1-15,-11-6-1 0,1-1-1 16,-1-1 1-16,1-2-28 15,-1 0-107-15</inkml:trace>
  <inkml:trace contextRef="#ctx0" brushRef="#br0" timeOffset="177983.4093">7963 12862 1470 0,'0'0'223'0,"0"0"-195"15,0 0-8-15,0 0 8 16,0 0 0-16,0 0-15 15,0 0-8-15,-1 0 1 16,1 2-2-16,0-2 5 16,8 0 3-16,3 0-5 0,3 0-1 15,3 0-1-15,6 0-1 16,6-2 2-16,4-3-3 16,5-5 1-16,2 4 2 15,5-1-4-15,0 1-2 16,1 0 2-16,0 0-1 15,6-1-1-15,2 1 3 0,2-1-1 16,0 0-2-16,-4 1 3 16,2 0-2-16,-4 1 0 15,-2 2 0-15,3-1-1 16,1 1 0-16,-1-1 1 16,2 1-1-16,-2-1 0 15,0-1 0-15,-2 2 0 16,2 1 1-16,0-3-1 0,2 1 1 15,2-2-1-15,0 2 0 16,-2 0 0-16,-1-2 0 16,0-1 0-16,0 2 0 15,2-3-1-15,4-1 1 16,2 0 0-16,0 1 0 16,-2 2 0-16,-3 0 0 15,-5 3 0-15,0 3 0 16,-1-2 0-16,3-1 0 15,-1-1 0-15,-2-1 0 16,-2 0 0-16,-3-1 0 16,-2 0 1-16,-2 1-2 15,-3 0 2-15,4 4-1 0,2-1 0 16,3 2 0-16,0-2 0 16,1 1 0-16,0 0 0 15,-2-2 0-15,3-1 0 16,1 1 0-16,8 0 0 15,6-1-1-15,6-1 1 16,-1 3 0-16,-6-1 0 16,-2 3-1-16,-8 0 1 15,-4 0 0-15,0 0 0 16,0 0-1-16,4 0 1 16,1 0 0-16,4 0 0 15,1 0-1-15,2 0 1 0,2 0-1 16,1 0 1-1,1 4 0-15,-4-1-2 0,-5 1 2 16,-7-3-2-16,-4-1 1 16,-3 0 0-16,1 0 0 15,2 0 0-15,3 0 0 16,2 0 0-16,1-5 1 16,-3 1-1-16,0-1 1 15,-3 2-1-15,0 2 1 0,-2-1 0 16,0 2 0-16,0 0 0 31,-2 0 1-31,1 0-2 16,0 0 2-16,-5 0-1 0,1 0 0 0,1 0 0 15,3 0 0-15,0 0 0 0,-4-1 0 16,-6 0 0-16,-5-1 0 16,-6-2 0-16,-4 1 0 31,-3 0 0-31,-6 0 0 0,-2 3 1 0,-2 0-1 15,-3 0 0-15,0 0-1 16,0-3-48-16,0-5-1045 16</inkml:trace>
  <inkml:trace contextRef="#ctx0" brushRef="#br0" timeOffset="180855.1851">13127 12537 1539 0,'0'0'128'16,"0"0"-106"-16,0 0 18 16,0 0 12-16,0 0-24 0,0 0-15 15,0 0-4-15,3 0-7 16,9 0-1-16,9 0 3 15,3 0-2-15,10 0 2 16,6 0 1-16,4-2-1 0,8-4-2 16,3-2 3-16,6-4-4 15,5 0 1-15,1-3 0 16,3 3 0-16,-3 3-2 16,-4 3 0-16,-10 1 1 15,-8 1-1-15,-9 1 0 16,-8 1 0-16,-4 2 0 15,-5 0 0-15,-1 0 0 16,0 0 0-16,-1 0 0 31,-4 0 0-31,2 0 1 0,-3 0-2 16,-3 0 1-16,-3 0 0 16,-3 0 0-16,0 0 0 15,-3 0 0-15,0 0 0 16,0 0 0-16,0 0 1 15,0 0 0-15,0 0 5 16,0 0 1-16,0 0-3 0,0 0 0 16,0 0-1-16,0 0-2 15,0 0 0-15,0 0-1 16,0 0-1-16,0 3 0 16,0 8 1-16,0 4 0 15,0 4 0-15,0 4 0 16,3 3 0-16,-1 4 1 15,2 3 0-15,-3 0 1 0,1 1-1 16,1 0 1-16,0 2-2 16,0 1 2-16,0 2-1 15,0 4 0-15,0-2-1 16,0 3 1-16,1-2-1 16,-3 0 0-16,2-3 0 15,-1 0 2-15,1-3-2 16,2 0 1-16,-1-4 1 15,-2 1-2-15,-1 0 1 16,-1 0 0-16,0-2 1 16,0 0 0-16,2-3-2 15,1-2 1-15,-2 1-1 16,3-1 0-16,-2-1 1 0,1 0-1 16,1 0 0-16,1-1 0 15,-1-1 0-15,-1-1 0 16,2-1 0-16,1-2 0 15,-2 1 0-15,2-1 1 16,-3-2-1-16,0 0 0 16,0 0 0-16,0-2 0 15,0-1 0-15,1-4 0 16,-1-3 0-16,-1-3 1 16,-2 1-1-16,1-2-1 15,-1-3 1-15,0 2 0 16,0-2 0-16,0 0 0 0,0 0 0 15,0 0 2 1,0 0-1-16,0 0-1 0,0 0 1 16,0 0-1-16,-10 0 0 15,-6 0-1-15,-7 0 1 16,-2 0 0-16,-2 5 0 16,0 0-1-16,-1 0 1 0,4 3 0 15,3-2 0-15,9 2 0 16,2-3-2-16,4-1 1 15,6 1 0-15,0 0-2 16,0 0 1-16,5 2 2 16,11-2-2-16,4 1 2 15,5-1 0-15,-2-2 0 16,1 0 0 0,-2 2 0-16,-5-2 0 0,-1 1 0 15,-5 0-1-15,-5 1-1 16,-1-2-1-16,-5 0-1 15,0 3 1-15,0 2-2 16,-3 1 2-16,-13 2 2 16,-6 0 1-16,-3 1 0 15,-2 1 0-15,0-1 1 16,1 0-1-16,7 0 0 16,7-2 0-16,7 1 0 15,5-1-1-15,0 2 1 16,0-2 0-16,13 0-1 15,2-1 1-15,1 1 0 0,2-2 1 16,-3 1-1-16,-1-2 1 16,-3 1-1-16,0-1 0 15,-5 1 0-15,-2-2 0 16,-4 2 0-16,0 0-1 16,0 3 1-16,-4-1 0 15,-11 4-2-15,-6 1 4 0,3-3-2 16,2 0 0-16,5 0 1 15,5 0-1-15,3-3 0 32,3 0-1-32,0 1 1 0,0-2 0 15,14 2-1-15,2 2 2 16,2-2-1-16,0 2 0 16,-3 1 0-16,-1 1 0 15,-4 0 0-15,-3 3 0 16,-1 0-1-16,0 4 2 15,-3 4-1-15,-3-3 0 0,0 2 0 16,0 2 1 0,0 0-1-16,0 1 0 0,0-3 0 15,0-1 2-15,0 1-2 16,0-1 0-16,3 0 1 16,0-1 2-16,0 1-2 15,0 1 0-15,-2-2 2 16,2 1 3-16,0-4-5 0,1 3-1 15,1-2 0-15,-2-1 0 16,-1-2 1-16,1-1-1 16,0-1 1-16,1 1-1 15,1 2 0-15,-4 1 0 16,2-2 1-16,-1 0-1 16,-1-1 0-16,2 2 0 15,-2 0 0-15,-1 0 1 16,2 1-1-16,-1 0 1 15,1 2-1-15,-1 0 2 16,1 1-2-16,-2 2 1 16,3 1-1-16,0 2 0 15,-1 1 1-15,2-1 0 16,-1-1 2-16,-1 0-2 16,2-1 0-16,-3 2 0 0,1-4 0 15,-1 1-1-15,1 1 1 16,1 1-1-16,-2 1 0 15,2-1 0-15,2 2 1 16,-2 2-1-16,3 1 0 16,1 0 1-16,-1-1-1 15,2-2 2-15,-2-2-1 16,1 1-1-16,-1 0 1 16,0 0-1-16,-1 3 0 15,-1-2 1-15,-1-2 0 0,0 0-1 16,4-2 0-16,-4-1 0 15,0-1 0-15,0-2 0 16,-3-1 0-16,0-1 0 16,0-1 1-16,0-2-1 15,0-1 0-15,0-2 0 16,0 1 0-16,0-2 0 16,0 0 0-16,0 0 0 0,0-5 0 15,0 0 0-15,0-3 0 16,0-1 0-16,0-2-3 15,0 0-19-15,-13 0-36 16</inkml:trace>
  <inkml:trace contextRef="#ctx0" brushRef="#br0" timeOffset="183759.8663">5247 15969 1529 0,'0'0'65'0,"0"0"-22"15,0 0 2-15,0 0-8 16,0 0-9-16,0 0-9 16,0 0 2-16,-2-7 0 15,1 4-7-15,1 0 6 16,0 1-1-16,0-2-6 15,-2-1-6-15,2 1-4 16,0-1 0-16,0 0-1 16,0 1-1-16,0 4 0 15,0 0 3-15,0 0 0 16,-1 0-2-16,1 0-1 0,0 0-2 16,0 0 0-16,0 3-1 15,0 12 0-15,1 10 1 16,7 10 2-16,6 6-1 31,-1 7 0-31,-1-1 0 0,1 2 0 16,-1-4 3-16,0-3-2 15,0 1 0-15,-3 0 0 16,0 0-1-16,0 3 4 16,-2-1-2-16,-1 2 1 15,2-3-2-15,-1-1 1 16,2-4-2-16,-1-2 0 15,-1-1 0-15,2-5 1 0,-5-2-1 16,-2-5 0-16,4-6 0 16,-6-2 0-16,3-3 0 15,0-1 0-15,4-1 0 16,-4 1 0-16,3 1 0 16,-1 2 1-16,2 2-1 15,2-1 0-15,-3 1 0 0,2-3 0 16,-4-1 0-16,-1-4 0 15,0 1 0-15,-1-3 0 16,2 1 0-16,-4 0 1 16,1 1-1-16,1 2 0 15,-1-3 0-15,2 3-1 16,-3-3 2-16,3-5-1 16,-3 3 0-16,2-6 0 15,-2 0 0-15,0 0 0 16,1 0 1-16,-1 0-1 15,2 0 0-15,1 1-1 16,0 1 1-16,9-1 1 0,1-1-1 16,5 0 0-16,6 0 1 15,3 0 1-15,10-3-2 16,0-4 0-16,8-3 0 16,4 4 0-16,8-3 0 15,3 2 0-15,2 2 0 16,4-2 0-16,-3 2 1 15,-1-2-1-15,-5 2 0 16,1 0 0-16,-3-1 0 16,-1 1 0-16,0-1 0 15,1 1 0-15,8-4 0 16,-1 1 0-16,7-3 0 16,7 1 1-16,0 0-1 15,3 3 0-15,1 0 0 16,0-1 0-16,3-1 0 0,2 0-1 15,3-1 0-15,0-1 2 16,3-1-2-16,3-2 2 16,3 2-1-16,2-2 0 15,1 2 0-15,5 2 0 16,-3-2 1-16,2 0-1 16,-4 4 0-16,-4-1 0 15,-5-2-1-15,-5 5 1 16,-1-3 0-16,-6 3 0 15,3 1 0-15,-1-3 0 0,-2 4 0 32,0-1 0-32,-6-2 0 0,0 3 1 0,-1-2-1 15,-2-1 0-15,6 3 0 16,-3-2 0-16,3-1-1 16,2-2 1-16,2 2 0 15,5-1 0-15,0-1-1 16,1-1 1-1,-2 2 1-15,0 0-1 0,-1 0 0 0,-5 2 0 32,-1 0 0-32,0 1 0 15,3-2 1-15,5 0-1 16,0 1 0-16,-1 1 0 16,-1-2-1-16,-4 3 1 15,2-2 0-15,-2 3 0 16,-2-1 0-16,-2 0-1 0,1-1 2 0,-3 0-1 15,3 1 0-15,-3 0 0 32,-3 0 0-32,-2-1 0 0,1 1 0 0,0 1 0 15,1-1 0-15,0 0 0 0,-4-1 0 32,-5 1 0-32,0-1 0 15,0-1 0-15,2-1-1 16,3 0 1-16,-1 1 1 15,1-1-1-15,-2 1 0 16,0 1 0-16,-1-1 0 16,-4 0 0-16,1-1 0 15,-4 2 0-15,2 0 1 0,-2-2-1 0,2 3 0 16,5 1 1-16,-2-2-1 16,0 0 0-16,1 1 0 15,-6 1 0-15,-2 1 2 16,-1-1-2-16,-5 0 1 15,1 0 1-15,-5 0 0 16,-1 1-1-16,-4-1 0 16,-2 0-1-16,-4 1 0 15,0-1 1-15,-5 3-1 16,-1 0 0-16,-2 0 0 16,-1 0 0-16,-3 0 0 15,0 0 0-15,3 0 0 16,-2 0 0-16,-1 0 0 0,0 0 0 15,1 0 0-15,-2 0 0 16,4 0 0-16,1 0 0 16,-3 0 0-16,2 0 0 15,-4 0 1-15,-1 0-1 16,-1 0 0-16,-3 0 0 16,-3 0 0-16,1 0 0 15,-5 0 0-15,2 0 0 16,-1 0 0-16,-2 0 0 15,4 0 0-15,-1-2 0 16,-1 1 0-16,2-1 0 16,-1 1 0-16,-3-1 0 0,1 1 0 15,0 0 0 1,-1-1 0-16,-1 0 0 0,1-1 0 16,-1 0 1-16,4-2-2 31,-2 0 2-31,4-1-1 0,0 0 0 0,-5 0 1 15,1 3-1-15,-2-2 0 16,-3 1 0-16,-1 2-1 16,-2 0 1-16,0-2-12 15,-2-3-60-15</inkml:trace>
  <inkml:trace contextRef="#ctx0" brushRef="#br0" timeOffset="185025.6397">14516 14340 1817 0,'0'0'36'0,"0"0"-2"15,0 0 0-15,0 0-10 16,0 0-6-16,0 0-3 15,0 0-8-15,-12-13-1 16,10 13-6-16,1 0 0 16,-2 11-1-16,1 13 1 15,-2 7-1-15,4 6 2 16,0 2-2-16,0 1 1 16,0 1 0-16,6-2 0 15,-2-2 1-15,2-5 0 16,-1-5-1-16,-1-8 0 15,-1-6-2-15,0-7-2 16,1-3-1-16,-2-3-5 0,-1 1-1 16,1-1-5-16,1 0-7 15,0 0-19-15,5-14-28 16</inkml:trace>
  <inkml:trace contextRef="#ctx0" brushRef="#br0" timeOffset="185426.7167">14784 14292 1737 0,'0'0'102'0,"0"0"-68"16,0 0-10-16,0 0 4 15,0 0-16-15,0 0-10 0,0-10-2 16,0 22 0-16,0 10 0 16,0 9 1-16,3 1 0 15,-1 5 2-15,1 2-3 0,-2 1 1 16,5-2 0-16,0-1 0 15,1-3-1-15,1-4 1 16,0-5-1-16,-1-8 0 16,-3-4 0-16,1-7 0 15,-4-3-2-15,1-2 0 16,-2-1-3-16,0 0-2 16,1 0-2-16,-1-8-15 15,0-8-63-15</inkml:trace>
  <inkml:trace contextRef="#ctx0" brushRef="#br0" timeOffset="185842.7304">14977 14354 1818 0,'0'0'49'15,"0"0"-44"-15,0 0-5 16,0 0 3-16,0 0-1 16,0 0-1-16,-48 42 0 15,27-24-1-15,4-1 0 16,0-2 1-16,3-4-1 16,4-2 0-16,4-5 0 0,3-1 0 15,1 0 0-15,1-1 0 16,1-1-1-16,0 3 1 15,0-4 0-15,0 3-2 16,0 1 2-16,4-1 1 16,8 4 2-16,6-2 6 15,1 2-2-15,3 3-4 16,-2 0-3-16,1-1 0 16,0 3 1-16,0-3-1 15,-3-1 0-15,-5-2-2 16,3-1-18-16,0-5-34 0,0 0-304 15</inkml:trace>
  <inkml:trace contextRef="#ctx0" brushRef="#br0" timeOffset="186420.8748">15194 14589 1267 0,'0'0'609'0,"0"0"-607"15,0 0-2-15,0 0 0 16,0 0 1-16,0 0 2 31,42 2 3-31,-18-2-4 16,-3 0-1-16,-2 0-1 15,-1 0 1-15,-4-7-1 0,-2-5 0 0,-4-2 0 16,-5-3 0-16,-3-1-1 31,0-5 0-31,0-1 1 16,-11-2-6-16,-6 1 4 0,-1 0-1 0,3 2 2 31,2 7 1-31,8 0 0 0,4 4 4 0,1 0 4 0,1-1-4 16,17 1-1-16,6 0-3 31,0 3 0-31,3 4 0 0,-3 1 2 0,-1 4-3 16,0 0 2-16,-4 0 0 15,1 0-1-15,-5 3 0 16,-2 8-1-16,-5 5 2 16,-2 2-2-16,-3 3 1 15,0 2 0-15,-3 1 1 16,2-3 0-16,0 1 0 15,2-5 1-15,2-1 3 0,2-5-1 16,5-1-2 0,4-3 5-16,8-4-3 0,12-3-1 15,11 0-2-15,9-6-1 16,-1-11-25-16,-9-12-324 16</inkml:trace>
  <inkml:trace contextRef="#ctx0" brushRef="#br0" timeOffset="187685.4967">6999 11800 1510 0,'0'0'292'16,"0"0"-268"-16,0 0 7 16,0 0-4-16,0 0-3 15,0 0-11-15,0 0-6 16,-41 0 1-16,32 0-3 16,-3-6-2-16,2 2 2 0,2-1 0 15,2-5 2-15,4 3-3 16,2-7-3-16,0 2-1 15,0-3 1-15,2 3-1 16,7 2 1-16,9 1-2 16,-2 3 1-16,4 4 0 15,2 2-1-15,2 0-1 16,3 17 2-16,3 7-1 16,-8 2 1-16,3 9 0 15,-8 1 0-15,-7 4-1 16,-10 2-3-16,0 0 1 15,-21 1-1-15,-15-2 1 0,-8-4 1 16,-4-7-7-16,2-10 1 16,4-10-1-16,9-10 4 15,5 0 5-15,6-11 2 16,5-7-1-16,4 3 1 16,8 1 5-16,4 5 0 15,1 1 0-15,0 3 0 16,0 2-3-16,7 1-4 15,11 2 0-15,3 0 1 0,6 2-1 16,3 9 0-16,3 3 0 16,-2 1-1-16,0-1 1 15,-4-2 0-15,-2-4 0 16,-4-4-1-16,-4-4-9 16,-1 0-13-16,3-3-36 15,-2-15-205-15</inkml:trace>
  <inkml:trace contextRef="#ctx0" brushRef="#br0" timeOffset="187951.2176">7377 11682 1859 0,'0'0'44'0,"0"0"-17"16,0 0-11-16,0 0 1 15,0 0-11-15,0 0-6 16,9 8-3-16,9 17 3 16,1 3 1-16,-1 3-1 15,-2 0 1-15,-5 2-1 0,-2-2 0 16,-4 0 0-16,-1-6-3 16,-4-7-5-16,0-4-3 15,0-4-6-15,0-7-15 16,0-3-22-16,-7 0-102 15</inkml:trace>
  <inkml:trace contextRef="#ctx0" brushRef="#br0" timeOffset="188326.1976">7595 11661 735 0,'0'0'1090'0,"0"0"-1058"0,0 0-13 16,0 0-3-16,0 0-8 16,0 0-6-16,-27 25 0 15,9-3-2-15,-3-3 1 16,2 2-1-16,2-1 0 16,3-3 1-16,3-5-1 15,5-1 0-15,3-5-1 16,3-6 1-16,0 4-1 15,0-3-1-15,0 2 2 16,6 0 1-16,11 1 0 16,2 0-1-16,0 1 0 15,2-2 1-15,3 3-1 16,0-2 1-16,-2 0-1 0,-1 2 0 16,0-1-13-16,-2-2-27 15,-1 0-57-15</inkml:trace>
  <inkml:trace contextRef="#ctx0" brushRef="#br0" timeOffset="188867.7291">7832 11838 1439 0,'0'0'386'0,"0"0"-384"16,0 0 4-16,0 0 25 15,0 0-17-15,0 0-6 16,69 0-2-16,-56-9-4 16,-4-2 0-16,-3-2-1 15,-3 0 1-15,-3-4-2 31,0-1 0-31,-5-3 0 0,-10-1-3 16,-4-3-2-16,1 3 4 16,6 1 1-16,3 4 0 15,6 3 1-15,2 3 1 16,1 0 4-16,0 2 3 16,1-3-3-16,14-2-4 15,6 2 0-15,6-1 0 16,1 3-1-16,5 6 0 15,-2 4-1-15,-2 0 0 0,-3 0 0 16,-4 11 0-16,-5 2 0 16,-3 1 0-16,-2 0 0 15,-8 4 0-15,1 3 0 16,-4 2-1-16,-1 3 1 16,2-3 1-16,1-3-1 0,1-3 0 15,6-6 0-15,1-1 0 16,7-4 0-16,6-4 1 15,11-2 4-15,7 0 4 16,10 0-9-16,1-9-2 16,-1-7-51-16</inkml:trace>
  <inkml:trace contextRef="#ctx0" brushRef="#br0" timeOffset="189947.1348">6958 3595 1798 0,'0'0'52'0,"0"0"-15"15,0 0-6-15,0 0-9 16,0 0-3-16,0 0-3 16,0 0-4-16,-17-25-3 15,16 25 0-15,1 0-4 16,-2 0-3-16,1 0-2 15,1 14-4-15,0 16 0 16,0 13 4-16,4 8 0 16,5-2 0-16,-1-6 1 15,5-4-1-15,-2-6-3 0,-2-8-3 16,-2-2-3 0,-3-8-2-16,-2-5-3 0,1-2 1 15,0-8-8-15,0 0-20 16,-3 0-23-16,0-3-48 15</inkml:trace>
  <inkml:trace contextRef="#ctx0" brushRef="#br0" timeOffset="190499.4986">6953 3599 1755 0,'0'0'34'0,"0"0"-12"16,0 0-1-16,-1-89 8 0,7 71-6 16,4 1-3-16,1 5-7 15,-1 0-6-15,0 6-4 16,1 0-1-16,1 6-2 16,1 0-1-16,1 0 1 15,5 0-1-15,-1 10 1 16,-3 4-1-16,0 4 0 15,-5 3 0-15,-8 4-5 0,-2 5 3 16,-3 1 2-16,-18 2-4 16,-1-2 0-16,-1-4 1 15,-1-6 2-15,7-8 0 16,3-4 0-16,11-6 2 16,0-1 0-16,3-2 0 15,0 0-1-15,0 0-1 16,0 3-3-16,6-3 2 15,9 4 3-15,7-3 1 16,5 2 3-16,1 1 1 16,1 1-1-16,-4 5-2 15,-1 0 0-15,-3 2 1 16,0 0 0-16,-6-3-1 0,-2 2-1 16,-4-5 0-16,-1 1-1 15,-4-4 0-15,-1 0 0 16,0-3 0-16,-2 0 0 15,-1 0-3-15,0 0-12 16,0 0-18-16,0 0-51 16,0 0-1328-16</inkml:trace>
  <inkml:trace contextRef="#ctx0" brushRef="#br0" timeOffset="191081.6087">7590 3716 1625 0,'0'0'209'0,"0"0"-186"15,0 0 3-15,0 0-3 0,0 0-6 16,0 0-9-16,-13 0-5 16,4 0-2-16,0 1-1 15,-3 7 0-15,-1 2 0 16,-1 1 0-16,4-1-1 16,1 5 1-16,-2-1-1 0,1 1 1 15,1 2-1-15,6 0 0 16,0-5-2-16,3 0-3 15,0-3-3-15,3-1 0 16,13 0 7-16,-1-2 2 16,0 2-1-16,3-2 1 15,-2-3 0-15,-2 3 0 16,1-4 0-16,-2 1 1 16,2 1-1-16,-1-1 0 15,-2-1 0-15,-1 2 1 16,-3 0-1-16,-2 1 0 15,0 4 0-15,0 1 0 16,-3-1 1-16,-2 3 0 16,-1 1 2-16,0-1-2 15,0 4 4-15,-8-2-1 0,-8 0 0 16,-3-3-2-16,-2 1-1 16,-1-4 1-16,-2-2-1 15,7-3-1-15,3 0 0 16,6-2 0-16,5 0-11 15,3 1-38-15,0-2-273 16</inkml:trace>
  <inkml:trace contextRef="#ctx0" brushRef="#br0" timeOffset="192602.6239">12932 4175 1841 0,'0'0'42'15,"0"0"-17"-15,0 0-4 0,0 0-3 16,0 0-8-16,0 0-7 15,0 0 0-15,-8 14-3 16,8-1-2-16,0 9 2 16,0 7 2-16,0 3 0 0,3 1-2 15,0-1 2-15,0 1-2 16,-1-4 0-16,-1-2 1 16,1-5-1-16,-1-3-1 15,-1-4-2-15,0-6-4 16,0-4-3-16,0-3-6 15,0-2-9-15,0 0-3 16,0-7-20-16,0-13-442 16</inkml:trace>
  <inkml:trace contextRef="#ctx0" brushRef="#br0" timeOffset="193107.5054">12887 4143 1759 0,'0'0'47'16,"0"0"-27"-16,0 0 8 16,0 0 3-16,25-75-16 15,-10 66-1-15,-1 1-5 16,3 4-6-16,0 2-3 16,1 2 2-16,-2 0-2 15,-4 2 0-15,-1 10 0 16,-1 4 0-16,-4 2 0 15,-3 6 0-15,-3 2 1 16,0 2 0-16,0 0-1 16,-8-3 0-16,-8 0-2 15,-2-4-2-15,-3-5 0 0,2-1-1 16,2-5 2-16,4-5 0 16,6-2 3-16,2-1 0 15,5-2 1-15,0 0-1 16,0 0 1-16,0 0-1 15,0 0-3-15,6 0 1 16,9 0 2-16,3 0 0 16,7 0 0-16,-1 0 0 0,-4 0 0 31,3 7 0-31,0 3-1 0,-3 2 1 0,0 2 0 16,-4 1 0-16,-2 0-1 15,2-4 1-15,-5 1 0 16,-4-7-4-16,-1 0-14 15,-2-4-13-15,-2-1-26 16,-2 0-217-16</inkml:trace>
  <inkml:trace contextRef="#ctx0" brushRef="#br0" timeOffset="193467.5136">13283 4244 1883 0,'0'0'29'0,"0"0"-15"15,0 0 5-15,0 0-3 16,0 0-11-16,0 0-4 16,-1 2-2-16,1 7 0 0,1 7 1 15,7 2 2-15,3 4 0 16,-4 2-1-16,2 0 0 15,-3 3 0-15,-3-1 1 16,-2 1-2-16,-1-3 1 16,0-4-1-16,0-6 1 15,2-5-1-15,-2-6 0 16,0-1 0-16,1-2 0 16,1 0 2-16,-1 0-1 15,7 0 2-15,5 0-3 16,14-5 1-16,19-9-1 15,17-7-16-15,2-4-33 16</inkml:trace>
  <inkml:trace contextRef="#ctx0" brushRef="#br0" timeOffset="195830.5263">3800 14921 1520 0,'0'0'273'0,"0"0"-268"15,0 0-4-15,0 0 15 16,0 0-1-16,0 0-6 0,0 0-1 16,-52 5 1-16,37-5 2 15,3 0 0-15,-3-3 4 16,5-7-2-16,-2-2-1 15,6-2-5-15,3-1-2 16,3 1 0-16,0 2-5 16,0 0 1-16,6 4 0 15,4 3-1-15,1 1 1 16,2 4-1-16,5 0 0 16,4 13 0-16,1 10 0 15,1 4 0-15,-2 6 0 16,-1 6 0-16,-8 3-1 15,-5 1 1-15,-5-1-2 0,-3-1 0 16,-6-3-1 0,-15-3-1-16,-8-2 1 0,-2-7 1 15,0-6-1-15,1-9-2 16,3-11 3-16,3 0 2 16,4-11 1-16,3-9-1 15,2 1 0-15,8 2 2 16,5 5 7-16,2 2-4 15,0 0-2-15,3 2-1 16,9 2-2-16,3-1 1 16,6 6-1-16,3 1 1 15,6 0 0-15,3 4 0 0,-2 10-1 16,0 3 0-16,-2-1 0 31,-4 1 0-31,-4-3 0 0,-5-3-1 16,-1-3-9-16,-3-6-21 15,-2-2-52-15,-5-7-1300 16</inkml:trace>
  <inkml:trace contextRef="#ctx0" brushRef="#br0" timeOffset="196223.698">4021 14891 1918 0,'0'0'20'0,"0"0"-17"16,0 0 8-16,0 0-3 15,0 0-8-15,0 0 0 16,9 59 0-16,-3-19 0 16,0 4 0-16,-3 0 1 15,0-6 1-15,0-4-1 16,1-8-1-16,-4-9 1 15,3-9-1-15,0-5 0 16,-1-3 1-16,1 0-1 16,3 0 1-16,10-4 0 15,7-9 6-15,8-2 4 16,6-3-10-16,-1 1-1 0,0 1 1 16,-2-1-1-16,0 4-1 15,-4 2-6 1,-9 4-6-16,-2 3-2 0,-8 3-3 15,-4 1-19-15,-4 0-21 16,-1 0-35-16,-2 1-521 16</inkml:trace>
  <inkml:trace contextRef="#ctx0" brushRef="#br0" timeOffset="196477.0803">4206 14997 1886 0,'0'0'34'0,"0"0"-21"15,0 0 6-15,0 0-10 16,0 0-9-16,0 0 0 16,4 35-1-16,14-2 1 15,5 3 0-15,-1 3 0 0,-2-2 0 16,0-1 0-16,-2-2-1 15,0-6-11-15,-5-5-8 16,-2-8-18-16,-5-8-45 16</inkml:trace>
  <inkml:trace contextRef="#ctx0" brushRef="#br0" timeOffset="199769.7238">10848 12632 1615 0,'0'0'102'0,"0"0"-68"15,0 0 10-15,0 0-14 16,0 0-6-16,0 0-14 15,0 0-1-15,0-10 2 16,0 10 4-16,0 0-5 16,0 0 1-16,0 0-4 15,0 0-5-15,0 0 1 16,0 0-2-16,0 0-1 0,0 4 0 16,0 10 1-16,0 8 0 15,0 3-1-15,2 3 4 16,-1 3-3-16,3 0 2 15,-2-1 0-15,1 1-2 16,1-2 0-16,1 0 2 16,-1 0-3-16,-1 0 1 15,-1 1 0-15,-1 0 0 16,2-5-1-16,1-6 1 16,-2-4-1-16,1-4 1 15,0-5-1-15,-1 0 0 16,-2-4 1-16,1-2-1 15,1 1 0-15,-2-1 0 0,0 2 0 16,0-2 0-16,1 3 0 16,-1-1 0-16,2 2 1 15,-1 2-1-15,2-1 0 16,-1 0 0-16,-1 1 0 16,1-1 0-16,-1 3 0 15,2-2 0-15,-2 5 0 16,1 3 0-16,-1-1 0 15,1 2 1-15,1-1-1 16,0-3 0-16,-2-4 0 16,2-2 0-16,-3 0 0 15,2-4 0-15,-2-1 0 0,0 2 0 16,0-2 0-16,0 0 0 16,0 0 1-16,0 0-1 15,3 0 0-15,-3 0 0 16,0 2 0-16,0-2-1 15,0 3 1-15,0 0 1 16,3 0-1-16,-3 0 0 16,2 0 0-16,-1-1 0 15,-1 1 0-15,3-1 0 16,-3 0 0-16,0 1 0 16,1 2 0-16,-1-1 0 0,0 0 0 15,2-1 0 1,-1 0 0-16,-1 0 0 0,2-1 0 15,-1 0 0-15,-1-2 0 16,2 0 0-16,-2 0 1 16,0 0-1-16,0 0 2 15,0 0-1-15,0 0 0 16,0 0 0-16,0 0 1 16,0 0-2-16,0 0 2 15,0 0-2-15,0 0 1 16,0 0 0-16,0 0-1 15,-2 0 0-15,-5 1-1 0,-2 1 1 16,3 2-1 0,-2-1 1-16,2 2-1 0,1 0 1 15,0-3 0-15,5 0 0 16,0-2 0-16,0 1-1 16,0-1 1-16,0 0 0 15,0 0-1-15,0 0 0 16,0 0-1-16,0 0 0 15,0-1 1-15,0-5-1 16,0 1 1-16,0 2 1 16,0 0 0-16,0 1 1 15,0 1 1-15,-9 1-2 16,-7 0-1-16,-1 0 1 16,-5 0 0-16,4 8 0 15,2 2 0-15,2 2 0 0,5 2-1 16,2 1 1-16,1 2 0 15,4-1 0-15,2 0-2 16,0-2 2-16,6-5 0 16,9-1 0-16,8-5 0 15,3-3 0-15,4 0 0 16,6-7 0-16,-3-6-4 16,-2-4-3-16,-8-2 0 15,-7 4 5-15,-10 0 2 16,-6 3 0-16,0 3 1 0,-5-1 1 15,-14 5 0-15,-6 2-1 16,-2 3 1-16,-1 0-1 16,3 0 1-16,5 4 1 15,4 3-2-15,6 1-1 16,4 3-1-16,5 1 1 16,1 1-2-16,0 1 2 15,0-2 0-15,3 0 0 16,11-4-1-16,5-4 1 15,3-4-3-15,5 0-2 16,0 0-1-16,0-9-4 16,-3-6 3-16,-5-2 0 15,-10 0 6 1,-6 3 1-16,-3-1 1 16,-3 2 5-16,-14 4 1 0,-8 2-3 15,-3 7 1-15,1 0-1 16,2 0 1-16,4 0-4 15,6 5 3-15,6 5-4 16,2 2-1-16,2 2-1 16,5 1 2-16,0 2-1 15,0-3 1-15,15-1 0 0,-2-4 0 16,2-2 0-16,2-4 0 16,-3-3-2-16,-2 0 0 15,-1 0 1-15,-4 0 1 16,-5-3 0-16,-2-4 0 15,0 0 4-15,0 2 2 16,-2-1-1-16,-6 2-2 16,0 2-2-16,6 0-1 15,2 2 0-15,0 0-2 16,0 0-16-16,0 0-83 16</inkml:trace>
  <inkml:trace contextRef="#ctx0" brushRef="#br0" timeOffset="201384.968">11063 15259 1748 0,'0'0'68'0,"0"0"-35"16,0 0-2-16,0 0-3 15,0 0-14-15,0 0-3 16,0 0-3-16,0-40-2 0,0 40-1 15,0 0-4-15,0 0 1 16,0 0-2-16,0 0 0 16,0 1-2-16,0 15 0 15,1 10 2-15,11 6 0 16,3 3 1-16,0 2 1 16,-3 4-2-16,1 0 3 15,-1 5-1-15,-3 0 0 16,1 2-1-16,-2 1 0 15,0-3 1-15,-2 0-1 16,1-5 0-16,-3 0-1 16,1-2 0-16,-1-3 0 15,1-2 0-15,-2 1 0 16,3-2 0-16,-3-2 0 16,0-2 1-16,-2-2-1 0,1-3 0 15,-1-3 0-15,1-3 0 16,-2-4 0-16,1 1 0 15,2-3 0-15,-1 0 0 16,1-1 0-16,0 0 0 16,0 1 0-16,-2 0 0 15,3-2 0-15,-1 3 0 16,0 1 0-16,-1-2 0 16,1 2 0-16,2-3 0 15,-4-2 0-15,1 0 0 0,-1-2 1 16,2-2-2-16,-1 1 1 15,2 2 0-15,-3-2 0 16,2 2 0-16,-1 0 0 16,-1 2 0-16,2-2 0 15,0 1 0-15,0 1 0 16,0-2 0-16,-1 1 0 31,-1-1 0-31,1-2 0 16,1 1 0-16,1-1 0 15,-2-2 0-15,-1 4 0 16,2 1 0-16,-1-1 1 0,-1-2-2 16,1-2 1-16,-2-1 0 15,1 0 0-15,-1-2 0 16,0 1 0-16,0 0 0 16,0-2 0-16,0 0 0 15,0 0 0-15,0 0 0 0,0 0 0 16,0 0 0-16,0 3 0 15,2-2 0-15,-1 4 0 16,1-4 0-16,-2 1 0 16,0 1-3-16,1-2-8 0,-1-1-15 15,0 0-35-15,0-4-38 16</inkml:trace>
  <inkml:trace contextRef="#ctx0" brushRef="#br0" timeOffset="202487.9999">10966 15371 1713 0,'0'0'110'0,"0"0"-82"16,0 0-7-16,0 0-1 16,0 0-10-16,0 0-5 0,0-8-2 15,13-1-2-15,-1-3-1 16,0 3 0-16,0-4-1 16,-6 1 0-16,-3-1 0 15,0 1-1-15,-3 3 2 16,0 3 0-16,0 1 0 15,-12 4-1-15,-4 1 1 32,-4 0-1-32,4 0 0 15,-1 0 1-15,1 6 1 0,4 2 0 16,0 4 1-16,5 3-1 16,4 1 0-16,1 2-1 15,2-1 0-15,0-2 0 16,0 2 0-16,9-5 0 15,9-3 1-15,6-7-1 16,1-2 0-16,2 0 0 16,0-9-1-16,-5-4-5 15,-7-3 0-15,-5-3 5 16,-8 3 1-16,-2-1 0 0,0 1 1 16,-13 1 2-1,-8 3 0-15,-5 4-2 0,-5 3 0 16,6 5 2-16,-1 0-3 15,6 0 1-15,5 7 1 16,4 8-2-16,4 2 0 16,4 1 0-16,3 2 0 15,0-1-1-15,7 1 1 16,11-1 0-16,6-6 0 16,3-4 0-16,4-4 0 15,2-5-1-15,-3 0-1 16,-4-5-3-16,-7-7 3 0,-5-5 2 15,-8-2 0-15,-4 2 0 16,-2-1 0-16,0 0 5 16,-14 1 1-16,-8 1 1 15,-2 5-3-15,-1 1-2 16,5 7 1-16,6 0 1 16,0 3-2-16,8 0-2 15,2 0-1-15,2 3 1 16,2 5-2-16,0 7 2 0,0-2-2 15,12 1 2-15,15-3-13 16,0-5-47-16</inkml:trace>
  <inkml:trace contextRef="#ctx0" brushRef="#br0" timeOffset="203907.8143">10806 11853 829 0,'0'0'958'0,"0"0"-939"16,0 0-11-16,0 0 15 15,0 0-6-15,0 0-10 16,0 0 9-16,-3 48-5 15,3-33 1-15,0-1-1 16,0-1-3-16,0 0-2 16,0-3-1-16,0-1 1 15,0-1-2-15,0 2-3 16,0-2 1-16,0 2 0 16,0-2-1-16,0-2-1 15,0-2 1-15,0-2-1 0,0-2 1 16,0 0 0-16,0 0 1 15,0 0 0-15,0-17 2 16,0-10-2-16,-3-8-2 16,3-8 0-16,0-2 0 0,0 0-1 15,0 4 0-15,0 5 0 16,3 6 1-16,2 6-1 31,-2 3 1-31,-2 4 3 0,1 2 0 0,-2 1 2 16,1 1 1-16,2 1-1 15,-1 5-1-15,2 0-2 16,-3 4 0-16,1 3-1 0,-2 0-1 16,3 0-1-1,7 10-2-15,8 6 3 0,6 7 0 16,3 0 0-16,0-1 0 31,0 1 0-31,-2 0 0 16,0-2 0-16,-2-1-1 15,-4-2 1-15,-1-2-2 16,-4 1-3-16,-1-3 4 16,-6-1-7-16,-1-1 4 0,-1-2-3 15,-2-1-6-15,-3 1-7 16,0-6-16-16,0-1-18 16,0-3-58-16</inkml:trace>
  <inkml:trace contextRef="#ctx0" brushRef="#br0" timeOffset="204111.2978">10873 11785 1851 0,'0'0'28'0,"0"0"-23"0,0 0 6 15,0 0 2-15,0 0-11 16,91-27-2-16,-48 20-1 16,1-2-9-16,-4 3-63 15</inkml:trace>
  <inkml:trace contextRef="#ctx0" brushRef="#br0" timeOffset="205192.3082">11306 17045 1782 0,'0'0'96'0,"0"0"-81"0,0 0 3 16,0 0-1-1,0 0-11-15,0 0-6 0,0 0-2 16,7 39 2-16,2-11 1 15,2 2-1-15,-1 2 1 16,-1 1-1-16,-1-2 1 16,-1-4-1-16,-1-5 0 15,-2-5 0-15,-1-2 0 16,0-6 0-16,-1-1 0 16,-2-4 0-16,1-1-12 15,-1-3-14-15,0 0-8 16,0 0-13-16,0-13-708 15</inkml:trace>
  <inkml:trace contextRef="#ctx0" brushRef="#br0" timeOffset="205805.5733">11295 17026 1779 0,'0'0'54'0,"0"0"-26"16,0 0 1-16,0 0-13 15,0 0-5-15,0 0-6 16,69-59-2-16,-47 55-1 16,-1 4-2-16,-3 0 0 0,-2 4 1 15,-3 9-2-15,-3 4 1 16,-4 0-1-16,-6 5-1 15,0-1 2-15,0 1 0 16,-3 2 0-16,-6-4-1 16,0-3 0-16,3-5-1 15,0-2-3-15,4-6 0 16,2-3 2-16,0 1 0 16,0-2-1-16,0 0-4 15,5 0 6-15,10 0 2 16,3 0 1-16,1 0 2 15,2 0 0-15,0 0 5 0,-3 0-1 16,-2 0-3-16,-1 0-4 16,2 0 2-16,-3 9-2 15,-3-3 0-15,-2 5 0 16,0-2 0-16,-3 2 0 16,-5 5 0-16,-1 1 0 15,0-2 0-15,0 2 2 16,-10 0 0-16,-7-1-1 15,-3-2 0-15,0-3 0 0,-2-1 0 16,3-1 0-16,5-3-1 16,2-3 0-16,6 0 1 15,2-2-1-15,4-1 0 16,0 0 0-16,0 0-1 16,0 0-7-16,0 0-23 15,0-1-37-15</inkml:trace>
  <inkml:trace contextRef="#ctx0" brushRef="#br0" timeOffset="207306.1649">7358 13430 1836 0,'0'0'45'0,"0"0"-18"16,0 0-6-16,0 0-2 15,0 0 0-15,0 0-7 16,0 0-4-16,-11-17 1 15,11 17-4-15,0 0-4 16,0 0-1-16,0 10-3 16,0 14 3-16,0 6 0 15,0 7 0-15,5 0 1 16,5 2 0-16,-1-3-1 16,0-2 0-16,2-3 0 15,-1-1 0-15,-3-8 0 0,1-6-1 16,-5-4 1-16,1-7 0 15,-4-2 0-15,0-3 0 16,3 0-3-16,-3 0-3 16,3 0 3-16,-3-11-5 15,6-5-15-15,-4-6-3 16,2 3-17-16,-1-1-45 16,2 2-1341-16</inkml:trace>
  <inkml:trace contextRef="#ctx0" brushRef="#br0" timeOffset="207784.4771">7614 13409 1820 0,'0'0'37'0,"0"0"-15"16,0 0 12-16,0 0-15 16,0 0-10-1,0 0-4-15,-15 0-3 16,2 12 0-16,-5 6-1 0,3 5 2 16,-1 4-1-16,2 2 2 15,1 2-2-15,5 0-1 16,7 1-1-16,1-6 1 15,0-1 0-15,13-1-1 16,8-5 0-16,6-4 0 16,6-6 0-16,1-9 0 15,1 0 0-15,0 0-2 16,-1-9 0-16,-4-6-3 16,-6-2-2-16,-12 3 7 15,-6-1-1-15,-6 3 1 16,0-1 0-16,-9 2 0 0,-12-1 0 15,-10 0-1-15,1 4 0 16,-1 1 1 0,1 7-2-16,9 0 2 0,6 0-9 15,6 12-4-15,9-2-19 16,0 0-21-16,6-3-56 16,8-5-1175-16</inkml:trace>
  <inkml:trace contextRef="#ctx0" brushRef="#br0" timeOffset="208227.9149">7838 13462 1886 0,'0'0'30'0,"0"0"-8"16,0 0 3-16,0 0-5 16,0 0-8-16,0 0-7 15,0-6-4-15,0 6-1 16,10 3-3-16,8 14 3 16,6 3 1-16,0 2-1 15,-3 4 0-15,4-2 0 16,-4-4 0-16,0-3 0 15,-6-2 0-15,-2-6-4 0,-5-5 1 16,-4-3 2-16,-2-1 0 16,1 0 1-16,0-5 2 0,1-15-1 15,3-10 0 1,-2-8-1-16,-5 0 0 0,0-3 0 16,0 9 0-16,0 6 0 15,0 9 1-15,0 7-1 16,0 5 0-16,0 5-4 15,0 0-14-15,0 0-22 16,0 3-97-16</inkml:trace>
  <inkml:trace contextRef="#ctx0" brushRef="#br0" timeOffset="210519.452">15766 12590 1535 0,'0'0'301'0,"0"0"-265"16,0 0-7-16,0 0-3 15,0 0-5-15,0 0-7 31,0 0-3-31,-17-42-5 0,17 42-4 16,0 3-2-16,0 20-2 16,0 11 2-16,9 12 0 15,7 9 2-15,0 7-1 16,3 4-1-16,-4 2 0 16,1-2 0-16,-4-6 0 15,-2-7 0-15,-2-14 1 16,-4-8-1-16,-2-11 0 15,-1-7-1-15,-1-7 1 16,0-3 0-16,0-1-3 16,0-2 2-16,0 0-5 15,0-9-13-15,-7-11-13 0,-3-3-23 16,-1-5-91-16</inkml:trace>
  <inkml:trace contextRef="#ctx0" brushRef="#br0" timeOffset="210818.2966">15760 12645 1750 0,'0'0'66'0,"0"0"-32"16,0 0-3-16,0 0-2 0,0 0-17 16,0 0-10-16,0 0-2 15,-94 53 0-15,53-15 0 16,-2 3 0-16,6 0-1 16,6-5 1-16,5-6-12 15,10-6-19-15,5-10-9 16,10-8-18-16,1-6-169 15</inkml:trace>
  <inkml:trace contextRef="#ctx0" brushRef="#br0" timeOffset="211021.302">15727 12642 1750 0,'0'0'106'0,"0"0"-85"15,0 0-11-15,0 0 8 16,0 0-16-16,82 55 11 16,-34-14-4-16,7 4-7 15,6 2-2-15,6 2-1 16,1-3-56-16</inkml:trace>
  <inkml:trace contextRef="#ctx0" brushRef="#br0" timeOffset="211868.569">15975 15548 1828 0,'0'0'67'16,"0"0"-35"-16,0 0-11 15,0 0-4-15,0 0-3 16,0 0-12-16,-7-19-2 15,7 35-2-15,0 12 0 16,0 10 2-16,0 5 0 16,3 3 0-16,2 3 0 15,0 1 0-15,0 1 0 16,0-7 0-16,-1 0 0 0,1-3 0 16,-1-8 0-16,-1-5 1 15,2-7-1-15,-3-9 0 16,0-6-1-16,-2-4-7 15,1-2-2-15,-1 0-5 16,0-6-6-16,0-13-45 16</inkml:trace>
  <inkml:trace contextRef="#ctx0" brushRef="#br0" timeOffset="212231.2407">15785 15867 371 0,'0'0'1496'0,"0"0"-1475"16,0 0-12-16,0 0 15 16,0 0-13-16,0 0-8 15,8-1-3-15,11 18 7 16,5 4 0-16,-2 5-3 15,4 0-1-15,-1 4-1 16,0 0-1-16,-1-5-1 16,-3-4 0-16,-2-7 1 15,-5-5-1-15,-2-9 0 16,-2 0 1-16,3-3 2 16,2-21 6-16,5-9-1 0,-1-11-6 15,1-6-1-15,-3-2-1 16,0-2-7-16,1 2-18 15,0 8-32-15,0 2-288 16</inkml:trace>
  <inkml:trace contextRef="#ctx0" brushRef="#br0" timeOffset="213545.877">16152 14074 1699 0,'0'0'118'0,"0"0"-74"16,0 0-5-16,0 0-8 15,0 0-15-15,0 0-8 16,0 0-3-16,-2-7-5 0,5 19-2 15,12 14 2 1,3 6 0-16,3 2 0 0,0 4 0 16,-2-8 0-16,2-1 1 15,-4-8-1-15,-4-9 0 16,-5-3-1-16,-5-6 1 16,-2-3 0-16,1 0 0 15,1 0 2-15,2-19-1 16,1-5-1-16,0-5 0 15,0 0 0-15,1-6 0 16,-3 3 1-16,-1-1-1 31,-3 8 0-31,0 8-1 16,0 9 0-16,0 5-5 0,0 3-9 0,0 5-30 16,0 10-35-16,0 7-54 0</inkml:trace>
  <inkml:trace contextRef="#ctx0" brushRef="#br0" timeOffset="213970.717">16525 14263 1614 0,'0'0'225'15,"0"0"-198"-15,0 0 9 16,0 0-3-16,0 0-18 16,0 0-8-16,0 17-5 15,2-5-1-15,2 7 2 16,2 5 5-16,-2 3-3 15,1 2-2-15,-2 0-3 16,-2 1 1-16,1-5-1 16,-2-5 1-16,0-6-1 15,1-6 0-15,-1-3 0 16,3-5 1-16,-1 0-1 0,5 0 0 16,7 0 1-16,5 0 1 15,6-10-1-15,1 3-1 16,1-3-6-16,-2 4-15 15,0 0-16-15,-1-5-78 32</inkml:trace>
  <inkml:trace contextRef="#ctx0" brushRef="#br0" timeOffset="214283.7098">16838 13984 1837 0,'0'0'52'0,"0"0"-20"0,0 0-5 16,0 0-14-16,0 0-8 16,0 0-5-16,48-37 0 15,-14 34-1-15,3 3-3 16,-2 0-13-16,-4 0-24 16,-6 7-68-16</inkml:trace>
  <inkml:trace contextRef="#ctx0" brushRef="#br0" timeOffset="214471.0106">16807 14170 1846 0,'0'0'46'16,"0"0"-25"-16,0 0 6 16,0 0-17-16,0 0-10 15,94-21-1-15,-48 18 0 16,2 2-15-16,-3-1-27 15,1-1-93-15</inkml:trace>
  <inkml:trace contextRef="#ctx0" brushRef="#br0" timeOffset="215111.5023">17407 13964 1805 0,'0'0'28'15,"0"0"-8"-15,0 0 9 16,0 0-14-16,0 0-10 15,0 0-5-15,-19-4 0 16,19 12 2-16,0 5 1 16,5 1 3-16,10 3 1 0,7 1 1 15,7 2-3-15,5-1 1 16,2 2-1-16,4-2-3 16,-1 2-2-16,-5 3 1 15,-3-3-1-15,-7-1 0 16,-9-3 0-16,-5 2-1 15,-8-2-1-15,-2-2-2 16,-5-3 3-16,-15-3-3 16,-10-3 1-16,-6-5-3 15,-3-1-1-15,-4 0 0 16,4-16 4-16,6-6 3 16,13-5 0-16,14 1 2 15,6-3 1-15,0 4-3 0,13 2 1 16,3 3-1-1,4 1 1-15,-2 1-2 0,2 2 2 16,0-4-1-16,1 2 0 16,-2 1-1-16,-8-1 1 15,-7 2 0-15,-4 1 0 16,-1 2 0-16,-17 4 0 16,-11 1 0-16,-4 6-1 15,-5 2-2-15,1 0 2 16,2 3-4-16,7 7-4 15,10 1-6-15,11-2-8 16,7 2-18-16,0-1-44 16,14-1-139-16</inkml:trace>
  <inkml:trace contextRef="#ctx0" brushRef="#br0" timeOffset="215486.398">17809 13984 450 0,'0'0'1447'16,"0"0"-1425"-16,0 0-9 16,0 0 6-16,0 0-14 15,0 0-5-15,9 48 0 16,3-18 0-16,4 1 1 0,-1 3-1 15,2-1 0-15,-2-3 0 16,-2-8 0-16,-2-5 0 16,-5-11 0-16,-1-3 0 15,-2-3 1-15,2-2-1 16,4-18 2-16,2-11-1 16,0-7-1-16,0-5 1 15,-1-5 0-15,-3 0 2 16,1 5 2-16,-3 9-4 15,-1 15 0-15,-2 9-1 16,-2 10-1-16,0 0-17 16,0 3-63-16</inkml:trace>
  <inkml:trace contextRef="#ctx0" brushRef="#br0" timeOffset="218999.6906">21366 13548 1795 0,'0'0'60'16,"0"0"-52"-16,0 0 5 15,-86-19 4-15,59 19-2 16,-3 0-7-16,-1 0-2 16,-5 10 0-16,-1 7 0 0,-3 7-2 15,2 5-1-15,4 5 0 16,4 2-2-16,8 1-1 15,8-3 0-15,10-4 1 16,4-2-1-16,1-4 0 16,23-4 0-16,13-3 2 15,8-3 0-15,9-8-1 16,1-1 0-16,-8-5-1 16,-10 0 0-16,-13 0 1 15,-11 0-1-15,-7 0 0 16,-4 0 0-16,-1 0 0 31,1 0 0-31,4-3-13 0,4-5-31 16,-1-4-58-16</inkml:trace>
  <inkml:trace contextRef="#ctx0" brushRef="#br0" timeOffset="219312.7356">21592 13671 1907 0,'0'0'31'16,"0"0"-29"-16,0 0 2 16,0 0-1-16,0 0-1 15,0 0-1-15,0 77 2 16,0-51-1-16,0-1-2 16,1-2 0-16,-1-6 0 15,0-4-3-15,0-4-17 0,0-7-38 16,0-2-91-16</inkml:trace>
  <inkml:trace contextRef="#ctx0" brushRef="#br0" timeOffset="219484.5705">21513 13450 1799 0,'0'0'101'16,"0"0"-81"-16,0 0-6 15,0 0-10-15,0 0-4 16,0 0-27-16,1 12-51 16,14 2-155-16</inkml:trace>
  <inkml:trace contextRef="#ctx0" brushRef="#br0" timeOffset="219843.8643">21711 13592 1914 0,'0'0'25'16,"0"0"-22"-16,0 0 10 16,0 0-3-16,0 0 0 0,82 20-5 15,-51 1-3-15,-2 4-2 16,-1 1 0-16,-1 3-1 15,-6-5-1-15,-3-2-7 16,-11-5 0-16,-4-5 3 16,-3-4 5-16,0-5-4 15,-7-3 3-15,-4 0 2 16,0-3 2-16,4-19 0 16,4-8 0-16,3-10-1 15,0-1 2-15,6 2-1 16,12 5 2-16,-3 8-4 15,3 7 0-15,1 5-5 0,2 5-18 16,2 1-80 0</inkml:trace>
  <inkml:trace contextRef="#ctx0" brushRef="#br0" timeOffset="220500.7978">22458 13511 1605 0,'0'0'242'0,"0"0"-232"16,0 0 7-16,0 0 10 15,-80-3-8-15,56 3-12 16,1 3-1-16,0 11-2 16,-1 0-3-16,5 8 0 15,2 2 1-15,4 5-1 16,5 0 0-16,5 0 0 16,3-2-1-16,0-3 0 0,15-3 0 15,11-4 1 1,8-4 0-16,4-7-1 0,1-3 0 15,-4-3 0-15,-7 0-3 16,-6 0-1-16,-7-3-5 16,-3-5-11-16,-6 1-47 15,-3-1-930-15</inkml:trace>
  <inkml:trace contextRef="#ctx0" brushRef="#br0" timeOffset="220876.3853">22704 13609 1915 0,'0'0'28'0,"0"0"-20"15,0 0 5-15,0 0 1 16,0 0-13-16,0 0-1 15,-28 39 0-15,28-16 0 16,0-1 0-16,18-1 1 16,5-2-1-16,3-5 0 15,4-7 0-15,-2-4-1 16,2-3-5-16,-1 0 1 0,-6-11 2 16,0-8 0-16,-10-4 3 15,-4-2 0-15,-7-3 1 16,-2-3-1-16,0 1 0 15,-9 6 0-15,-2 6 0 16,0 7 0-16,0 11-5 16,0 0-12-16,0 0-24 15,3 9-59-15</inkml:trace>
  <inkml:trace contextRef="#ctx0" brushRef="#br0" timeOffset="221110.7391">23149 13576 1927 0,'0'0'19'0,"0"0"-11"16,0 0 5-16,0 0-11 15,0 0-2-15,0 0 0 16,-9 77 0-16,9-46 0 15,3-2 0-15,-1-4-5 16,0-2-22-16,-2-8-54 16,0-12-1318-16</inkml:trace>
  <inkml:trace contextRef="#ctx0" brushRef="#br0" timeOffset="221282.502">23236 13379 1787 0,'0'0'129'16,"0"0"-115"-16,0 0 3 15,0 0-6-15,0 0-8 16,0 0-3-16,-12-4-12 16,15 12-31-16,11-2-43 15</inkml:trace>
  <inkml:trace contextRef="#ctx0" brushRef="#br0" timeOffset="221567.0552">23531 13389 1913 0,'0'0'33'0,"0"0"-28"16,0 0 7-16,0 0-5 15,0 0-6-15,0 0-1 16,-5 64 0-16,7-34 1 16,2 2-1-16,-1 2 1 15,0 4-1-15,-1 1 0 16,-2-3-1-16,0-4-3 0,0-10-7 16,0-3 0-16,2-7-8 15,2-7-14-15,-1-5-27 16,1 0-47-16</inkml:trace>
  <inkml:trace contextRef="#ctx0" brushRef="#br0" timeOffset="221739.0449">23441 13554 1870 0,'0'0'39'0,"0"0"-16"16,0 0-9-16,0 0-7 15,0 0-6-15,118-49-1 16,-61 45-2-16,2 3-18 16,1-2-65-16</inkml:trace>
  <inkml:trace contextRef="#ctx0" brushRef="#br0" timeOffset="228574.0087">25616 13515 1849 0,'0'0'41'16,"0"0"-12"-16,0 0-5 16,0 0-6-16,0 0-2 15,0 0-5-15,0 0-6 16,0 0-4-16,0-26-1 15,0 31-4-15,-2 13 1 16,2 7 3-16,-1 6 0 16,1-1 0-16,0-2 0 15,0-6-2-15,0-3-4 16,8-6-3-16,-1-3 0 16,5-3 1-16,3-7 2 0,3 0 1 15,4-1 4-15,2-16 0 16,0-4 1-16,-2 0 0 15,-5-1 1-15,-3 8 2 16,-4 5 1-16,-6 4 1 16,-2 3-1-16,-1 2-3 15,2 0-1-15,9 2 0 16,3 12-1-16,9 5 1 16,2 1 0-16,3-3 0 15,2-2 0-15,3-3-1 16,1-3-2-16,-2-5 2 15,-3-4-3-15,-7 0-2 0,-7-3 4 16,-6-11 0-16,-7-4 2 16,-3-6 0-16,0-2 0 0,-10-4-1 15,-10-1 0-15,-4 6-3 16,0 7 2-16,6 6 1 16,3 6-7-16,8 6-12 15,2 0-18-15,5 0-27 16,0 6-115-16</inkml:trace>
  <inkml:trace contextRef="#ctx0" brushRef="#br0" timeOffset="228982.5668">26338 13520 1845 0,'0'0'22'15,"0"0"-12"-15,0 0 14 0,0 0-7 32,0 0-15-32,0 0 0 15,-51 41-1-15,50-20 0 0,1 2-1 16,0-2 1-16,13-1-1 15,8-4 0-15,4-6 1 16,1-3 0-16,-1-4 0 16,-2-3-1-16,-3 0-1 15,-3-6 0-15,-8-10 1 16,-5-4 0-16,-4-5 0 16,0-2 0-16,-10 3-1 0,-14-1 0 15,-4 6 0 1,1 7 0-16,4 7-2 0,8 5-14 15,5 0-14-15,4 12-22 0,3 2-74 16</inkml:trace>
  <inkml:trace contextRef="#ctx0" brushRef="#br0" timeOffset="229426.9698">26732 13549 1862 0,'0'0'64'16,"0"0"-56"-16,0 0 2 15,0 0 1-15,0 0-10 16,0 0-1-16,-6 15-1 15,6 4 1-15,0 1 0 16,0 0 0-16,0-5 0 0,3 0-2 16,1-5-6-16,1-3-3 15,-4-5 0-15,4-2-2 16,2 0 5-16,5-10 7 16,2-12 1-16,3-6 2 15,-2 1 4-15,2 7 2 16,-5 4 7-16,-2 4-4 15,-1 4 2-15,-3 4-2 16,0-1-1-16,0 3-8 16,3 2-2-16,1 0 0 0,2 0 0 15,3 16-1 1,-1 4 0-16,-6 2-3 0,0-1-4 16,-5-1-5-16,-3-3-10 15,0-5-32-15,0-4-87 16</inkml:trace>
  <inkml:trace contextRef="#ctx0" brushRef="#br0" timeOffset="229661.26">27105 13255 1898 0,'0'0'26'15,"0"0"-26"-15,0 0-1 16,0 0-1-16,0 0 1 16,0 0-20-16,37 88-58 0</inkml:trace>
  <inkml:trace contextRef="#ctx0" brushRef="#br0" timeOffset="230020.4251">27421 13383 1888 0,'0'0'55'15,"0"0"-48"-15,0 0 5 16,0 0 4-16,0 0-14 0,0 0-1 16,-3 26-1-1,3 0 2-15,0 3 2 0,0 1 0 16,-6 1-2-16,0 0-1 16,0 0 0-16,0 2 0 15,2-3-1-15,4-4 0 16,0-1 0-16,0-5 0 15,0-6 0-15,8-2 0 16,4-4 0-16,6-4 0 16,3-2-3-16,5-2-11 15,0 0-15-15,1-11-40 16,-3-6-431-16</inkml:trace>
  <inkml:trace contextRef="#ctx0" brushRef="#br0" timeOffset="230176.7269">27255 13566 1925 0,'0'0'32'16,"0"0"-26"-16,0 0-3 16,115-44 2-16,-45 39-5 15,11-1-16-15,-4 0-107 16</inkml:trace>
  <inkml:trace contextRef="#ctx0" brushRef="#br0" timeOffset="231181.643">28880 13416 1896 0,'0'0'37'0,"0"0"-21"15,0 0-2-15,0 0-1 16,0 0-13-16,0 0 0 15,-3 0-2-15,0 19 2 16,1 2 0-16,2 0-1 16,0 0-2-16,3 1-5 0,12-5-2 15,2-3-2-15,5-6-8 16,0-6-3-16,3-2 2 16,-2-5 6-16,1-14 7 15,-2-3 8-15,-2 0 3 16,-1 1 11-16,-4 4 9 15,-5 2 5-15,-2 5-14 16,-5 6 2-16,0 3-5 16,-3 1-7-16,6 0-4 15,1 0-1-15,4 8-1 16,6 6 2-16,2 1 0 16,3 0-1-16,0 1-1 0,2-4-3 15,0-5 0-15,0-4 1 16,-2-3-2-16,-5 0-1 15,-3-6 4-15,-3-9 3 16,-6-4 0-16,-3-3 0 16,-2 2-2-16,0-5 1 15,-8 6 0-15,-5 2 0 16,0 3-4-16,3 9-15 16,1 5-20-16,4 0-58 15,1 0-1264-15</inkml:trace>
  <inkml:trace contextRef="#ctx0" brushRef="#br0" timeOffset="231600.3219">29674 13400 1794 0,'0'0'71'16,"0"0"-57"-16,0 0 15 16,0 0-1-16,0 0-16 0,-86 2-9 15,74 12-1-15,6 0-1 16,2 3-1-16,2 2 0 16,2-1 0-16,0 3 0 15,14-4 0-15,8 0 0 16,3-5 0-16,2-4-2 15,3-3-3-15,-2-5-2 16,-6 0-2-16,-5-8 3 16,-5-11 4-16,-6 2 2 15,-6-5 1 1,0-1-1-16,-10-2 1 16,-10 1 0-16,-1 6-1 15,2 6 0-15,2 5 0 16,4 7-1-16,3 0-22 15,2 0-35-15,5 12-59 16</inkml:trace>
  <inkml:trace contextRef="#ctx0" brushRef="#br0" timeOffset="231975.0778">29966 13396 1914 0,'0'0'26'0,"0"0"-6"15,0 0 5-15,0 0-9 16,0 0-12-16,0 0-4 16,0 0-2-16,50 9 2 15,-22 11-1-15,-2 2-1 16,-7 3-6-16,-5-3-4 15,-7 2 0-15,-5-3 5 16,-2-2 0-16,0-4-4 16,-5-8 4-16,-8-7 2 15,-1 0 3-15,4-9 1 0,3-13 1 16,4-5 1-16,3-6-1 16,0-4 0-16,14 1 2 15,6 0-1-15,5 5-1 16,2 8-2-16,1 8-8 15,-1 4-40-15,-2 2-53 16</inkml:trace>
  <inkml:trace contextRef="#ctx0" brushRef="#br0" timeOffset="232248.5599">30425 13208 1883 0,'0'0'41'15,"0"0"-22"-15,0 0 4 16,0 0-5-16,0 0-16 16,0 0-2-16,0 33 0 15,0 0 0-15,0 5 1 16,0 3 0-16,0 2-1 16,0-3 0-16,0-1 0 15,0-6 0-15,0-4-4 16,0-7-2-16,0-6-4 15,0-6-1-15,0-5-1 0,0-5-7 16,0 0-14-16,0-3 2 16,0-13-110-16</inkml:trace>
  <inkml:trace contextRef="#ctx0" brushRef="#br0" timeOffset="232587.847">30640 13341 1614 0,'0'0'274'15,"0"0"-243"-15,0 0-13 16,0 0-2-16,0 0-11 16,0 0-5-16,-36-7-1 0,9 14 1 15,0 4 0-15,3 0-1 31,3 1-1-31,7-3 0 0,5 1-4 16,4-2-2-16,5 3 1 16,0-2 3-16,0 2 4 15,14 1 0-15,3-1 0 16,6 2 0-16,-2-3 1 16,3 4-1-16,-1-2 0 0,0-3 0 15,-2 3-2-15,1-1-25 16,-1 1-30-16,3-2-32 15</inkml:trace>
  <inkml:trace contextRef="#ctx0" brushRef="#br0" timeOffset="233557.4203">31652 13467 654 0,'0'0'1147'16,"0"0"-1109"-16,0 0-11 16,0 0 6-16,0 0-2 15,-44-78-17-15,30 68-3 16,0 0-1-16,0 4 0 0,1 1-3 16,1 5-3-16,-2 0-4 15,1 0-1-15,-2 2 1 16,-1 13 0-16,-1 4 0 15,2 3 0-15,2-2-1 16,4 2 1-16,4-3-3 16,5 0-5-16,0-3-2 15,0 0 0-15,18-5-2 16,7-5 2-16,5-5 0 16,0-1-2-16,-4 0 3 15,-1-12 8-15,-6 0 1 16,-4-5 5-16,0 2 12 0,-4 4-6 15,-4 2-1-15,-1 3-2 16,-5 4 1-16,1 2-3 16,-1 0-5-16,-1 0-1 15,6 0-1-15,2 10-1 16,2 2 2-16,2 0-1 16,-1-3-2-16,4-3 1 15,-2-3-2-15,8-3 0 16,3 0-2-16,2 0-2 15,4-13-2-15,2-4 2 16,-3-5 0-16,3-2 3 16,-2-3 2-16,-6-1 2 15,-3 3 0-15,-11 1 1 0,-4 4 0 16,-6 6 1 0,0 1-1-16,0 6-1 0,-2 2 1 15,-8 5-2-15,-4 0 1 16,3 0-2-16,-1 10 3 15,3 5-1-15,4-1-1 16,0-2 0-16,5 5 2 16,0-5 1-16,8 2 1 15,10 1 9-15,6 0 2 16,1-1-2-16,2-2-4 16,-2 2-4-16,-2 0 0 15,-2 0 0-15,-6 0-3 16,-3 1 0-16,-8 0 0 15,-4 0 0-15,0 3 1 0,-4 0 0 16,-17 0 1-16,-3 0-1 16,0-4 0-16,0 0 0 15,2-5 0-15,5-1-1 16,3-5-2-16,4-1-10 16,4-2-16-16,5 0-41 15,1-11-1096-15</inkml:trace>
  <inkml:trace contextRef="#ctx0" brushRef="#br0" timeOffset="234198.8893">32804 13458 1534 0,'0'0'314'16,"0"0"-277"-16,0 0-2 16,0 0-12-16,0 0-5 15,-61-74-5-15,46 67-5 16,-3 2-5-16,-3 5-3 16,-1 0 0-16,-2 3 0 15,3 11 0-15,3 6-1 16,4 1 0-16,4 1-2 15,6-1-4-15,4-1-2 16,0-1-2-16,3-5-1 16,18-3-1-16,4-3 0 15,5-7-4-15,-2-1-2 0,-1 0 7 16,-6-1 11-16,-3-10 1 16,-5-1 6-16,-3-2 16 15,-2 3 0-15,0 2-6 16,-4 0-1-16,-1 6-4 15,-1 2-4-15,-1-1-1 16,2 2-5-16,1 0-1 16,7 11-4-16,5 8 4 15,2 3 0-15,3-1 0 16,1-1 0-16,1-3 1 16,2-3-1-16,-1-2 0 15,0-3 0-15,-3-3-23 16,0-6-71-16</inkml:trace>
  <inkml:trace contextRef="#ctx0" brushRef="#br0" timeOffset="235315.2908">21119 14702 1883 0,'0'0'41'16,"0"0"-13"-16,0 0-1 16,0 0 0-16,0 0-11 15,0 0-8-15,0 0-8 16,-9-15-1-16,9 39-3 15,0 9 4-15,0 14 0 0,0 3 1 16,0 5-1 0,0-4 1-16,0-4-1 0,0-7 0 15,0-8 0-15,0-7-1 16,0-7-6-16,-1-3-4 16,-1-6-5-16,2-4-4 31,0-5-2-31,0 0-8 0,0-12-65 15</inkml:trace>
  <inkml:trace contextRef="#ctx0" brushRef="#br0" timeOffset="235711.5334">21410 14774 1877 0,'0'0'27'0,"0"0"-10"0,0 0 3 15,0 0-7-15,0 0-8 16,0 0-4-16,-61 43-1 16,56-13 0-16,5 3 1 15,0 0 1-15,3 1-2 16,18-6 0-16,6-5 0 0,3-4 2 15,2-8-2-15,0-5 0 16,-2-6 1-16,-4 0-1 16,-2-5 0-16,-7-13-1 15,-7-6 2-15,-6-5-1 16,-4-3 0-16,-4-2 1 16,-17 0-2-16,-10 3 0 15,-4 6 1-15,4 6-6 16,4 6-7-16,8 9-3 15,9 4-26-15,1 0-74 16</inkml:trace>
  <inkml:trace contextRef="#ctx0" brushRef="#br0" timeOffset="236138.7129">21765 14787 1916 0,'0'0'31'0,"0"0"-8"16,0 0 5-16,0 0-11 15,0 0-13-15,0 0-4 16,0 1-5-16,12 25 5 15,4 9 0-15,1 6 0 16,-1-1 1-16,-2 2-1 16,0-6 0-16,-3-7-3 15,-1-8-1-15,-2-9 0 16,-7-6 2-16,2-4 0 16,3-2 2-16,9-13 1 15,6-18 0-15,7-15-1 0,-1-9 1 16,-3-3-1-16,-3 2 0 15,-5 7 3-15,-4 12-1 16,-5 12-1-16,-3 8-1 16,-3 10-4-16,-1 5-13 15,0 2-19-15,0 0-108 0</inkml:trace>
  <inkml:trace contextRef="#ctx0" brushRef="#br0" timeOffset="237252.9321">23591 14718 1741 0,'0'0'147'0,"0"0"-112"16,0 0-13-16,0 0-1 16,0 0-4-16,0 0-9 15,-2-39-8-15,17 39 0 16,4 6 0-16,11 11 0 16,0 7 0-16,0 4-1 15,-5 6 1-15,-4 4-7 16,-8 3-3-16,-3-1-5 15,-9-8 3-15,-1-6 1 16,0-12 0-16,0-3-8 16,-12-10 7-16,-3-1 3 0,-3-9-1 15,0-18-6-15,6-9 10 16,8-4 6-16,4 2 2 16,1 5 3-16,22 5 2 15,6 5-7-15,4 7 1 16,5 4-2-16,-3 5 1 15,1 3 0-15,-3 1 1 16,0 1 0-16,1 2-1 16,0 0 1-16,5 0 5 15,2 0-2-15,3 0-4 16,-2 0 0-16,0 0 1 16,-8 0-1-16,-4 0 0 15,-6 0-1-15,-8-5 1 0,-7-1 0 16,-7-3-1-16,-2 1 1 15,-5-2 11-15,-17 0-7 16,-9 3-2-16,-4 3 2 16,1 4 3-16,4 0 3 15,8 0 0-15,5 1-5 16,4 11-4-16,1 3-1 16,4 1 0-16,4 3 0 0,4 1 0 15,0 1 0-15,1 1 0 16,18 2 0-16,6-2 0 15,11 1 0-15,11-5-16 16,8-2 4-16,9-5-11 16,4-8-20-16,-6-3-51 15,-2 0-133-15,-11-6-305 16</inkml:trace>
  <inkml:trace contextRef="#ctx0" brushRef="#br0" timeOffset="237987.447">24681 14850 705 0,'0'0'896'15,"0"0"-737"-15,0 0-95 16,0 0-36-16,0 0-8 15,0 0-5-15,-77-73 1 16,54 73-2-16,-1 0-9 0,3 0 0 16,3 14-5-16,3 2 0 15,3 2 1-15,6 3-1 16,5-1 0-16,1 0 0 16,3-1-1-16,15-3-4 15,9-8 0-15,4-1-3 16,-3-7 1-16,-4 0 2 15,-9 0 5-15,-6-3 0 16,-6-1 21-16,-2 3 0 16,-1-1-4-16,0 2-8 0,0 0-6 0,0 2-2 15,0 17-1-15,3 11 0 16,4 10 0-16,-1 8 0 16,-2 5 0-16,0 5 0 31,-2 4 0-31,-2 2 0 15,0-4-1-15,0-3-1 16,-15-12 1-16,-6-8-3 16,-1-14 1-16,-4-8-2 0,0-15-2 15,0-3-2-15,7-29 1 16,7-14 1-16,12-15 4 16,7-11-13-16,26-10-7 15,12 0-3-15,4 3-12 16,-1 9-53-16,-1 13-171 15,-6 11-969-15,-8 14 1231 16,-8 7 1026-16,-10 7-619 16,-3 5-309-16,-8 4-48 0,-2 2-27 15,-2 2 3-15,0 0-5 16,0 3-10-16,0 2-1 16,0 0-4-16,0 0-1 15,3 4 2-15,1 8-1 16,8 1-2-16,0 1-1 15,3 2 0-15,1-1-3 16,4-2 1-16,1-1 1 16,3-4-2-16,-1-6 0 15,0-2 0-15,-5 0-3 16,-2-5 2-16,-5-9 0 16,-4-5 1-16,-1-1 0 0,-6 1 3 15,0-2-3-15,0 4 5 16,-6 4-3-16,0 2 1 15,2 5-3-15,1 0 0 16,1 2-2-16,1 0-11 16,1-2-41-16,0 1-189 15</inkml:trace>
  <inkml:trace contextRef="#ctx0" brushRef="#br0" timeOffset="238256.4607">25364 14523 1889 0,'0'0'45'15,"0"0"-18"-15,0 0 2 16,0 0-10-16,0 0-19 16,0 0-1-16,-3 3-3 15,3 26 3-15,0 8 1 16,0 1 1-16,0 3-1 15,0-1-1-15,0-1-1 16,0-2-11-16,3-3-2 16,0-6-5-16,0-5-4 15,3-8-29-15,3-6-49 0</inkml:trace>
  <inkml:trace contextRef="#ctx0" brushRef="#br0" timeOffset="238690.5461">25688 14764 1842 0,'0'0'37'0,"0"0"-5"0,0 0-8 16,0 0-7-16,0 0-9 15,-88-56-2-15,70 56-4 16,1 0-2-16,2 3 0 15,4 9 0-15,3 2 0 16,3 6 0-16,2-4 0 16,3 1-1-16,0 0 0 15,0-3-5-15,0-1-5 0,7-1-3 16,5-6 0-16,2-5 2 16,1-1-5-16,3 0 3 15,-3-16 12-15,3 0 2 16,-2-1 1-16,-2 1 1 15,-4 4 10-15,-1 4 10 16,-4 4-5 0,-5 3-10-16,6 1-6 15,3 0-1-15,4 11 0 16,1 6 1-16,2 0-1 16,-4 1 0-16,1-3-1 0,1-1 1 15,3-2-6-15,3-7-22 16,5-5-48-16</inkml:trace>
  <inkml:trace contextRef="#ctx0" brushRef="#br0" timeOffset="238987.3478">26187 14386 1844 0,'0'0'38'0,"0"0"-2"0,0 0-13 16,0 0-3-16,0 0-9 15,0 0-7-15,0-34-4 16,0 39-1-16,0 18 0 16,2 10 1-16,-1 8 1 15,-1 2 0-15,0 3-1 16,0 2 0-16,0-3 0 15,0-2-6-15,0 0-10 16,0-4-12-16,-3-7-45 16,-1-10-143-16</inkml:trace>
  <inkml:trace contextRef="#ctx0" brushRef="#br0" timeOffset="239440.6915">26010 14715 1823 0,'0'0'15'16,"0"0"-13"-16,0 0 12 16,114-45-1-16,-70 40-7 15,-1 2-6-15,-1 3 1 16,-8 0-1-16,-4 0 0 16,-8 0 0-16,-7 0 0 15,-7 3 0-15,-4-1 0 16,-4-1 4-16,0-1 8 15,0 0 5-15,0 2-3 0,0-2-3 16,0 5-4 0,0 2-5-16,0 4-1 0,-5 7 4 15,3-2-3-15,2 3-1 16,0-1 1-16,0 1-1 16,10 0-1-16,8-4 1 15,6-2-1-15,4-6 0 16,4-3 1-16,-4-4-1 15,-3 0-2-15,-6-11-3 16,-8-5 4-16,-8-4 1 16,-3-3 0-16,-7-2 0 15,-20-2 2-15,-9 1-1 16,-4 4-1-16,4 6 0 16,6 8 0-16,6 8-2 0,8 0-16 15,4 0-30-15,8 7-51 16</inkml:trace>
  <inkml:trace contextRef="#ctx0" brushRef="#br0" timeOffset="239791.8083">26817 14693 1884 0,'0'0'56'16,"0"0"-18"-16,0 0-1 0,0 0-11 16,0 0-20-16,0 0-6 15,4-18 0-15,10 34 0 16,6 11 0-16,2 5 0 16,0 5 0-16,-3 3-3 15,-4 3-7-15,-5-5 4 0,-10-5-7 16,0-13-4-16,-5-10 5 15,-10-10 6-15,4-10 2 16,7-28 2-16,4-10 2 16,10-11 0-16,20-3 3 15,9 3-1-15,4 9-2 16,3 14-2-16,-2 11-11 16,-1 11-53-16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8:56:50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 3517 1710 0,'0'0'123'0,"0"0"-107"15,0 0 9-15,0 0 1 16,0 0-4-16,0 0-12 31,0 0-4-31,-24-14-3 16,24 14-1-16,0 0-1 0,-4 0 1 0,-5 0-1 0,0 10 0 16,-6 4-1-1,-3 4 1-15,2 3 1 0,1 1-2 31,-6 5 2-31,4 1-1 16,-2 5 1-16,1-1 0 0,6 1-2 0,2 0 0 31,2 0 0-31,4 1 1 16,4 0-1-16,0 4 0 16,10-1-1-16,7-3 1 15,5-2 0-15,5-9 0 0,7-5 0 16,4-8 0-16,0-7-1 15,1-3-1-15,-3-5-4 16,1-18-5-16,-4-7-15 16,-6-9-31-16,-5-1-79 15</inkml:trace>
  <inkml:trace contextRef="#ctx0" brushRef="#br0" timeOffset="229.4598">1378 3892 1858 0,'0'0'61'0,"0"0"-55"16,0 0-4-16,0 0 8 15,0 0-3-15,0 0-7 16,65-40 1-16,-14 13-1 15,6-5-12-15,4 1-47 16,-9 3-115-16</inkml:trace>
  <inkml:trace contextRef="#ctx0" brushRef="#br0" timeOffset="471.8691">1703 3666 1737 0,'0'0'194'0,"0"0"-184"16,0 0 0-16,0 0 4 16,0 0-7-16,0 0-7 15,5 19-2-15,20-5 1 16,9 4 1-16,6-1 0 16,1 3 1-1,2-3-1-15,-3 0-3 16,-7 0-8-16,-6-5-12 0,-9-2-25 15,-9-10-16-15,1 0-75 16</inkml:trace>
  <inkml:trace contextRef="#ctx0" brushRef="#br0" timeOffset="682.2846">2001 3534 1861 0,'0'0'33'0,"0"0"-30"16,0 0 6-16,-74 92 11 16,53-52-9-16,-3 4-10 0,5-2-1 15,2 0 0-15,7-2-1 16,10-4-9-16,0-3-26 16,0-8-22-16,4-11-92 15</inkml:trace>
  <inkml:trace contextRef="#ctx0" brushRef="#br0" timeOffset="1255.4512">2258 3473 1810 0,'0'0'56'16,"0"0"-46"-16,0 0 5 31,0 0 10-31,0 0-11 0,-91 18-4 0,76-6-4 0,4 2-3 16,0 6-2-16,0-1 1 31,5 3-2-31,2 4 1 16,4 1-2-16,0-3 1 15,0-2 0-15,0-3 0 0,10-2-4 0,4-8-4 16,2-4-1-16,-1-5-4 31,6 0-5-31,1-14-4 16,-5-7-7-16,-4-4 1 15,-4 0 8-15,-9 1 17 16,0 5 3-16,0 2 11 0,0 6 9 0,0 4 14 0,0 2 3 16,0 5-9-16,0-2-15 31,0 2-4-31,0 0-5 16,0 0-4-16,0 0 0 15,3 0-3-15,6 2 1 16,9 6 2-16,-3 2 0 15,6-2-1-15,-5-1-11 16,-1-3-20-16,1-4-49 16,-5 0-891-16</inkml:trace>
  <inkml:trace contextRef="#ctx0" brushRef="#br0" timeOffset="1856.7598">2440 3380 1856 0,'0'0'68'0,"0"0"-57"16,0 0 3-16,0 0 0 15,0 0-5-15,0 0-9 16,-9 0-4-16,12 9 4 16,12 5 0-16,-2 3 0 15,2-3-1-15,-3 1-1 16,-1-5-5-16,-1-2-5 15,-3-2-4-15,-2-6-5 0,-2 0-1 16,-3 0 5-16,3-3 16 16,-3-13 1-16,0-1 1 15,0-1 1-15,0-1 5 16,0 3 8-16,0-1 3 16,0 2-5-16,0 7 0 15,0 2-1-15,0 6-2 16,0 0-6-16,0 0-4 0,0 0-1 15,13 0-1-15,2 0 1 16,0 0-1-16,0 3-4 16,0 1 2-16,-5-1-1 15,1-3 1-15,2 0-2 16,-4 0-2-16,0-13-1 16,0-3 4-16,-3-6 1 15,0 0 4-15,0-2 0 16,-3 3 6-16,-1 4 7 15,0 3 2-15,-2 3-6 16,2 3 1-16,-2 4-2 16,0 3-3-16,1 1-4 15,4 0-1-15,4 0-2 0,3 4 0 16,7 5 2-16,-1 2 0 16,2-1-5-16,0-2-6 15,1 1 0-15,0-5-21 16,0-4-48-16,1 0-510 15</inkml:trace>
  <inkml:trace contextRef="#ctx0" brushRef="#br0" timeOffset="2122.7433">3023 3096 1862 0,'0'0'78'16,"0"0"-68"-16,0 0 3 15,0 0 5-15,0 0-7 16,0 0-11-16,-4 14-1 16,17 6-1-16,5 9 2 15,4 0 1-15,2 4 0 16,0 1-1-16,1 2 0 16,-4-2 0-16,2-1 0 15,-3-3-2-15,-3-5-2 0,1-4-1 16,-6-5-5-16,-2-3-5 15,-7-6 1-15,-3-4-19 16,0-3-25-16,-7 0-28 16</inkml:trace>
  <inkml:trace contextRef="#ctx0" brushRef="#br0" timeOffset="2428.5456">3021 3109 1835 0,'0'0'32'16,"0"0"-20"-16,0 0 13 0,-5-86 4 16,5 72-13-16,8 2-8 15,6 3-4-15,11 4-3 16,2 5 0-16,3 0-1 16,0 0 0-16,-2 2 0 31,-7 13 0-31,-3 2-2 15,-3 3 2-15,-5-1-2 16,-5 1-1-16,-5 0 1 16,0-3-2-16,-3 0-1 15,-12-3-3-15,-5-3-6 16,0-7-19-16,-4-4-29 0,3 0-183 16</inkml:trace>
  <inkml:trace contextRef="#ctx0" brushRef="#br0" timeOffset="2663.0641">3202 2760 1876 0,'0'0'47'0,"0"0"-39"16,0 0 6-16,0 0 4 16,0 0-9-16,0 0-8 15,21 24-1-15,1 0 0 16,5 4 3-16,1 0 0 0,-2 0-3 15,-2-1 1 1,0 0-1-16,-4-3 0 0,-3-2-1 16,1-5-5-16,-8-5-7 15,-5-3-4-15,-1-6-28 16,-4-3-41-16</inkml:trace>
  <inkml:trace contextRef="#ctx0" brushRef="#br0" timeOffset="3053.7465">3484 2819 1857 0,'0'0'46'0,"0"0"-41"0,0 0 9 16,0 0 3-16,0 0-10 15,0 0-5-15,51-28-1 16,-26 13 0-16,-4-2-1 15,-2 0 0-15,-2-4 1 16,-7 5-1-16,-4 0 0 16,-3 4 1-16,-3 5-1 15,0 0 2-15,-3 2-1 16,-10 2 0-16,-7 3 0 16,-5 0-1-16,-2 2-1 15,8 9 0-15,4 5 0 16,10 2-1-16,1 6 1 15,4 5 0-15,0 1 1 0,12 0 0 16,3-6 0-16,4-1 0 16,5-8 0-16,4-4 0 15,-1-4 1-15,-1-5-1 16,-1-2-2-16,3 0-17 16,-7-9-51-16</inkml:trace>
  <inkml:trace contextRef="#ctx0" brushRef="#br0" timeOffset="3623.3238">2189 4437 1703 0,'0'0'81'0,"0"0"-57"15,-101 61 9-15,71-45 0 16,9-5-5-16,9-7-8 16,9-4-5-16,3 0-4 15,15-26-5-15,28-21-6 16,29-20 0-16,25-14 0 15,22-10 0-15,5-3 0 16,3-1 0-16,-8 5 0 16,-7 7-1-16,-15 12 1 0,-15 14 0 15,-24 17 0-15,-25 20 0 16,-21 10 1-16,-12 10-1 16,0 0 4-16,0 0 3 15,0 0-4-15,-12 7-3 16,-6 6 0-16,0 1 0 15,-4 2-6-15,-2-2-15 16,2-5-60 0</inkml:trace>
  <inkml:trace contextRef="#ctx0" brushRef="#br0" timeOffset="7443.8095">5211 3003 1761 0,'0'0'55'0,"0"0"-21"15,0 0-8-15,0 0 0 16,0 0-10-16,0 0-5 15,0 0-3-15,0-18-3 16,0 18-1-16,0 0 0 16,0 0-2-16,0 0-2 15,0 0 0-15,0 0 0 0,0 0-1 16,0 0-1-16,0 9 1 16,0 3 1-16,0 5 0 15,0-1 0-15,0 2 1 16,0 1-1-16,0 1 2 15,0 2-2-15,0 1 1 16,0-1-1-16,0 3 1 16,0 0-1-16,0 0 1 15,0 0-1-15,0 0 1 0,0-1-1 16,0 2 1-16,0-3-1 16,0 0-1-16,0-1 1 15,0-1 1-15,3 1 0 16,0-1-1-16,0 0 0 15,-3-2-1-15,2 1 1 16,-1-2 0-16,1 2 1 16,-1 4-1-16,1-4-1 0,-2 2 1 15,1 1 0-15,1 0 1 16,-2 1-1-16,1-1 0 16,1-5 0-16,-1 1 0 15,-1 0 0-15,0-2 0 0,0 0 0 16,0 1 0-16,3-3 0 31,0 2 0-31,-2 1 0 16,2-3 0-16,-1 3 0 15,-2-1 0-15,3 1 0 16,-3 1 0-16,0-3 0 16,3-1 0-16,-3-2 0 15,0-1-1-15,0 2 1 0,0-4 0 16,0 3 0-16,0-2 0 15,0 1 1-15,0-1-2 16,0-1 2-16,0 1 0 16,0 1-1-16,3-3-1 15,-3 0 1-15,0-1 0 16,0 2 0-16,0-1 0 0,0 1 0 0,3-2 0 16,-3 2 0-16,0-2 0 15,0 0 1-15,0 1-2 16,0-1 1-16,0 0 0 15,3-1 0-15,-1 2 0 16,-2-1 0-16,0-3 1 16,0 2-1-16,0 0 0 15,1 3 0-15,-1-3 0 16,3 3-1-16,-3-1 1 16,1-1 0-16,-1 1 0 15,2 1 0-15,-2-2 0 16,0 2 0-16,0-1 1 0,0 0-1 31,0-2 0-31,0 3 0 16,0-4-1-16,0 0 1 15,0 4 0-15,0-3 0 0,0 2 0 16,0-1 0-16,0 2 0 16,0 0 0-16,0 2 0 15,0-3 0-15,0 0 0 16,0-1 0-16,0 0 0 15,0-1 0-15,0-3 0 16,0 1 0-16,0-3 0 16,0-1 1-16,0-1-1 15,0 0 0-15,0 0-1 16,0 0 1-16,0 0 0 16,0 0-1-16,0 0-10 15,0 0-22-15,-7-7-158 0</inkml:trace>
  <inkml:trace contextRef="#ctx0" brushRef="#br0" timeOffset="8497.6346">4749 4623 1719 0,'0'0'76'0,"0"0"-64"15,0 0 9-15,0 0 10 16,0 0-14-16,0 0-7 15,0 0-2-15,-6 0 2 0,6 0-2 32,0 0-1-32,0 0-4 15,3 0-2-15,22 0 0 0,13 0 0 16,15 0 2-16,10-7-1 16,8-2-2-16,4-2 1 15,10-1-1-15,0 1 0 16,-3 1 2-16,-3 0-2 15,-9 3-1-15,-7 2 1 0,-6 0 1 16,-16 4-1 0,-11 0 0-16,-12 1-1 0,-6-1 2 0,-8 1-2 15,-4 0 2-15,0 0 0 16,0 0-1-16,0 0 5 16,0 0-2-16,0 0 1 15,0 0-1-15,0-2-2 16,0 2 0-16,0 0-1 15,0 0-4-15,0 0-13 16,0-3-26-16,-7-1-133 0</inkml:trace>
  <inkml:trace contextRef="#ctx0" brushRef="#br0" timeOffset="9186.9127">5062 4796 1734 0,'0'0'76'15,"0"0"-63"-15,0 0 17 16,0 0-1-16,0 0-13 16,0 0-6-16,-9 0-7 0,9 1-3 15,0-1 1-15,0 0-1 16,0 2 0-16,0-2 0 15,0 0 1-15,7 0 1 16,15 0 1-16,13 0 2 16,10-8 1-16,7-3-3 15,6 0-3-15,2 1 1 16,-2 2-2-16,-1-1 0 16,-5 1-11-16,-4 3-28 15,-14 1-57-15,-10 1-1401 0</inkml:trace>
  <inkml:trace contextRef="#ctx0" brushRef="#br0" timeOffset="10068.0135">5283 4886 1763 0,'0'0'62'0,"0"0"-62"16,0 0 0-16,0 0 0 15,0 0 17-15,0 0 2 16,-5 85-4-16,5-53-6 16,0 7-2-16,0 4-1 15,0 7 4-15,0 5-2 31,0 1 4-31,0 3-7 16,0 2 1-16,0-2-4 0,-1 3 1 16,-1 2 1-16,-1 2-3 15,2-6 1-15,-1 1 1 16,1-3-2-16,-3 0 1 16,2 3-1-16,-1-1 0 15,3-2 0-15,0-5 0 16,0 1 0-16,0-3 2 15,0 4-1-15,0-2-2 16,0-2 1-16,0-1-1 16,0-1 1-16,0-6-1 15,6-1 0-15,3-1 0 16,-2 1 0-16,1-1 1 0,-2 0-1 16,1 3 0-16,-1-3 0 15,0 2 0-15,-1-2 0 16,-1-3 0-16,-1-3 0 15,1-1 0-15,-1-5 0 16,0 2 0-16,-1 1 0 16,-1-1 0-16,1 0 0 15,-2 0 0-15,3-4 0 16,0 1 0-16,0-5 0 16,0-3 0-16,-1 0 0 15,-1-2 0-15,3 2 0 16,-1 2 0-16,2-3 1 15,-4 1-2-15,1 0 2 0,1-4-1 16,-3-4 0-16,1-2 0 16,-1-4 0-16,0-2 0 0,0-2 0 15,0-2-1-15,0 0 1 16,0 0-2-16,0-6-5 16,0-21-11-16,-9-18-77 15</inkml:trace>
  <inkml:trace contextRef="#ctx0" brushRef="#br0" timeOffset="12204.2839">5250 3023 1440 0,'0'0'234'16,"0"0"-184"-16,0 0-20 16,0 0-13-16,0 0-2 15,0 0-4-15,-3-2 0 16,3 2 1-16,0 0 5 16,0 0 2-16,0 0-6 15,0 0-7-15,0 0-1 16,0 0-2-16,0 0-2 15,0 0-1-15,9 0 1 16,13 0 7-16,8 0 7 0,6 0-9 16,4 0-2-16,8 0-1 15,7 0-2-15,8 0-1 16,7-4 3-16,9-1-1 16,3-3-2-16,9 2 1 15,4-3-1-15,5 3-1 16,2-2 1-16,-1 3 0 15,-7 0 0-15,-3 4 0 16,-6 1 0-16,-6-1 0 16,-3 1 1-16,-1 0-1 0,-3-1 0 15,-6-3 1-15,-6-1-1 16,-10 0-2-16,-9-1 2 16,-5 2 0-16,-11 0 1 15,-7 1-2-15,-3 1 2 16,-6 1-2-16,-1 1 1 15,2 0 0-15,-1 0 0 16,3 0 0-16,3 0 1 16,1-2-1-16,5 1-1 31,0 0 1-31,-1-1 1 0,2-3-1 0,0 2 0 0,2 3-1 16,0-3 1-16,3 3 0 15,1-2 0-15,-1 2 0 31,0 0 0-31,-8 0 0 16,-1 0 0-16,-3 0 0 16,-3 0 0-16,-3 0 0 15,4 0 0-15,-4 0 0 16,2 0 0-16,-1 0 0 16,-2 0 0-16,-2 0 1 15,-3 0-1-15,-2 0 0 0,1 0 0 16,-2 0 1-16,0 0-1 15,0 0-1-15,0 0 0 16,0 0 1-16,0 0-1 16,0 0 1-16,0 0-1 15,0 0 1-15,0 0 0 16,0 0 0-16,0 0 2 16,0 0 2-16,0 0 6 15,0-12 1-15,0-7-6 16,0-6-5-16,0-6 1 15,0-3-2-15,1-4 2 0,3-2-1 16,2 4 0-16,0 5-2 16,-1 5 2-16,1 14 0 15,-6 4 0-15,5 3 1 16,-5 5-1-16,0 0 0 16,5 0-4-16,3 17 0 15,5 8 2-15,5 6 2 16,1 1 0-16,-2 1-2 15,1 1 0-15,-3-4-3 16,-2-6 3-16,2-4-3 0,-4-6-2 16,-3-7 0-16,-3-3-3 15,1-4-3-15,0 0 10 16,3-17 3-16,0-9 0 0,0-3 1 16,1-2-1-16,-1 0 0 15,0 4 1-15,0 5-1 16,0 7 1-16,-6 7 14 15,-2 5 2-15,-1 2-8 16,0 1-9-16,3 0 0 16,3 7-7-16,2 10 5 0,5 2 2 15,-1 1 0-15,1-3-1 16,-2-3-1-16,3 1-3 16,2-8-4-16,0 0 1 15,2-7-6-15,0 0-5 16,5-7 8-16,-1-10 4 15,2-9 4-15,-4-3 1 16,-4 0 2-16,-2 1 0 16,-5 2 6-16,-1 7 4 15,-2 5 8-15,-6 6 7 0,4 4-4 32,-4 4-8-32,0 0-10 15,0 0-3-15,3 7-2 16,3 14-2-16,3 6 4 15,2 9 1-15,-1 0-1 16,-1 3 0-16,4-2-1 16,-4-1 2-16,2-5-2 15,-1-4 1-15,-2-5-2 16,-1-5 1-16,-1-8 0 0,-3 1 1 16,0-8 0-16,-1-2 0 15,0 0 0-15,-2 0-1 16,0 0-12-16,0-9-39 15</inkml:trace>
  <inkml:trace contextRef="#ctx0" brushRef="#br0" timeOffset="14072.2723">8342 2964 1461 0,'0'0'205'0,"0"0"-154"31,0 0-11-31,0 0 5 16,0 0-24-16,0 0 2 0,0 0-12 16,-3 0 3-16,3 0-7 15,0 0-2-15,0 0-2 16,3 1-2-16,11-1 0 15,6 0 6-15,6 0-4 16,3 0 1-16,9 0-3 0,5 0 2 16,8 0 0-16,2 0-1 15,1 0-1-15,-6-1 0 16,6 1 0-16,-1-1 0 16,5-2 2-16,3 1 0 15,1-5-2-15,-1 2 0 16,0 0 1-16,2-2-2 0,2 4 0 15,6-2 0 1,3 3 0-16,-1-3 0 0,-1 0 0 16,2 2 0-16,0-3-1 15,1 1 1-15,3 5 0 16,0-5 0-16,2 4 0 16,2-1 0-16,3-1 0 15,0 2 0-15,-7-2 0 16,1 1 0-16,-9-3 1 15,-2 4-1-15,-2-2 0 0,0 2 0 16,-2-2 0-16,5-3-1 16,0 1 1-16,5-1 0 15,3-1-1-15,2 0 1 16,3 3 1-16,0-4-1 16,-7 4 0-16,-6 0 0 15,-7 0 0-15,-3 2 0 16,-4-3 1-16,-3 0-1 15,-3 1 0-15,3 1 0 16,5-4 0-16,7 2 0 16,2 1 1-16,-2-2-1 15,-4 1-2-15,-5 2 2 16,-5-1 0-16,-3-1 0 0,-1 3 0 16,-4-1 0-16,-1 3 0 15,-5-2-1-15,-3-2 1 16,0 2 0-16,-2 1-1 15,-4-2-3-15,1 1 2 16,-1 2 1-16,-3-3 1 0,2 3-1 16,2 0 1-16,6-2 0 15,3 2 0-15,5-1 1 32,0-1-1-32,1 1 0 15,-4 1 0-15,-3 0 0 0,-9 0 0 16,-4 0 0-16,-3 0 0 15,-7 0 0-15,3 0 0 16,-5 0 0-16,-2 0 0 16,-3 0 0-16,-2 0 2 15,-4 0 1-15,0 0 1 16,0 0-4-16,0 0 0 0,0 0-2 16,-11 0-33-16,-16 0-250 15</inkml:trace>
  <inkml:trace contextRef="#ctx0" brushRef="#br0" timeOffset="15474.2257">11431 2885 1730 0,'0'0'53'16,"0"0"-14"-16,0 0-9 0,0 0-4 15,0 0-9-15,0 0-6 16,0-5-2-16,0 5-4 15,0 0-3-15,0 0 0 16,0 0-2-16,0 0 0 16,0 8-2-16,0 6 2 15,4 9 1-15,2 2 4 32,-1 5-3-32,3 3 0 0,-5 4 1 15,2 0 0-15,-2 0-1 16,2 1-1-16,-1 0 1 15,1 0-1-15,1 1 1 16,1 3 0-16,-1-1-2 0,0 0 0 16,0 4 0-16,-1-4 0 15,-1 1 0-15,0 0 1 16,-1-4 0-16,0-1-1 16,0-4 0-16,-1-5 2 15,1 0-2-15,0 0 1 16,0 2-1-16,-1-2 1 15,-1 0 0-15,1 1-1 16,2-4 1-16,-3 2-1 16,1-4 0-16,-1 0 2 15,1-3-2-15,-2-2 0 16,1-1 0-16,1 0 0 0,-1-1 0 16,1-2 0-16,-1 0-1 15,1-1 1-15,-1 0 1 16,1 1-1-16,-2-3-1 15,1 4 1-15,1-2 1 16,-1-1-1-16,1 0 0 16,-2 0 0-16,0 2 0 15,0-1 0-15,0 2-1 16,0 0 2-16,0 3-1 0,1-1 0 16,-1 0 0-16,0-1-1 15,2 1 2-15,-2-2-2 16,0 0 1-16,0 0 0 15,0-1 0-15,0-2 0 16,0-3 0-16,0-2 1 0,0-2-1 31,0-3-2-31,0 0 2 16,0-2 1-16,0 0-1 16,0 0 1-16,0 0 0 15,0 0-1-15,0 0-3 0,0-4-1 16,0-1-6-16,-3-2-1 15,-3 0-44-15</inkml:trace>
  <inkml:trace contextRef="#ctx0" brushRef="#br0" timeOffset="16659.8127">11639 4450 1805 0,'0'0'68'0,"0"0"-58"15,0 0 7-15,0 0 9 16,0 0-13-16,0 0-9 0,0 0-1 31,0 0-1-31,0 0-2 0,0 9-1 16,-3 7 0-16,-8 6 1 15,-4 5 1-15,-3 4-1 16,-6 4 0-16,-4 6 0 16,-5 7 0-16,-1 5 0 15,-2 0 0-15,0 0 0 16,-1-5 1-16,4-2-1 16,3-4 0-16,2-3 0 15,5-4 0-15,3-8 0 16,2-3 0-16,6-2 0 15,1-5 0-15,0 0 0 0,5-4 0 16,1-2 0-16,2-5 0 16,3-1 0-16,0-2-2 15,0-2 1-15,0-1 0 16,0 0-2-16,0 0 1 16,0 0 0-16,6 0-1 15,8 0 3-15,8 0 0 16,8 0 0-16,7-1 0 0,8-7 0 15,7 2 1-15,3-2-1 16,6 2 0-16,1-1 0 16,-4 3 0-16,-6 2 0 15,-10 2 0-15,-7 0 0 16,-5 0 0-16,-3 0 0 16,0 0 2-16,0 1 2 15,1 0-2-15,-1 2-1 16,0-2 2-16,-5 4-2 15,-4-3 1 1,-6-1 0-16,-6 0-2 16,-3-1 1-16,-3 0 0 15,0 0-1-15,0 0 3 16,0 0 5-16,0 0 0 16,0 0 2-16,-6-12-3 0,-9-5-6 15,-3-6-1-15,-3-7 0 16,-1-4-1-16,-6-2 1 15,1-4 0-15,-3-1-1 16,4-1 1-16,4-2 1 16,1 0-1-16,2-1 0 15,1 3 1-15,-1 4-1 0,-1 7 0 16,2 3 0 0,3 4 0-16,-1 4 0 0,7 1 0 15,-1 7 0-15,4 2 0 16,1 3 1-16,2 2-1 15,2 2-1-15,1 1 0 16,-2 2-1-16,2 0-2 16,0 0-1-16,0 0-7 15,0 0-12-15,0 6-49 16,0 4-55-16</inkml:trace>
  <inkml:trace contextRef="#ctx0" brushRef="#br0" timeOffset="17291.6501">11109 4497 1744 0,'0'0'74'16,"0"0"-60"-16,0 0 11 16,0 0 4-16,0 0-12 15,0 0-6-15,-11 0-4 16,11 0-3-16,11 0-1 0,23 0-3 15,21 0 4-15,19 0 2 16,14 0-4-16,9 0-2 16,4 0 1-16,-1 0-1 15,1 0 1-15,-10 0-1 16,-9 0 1-16,-16 0-1 16,-14 0 0-16,-16-2-1 15,-12-1 1-15,-11-2 1 16,-6 4 0-16,-5-1 5 15,-2 2-3-15,0 0 2 16,0 0-4-16,0 0 0 16,0 0-1-16,0 0-3 15,0 0-7-15,0 0-5 0,-9 0-24 16,-6 0-64-16</inkml:trace>
  <inkml:trace contextRef="#ctx0" brushRef="#br0" timeOffset="17756.7724">11118 4483 1744 0,'0'0'67'16,"0"0"-31"-16,0 0-5 16,0 0 0-16,0 0-13 15,0 0-8-15,0-8-5 16,0 8-5-16,-14 21-3 15,-8 8 3-15,-8 8 1 0,-3 5-1 16,5 2-3-16,7-6-33 16,11-8-66-16</inkml:trace>
  <inkml:trace contextRef="#ctx0" brushRef="#br0" timeOffset="18266.1417">12326 4154 1757 0,'0'0'83'0,"0"0"-68"16,0 0 9-16,0 0 1 15,0 0-11-15,0 0-10 16,0 21-3-16,-15 9 2 15,-6 9 3 1,-9 5-1-16,-3 4-2 16,1 0-3-16,3-1 0 15,7-10-36-15,7-7-445 16</inkml:trace>
  <inkml:trace contextRef="#ctx0" brushRef="#br0" timeOffset="20099.4651">11705 5329 1043 0,'0'0'146'16,"0"0"97"0,0 0-136-16,0 0-6 0,0 0-52 15,0 0-4-15,0 0-14 16,-4-41-7-16,4 33-14 16,0-1-4-16,0-3 1 15,0 0-1-15,0 2-3 16,0 0-2-16,0-1 5 15,0 3-1-15,0 1 2 0,-1-1 1 16,-2 2 11-16,1 1-7 16,1 2-2-16,1 1 2 15,0 0 1-15,0 2-8 16,0 0-2-16,0 0-2 16,-2 0 0-16,2 0-1 0,0 0 0 15,-1 0 0-15,1 0-1 16,0 7-1-16,0 10 2 15,0 11 0-15,0 2 7 16,0 4 1-16,0 6-4 16,0 7 1-16,4 8 0 15,5 7-1-15,1 4-2 16,1 2 0-16,1 3-1 16,1-1 1-16,2 1 0 15,0-4-2-15,1-4 0 16,1-3 1-16,2-5 0 15,-2-1 0-15,-1-1 1 16,-2 3-1-16,-3-1 0 0,-5-1 3 16,0-3 0-16,-4-4-1 15,4-5-3-15,-3-3 0 16,1-2 0-16,1-2 1 16,-2-3-1-16,1 1 0 15,1 0 0-15,-1-2 0 16,-1 0 0-16,0 0 0 15,1-4 1-15,-2 1-1 0,4-1 0 16,-3 0 0-16,0 0 1 16,2 1-1-16,-1-3 0 15,2-1 0-15,-2-3 0 16,1-2 0-16,-1-4 0 16,1 1 0-16,-2-2 1 15,0 0-1-15,0 1 0 16,1 1 0-16,1 1 0 0,-2 0 0 15,1-4 0-15,-1-1 1 16,0-2-2-16,-1-1 1 16,1 0 0-16,-3 1 1 15,3 3-1-15,-3 1 0 16,0 1-1-16,0 2 2 16,0 0 0-16,0-1-1 15,0-3 2-15,0 2-2 16,0-1-1-16,0-2 1 15,0-1 1-15,0-1 0 16,0 0 0-16,0-2-1 0,0-1 1 31,0-2-1-31,0 2 0 16,0-5 0-16,0-1 0 16,0-1 1-16,0 0-1 15,0 0 0-15,0 0 0 0,0 0-5 16,0-11-11-16,0-18-24 15,0-18-1157-15</inkml:trace>
  <inkml:trace contextRef="#ctx0" brushRef="#br0" timeOffset="22905.3852">13015 2688 1483 0,'0'0'241'15,"0"0"-226"-15,0 0-9 16,0 0 21-16,0 0 7 16,0 0-23-16,0 0-8 15,0 0-2-15,0 0 0 16,0 0 0-16,6 0 2 0,8 0 17 15,3 0-10-15,6 0-4 16,5 0-1-16,3 0-1 16,2 0 2-16,0 0-4 0,1-1-1 31,4-1 0-31,2-3 2 0,2 2-2 0,7-4 0 31,2 0 0-31,7-2 0 16,2 1 1-16,-1 0 1 15,-1-1-2-15,-1 1 1 16,-2 1-1-16,-2 0 1 0,-4 3-1 16,-2 2-1-1,-2 0 0-15,-4 0 1 0,-3 0-1 16,-5 0 0-16,-8 2 1 16,-7-1-1-16,-6 1 0 15,-6 0 0-15,-3 0 0 16,-1 0-1-16,-2 0 1 15,0 0 1-15,0 0-1 16,0 0 0-16,0 0 0 16,0 0 0-16,0 0 0 0,0 0 0 15,0 0-1 1,0 0 1-16,0 0 0 0,0 0 0 16,0 0 1-16,0 0-1 15,0 0 0-15,0 0 1 16,0 0 0-16,0 0 0 15,0 0 0-15,0 0-1 16,1 0 0-16,-1 0 0 16,2 0 0-16,1 0 0 15,1 0 0-15,2 0 0 16,1 0 0-16,1 0 0 16,2 0-1-16,7 0 1 15,2 0 0-15,4-4 0 0,-1 1-1 16,-1 2 0-1,-3-1 0-15,1 2 1 0,3 0 0 16,-4 0-1-16,0 0 1 16,-7-1-1-16,-4 1 1 15,2 0 0-15,-5-2 0 16,-1 2 0-16,-1 0 1 16,-2 0-1-16,0 0 1 15,2-1-1-15,1-4 0 16,1 1 0-16,2 0 0 15,1 1 0-15,-2 2 0 16,-1 1 0-16,-4-2-1 0,0 2 1 16,2 0 0-16,-2 0 0 15,0 0 1-15,0 0-1 16,0 0-1-16,0 0 1 16,0 0 0-16,0 0 1 15,0 0-1-15,0 0 0 16,0 0 0-16,0 0 0 15,0 0 0-15,0 0 1 16,0 0 1-16,0 0-1 16,0 0 0-16,0 0-1 15,0 0-1-15,0 8-1 16,0 7 2-16,0 6 0 16,0 0 0-16,0 1 1 15,-2 2-1-15,-1 0 1 16,2 3-1-16,-1 2 0 0,1 2 1 15,1-2-1-15,0 3 1 16,0 3-1-16,0 2 0 16,0-1 0-16,0 1 1 15,3-1 1-15,4-2-2 16,-1 0 0-16,3 0 0 0,-1-3 0 16,-1 1 1-16,1-1-1 15,2-1 0-15,-3 1 0 16,1-1 0-16,0 1 0 15,-1 2 0-15,0 1 0 16,-2 3 1-16,-1-1-1 16,1 3 0-16,-2 1 0 15,1 5 0-15,1-1 0 16,-2-2 0-16,1-3 0 16,2-6 1-16,2-2-1 15,0-3 0-15,0-1-1 16,-2-1 2-16,0-2-2 15,1 1 1-15,-2 1 0 0,1-1 0 16,-2 1 1-16,1-2-2 16,-1-1 2-16,2-1-1 15,-1-4 0-15,-1 1 0 16,1 1 0-16,-2-1 0 16,1-2 0-16,1 0 0 15,0-2 1-15,-2-1-1 16,0-2-1-16,0 0 1 15,-1 1 0-15,1-1 0 16,-3 2 0-16,3 0 0 16,0 1 0-16,0-3 0 15,0 3 0-15,-1-1 0 0,-2 0 0 16,0 0 0-16,2 2 0 16,-2-5 0-16,0 0 0 15,2-2 0-15,-2-2 0 16,0-3 0-16,1-3 1 0,-1 1-1 15,0-2 0-15,0 0 0 16,0 0 0-16,0 0 1 31,0 0-1-31,0-2-27 16,0-13-278-16</inkml:trace>
  <inkml:trace contextRef="#ctx0" brushRef="#br0" timeOffset="24734.1727">14796 4442 1715 0,'0'0'53'0,"0"0"-36"15,0 0 3-15,0 0-3 16,0 0 3-16,0 0-10 15,0 0-6-15,0-1 0 16,-1 1 1-16,-8 0 0 16,-3 2 0-16,-3 6-2 15,-2 2-2-15,-4 4 0 0,-2 3-1 16,-4 3 0-16,-3 2 0 16,0 0 1-16,-1-1-1 15,1-2 0-15,3 3 0 16,8-7 0-16,2 0 0 15,8-4-1-15,5-5 1 16,4 0-2-16,0-2-6 16,0 3 2-16,6-1 6 0,15-1-1 15,7 1-1-15,9 0 2 16,7-1 1-16,3 1-1 16,1-1 0-16,-3 1 0 15,-9-1 0-15,-10 2 0 16,-8 0 0-16,-6 1 0 15,-7 4 0-15,-4 2 0 16,-1 3 1-16,-1 7 0 16,-24 2-1-16,-10 4 1 15,-7 2-1-15,-5 1 1 16,-1 1-1-16,-1 2 1 16,7-3-1-16,9-5 0 15,11-6 1-15,8-6-1 0,10-6-1 16,4 0-1-16,0-3-1 15,4 1 3-15,19-2 0 16,7 0 1-16,7 1 1 16,1 1-2-16,1 1 0 15,-1-1 0-15,-5 1 0 16,-8 3 0-16,-6-2 0 16,-8 2 0-16,-8 2 0 0,-3 3 0 15,0 3 2-15,-21 4-1 16,-7 3 1-16,-5-1-2 15,-2-2 0-15,7-2 0 32,5-3 1-32,6 0-2 0,6-3 0 15,4-3 1-15,5-3 0 16,2 1-1-16,0 2-2 16,12-1 2-16,5 0 1 15,3 3-1-15,3-1 1 16,-4 3 0-16,2 0 0 15,-3 1 0-15,-6 3 0 16,0 1 0-16,-2 1 0 16,-2 2 0-16,-4 7 4 15,2 0-3-15,0 6 2 16,-1 6-2-16,1 1 1 16,-3 2 1-16,-2-1-1 0,2 2-1 15,-3-5 2-15,2 3 2 16,-1 0-2-16,4-1-1 15,2 0 1-15,-1-2 0 16,-2 1-3-16,-1 2 2 16,-3-3-1-16,0 3 2 15,0-3 1-15,0-1 0 16,0 1-2-16,0-1-1 16,0 0 1-16,4 0 0 15,2-2 0-15,2-3-1 16,0 1 1-16,-1 2-2 15,-1 1 1-15,1-2-1 0,1 0 0 16,-2-5 0-16,0-2-1 16,-3-3 2-16,0 1 0 15,-1-1-1-15,0 1 0 16,0-1 0-16,1-1 0 16,-2-5 0-16,-1-3 0 15,3-4 0-15,-3-3 1 16,2-6-2-16,-1-5-6 15,-1-2-37-15,0-5-155 16</inkml:trace>
  <inkml:trace contextRef="#ctx0" brushRef="#br0" timeOffset="27764.4202">5360 7539 980 0,'0'0'236'0,"0"0"-25"15,0 0-84-15,0 0-26 16,0 0-63-16,0 0-7 16,2-3 4-16,-2 3-5 15,0 0-10-15,0 0-7 16,0 0 2-16,0 0-4 15,0 0-5 1,0 0 0-16,0 0 1 0,0 0 1 16,0 0-3-1,0 0 3-15,0 0-3 0,0 0 3 16,0 0-1-16,0 0-1 0,0 0-2 0,0 0-2 16,0-3-1-16,0 3 1 15,0 0 0-15,0 0 0 31,0 0 0-31,0 0-2 16,0 0 0-16,0 0-2 0,0 0 1 16,0 0-1-16,0 6 1 15,0 8 1-15,6-2 0 16,1 2 0-16,4 3 0 16,2-2 0-16,1-1 0 15,2 1 0-15,-1-4 0 16,3-1 0-16,-3 0 0 15,6-3 1-15,1 0-1 16,3-2-1-16,5 0 1 16,4-4 0-16,5 1 0 15,2-1 0-15,3 0 0 0,0-1 0 16,2 0 0-16,-1 0 0 16,2 0 0-16,4 0 0 15,0-2 0-15,2-6 0 16,1 3 0-16,-3-1 0 15,6-2 0-15,-1 3 0 0,5 0 0 16,2 1 1 0,1-1-1-16,3-1-1 0,3 0 1 15,5 0 1-15,7-3-1 16,6-1 0-16,3 1 0 16,1-1 0-16,-1 1 0 15,2-2-1-15,-1 2 1 16,-2 1 0-16,-4 2 1 15,-2-1-1-15,-8 1 0 16,1 2 0-16,-5 1 0 16,0-1 0-16,4 0 0 15,4 0 0-15,7-3 0 0,1 0 0 16,-2-3 1 0,-1 2-1-16,0 0 0 0,-2-2 0 15,-3 3 0-15,-1 1 0 16,-9 1 0-16,-6-1 1 15,-3 3-1-15,-1-2 1 16,-2 1-1-16,2 0 1 16,-2 0-1-16,5-3 2 15,1 2-2-15,3 1 0 16,-1 0 0-16,-1 0 0 16,-2-1 1-16,-4 1-1 15,4-4-2 1,1 0 2-16,2 0 0 0,4-1 1 15,0 2-1-15,-3-2 0 16,-1 4 0-16,-3 0 0 16,-4 2 1-16,1-1-1 15,-2 1 0-15,0 3 0 16,-1-1 1-16,-3-2-1 16,2 1 2-16,3 1-2 15,-1 1 0-15,0-2-1 16,-3 2 1-16,-3-1 0 15,-1-3 0-15,3 1 0 16,-1-1 0-16,4-4 0 16,1 3 0-16,-4-4 0 15,1 2 1-15,-3-1-1 0,-1 1 1 16,-5 1 0-16,5 1-1 16,-3 2 0-16,1-2 1 15,1 2-1-15,-3 3 0 16,0 0 0-16,-2-2 0 15,-2 1 0-15,1-1 0 16,3 1 0-16,1 1 0 16,4-2 0-16,-1 2 0 15,0 0 0-15,-2 0 0 16,-4 0 0-16,4 0 0 16,-1 0-1-16,0-1 1 15,2 0 0-15,0-3 0 0,-3 1 0 16,-3 1 0-16,-1 1 1 15,-3-2-1-15,-4 1-1 16,2 1 1-16,-3 1 1 16,-2 0-1-16,-1-2 0 15,3 2 0-15,2 0 0 16,3-3 0-16,-1 3 0 16,0-3 0-16,1 2 0 15,0 0 1-15,-1-2-1 16,3 3 0-16,1-1 0 15,1-1 0-15,0-1 0 0,1 2 0 16,0-1-1-16,0 2 2 16,-1-2-2-16,-5 1 1 15,1 1 0-15,-1-2 0 16,0 0 0-16,1 0 0 16,-1-2 0-16,0 2 0 15,-5 0 0-15,-1-1 0 16,-2-1 0-16,-4 1 0 15,-3 0 0-15,-5 0 0 16,1 0 0-16,0 1 0 16,2-4 0-16,3 3 0 15,2-1 1-15,-2-1-1 0,0 3 0 16,-4-3 0-16,-1 2 0 16,-1 2 0-16,2 0 0 15,3-1 0-15,0-3 0 16,-1 3 0-16,-1-2 0 15,-2 1 1-15,1 0-1 16,6-1 0-16,-4 0-1 16,2 1 1-16,-1 0 1 15,-2 0-1-15,1 1 0 16,0-1 0-16,0 0-1 16,-4 2 1-16,-1-2 0 15,-5 3 1-15,-2-3-1 16,-4 2 0-16,-4 1 0 0,3-3 0 15,0 1-1 1,2-1 1-16,2 0 0 0,3 1 0 16,2-1 0-16,0 2 0 15,-1-1 0-15,-1-1 0 16,-4 3 0-16,0-1 0 16,1-1 1-16,2 2-1 15,2-5-1-15,2 5 1 16,-1-2 0-16,1 1 0 15,0-1-1-15,0 1 1 16,-4 0 0-16,0-1 0 16,-3-1-1-16,-2 3 2 0,3-4-1 15,1 3 0 1,0-1 0-16,2 1 0 0,0-2-1 16,4 1 1-16,-2 2-2 15,-2-1-1-15,-1 1 1 0,-4-1 1 16,0-1 1-16,-2 2 0 15,-1 0 0-15,-1 0 0 16,2-2 0-16,1 2 0 16,1 0 0-16,-3 0-1 15,1 0 1-15,0 0-1 16,-1 0 0-16,1 0 1 16,0 0 0-16,-1 0 0 15,3-1-1-15,-1 1 1 16,-3-2 0-16,2 2 0 0,-3 0 0 15,0-2 0 1,-3 2 0 0,0 0-4-16,0 0-15 15,0 0-24-15,-3 0-125 16</inkml:trace>
  <inkml:trace contextRef="#ctx0" brushRef="#br0" timeOffset="29754.6148">13567 4373 1757 0,'0'0'80'16,"0"0"-52"-16,0 0 0 15,0 0-2-15,0 0-10 0,0 0-8 16,0 0-4-16,0-13-3 15,0 13-1-15,0 11-2 16,0 12 2-16,-2 8 1 16,1 3 1-16,1 3-1 15,0 0 0-15,0 0 0 16,0-1-1-16,0-2 1 16,3-6-1-16,0-1 0 15,0-7 1-15,-1-8-2 16,-1-4-2-16,2-5-5 15,-3-2-9-15,2-1-10 0,2-2-3 16,-1-17-15-16,-3-6-878 16</inkml:trace>
  <inkml:trace contextRef="#ctx0" brushRef="#br0" timeOffset="30239.9459">13549 4386 1768 0,'0'0'39'0,"0"0"-31"16,0 0 10-16,37-73 3 15,-17 56-14-15,2 3-2 16,0 6 1-16,-2 5-3 16,-2 2-2-16,-2 1-1 15,1 0 0-15,-5 2 0 16,-1 10-1-16,-5 3 1 15,-4 2-4-15,-2 3 2 16,0 4-2-16,-18 2 4 16,-6-3-1-16,-4 0 1 15,-1-4-6-15,3-4 0 0,3-6-1 16,10-3 2 0,4-4 0-16,6-1 5 0,3-1 0 15,0 0 0-15,0 0 0 16,0 0-3-16,0 0 3 15,10 0 1-15,7 0 0 16,2 0 9-16,2 0-4 16,-6 0-1-16,4 0-2 15,-2 8 0-15,1 1-3 16,-2 4 0-16,0 6 0 16,-3 1 0-16,-2 1 0 15,-3 1 1-15,-2 2-1 0,-3-4-12 16,-3-1-7-1,0-7-18-15,0-3-65 0,0-6-879 16</inkml:trace>
  <inkml:trace contextRef="#ctx0" brushRef="#br0" timeOffset="30619.194">13937 4515 1816 0,'0'0'90'0,"0"0"-76"0,0 0-11 16,0 0 8-16,0 0-4 15,0 0-7-15,-3 10 0 16,3 3-1-16,0 2 1 15,1 4 0-15,1 2 0 16,1 3 0-16,-3 1 0 16,2-1 0-16,-2 1 0 15,0-4 0-15,1-4 1 16,1-7-2-16,-1-3 2 16,1-4-1-16,0-3 0 0,6 0 0 15,4 0 0-15,12 0 2 16,8-15-1-16,6-2-1 15,2 2-26-15,-3 1-116 16</inkml:trace>
  <inkml:trace contextRef="#ctx0" brushRef="#br0" timeOffset="31759.7479">13637 5649 1771 0,'0'0'52'16,"0"0"-50"-16,0 0 5 16,0 0 13-16,0 0-11 15,0 0-5-15,0 0-2 31,-70-28 0-31,61 14 1 0,2-2 2 16,4 3-1-16,3 0-1 16,0 2 1-16,0 7 0 15,0 1-1-15,0 3 1 16,0 0-1-16,7 0-3 16,5 0-1-16,7 14 0 15,4 6 1-15,1 3 1 16,-4 5-1-16,-4 1 0 0,-6 3 0 15,-7 4 0-15,-3 3 0 16,-3 2 0-16,-20 2 0 0,-6-4 0 16,-6-5-1-1,-5-8 1-15,0-6 0 0,1-8-2 16,5-8 0-16,2-4-1 16,5 0 2-16,8-9 1 15,9-8 1-15,5 0 1 16,5-2 2-16,0-3 0 15,5 2-1-15,8-3-3 0,5 2 0 16,4 3 1-16,-2 3-1 16,1 5 2-16,-5 6-1 15,-3 4-1-15,1 0 1 16,2 2-1-16,-1 15 1 16,5 7 0-16,-1 1 1 15,-1 3 0-15,1-1-2 16,-4-5 1-16,0 0-1 15,-3-3 1-15,0-5-1 16,-3-2-8-16,0-5-9 16,3-7-20-16,-3 0-43 15</inkml:trace>
  <inkml:trace contextRef="#ctx0" brushRef="#br0" timeOffset="32135.4784">13843 5654 1840 0,'0'0'44'0,"0"0"-25"15,0 0-4 1,0 0 2-16,0 0-9 0,0 0-6 16,-6-1-2-16,6 14-2 31,0 9 2-31,0 3 0 0,0 3 0 0,0 1 1 16,0 0-1-16,0-3 0 15,1 1 0-15,1-5 0 16,1-4 1-16,-2-3-1 15,1-5-3-15,3-3-9 16,-4-4-16-16,1-3-28 16,2 0-39-16,-3-7-338 15</inkml:trace>
  <inkml:trace contextRef="#ctx0" brushRef="#br0" timeOffset="32526.3408">14001 5683 534 0,'0'0'1292'0,"0"0"-1271"15,0 0-17-15,0 0 2 16,0 0-1-16,0 0-3 0,0 0 0 15,-73 43-2-15,57-28 0 16,1 2 1-16,1-4-1 16,4 0 0-16,5-3-1 15,2-3 1-15,2-3 0 16,1 0-3-16,0 0 1 16,0 1 2-16,6-1 4 15,6 2 5-15,4-2 5 16,2 0-8-16,3 1-3 15,1-1-2-15,-1 3-1 16,-3-2 0-16,0 0-4 0,-3 5-28 16,0 1-35-1,-3-2-603-15</inkml:trace>
  <inkml:trace contextRef="#ctx0" brushRef="#br0" timeOffset="33131.2085">14199 5898 1662 0,'0'0'140'15,"0"0"-136"-15,0 0-3 16,0 0 6-16,0 0 0 31,0 0-4-31,2 5 6 16,7-5 5-16,6 0 0 0,0 0 0 16,1 0-6-16,-2-12-3 15,-1 1-2-15,-3-3 0 16,-4-3-2-16,-3-2 0 15,-3-3 0-15,0-4 0 16,0 1-1-16,-7 0 0 16,-4 2-1-16,4 4 1 15,4 2 0-15,3 4 1 16,0 2-1-16,0 2 0 16,0 3 1-16,0 1 3 15,6 2-3-15,4 1 0 16,1 2-1-16,2 0 0 0,5 0 0 15,3 0 0-15,1 2 0 16,1 4 0-16,-2 5 0 16,-5 0 0-16,-4 3 0 15,-3 1 1-15,-3 4-1 0,-4-2 2 16,-2 2 0-16,0 1-1 16,0-1 0-16,0 0-1 15,0-2 2-15,0-5-1 16,0-2 0-16,8-4 0 15,10-5 0-15,11-1 1 16,7 0-2-16,10-17-5 16,-1-7-52-16</inkml:trace>
  <inkml:trace contextRef="#ctx0" brushRef="#br0" timeOffset="34272.6429">7383 3217 1816 0,'0'0'82'0,"0"0"-72"16,0 0 7-16,0 0 3 15,0 0-11-15,0 0-7 16,0 0-2-16,5 15 0 0,0 2-2 16,1 9 2-16,0 6 1 15,3 4 0-15,0 2-1 16,0 6 1-16,-1-2-1 16,-1-2 0-16,2-1 0 15,-3-5 0-15,-3-5 1 16,0-9-1-16,-3-7-2 15,3-6 0-15,-3-7-12 16,0 0-5-16,0 0-4 16,0-18-15-16,-6-9-161 0</inkml:trace>
  <inkml:trace contextRef="#ctx0" brushRef="#br0" timeOffset="34728.9347">7380 3238 1826 0,'0'0'30'16,"0"0"-13"-16,0 0-3 15,0 0 2-15,0 0-7 16,0 0-6-16,83-19 0 16,-60 19-1-16,-4 0-2 15,1 8 0-15,-5 2 0 16,-4 2 0-16,-3 2 0 0,-8 3-4 15,0 4 0-15,-2-3-1 16,-17 1 1-16,-5 0 0 16,-1 1-3-16,-2-2 1 15,2-1 0-15,2-4 4 16,10-4 2-16,5-4-1 16,4-2-1-16,4-3 0 0,0 0-1 15,4 0 3 1,13 0 5-16,7 0 5 0,-1 0-6 15,-1 0-2-15,-3 0-1 16,-6 0 0-16,4 7 0 16,-1 3 0-16,-1 1 0 15,-1 0 1-15,0 1 0 16,-3 1 0-16,-1 1-1 16,1 0 0-16,-4-2-1 15,-1-1-1-15,0-2-7 16,-5 0-9-16,1-4-34 15,-1-3-293-15</inkml:trace>
  <inkml:trace contextRef="#ctx0" brushRef="#br0" timeOffset="35235.2045">7907 3539 1849 0,'0'0'29'0,"0"0"-19"16,0 0 16-16,0 0-9 0,0 0-11 16,0 0-4-1,-20-5-2-15,7 5-1 0,-2 3 1 16,-3 6-1-16,3 2 1 15,2-1 0-15,-1 1 0 16,8-1 0-16,0 0-1 16,3 1 0-16,2-2 1 31,1 2-1-31,0-2 1 16,0-1 0-16,4 1-1 0,2 2 1 15,6 2 1-15,-1-4-1 16,3 2 0-16,0 0 1 15,4 1-1-15,-2 1 1 16,-4 1-1-16,3-1 0 16,-3 1 0-16,0 1 0 15,-6 1 0-15,3 1 0 16,-6 1 0-16,-3 0 0 16,0 2 1-16,0-4-1 15,-12-3 1-15,-3-1-1 0,-9-3 0 16,-9-4-3-16,-4-5-6 15,-2 0-16-15,2-7-11 16,9-16-52-16</inkml:trace>
  <inkml:trace contextRef="#ctx0" brushRef="#br0" timeOffset="36454.1455">7411 1992 1778 0,'0'0'52'0,"0"0"-31"16,0 0 1-16,0 0-5 0,0 0-3 15,0 0-1 1,-34-29-5-16,31 17-3 0,3 0 0 15,0 0-2-15,0-1-2 16,6 4 0-16,5 0 0 16,-3 5 1-16,0 3-1 15,2 1-1-15,5 3 0 16,2 15-1-16,-1 9 1 16,1 4 0-16,-4 2 0 15,-7 4 0-15,-6 3-1 16,0 1-2-16,-11 2-4 15,-17 3-3-15,-11-4-6 16,-7-6-4-16,-3-10-2 0,7-12 6 16,5-10 9-1,8-4 7-15,7-6 6 0,10-13 9 16,6-3 0-16,6-2-7 16,0 4 0-16,7 0-2 15,10 4-3-15,2 4-1 16,2 3-2-16,3 4 2 15,0 3-1-15,-2 2 0 0,-1 0 1 16,3 2-1-16,-3 10 0 16,4 5 0-16,-4 2 0 15,-3 0 0-15,-2-2-1 16,-5-4 0-16,4-4-3 16,-5-6-6-16,1-3-15 15,2 0-20-15,-1-17-131 16</inkml:trace>
  <inkml:trace contextRef="#ctx0" brushRef="#br0" timeOffset="36731.0199">7708 1898 1881 0,'0'0'34'15,"0"0"-27"-15,0 0 1 0,0 0-3 16,0 0-5-16,0 0 5 16,28 83-2-16,-11-47 0 15,-1 0-2-15,-1-2-1 16,-3 0 0-16,-1-6 0 16,-5-5 0-16,-5-2-4 15,-1-9-6-15,0-4-9 16,0-4-13-16,0-4-9 15,-4 0-84-15</inkml:trace>
  <inkml:trace contextRef="#ctx0" brushRef="#br0" timeOffset="37123.4612">7929 1875 1816 0,'0'0'59'16,"0"0"-47"-16,0 0-1 15,0 0-4-15,0 0-6 16,0 0-2-16,-42 56 2 0,21-31-1 16,3-3 0-16,-3 1 0 15,4-5 0-15,0-3 0 16,7-5 0-16,4-3 0 15,3-5-1-15,3-2 1 16,0 0-1-16,0 3 1 16,0-2-2-16,14 2 2 15,5 0 0-15,6-3 1 16,0 2 0-16,-3 1-1 31,0 2 0-31,-3-1 0 16,-4 0 0-16,1 2 1 15,-4-1-2-15,-2-2 0 16,-5 4-18-16,1-3-25 0,0 1-77 16</inkml:trace>
  <inkml:trace contextRef="#ctx0" brushRef="#br0" timeOffset="37697.5002">8197 2081 1819 0,'0'0'3'0,"0"0"-2"16,0 0-1-16,0 0 5 15,0 0 5-15,0 0 2 16,71 20-2-16,-57-20-3 16,-3 0 1-16,-1-6-2 15,-7-4-3-15,2-3-1 16,-5-6-1-16,0-3-1 0,0 0 0 16,-14-4-3-16,-2-1 1 15,-5 1-1-15,0 1 1 16,6 4 2-16,6 6 0 15,2 4 3-15,7 1 2 16,0 0 4-16,0-2 3 16,7 0-2-16,11-1-7 15,3 0 0-15,3 2-2 0,1 2 1 16,4 4 2-16,-2 0-4 16,-2 5 0-16,-3 0 0 15,-1 2 0-15,-6 13 0 16,1 4 0-16,-7 5 0 0,-1 2 0 15,-2 1 0 1,-2-2 1-16,2-1-1 0,3-2 1 16,2-5-1-16,0-3 0 15,0-6 0-15,5-1 1 16,2-6-1-16,11-1 1 16,17 0-1-16,15-9-30 15,9-12-46-15</inkml:trace>
  <inkml:trace contextRef="#ctx0" brushRef="#br0" timeOffset="39126.1885">11376 2582 1756 0,'0'0'74'0,"0"0"-48"16,0 0 3-16,0 0 4 15,0 0-15-15,0 0-7 16,0 0-10-16,-19-55-1 0,14 24 2 16,5-4 0-16,0-7-2 15,0-7 1-15,0-2 0 16,5 1-1-16,5 5 1 16,0 10-1-16,-2 10 2 31,-1 7 1-31,-2 7 4 0,1 2-2 0,-3 4 0 15,0 0 0-15,1 2-2 0,1 1-2 16,1 0-1-16,4 2 0 16,2 0-1-16,10 9-1 15,2 13 2-15,0 5-1 16,2 2 1-16,-3 2 0 31,-5 1 0-31,0 0-1 16,-3-1 0-16,-6-1-3 0,0-5-3 15,-3-3-4 1,0-7-1-16,-5-3-7 0,-1-3-21 16,0-3-22-16,0-4-111 15</inkml:trace>
  <inkml:trace contextRef="#ctx0" brushRef="#br0" timeOffset="39313.6709">11361 2384 1766 0,'0'0'42'0,"0"0"-38"16,93-33 6-16,-44 18-10 15,3 6-2-15,-7-1-285 16</inkml:trace>
  <inkml:trace contextRef="#ctx0" brushRef="#br0" timeOffset="40364.9312">12029 7646 1798 0,'0'0'77'15,"0"0"-50"-15,0 0-6 16,0 0-7-16,0 0-10 15,0 0-4-15,0 0-1 16,-4 40 1-16,4-11 0 16,0 2 1-16,0 4-1 15,0-2 0-15,4 2 1 16,1-3-1-16,-1-6 0 16,-1-1 0-16,0-5 0 15,-3-3 0-15,3-7 0 16,-1 0-3-16,-1-5-6 15,-1-4-12-15,0-1-18 16,0 0-11-16,0-1-87 0</inkml:trace>
  <inkml:trace contextRef="#ctx0" brushRef="#br0" timeOffset="41013.3139">12001 7696 1806 0,'0'0'65'0,"0"0"-39"15,0 0 2-15,0 0-8 16,0 0-6-16,0 0-8 0,-9-44-6 16,25 40 0-1,4 2-1-15,5 2 0 0,-1 0 1 16,0 0-1-16,-3 8 1 15,-5 6-1-15,1 0 0 16,-4 0-5-16,-7 3-2 16,0-3 0-16,-6 1-1 15,0 0 3-15,0 0-2 16,-12-1-1-16,-3 0 3 16,0 0 3-16,2-1 0 15,2-4-1-15,4-2 2 0,4-4 2 16,1-2-1-16,2-1-1 15,0 2 2-15,0-2 0 16,0 0 2-16,5 0 2 16,8 0 0-16,2 0 3 15,-1 0-5 1,-1 0-1-16,0 1 0 0,1 2 0 16,-2 4 0-16,0 1 1 15,-1 2-1-15,0 1 0 16,0 0 2-16,-4 3-2 15,-1-5 0-15,-2 3-1 16,-2-2 1-16,-2 2 0 16,0 1 1-16,0 3 0 15,-5-2-1-15,-14 1 1 16,-1 2 2-16,-3-2-4 16,-6-1 1-16,1-2 0 0,-2-4-1 15,0-4-1-15,4 1 0 16,6-5 1-16,10 0 0 0,5 3 0 15,5-3 0-15,0 0-5 16,0-12-16-16,14-6-51 16,4-5-1338-16</inkml:trace>
  <inkml:trace contextRef="#ctx0" brushRef="#br0" timeOffset="42748.0829">3744 5297 1787 0,'0'0'63'0,"0"0"-44"32,0 0 12-32,0 0-1 15,0 0-17-15,0 0-2 16,0 0-7-16,0-3 1 15,0 3-2-15,0 0-2 16,0 2-1-16,0 10-1 0,0 11 0 0,0 9 1 16,0 4 2-16,-3 4-1 0,-8 5-1 15,-2-4 1-15,1-1-1 16,1-5 1-16,1-6-1 16,4-7-1-16,3-10 1 15,3-5 1-15,0-7-1 16,0 0-1-16,0 0 0 15,3 0 1-15,21-7 0 16,7-10 0-16,11-5 3 16,4 0-3-16,-1-1 1 15,-5 3-1-15,-3 6 0 16,-2 0 0-16,-10 6-1 31,-7 2-1-31,-5 5-2 16,-8 1-3-16,-4 0 0 0,1 0-4 15,-2 0-2 1,0 0-10-16,0 0-7 0,0 0-22 16,-5 0-42-16</inkml:trace>
  <inkml:trace contextRef="#ctx0" brushRef="#br0" timeOffset="43046.6322">3873 5434 1893 0,'0'0'24'0,"0"0"-21"16,0 0 2-16,0 0-2 16,0 0-2-16,0 0-1 15,20 82 2-15,-7-48 1 16,-1 1-1-16,-1 3-2 15,0-1 1-15,-2-5-1 16,-1-7 0-16,-1-4 0 16,-4-9 0-16,2-5-6 15,-4-2-10-15,1-5-18 16,-2 0-7-16,0-4-4 0,0-13-1541 16</inkml:trace>
  <inkml:trace contextRef="#ctx0" brushRef="#br0" timeOffset="43533.7614">4149 5407 955 0,'0'0'899'0,"0"0"-878"16,0 0-17-16,0 0 11 15,0 0 0-15,0 0-7 16,-16 65-7-16,16-43 1 15,0-3 0-15,9 0-1 16,6 0 0-16,1-3-1 0,5-4 1 16,4-5-1-16,5-5 2 15,3-2 0-15,-2 0 2 16,-4-10-3-16,-5-4 1 16,-8 0-2-16,-5-2 2 15,-3-1 0-15,-6 0 1 16,0 1 1-16,-9-3-1 15,-14 4-1-15,-8 1-1 16,-6 4-1-16,1 7-5 16,2 3-4-16,1 0-8 15,11 10-17-15,5 2-24 16,10-1-67-16</inkml:trace>
  <inkml:trace contextRef="#ctx0" brushRef="#br0" timeOffset="43970.6602">4464 5277 1894 0,'0'0'34'16,"0"0"-25"-16,0 0 4 15,0 0-1-15,0 0-11 16,0 0-1-16,25 19 0 16,-1-4 0-16,4 3 0 15,-2 2 0-15,-1-3 1 16,-1-1-1-16,-2-3 0 15,-5-1 0-15,-4-3 0 16,-5-5 0-16,-5-3 0 16,0-1 0-16,-2 0 0 15,1 0 1-15,1-12 3 0,1-11 4 16,-1-13-8-16,0-1 1 16,0-2-1-1,0 0 1-15,2 9-1 16,-4 9-3-16,1 10-8 15,-1 6-15-15,-1 5-62 16</inkml:trace>
  <inkml:trace contextRef="#ctx0" brushRef="#br0" timeOffset="46393.2872">16665 903 1746 0,'0'0'106'0,"0"0"-103"16,0 0-3-16,0 0 0 15,0 0 7-15,-3 100 4 16,3-61-5-16,0 0-1 16,0 0 4-16,3 1-2 15,2-3-2-15,-1-1-2 16,-1-5-2-16,0-4 1 15,0-5-2-15,-2-5 0 16,-1-3 1-16,0-8-1 0,0-1 0 16,0-5 0-16,0 0-10 15,0 0-14-15,0-9-25 16</inkml:trace>
  <inkml:trace contextRef="#ctx0" brushRef="#br0" timeOffset="46932.6156">16596 830 1763 0,'0'0'63'0,"0"0"-41"15,0 0-3-15,0 0 3 16,0 0-8-16,0 0-11 15,87-67-3-15,-62 67 0 16,7 1 0-16,3 13 0 16,-2 3 0-16,-3 3 0 15,-3 3 1-15,-6 4-1 16,-5 2-1-16,-7 0-2 16,-7 0 1-16,-2 0-1 15,0 0-1-15,-17-4-2 16,-4-1 0-16,-2-7-8 15,-1-3 2-15,4-5 4 0,-2-5 6 16,6-2 0-16,7-2 2 16,4 0 0-16,5 0 3 15,0 0 8-15,0 0-1 16,0 0 0-16,2 0-8 16,7 0-1-16,4 0-1 15,5 0 0-15,4 5 0 16,6 6 0-16,4 2 1 15,-1 4 0-15,1 0 0 0,-4 2-1 16,-3 0 0-16,-3-1 1 16,-5-2 0-16,-4-4-1 15,-2-1 0-15,-7-3-6 0,-1 0-18 16,-1-6-17-16,-2-2-113 16</inkml:trace>
  <inkml:trace contextRef="#ctx0" brushRef="#br0" timeOffset="47338.7598">17167 1143 1848 0,'0'0'21'0,"0"0"-21"16,0 0 1-16,0 0 7 15,0 0-2 1,0 0-5-16,104-19 0 0,-76 9-1 16,-4-3 0-16,-8 0-1 15,-6 1 0-15,-4 1 1 16,-6 2 0-16,0 1 1 16,-6 2 1-16,-14 3 0 15,-6 3 0-15,-5 0 1 16,-3 0-1-16,1 10 1 15,3 5-1-15,6-1 0 16,11 1-2-16,3 2 0 16,6 4 0-16,4 1 0 15,0 0-1-15,0 0 1 16,10-1 0-16,7-4 1 0,6-5-1 16,3 0 1-16,4-8-1 15,5-4-3-15,2 0-7 16,-1-2-19-16,0-10-54 15</inkml:trace>
  <inkml:trace contextRef="#ctx0" brushRef="#br0" timeOffset="47844.5556">17647 1073 1755 0,'0'0'60'16,"0"0"-47"-16,0 0 12 16,0 0-8-16,0 0-9 15,0 0-6-15,0 0-2 16,-39-11 0-16,24 11 0 0,-5 0 1 15,6 6 0 1,0-1-1-16,3-2 1 0,3 2-1 16,2-4 0-16,3 2 0 15,1-3-1-15,2 5 0 16,0 1-1-16,0 3 2 16,0 3 0-16,6 5 0 15,7-3 0-15,3 3 0 16,-2 2 0-16,0-1 0 15,-3 1 0-15,-3 4 0 32,-2 0 0-32,-4 4 0 0,-2-1 1 15,0 3 0-15,0 0 0 16,0-2 0-16,0-3 1 16,0-5-2-16,0-7 0 15,0-5 1-15,0-4-1 16,0-3-7-16,0 0-15 15,6-7-15-15,4-12-445 16</inkml:trace>
  <inkml:trace contextRef="#ctx0" brushRef="#br0" timeOffset="48220.0729">17790 1099 1832 0,'0'0'49'15,"0"0"-26"-15,0 0 1 16,0 0-11-16,0 0-10 16,0 0-3-16,-9 3-2 15,9 11 2-15,12 4 0 0,4-4 1 16,5 1-1-16,3-4 0 15,1-3-2-15,-1-3-2 16,-4-5-3-16,-1 0 5 16,-3-2 0-16,-4-8 1 15,-3-2 1-15,-4 0 0 16,-1-2 1-16,-4 0 0 16,0 3 0-16,0-2 1 15,0 4-1-15,-6 1-1 16,2 2-5-16,-2 6-14 15,0 0-30-15,-2 0-118 16</inkml:trace>
  <inkml:trace contextRef="#ctx0" brushRef="#br0" timeOffset="48485.7869">18257 1020 1877 0,'0'0'25'0,"0"0"-21"16,0 0 0-16,0 0-1 16,0 0-1-16,0 0 4 0,14 65-4 15,-8-47-1-15,1 0-1 16,1-5 0-16,-2-3-1 15,0-6-28-15,0-4-40 16,-3 0-307-16</inkml:trace>
  <inkml:trace contextRef="#ctx0" brushRef="#br0" timeOffset="48610.6006">18261 883 1812 0,'0'0'67'0,"0"0"-51"15,0 0-13-15,0 0-3 16,0 0-79-16</inkml:trace>
  <inkml:trace contextRef="#ctx0" brushRef="#br0" timeOffset="49809.985">9389 5079 1864 0,'0'0'51'16,"0"0"-42"-16,0 0-1 15,0 0 1-15,0 0-8 16,0 0-1-16,0 0-1 15,35 91 1-15,-9-56 1 16,3 2-1-16,-1-5 0 0,0-1 0 16,-2-5 0-16,-6-7 1 15,-3-3-1-15,-2-9 0 16,-8-2 0-16,-4-5 0 16,-3 0 0-16,2 0 0 15,2-15 3-15,1-12 2 16,2-9-5-16,-4-7 1 15,-3-4-1-15,0-1 1 16,0 5 1-16,0 9-1 16,0 10-1-16,-3 14 1 0,3 5-1 31,-4 5-1-31,4 0-9 0,0 2-22 0,0 13-58 16,4 7-86-16</inkml:trace>
  <inkml:trace contextRef="#ctx0" brushRef="#br0" timeOffset="50469.4464">9841 5470 1857 0,'0'0'58'15,"0"0"-54"-15,0 0 5 16,0 0 3-16,0 0-6 16,0 0-6-16,57-32 0 0,-32 25-1 15,-3 1 1 1,-2 4 0-16,-2 0-1 0,-8 2 1 31,-4 0 0-31,-2 0-1 16,-4 0 0-16,0 0 0 15,0 8 1-15,0 5 0 16,0 4 1-16,0 5 0 0,-11 1 0 16,-3 7 0-16,-5 1 0 15,-2 4-1-15,3-3 0 16,2-1 1-16,2-4-1 15,4-7 0-15,4-3 0 16,3-3 0-16,3-9-1 16,0-1 1-16,0-1 0 15,9-3 0-15,9 0 1 16,7 0 2-16,5-4-1 16,1-12-2-16,4 2 0 0,0-5-10 15,3 2-18-15,-4-3-59 16</inkml:trace>
  <inkml:trace contextRef="#ctx0" brushRef="#br0" timeOffset="50845.5228">9965 5075 1836 0,'0'0'81'0,"0"0"-77"16,0 0-3-16,0 0 2 15,0 0-2-15,0 0-1 16,83-19-1-16,-50 17-21 15,-3 2-43-15,-6 0-161 0</inkml:trace>
  <inkml:trace contextRef="#ctx0" brushRef="#br0" timeOffset="51035.9623">10036 5284 1781 0,'0'0'108'0,"0"0"-98"16,0 0-10-16,0 0 0 16,0 0 0-16,0 0-5 15,114-80-20-15,-79 67-27 0,-7 4-348 16</inkml:trace>
  <inkml:trace contextRef="#ctx0" brushRef="#br0" timeOffset="51367.6543">10373 4998 1874 0,'0'0'40'0,"0"0"-40"16,0 0 1-16,0 0 4 0,0 0-2 15,0 0 9-15,5 80-6 16,1-54-3-16,0 5-3 16,0-3 2-16,1-4-2 15,-1-1 0-15,-1-6 0 16,1-3-5-16,-3-5-10 15,4-5-24-15,1-4-33 16,-2 0-383-16</inkml:trace>
  <inkml:trace contextRef="#ctx0" brushRef="#br0" timeOffset="51736.3744">10558 5036 1843 0,'0'0'47'16,"0"0"-35"-16,0 0 1 15,0 0-4-15,0 0-6 16,0 0-2-16,-13 52-1 16,13-33 1-16,7-1-1 0,10-2 1 15,7-2-1-15,1-2 1 31,2-6-1-31,-3-4 1 0,0-2-1 16,-2 0 1-16,-4-7 0 16,-3-7 0-16,-4-4 0 15,-6 0 1-15,-3-4 1 16,-2 1-1-16,-2-1 0 16,-16 3 2-16,-7 2-3 15,-5 3 0-15,-6 9-1 16,1 3-6-16,3 2-10 15,10 9-39-15,10 8-75 16</inkml:trace>
  <inkml:trace contextRef="#ctx0" brushRef="#br0" timeOffset="52393.2129">10858 5453 1853 0,'0'0'50'0,"0"0"-33"15,0 0 5 1,0 0-7-16,0 0-6 0,0 0-5 16,-4 0-2-16,4 0-2 15,0 8-1-15,6 5 0 16,6 5 1-16,4 3 1 15,5 0-1-15,0 2 1 16,1-2-1-16,-2-3 0 16,-2-1 0-16,1-3 0 15,-4-1 0-15,-2-7 0 16,-5-3 0-16,-2-3 1 16,-3 0-1-16,-2 0 0 15,2 0 4-15,3-22 4 0,3-10-4 16,0-9-2-1,-3 0-2-15,-1 2 0 0,-1 1-1 16,-1 11-6-16,0 3-10 16,-2 5-15-16,-1 3-135 15</inkml:trace>
  <inkml:trace contextRef="#ctx0" brushRef="#br0" timeOffset="54847.0266">18607 986 1866 0,'0'0'24'16,"0"0"-19"-16,0 0 2 15,0 0-3-15,0 0 1 16,0 0-1-16,99 41-2 0,-74-22 0 16,-3 4-1-16,-5 0-1 15,-4 2 0-15,-4-1 0 16,-6-1 0-16,-3-3-1 16,0-3-1-16,-3-4 1 15,-11-6 1-15,-2-2 0 31,1-5 1-31,-1 0 3 0,5-13-2 16,4-9 1-16,4-6-1 16,3-4-2-16,3 2 0 15,16 5 0-15,4 5 0 16,2 6 0-16,-1 4 0 0,0 3 0 16,0 0 0-16,-1 4-1 15,1 0 1 1,0 0 0-16,0 0 0 0,2 2 0 15,-3 1 0-15,1 0-1 16,-3 0 1-16,-2-2 1 16,-5 0-1-16,-1-4 0 15,-1 1 0-15,0 0 1 16,-4-1-1-16,-2 3 0 16,-6 0 0-16,0 0 2 15,0-2 4-15,-6-1 1 16,-14 2-3-16,-5 4-4 15,-5 0-1-15,2 0 1 16,4 7-1-16,3 4 1 0,5 4 0 16,2 2-1-16,7 3 0 15,1 0 1-15,6 3-1 16,0-1 1-16,1 0 0 16,17-3 0-16,8 1-3 15,5-7-5-15,9-5-18 16,8-3 4-16,4-5-51 15,3 0-1648-15</inkml:trace>
  <inkml:trace contextRef="#ctx0" brushRef="#br0" timeOffset="55340.8625">19539 1071 1814 0,'0'0'40'15,"0"0"-25"-15,0 0 14 16,0 0-6-16,-98-3-9 16,75 4-11-16,1 9 0 15,4 1-1-15,6 2-2 16,3 3 0-16,5-4 0 0,4 1-1 16,0-3 2-16,0-1-2 15,7-2 0-15,10-5 0 16,10-2-2-16,4 0 1 15,3-12-4-15,-1-13 2 16,-4-5-1-16,-3-4 2 16,-3-7 0-16,-6-3 1 15,-6-2 1-15,-8-2 1 16,-3 4 3-16,0 6 6 16,-5 8-3-16,-4 11 5 15,2 11 2-15,3 6-3 0,2 2-3 16,1 0-7-16,-1 5-1 15,2 17-4-15,0 13 5 16,0 5 0-16,3 1 1 16,10 2-1-16,2-1-1 15,3-4 1-15,-1-4 0 16,-1-3 0 0,1-6 0-16,-4-3-3 0,-1-3-2 0,-3-7-6 15,-2-1-8-15,2-5-32 16,0-6-104-16</inkml:trace>
  <inkml:trace contextRef="#ctx0" brushRef="#br0" timeOffset="55780.3967">20267 996 1750 0,'0'0'117'0,"0"0"-96"0,0 0 5 16,0 0-1-16,0 0-12 15,0 0-6-15,-9 0-2 16,32 0-2-16,13 0-2 16,13-4-1-16,4-2 1 15,1 1-1-15,0 0 0 16,-4 1 1-16,-5 1 0 15,-5 1-1-15,-10-1-3 16,-10 1-4-16,-10 0 1 16,-6 2-1-16,-4 0 0 15,0-2-3-15,0-3-12 16,-6-1-35-16,-10-6-117 0</inkml:trace>
  <inkml:trace contextRef="#ctx0" brushRef="#br0" timeOffset="56079.3945">20518 808 1774 0,'0'0'72'15,"0"0"-44"-15,0 0 0 16,0 0-1-16,0 0-9 16,0 0-9-16,0 0-5 15,4-6-4-15,22 9 0 0,9 7 1 16,11 5-1-1,1 3 1-15,-3 0 0 0,-8 3-1 16,-9 2 0-16,-9 1 0 16,-6 1 0-16,-9 1 0 15,-3 1 0-15,0 1 0 16,-12 3 0-16,-9-1 0 16,-4 0 0-16,-8-4-2 15,0-3-9-15,0-6-15 16,5-5-71-16</inkml:trace>
  <inkml:trace contextRef="#ctx0" brushRef="#br0" timeOffset="58516.047">21641 884 1851 0,'0'0'34'0,"0"0"-7"16,0 0-2-16,0 0-3 16,0 0-7-16,0 0-4 15,0 0-5-15,0 0-3 16,0 0-3-16,0 6-1 15,0 10-3-15,0 8 2 16,0 8 2-16,0 4 0 16,0 3 0-16,0-3 0 0,0 0 1 15,0-5-2-15,1-4 1 16,2-5 0-16,0-6 0 16,-1-5 0-16,-2-4 0 0,2-4 0 15,-2-3 0-15,0 1-1 16,1-1-3-16,-1 0 0 15,2 0-7-15,-2 0-4 16,0-6-4-16,0-7-60 0,1-3-201 16</inkml:trace>
  <inkml:trace contextRef="#ctx0" brushRef="#br0" timeOffset="58967.0926">21935 926 1637 0,'0'0'237'16,"0"0"-230"-16,0 0-7 15,0 0 10-15,0 0 10 16,0 0-16-16,-72 83-1 16,68-61-1-16,4 3-2 15,0-3 1-15,3 1 0 16,18-3-1-16,7 0 1 16,8-4 1-16,6-3 0 31,1-8 0-31,-6-3 0 0,-6-2-2 15,-4 0 1-15,-8-6 0 16,-2-8 2-16,-6-3 1 16,-4-4-2-16,-6-2 2 15,-1 0-3-15,-3-4 2 16,-21 1-1-16,-7 2-2 16,-5 0 0-16,-1 7-3 15,1 5-7-15,8 9-11 16,5 3-35-16,7 0-148 15</inkml:trace>
  <inkml:trace contextRef="#ctx0" brushRef="#br0" timeOffset="59946.7703">22433 940 1805 0,'0'0'56'0,"0"0"-38"15,0 0 8-15,0 0-1 16,0 0-10-16,0 0-7 16,-6 0-2-16,6 0-2 15,0 0-1-15,0 0-3 16,0 0-1-16,1 11-2 15,13 8 2-15,4 7 1 16,4 0 0-16,1 0 1 16,1-1-1-16,-1 1 0 0,1-4 1 15,-4-5-1-15,-1-2 0 16,-5-10 0-16,-4-3 0 16,-4-2 0-16,-5 0 0 15,4 0 1-15,1-9 4 16,4-11-2-16,1-8-2 15,-2 1-1-15,-2-7 0 0,-3 4 2 16,-1-1-1-16,0 6 1 16,-3 7 1-16,0 6 3 15,0 6-5-15,2 5-1 16,-2-2 0-16,1 3-9 16,7 0-13-16,2 0-25 15,2-2-216-15</inkml:trace>
  <inkml:trace contextRef="#ctx0" brushRef="#br0" timeOffset="65381.2709">24084 877 760 0,'0'0'920'0,"0"0"-869"16,0 0-17-16,0 0 8 15,0 0-15-15,0 0-9 16,0 0-3-16,0 0-3 15,2 0 1-15,-2 0-1 16,0 0-1-16,0 0-1 16,0 0-3-16,0 0-2 15,0 0-1-15,-3-4-1 16,-5 1-1-16,-4 2-2 16,-4-1-2-16,-5 2 2 0,-2 0 0 15,-3 0 0-15,-1 2 0 16,3 9 0-16,2 3-1 15,5-2 0-15,4 3 1 16,4 1-1-16,4-1-1 0,4 2 2 16,1-7-2-16,0 1 2 15,0-3-2-15,6 0 2 16,10-4-1-16,5-1-1 16,8-3 0-16,-1 0 0 15,0-3-6-15,-2-9 0 16,-6 2 1-16,-5-2 3 15,-1 1 3-15,-7-1 1 16,-1 4 0-16,-4 1 1 16,-2 3 6-16,0 4 5 15,0 0-5-15,0 0-4 16,0 0 0-16,1 0-3 0,-1 0-1 16,3 0-1-16,4 6 2 15,1 4-1-15,1-2 2 16,2 1-1-16,2-3 0 15,2 2-11-15,4-3-14 16,5-5-30-16,3 0-101 16</inkml:trace>
  <inkml:trace contextRef="#ctx0" brushRef="#br0" timeOffset="65715.4524">24508 805 1815 0,'0'0'27'0,"0"0"-16"16,0 0 8-16,0 0 2 15,0 0-12-15,0 0-6 16,-93 14-2-16,80 3 0 15,-5 5-1-15,6 3 1 16,3-2 0-16,0 4 0 16,8-5-1-16,1-1 1 15,0-2-1-15,21-1 0 16,10-5 0-16,8-7 0 16,5-1 0-16,3-5-1 0,-1 0-15 15,0-5-12-15,0-10-43 16,-4-1-1096-16</inkml:trace>
  <inkml:trace contextRef="#ctx0" brushRef="#br0" timeOffset="66081.9559">24784 838 1838 0,'0'0'52'16,"0"0"-34"-16,0 0-1 15,0 0-1-15,0 0-10 16,0 0-5-16,40-2-1 16,-12 9 1-16,2 5-1 0,-2 2 0 15,-2 3 0-15,-1 3 0 32,-5 0-2-32,-5-1-3 15,-5-2-3-15,-7-1-4 16,-3-4-1-16,0-1 0 15,-9-6 0-15,-9-5-3 16,2 0 5-16,5-5 10 16,5-15 1-16,6-6 12 15,0-3-5-15,11-3 3 0,11 1-2 16,3 2-3-16,4 6-5 16,0 6 0-16,-3 4-1 15,-3 5-11-15,-3 4-25 16,-5 1-108-16</inkml:trace>
  <inkml:trace contextRef="#ctx0" brushRef="#br0" timeOffset="66490.7901">25266 794 1782 0,'0'0'69'16,"0"0"-64"-16,0 0 1 15,0 0 8-15,0 0-5 16,0 0-4-16,-12 52-3 0,12-35 1 16,0 1 1-1,0 1-2-15,10-2-1 0,6-3 0 16,1-5 1-16,2 1-2 15,-4-7 1-15,-1-1 0 16,-2-2 0-16,1 0-1 16,-3-2 0-16,-2-9 0 15,-1-1 1-15,-5-5 1 16,-2-2-1-16,0 0 3 16,-11-1-1-16,-5 3 0 15,-5 3-3-15,2 4 0 16,4 4 0-16,0 6-1 15,3 0-7-15,3 0-13 0,3 6-20 16,6 2-63-16,0-2-957 16</inkml:trace>
  <inkml:trace contextRef="#ctx0" brushRef="#br0" timeOffset="67327.8254">25647 760 1531 0,'0'0'278'16,"0"0"-261"-16,0 0-1 15,0 0 7-15,0 0-4 16,0 0-12-16,-6-26-4 16,2 24-3-16,-2 1 0 15,0 1 0-15,2 0-1 16,-1 0 0-16,2 0 0 15,1 5 0-15,2 3 0 0,0 1 0 16,0 2 0 0,0 2 1-16,0 1-1 0,6 0 1 15,7 0 3-15,3 3 1 16,-1-1 0-16,4 1 0 16,-1 0-1-16,-1 0-3 15,-1 0 0-15,-4 0 0 16,-3-1 0-16,-8 1 0 15,-1 1 1-15,0-5-1 0,-13 1-2 16,-12-1 1-16,-1-2-4 16,-1-8-5-16,8-3 0 15,6 0 0-15,8-8 10 16,5-13-1-16,3-6 1 16,18-3-1-16,9 2 0 15,2 3 1-15,4 3 0 16,-1 4 0-16,-2 1 0 15,-1 2-2-15,1 3-5 16,-3-2 5-16,-5 2 1 16,-1 2 1-16,-5-2 0 15,-2 2 1-15,-7 2 4 0,-4 1 4 16,-4 2 3-16,-2 2 3 16,0-1 0-16,0 1-5 15,-6-1-9-15,-6 2-1 16,0-1 2-16,3 2-1 15,2-1-1-15,4 2 1 16,3 0 1-16,0 0-2 16,0 0-1-16,0 0 1 15,-2 8-2-15,2 7 2 16,0-1-1-16,0 1 1 16,9-1 1-16,4 1 0 15,4 0 1-15,1 3 1 16,1-3-3-16,-4 0 1 0,-3-3-1 15,-3-1 0 1,-6 2 0-16,0-2 0 0,-3 0 0 31,0 2 0-31,0-4 1 16,-17 3-1-16,-5-3-1 16,-8-3-7-16,-1-3-17 15,0-3-31-15,4 0-215 16</inkml:trace>
  <inkml:trace contextRef="#ctx0" brushRef="#br0" timeOffset="67893.9687">27170 590 1828 0,'0'0'63'16,"0"0"-35"-16,0 0-6 15,0 0 3-15,0 0-9 16,0 0-7-16,-9-9-9 16,9 9 0-16,0 15-4 15,-1 15 2-15,1 7 2 16,0 5 0-16,0 2 0 16,0-2 0-16,0-2 0 15,3-4 0-15,0-4 0 16,0-8 0-16,-3-4-4 15,0-5-4-15,0-4-5 16,0-8-1-16,0-3-8 0,-2 0-7 16,-7-3-10-16,-4-18-80 15,4-6-828-15</inkml:trace>
  <inkml:trace contextRef="#ctx0" brushRef="#br0" timeOffset="68319.2713">27137 643 1693 0,'0'0'64'0,"0"0"-13"15,0 0-23-15,57-81 0 16,-40 67-7-16,3 5-2 0,3 4-8 16,-1-1-5-16,-1 5-1 15,0 1-2-15,-2 0-3 16,-2 12 0-16,-3 8 0 16,-4 1-1-16,-6 5 1 15,-4 0-2-15,0-2-2 16,-3 0-4-16,-16-5-5 15,-8-1-1-15,-4-3-6 16,-4-3-3-16,2-7-5 0,7-2-32 16,8-3 14-16,7 0 46 15,10 0 16-15,1-8 37 16,0 5-22-16,13 0-26 16,2 3 4-16,4 0 4 15,2 0 4-15,-3 0 4 16,3 3-5-16,-4 8-6 15,0 5-5-15,0 1 0 16,-4 3 0-16,-1 2-3 16,0-4-1-16,-3 0 2 15,-3-4-1-15,0-1-2 16,-2 0 0-16,1-3 0 0,-2-2 0 16,-2-3-11-16,4-1-33 15,1-4-51-15</inkml:trace>
  <inkml:trace contextRef="#ctx0" brushRef="#br0" timeOffset="68619.1707">27610 841 1846 0,'0'0'62'15,"0"0"-47"-15,0 0 1 16,0 0 0-16,0 0-11 15,0 0-5-15,0 5 0 0,0 12 0 16,0 4 0-16,0 4 1 16,0 1 0-16,0-1 1 15,-2 3-1-15,0-4 0 16,2-4 0-16,0-1 1 16,0-6 0-16,0-4-1 15,0-1 0-15,6-5 0 16,1-2 1-16,11-1 2 0,16 0 0 15,13 0-4-15,12-7-4 16,6-9-26-16,-1-1-95 16</inkml:trace>
  <inkml:trace contextRef="#ctx0" brushRef="#br0" timeOffset="70471.3134">16425 1758 1835 0,'0'0'19'0,"0"0"-14"16,0 0 12-16,0 0 5 15,0 0-13-15,0 0-7 16,0 0-1-16,98 0 1 15,-14 0 4-15,29 0-2 16,29 0-1-16,33-3 2 16,30-8-4-16,28-2 1 0,19 1 0 31,18-2-1-31,4-3 0 16,-1 2-1-16,-9 0 0 15,-21 2 0-15,-22 3 1 16,-27 2-1-16,-27 4 0 15,-29-1 0-15,-36 4 0 16,-35 1 0-16,-31-2 1 16,-22 2-1-16,-13 0 1 15,-1 0 14-15,0 0-1 0,-1 0-6 16,-13-2-4-16,2-1-4 16,5 3 1-16,3-2-1 15,4 2 0-15,0 0-13 16,0-5-13-16,4-2-32 15,11-8-976-15</inkml:trace>
  <inkml:trace contextRef="#ctx0" brushRef="#br0" timeOffset="70913.7583">21308 1560 1747 0,'0'0'19'16,"0"0"6"-16,-92 0 7 15,86 0 0-15,6 0-13 16,0 0-13-16,15 0 0 0,26 0 1 16,27 0 5-16,24 0-7 15,21-1-4-15,11-1 0 16,14 2 0-16,5 0 0 16,3 0-1-16,-3 0 0 15,-6 0 0-15,-17 0-1 16,-20 2 1-16,-28-1 0 15,-27 1 0-15,-22-2 1 16,-17 0 0-16,-5 2 7 16,-1-2 2-16,0 0-8 15,0 0-2-15,-1 3-6 16,-10-3-38-16,-4 0-264 0</inkml:trace>
  <inkml:trace contextRef="#ctx0" brushRef="#br0" timeOffset="71796.1148">24800 1431 1408 0,'0'0'394'0,"0"0"-387"0,0 0-5 31,0 0 2-31,0 0 27 0,0 0-20 0,0 0-8 16,66 3 0-16,38-3 3 15,43 0-1-15,39-5 1 16,34-2-4-16,25 4-1 16,15 3-1-16,8 0 0 0,-11 0 0 15,-16 0 1-15,-29 0-1 16,-36 0 0-16,-28 0 0 16,-36 0 0-16,-29 0 0 15,-29 0 0-15,-25 0 5 16,-16 0 6-16,-10 0 4 15,-3 0 1-15,0 0-1 16,0 0-5-16,0 0-2 31,0 0 0-31,0 0-3 16,0 0-4-16,0 0-1 16,0 0-1-16,-5 0-23 0,-2 0-59 15</inkml:trace>
  <inkml:trace contextRef="#ctx0" brushRef="#br0" timeOffset="73791.8943">17180 3362 1808 0,'0'0'41'0,"0"0"-35"15,0 0 14-15,0 0-1 32,0 0-2-32,0 0-8 0,0 0-4 0,-78-24-1 15,52 24 2-15,-2 12-3 16,-7 5 1-16,0 4 0 16,3 3-3-16,2 3-1 15,3 2 1-15,10 3-1 16,3 2 0-16,8 3 0 15,6-2-1-15,0 0 1 16,19-5 0-16,14-5 0 16,9-8-1-16,8-5-3 15,4-10-9-15,-2-2-19 0,2 0-29 16,-4-17-289-16</inkml:trace>
  <inkml:trace contextRef="#ctx0" brushRef="#br0" timeOffset="74351.5231">17667 3467 1824 0,'0'0'28'0,"0"0"-10"16,0 0 5-16,0 0-7 16,0 0-10-16,0 0-5 15,0 0 1-15,-98-11-1 16,77 26 1-16,2 3-1 15,4 0-1-15,3 4 0 16,3-1-1-16,6-3 1 16,3 3-1-16,0-1 1 15,0-3 0-15,16-5-2 16,1-2-1-16,5-8-4 16,3-2-5-16,-1 0-5 15,-1-12 0-15,-5-5 5 0,-8-2 10 16,-1-1 2-16,-8 2 0 15,-1 0 9-15,0 6 9 16,0 4 7-16,0 2-6 16,0 3-5-16,0 3-6 0,0 0-5 15,0 0-3-15,0 0 0 16,0 0-3-16,5 9 1 16,5 2 1-16,4-2 0 15,1 2-8-15,4-5-4 16,8-5-16-16,0-1-12 15,4-7-104-15</inkml:trace>
  <inkml:trace contextRef="#ctx0" brushRef="#br0" timeOffset="74632.5682">18012 3231 1640 0,'0'0'247'16,"0"0"-218"-16,0 0-7 15,0 0-6-15,0 0-7 16,0 0-7-16,-15 4-2 16,15 19-2-16,0 8 2 15,0 4 0-15,0 2 0 16,0 2 0-16,3 0 0 16,6-5 0-16,1 2 0 15,-1-6 0-15,-1-5 0 16,-4-7-2-16,-1-5-1 0,0-9-1 15,-3-1-7-15,5-3-6 16,-5 0-8-16,0-3-11 16,1-11-167-16</inkml:trace>
  <inkml:trace contextRef="#ctx0" brushRef="#br0" timeOffset="75236.1796">18355 3399 1874 0,'0'0'24'16,"0"0"-5"-16,0 0-2 15,0 0-9-15,0 0-5 16,0 0-1-16,-90 23-2 16,77-6 0-16,7 6 1 0,3-1-1 15,3 0-1-15,0 3 1 16,2-1 0-16,11-4-4 16,8 0-4-16,3-11-3 15,4-4-6-15,0-5-15 16,-1 0-9-16,-4-5 10 15,-2-10 1-15,-4-1 30 16,-3-2 3-16,-2 0 30 16,-5-2-5-16,-1 6 2 15,-3 3-3-15,-1 4 0 16,-1 5-11-16,1-1-7 16,-1 3-5-1,1 0-4-15,6 0-1 16,5 0-2-16,4 8 3 15,3 4 0-15,1-3 0 16,1 2-1-16,1-2-1 16,3-4-2-16,0-2 2 0,-2-3 1 15,-8 0-2-15,-1-10 2 16,-5-5 1-16,-1-2 1 16,-4-2-1-16,-5 2 1 15,0-3 0-15,0 3 1 16,0 0-2-16,-5 1 0 15,-4 1-7-15,0 1-16 16,2 1-22-16,2 1-38 16</inkml:trace>
  <inkml:trace contextRef="#ctx0" brushRef="#br0" timeOffset="75532.8323">18982 3178 1875 0,'0'0'45'15,"0"0"-36"-15,0 0 4 16,0 0-3-16,0 0-10 16,0 0 1-16,0 60-1 15,0-23 0-15,0 1 1 16,0 1-1-16,0-2 0 15,0-3 0-15,0-4 0 16,0-3-3-16,0-5-2 0,3-4-5 16,1-4-9-16,3-11-23 15,5-3-25-15,8 0-349 16</inkml:trace>
  <inkml:trace contextRef="#ctx0" brushRef="#br0" timeOffset="75977.1489">19457 3394 1837 0,'0'0'31'0,"0"0"-22"16,0 0 18-16,-103-33-8 15,76 33-5-15,4 0-9 16,3 0-1-16,5 3-4 15,2 11 0-15,4 2 0 16,3 2 0-16,1 0 0 16,4 1-1-16,1-1 0 15,0-1-2-15,1-3-5 16,11-2-1-16,6-5-8 16,2-7-9-16,5 0 6 15,2-5 4-15,1-11 4 16,-4 1 12-16,0-3 0 15,-8 0 17-15,-1 3 4 0,-6 5 9 16,-3 4-7 0,-4 5-6-16,-1 1-5 0,-1 0-5 15,2 0-6-15,5 0-1 16,5 6-1-16,2 8 1 16,0 3 0-16,0 0 0 0,1 0-2 15,0-3-7-15,3-5-9 16,4-6-14-16,-1-3-37 15,3 0-241-15</inkml:trace>
  <inkml:trace contextRef="#ctx0" brushRef="#br0" timeOffset="76195.8339">19884 3235 1823 0,'0'0'52'0,"0"0"-12"15,0 0-14 1,0 0-2-16,0 0-3 0,0 0-3 15,0 0-13-15,9-60-5 16,-3 68-6-16,1 16 3 16,2 10 3-16,0 5 0 15,-2 4-6-15,-1 1-3 16,1 2-1-16,0 0-2 16,-1 0-10-16,-6-6-16 15,0-10-75-15</inkml:trace>
  <inkml:trace contextRef="#ctx0" brushRef="#br0" timeOffset="76578.6888">19882 3413 1727 0,'0'0'81'16,"0"0"-81"-16,0 0 14 15,114-33 7-15,-71 27-16 16,5 2-3-16,-2 1-1 15,2-2-1-15,-6 3 0 0,-7-3 0 16,-3-2 0-16,-8 0 0 16,-8-3 0-16,-6 0 0 15,-7-1 1-15,-3-2 8 32,0 0 9-32,-19-2-8 15,-11 2-7-15,-6 5 0 0,4 4 2 16,2 4 3-1,9 0-1-15,4 8-5 0,4 12-2 16,3 5 0-16,4 2 0 16,6 1 0-16,0-3 0 15,4-2 1-15,18-1 0 16,10-5 6-16,7-3-3 16,5-8-1-16,0-6-3 15,-3 0-9-15,-4-3-48 16,-4-16-905-16</inkml:trace>
  <inkml:trace contextRef="#ctx0" brushRef="#br0" timeOffset="77395.6127">22673 3294 1816 0,'0'0'28'16,"0"0"-7"-16,0 0 5 0,0 0-8 15,0 0-5-15,0 0-5 16,-64 0-2-16,49 12-4 16,2 5 0-16,-2 3 0 15,6 1-1-15,4-1-1 16,5 2 0-16,0-1 0 15,17-3 0-15,15-4 1 16,9-2-1-16,5-10 0 16,5-2-2-16,-2 0-2 15,-7-10 0-15,-9-8-3 16,-11-2 4-16,-10-2 3 16,-10 0 0-16,-2-4 0 15,-10 2 1-15,-18 0-1 0,-3 3 0 16,-2 6 1-1,8 4-2-15,11 7 1 0,5 3 0 16,9 1-15-16,0 0-40 16,11 0-77-16,14 5-412 15</inkml:trace>
  <inkml:trace contextRef="#ctx0" brushRef="#br0" timeOffset="77680.3939">23156 3307 1618 0,'0'0'263'16,"0"0"-247"-16,0 0 2 16,0 0 2-16,0 0-9 15,0 0-8-15,-3 53-1 16,0-17 6-16,3 7-4 16,0 10-1-16,2 6-2 0,13 2-1 15,0-1 1-15,-2-2-1 16,-4-8 0-16,-3-3 0 15,-5-7 0-15,-1-7 0 16,0-7-3-16,0-9-7 16,0-10-2-16,0-7-4 15,-1 0-10-15,-8-17 1 16,-3-14-115-16</inkml:trace>
  <inkml:trace contextRef="#ctx0" brushRef="#br0" timeOffset="77951.488">23244 3188 1699 0,'0'0'117'0,"0"0"-93"16,0 0-9-16,81-29 2 31,-57 29-5-31,1 3-6 0,-1 15-1 15,-4 7-1-15,-1 2-2 16,-7 4-1-16,-5 2 0 16,-5-4-1-16,-2 1 0 15,-6-1 0-15,-17-4-3 16,-8-3 0-16,-6-3-4 16,-5-6-4-16,2-8-10 15,5-5-18-15,10-2-48 16,16-22-422-16</inkml:trace>
  <inkml:trace contextRef="#ctx0" brushRef="#br0" timeOffset="78330.8164">23629 3313 1629 0,'0'0'220'0,"0"0"-208"16,0 0-6-16,0 0 13 15,0 0-5-15,0 0-4 16,103-9-9-16,-70-1 0 16,-2 1-1-16,-4-1-1 15,-10 1-4-15,-6-2-3 16,-9 0 4-16,-2-2 1 16,-6 1-4-16,-23-5 7 15,-7 3 0-15,-11 2 7 0,-3 4 1 16,2 5 0-16,8 3 8 15,11 0-6-15,14 3-8 16,6 11-2-16,3 6 1 16,6 5-1-16,0 3 0 15,0 5 0-15,20-2 0 0,6-2-1 16,9-2 0-16,5-3-13 16,11-4-12-16,4-9-7 15,2-7-65-15</inkml:trace>
  <inkml:trace contextRef="#ctx0" brushRef="#br0" timeOffset="78695.0607">24074 3314 1590 0,'0'0'251'15,"0"0"-219"-15,0 0-5 16,0 0 3-16,0 0-10 16,0 0-5-16,9-56-7 15,-9 56-8-15,3 0-1 0,4 10-3 16,1 6 4-16,2 2 0 15,0-1-3-15,1-2-1 16,0-2-6-16,2 0-2 16,2-6 0-16,-1 0 4 0,0-7-15 15,-1 0 0-15,-1-3 10 16,1-16 13-16,3-3 0 16,-1-3 13-16,3 0 9 15,-2 3 3-15,-3 5-5 16,-2 6-3-16,-1 7-6 15,-1 2-7-15,0 2-4 16,4 3 0-16,1 14-1 16,1 7 1-16,-3 2-1 15,-5-3 1-15,2 1 0 16,-3-8-1-16,2-2-3 16,-1-4-7-16,5-4-20 15,8-6-80-15</inkml:trace>
  <inkml:trace contextRef="#ctx0" brushRef="#br0" timeOffset="79894.1837">25577 3166 1747 0,'0'0'65'0,"0"0"-33"15,0 0 6-15,0 0-6 16,0 0-14-16,0 0-2 15,0-20-5-15,0 20-4 16,-4 0 0-16,-5 0-3 16,-3 0-4-16,-4 0 0 15,-3 9 0-15,0 5 0 16,0 5-3-16,7 0 3 16,3 3 0-16,6 0-1 15,3 2 0-15,0-3 0 16,16 2-1-16,10-7 0 0,8-3-2 15,11-4-3-15,3-8-8 16,7-1-12-16,1 0-24 16,-2-15-37-16,-6-7-976 15</inkml:trace>
  <inkml:trace contextRef="#ctx0" brushRef="#br0" timeOffset="80058.1946">25991 3178 1817 0,'0'0'91'0,"0"0"-74"15,0 0-4-15,0 0 2 0,0 0-5 16,0 0-10-16,0-2 0 16,0 11-2-16,0 5 2 15,3 0 0-15,4-1-4 16,0-1-12-16,1-4-29 16,-1-5-78-16</inkml:trace>
  <inkml:trace contextRef="#ctx0" brushRef="#br0" timeOffset="80229.9417">26040 2998 1258 0,'0'0'658'0,"0"0"-650"16,0 0-7-16,0 0 1 15,0 0-2-15,0 0-23 16,-14-10-64-16,28 25-51 15</inkml:trace>
  <inkml:trace contextRef="#ctx0" brushRef="#br0" timeOffset="80588.34">26257 3149 1877 0,'0'0'48'16,"0"0"-34"-16,0 0 0 16,0 0 2-16,0 0-8 15,0 0-6-15,75-15-2 16,-50 22 0-16,1 7 0 0,1 4 0 16,-4 2-2-1,0 0-4-15,-7 1 2 0,-5-4-2 16,-6-5-4-16,-5-4 0 0,0-5 2 15,0-3 2-15,0 0 6 16,0-18 7-16,-5-6-2 16,3-6 2-16,2-1 5 15,0 2-3-15,6 3-3 0,9 1-3 16,4 5-3-16,1 5-1 16,4 4-4-16,1 4-8 15,3 3-9-15,-1 3-33 16,1-1-95-16</inkml:trace>
  <inkml:trace contextRef="#ctx0" brushRef="#br0" timeOffset="80950.1847">26990 3035 801 0,'0'0'1074'16,"0"0"-1058"-16,0 0-1 15,0 0 8-15,0 0-12 16,0 0-5-16,-96 22-5 16,77-9 0-16,5 4 0 15,4 3-1-15,3 0 0 16,4 1 0-16,3-1 0 15,0-3 0-15,1 3 1 0,17-6-1 16,7 2 0-16,8-5 0 16,3-3 0-16,1-3 0 15,1-1-1-15,-7-1 0 16,-7-1-2-16,-8-2-4 16,-7 0-11-16,-1 0-12 15,-4 0-18-15,-1 0-81 16</inkml:trace>
  <inkml:trace contextRef="#ctx0" brushRef="#br0" timeOffset="81436.5991">27322 3118 994 0,'0'0'912'16,"0"0"-891"-16,0 0-17 15,0 0 0-15,0 0-1 16,0 0-3-16,0 0 0 16,-20 42 1-16,20-22-1 15,0 0 0-15,14-1 0 16,7-1 0-16,3-6-1 16,5-2-3-16,0-6-1 31,-2-4 0-31,0 0 1 0,-6 0 3 15,-5-12 1 1,-2-7 0-16,-8 0 5 0,-3-3 3 16,-3-3-3-16,0 1 0 15,-2 3-2-15,-5 4-3 16,-2 6-1-16,4 5-1 16,-1 6-12-16,2 0-39 15,2 0-147-15</inkml:trace>
  <inkml:trace contextRef="#ctx0" brushRef="#br0" timeOffset="81655.298">27757 3087 1882 0,'0'0'22'16,"0"0"-15"-16,0 0-1 15,0 0-2-15,0 0-4 16,0 0 0-16,0 47 1 16,0-29-1-16,0 1 0 15,0-2-11-15,1-7-47 16,3-6-266-16</inkml:trace>
  <inkml:trace contextRef="#ctx0" brushRef="#br0" timeOffset="81812.5831">27858 2874 1880 0,'0'0'30'0,"0"0"-15"16,0 0-8-16,0 0-3 16,0 0-4-16,0 0-18 15,-5-15-77-15,20 19-309 16</inkml:trace>
  <inkml:trace contextRef="#ctx0" brushRef="#br0" timeOffset="82070.993">28157 2902 1860 0,'0'0'29'0,"0"0"-14"16,0 0 0-16,0 0-6 15,0 0-8-15,0 0 2 16,-22 83 0-16,19-48-1 16,0 1-2-16,0 1 0 15,-2 2 0-15,0 0 1 16,0 2-1-16,1-4-3 0,-2-4-14 16,1-9-24-16,-2-11-68 15</inkml:trace>
  <inkml:trace contextRef="#ctx0" brushRef="#br0" timeOffset="82227.2059">28047 3106 1864 0,'0'0'31'0,"0"0"-18"15,0 0-10-15,0 0-3 16,97-22-1-16,-28 22-12 15,8 0-58-15</inkml:trace>
  <inkml:trace contextRef="#ctx0" brushRef="#br0" timeOffset="83093.7531">29141 2939 1753 0,'0'0'157'16,"0"0"-138"-16,0 0 1 15,0 0 4-15,0 0-6 16,0 0-12-16,-8-8-6 16,8 11-1-16,0 14-3 0,6 9 4 15,8 6 2-15,5 1-2 32,5-1 0-32,1 1-1 15,1-5-3-15,1-1-1 16,1-6-2-16,-1-5 2 15,-5-8 1-15,-5-8-1 16,-1 0 4-16,-4-8 1 16,1-15 1-16,1-7 0 15,-1-3-1-15,-4-3-1 0,-1 1 1 16,-4 5 0-16,-2 3 1 16,0 7-1-16,-2 8-1 15,2 5 0-15,1 5-10 16,-2 2-11-16,7 0-28 15,2 0-108-15</inkml:trace>
  <inkml:trace contextRef="#ctx0" brushRef="#br0" timeOffset="83468.9951">29724 3042 1880 0,'0'0'29'15,"0"0"-18"-15,0 0 6 16,0 0-5-16,0 0-9 16,0 0-3-16,0 0 0 15,-61 35 0-15,59-16 0 16,2 2 0-16,2 0 0 15,15 0-1-15,5-7-3 16,3-2 0-16,-1-5-1 16,-2-6-2-16,-2-1 2 0,-4 0 1 15,-4-13 3 1,-5-2 1-16,-5-6 0 0,-2-2 1 16,-2 0 0-16,-14-1-1 15,-1 2 0-15,3 3 0 16,1 3-2-16,5 3-20 15,3 6-44-15,2 4-114 16</inkml:trace>
  <inkml:trace contextRef="#ctx0" brushRef="#br0" timeOffset="83766.6381">30085 2950 1922 0,'0'0'27'15,"0"0"-16"-15,0 0 7 16,0 0 1-16,0 0-16 16,0 0-3-16,-6 18-2 15,6 9 2-15,0 8 0 16,0 2 1-16,0 0-1 15,0 0-2-15,0 0 0 0,0-5-7 16,0-4-8-16,0-7-5 16,0-6-5-16,3-12-37 15,4-3-94-15</inkml:trace>
  <inkml:trace contextRef="#ctx0" brushRef="#br0" timeOffset="84016.5805">30400 2911 1909 0,'0'0'29'0,"0"0"-19"16,0 0 5-16,0 0 5 0,0 0-12 16,0 0-8-1,0 20-3-15,8 7 3 0,1 4 1 16,-1 5-1-16,-2 1 0 15,0-1-1-15,-3 0-1 16,-3-1-14-16,0-2-2 16,0-5-13-16,-6-9-35 15,-9-9-83-15</inkml:trace>
  <inkml:trace contextRef="#ctx0" brushRef="#br0" timeOffset="84522.1948">30328 3179 1811 0,'0'0'12'15,"0"0"-12"-15,85-42 0 16,-40 28 0-16,5 1 0 0,7 7 0 16,0 0-4-16,-2 4-15 15,-6 2-9-15,-6-2 19 16,-10 1 9-16,-6-2 0 16,-10 0 18-16,-7 0 22 15,-4-1-3-15,-5 1 2 16,-1 0-6-16,0 0-15 15,0 1-3-15,0 0-4 16,-8 2-8-16,-10-3-3 16,-6 3-1-16,-5 0 1 15,3 3-2-15,0 10 2 16,4 1-1-16,2 2 1 16,3 1-1-16,3 0 1 0,5-1-1 15,4 0-3-15,5-4-3 16,0 0-4-16,0-5-2 15,13-2-1-15,7-4-4 16,10-1 1-16,1 0 4 16,1-11 5-16,-4-3 6 15,-7 2 2-15,-4-2 8 16,-7 3 10-16,-1 2 7 16,-3 4-6-16,-3 2-7 0,-2-1-3 15,1 4-8-15,2 0-1 16,2 0-2-16,2 0 0 15,7 4-4-15,4 4-4 16,7-1-11-16,8 0-5 16,4-3-16-16,3-4-38 15,-1 0-182-15</inkml:trace>
  <inkml:trace contextRef="#ctx0" brushRef="#br0" timeOffset="85159.9422">31238 3124 1683 0,'0'0'91'15,"0"0"-30"-15,0 0-22 16,0 0-18-16,0 0-12 15,0 0 2-15,-66-48 0 16,47 48-4-16,5 0-5 16,1 4-2-16,4 6 0 15,3 3 0-15,1 1 0 16,5-1 0-16,0 2-3 16,0-1-2-16,10-2-1 15,3 2 0-15,0-1 2 0,-1-1 3 16,0 4 0-16,-3 2 1 15,0 4 0-15,1 6 4 16,4 5 5-16,4 7-6 16,0 6-1-16,1 8 0 15,-4 6-2-15,-6 1 0 16,-9-4 1-16,0-6-1 16,-12-9 1-16,-10-12-1 0,-8-7 1 15,-4-14 0-15,1-9-1 31,0-6-2-31,6-25 2 16,8-14 1-16,10-13-1 16,9-10 1-16,16-4 1 15,25-3 0-15,17 5-2 0,12 12 0 16,1 9-1-16,1 15 1 16,-2 7 1-16,-12 5-1 15,-2 6 0-15,-9 2 1 16,-10 4-1-16,-7 2 0 15,-7-1 0-15,-10 2 0 16,-4 2 1-16,-6-2 1 0,-3-4 0 16,0-3 4-16,-3-3-5 15,-13 0-1-15,-4 5-2 16,4 4 1-16,0 6 0 16,-1 2 1-16,-2 6-1 15,2 15-1-15,1 8 2 16,7 7-1-16,6 3 0 15,3 0 1-15,0-5 0 16,12 0 1-16,7-9-1 16,1-4 1-16,3-8-1 15,6-5-15-15,-1-8-108 16</inkml:trace>
  <inkml:trace contextRef="#ctx0" brushRef="#br0" timeOffset="87419.9066">17299 4434 950 0,'0'0'919'0,"0"0"-904"0,0 0-7 15,0 0 18-15,-99-34-10 16,73 34-9-16,-1 0-4 16,0 0 0-16,2 17-1 15,1 2-2-15,4 6-1 16,3 0 1-16,4 0 0 16,5 0-1-16,8-2 0 15,0-3-3-15,2-3-1 0,13-2-3 16,8-5-1-1,3-4-1-15,4-6-2 0,0 0 3 16,0-10-5-16,-4-7 1 16,-4-4-1-16,-3-3 8 15,-7 2 6-15,0 0 1 16,-6 6 3-16,-3 4 15 16,-3 7 4-16,0 2 1 15,0 3-7-15,0 0-8 16,0 0-9-16,0 0 0 31,2 0-1-31,4 6-2 0,1 9 1 0,8 0 2 16,0 0 0-16,4 1-3 0,5-5-8 31,1-1-20-31,4-8-23 16,2-2-143-16</inkml:trace>
  <inkml:trace contextRef="#ctx0" brushRef="#br0" timeOffset="87685.4647">17767 4360 1816 0,'0'0'49'16,"0"0"-29"0,0 0 8-16,-103-5-6 0,80 5-13 15,3 11-4-15,5 4-4 16,2 9 0-16,2 0 0 15,5 5-1-15,6-1 0 16,0-2 0-16,9 0 0 16,17-2 0-16,10-6-3 15,10-5-5-15,7-3-12 16,8-10-39-16,2 0-34 16,-3-4-251-16</inkml:trace>
  <inkml:trace contextRef="#ctx0" brushRef="#br0" timeOffset="88974.5813">18103 4427 1453 0,'0'0'422'15,"0"0"-391"-15,0 0 3 16,0 0-13-16,0 0-1 16,0 0-5-16,-12-27-12 15,12 27-3-15,6 0-2 16,18 7 0-16,9 7 2 15,3 4 0-15,-4 1-2 16,-2 1-7-16,-5-1 3 16,-2-1 4-16,-10 0-7 15,-4-3-3-15,-8-4 1 16,-1-3-1-16,0-8 0 0,-17 0 7 16,-1-5-6-16,1-16 7 15,8-11 4-15,9-4 2 16,0-1 11-16,6 1-8 15,17 7-2-15,-1 5-3 16,5 7 0-16,-2 3 0 16,2 4 0-16,-2 5 0 31,2 3 0-31,-2 2 0 16,0 0-1-16,0 0 1 15,-3 3 0-15,-3 11-1 16,-5 0 0-16,-3 2 0 15,-5-1 1-15,1 1 0 16,-4-4 1-16,2 2 3 0,-1-3 0 16,2 0 0-16,3-2-2 15,3 0 0-15,6-3 0 16,4-4-1-16,7-2 1 16,2 0-2-16,0 0 2 15,-5-5-2-15,-6-7 0 16,-6-1-1-16,-8-5 2 15,-2-4-1-15,-4-2 0 16,-1-1 0-16,-22-2 0 16,-11 1 0-16,-8 2 0 15,5 7 0-15,9 5-2 0,13 4 2 0,9 7 0 0,6 1-4 16,0 0-16 0,0 0-7-16,7 0-16 0,8 7 30 31,11 2-6-31,6-7-10 15,7 1 20-15,6-3 9 16,0 0 0-16,-2 0 1 16,-4-11 0-16,-5 1 4 15,-6 0 4-15,-5-1 3 16,-10 4 1-16,-4 0 3 0,-6 2 5 16,-2 2-7-16,-1 0-6 15,0 2 3-15,0 1-2 16,2 0-5-16,-2 0-4 15,0 0-1-15,3 0-2 16,-2 7 0-16,4 4 3 16,1 6 4-16,-1 2 0 15,6 1-1-15,1 4 2 16,3 1 0-16,-1 3-2 16,-5-2-2-16,-5 0 0 15,-4-4-1-15,0-3 1 16,-13 1 0-16,-4-8 1 0,-2-4-1 15,4-3-1 1,8-5 1-16,4 0 0 0,3-18 1 16,1-9-2-16,20-6-4 15,10-3 0-15,7-1-9 16,3 1 5-16,1 7 1 16,-5 3 4-16,-4 4 0 15,-6 2 1-15,-6 5 2 16,-8-2 0-16,-7 6 2 15,0 2 7-15,-5 3 4 16,-1 3 2-16,0 1-1 16,0 0-11-16,-4 1-3 15,-2 1-1-15,2 0 0 0,-1 0 0 16,1 4 0-16,1 9-1 16,0 2 2-16,3 2 0 15,0 0-1-15,0 0 1 16,3 0 1-16,9 3 0 15,7 1 3-15,5 0-1 0,0 1 0 16,6 3-1-16,-5-4-2 16,-1 0 1-16,-9-2-1 15,-3 0 0-15,-8 0 0 16,-4-2 0-16,0-2 0 16,0-1-2-16,-13-4-2 15,-13-5-2-15,-7 0-9 16,-5-5-29-16,4 0-134 15</inkml:trace>
  <inkml:trace contextRef="#ctx0" brushRef="#br0" timeOffset="89661.9404">20437 4492 1777 0,'0'0'56'0,"0"0"-52"16,0 0 13-16,0 0 20 15,0 0-10-15,0 0-13 16,0 0-6-16,-3 0 1 16,3 0-2-16,-1 0 0 15,1 0 1-15,-2 0 1 16,1-9 2-16,-1-13-5 16,1-5-6-16,1-7-1 0,0-6-1 15,10-4-2-15,10 2 3 16,-1 1 1-16,-3 4 0 15,2 8 0-15,-4 5 3 16,-4 4 4-16,2 6 0 16,-3 4 4-16,-3 3-4 15,3 3-3-15,-2 4-2 16,7 0-2-16,4 0-2 16,5 14 1-16,6 10 1 15,-1 7-3-15,-4 5 3 16,0 4-2-16,-6-1-4 15,-6 2-2-15,1 1-5 0,-4-5-1 16,-1 0 3-16,-1-5-9 16,-5-6-14-16,-2-12-42 15,0-8-194-15</inkml:trace>
  <inkml:trace contextRef="#ctx0" brushRef="#br0" timeOffset="90010.6535">20546 4325 1823 0,'0'0'36'0,"0"0"-27"16,0 0 2-16,0 0-9 15,57-70-2-15,-15 62-2 16,8 7-18-16,4 1-13 0,0 0-17 16,-5 0-11-16,-6 0 29 15,-4 0 30-15,-11 0 2 16,-8 0 44-16,-9 0 33 15,-6 0-13-15,-5 0-17 16,0 0-20-16,0 0-10 0,0 0-4 16,0 0-3-1,0 0-2-15,0 0-6 0,0 6-2 16,0 10-2-16,0 8 2 16,0 6 0-16,0 4 0 15,0-1 0-15,0 3-4 16,0-2-6-16,1-1-5 15,1-4 1-15,-1-2-11 16,-1-8-16-16,2-10-58 16,-2-9-771-16</inkml:trace>
  <inkml:trace contextRef="#ctx0" brushRef="#br0" timeOffset="90532.7996">21022 4218 1852 0,'0'0'33'0,"0"0"-20"15,0 0 5-15,0 0-6 16,88-58-5-16,-54 55-6 16,-1 3 0-16,-3 0-1 15,-6 0 0-15,-3 6 0 16,-7 5 0-16,-6 4-2 15,-7 3-1-15,-1 2-2 0,-6 2 0 16,-16-1 4 0,-3-5-3-16,1 1-7 0,6-4 3 15,3-1 3-15,8-2 3 16,4-3-1-16,3 0-4 16,0 0 4-16,0 0 3 31,0 0 0-31,1-1 1 15,10 3 3-15,3-2 7 16,3 3-2-16,4-1 1 0,3 2-3 16,-2 0-3-16,-2 2-1 15,0-1-1-15,-5 2-1 16,-3 3-1-16,-4-3 1 16,-5 0 1-16,-3-1-1 15,0 2 0-15,-6-1 1 16,-14 0-2-16,-5-1 2 15,-6-3-2-15,-5-3 0 16,0-4 0-16,6-3-1 16,5 0 0-16,7-3 1 15,5-10 0-15,3 4-6 16,4-3-19-16,3-3-51 0</inkml:trace>
  <inkml:trace contextRef="#ctx0" brushRef="#br0" timeOffset="92019.4641">17924 5886 1838 0,'0'0'76'0,"0"0"-61"16,0 0-4-16,0 0 1 15,0 0-6-15,0 0-6 16,0 0 0-16,39 48 0 16,-8-4 2-16,2 4 1 15,0 3-3-15,1 1 2 0,2 0-2 16,-3-6 0-16,-2-7 0 31,-7-10 0-31,-8-11-1 0,-5-7 0 16,-8-7 1-16,0-2 0 15,-2-2 1-15,5-9 1 16,3-15 0-16,0-12-2 16,3-8 0-16,0-2 0 15,-3-4 0-15,0 4 0 16,-2 7 0-16,-1 9 1 15,-4 8-1-15,-1 9-1 16,-1 8 0-16,0 2-8 0,0 3-8 16,3 0-29-16,3 5-143 15</inkml:trace>
  <inkml:trace contextRef="#ctx0" brushRef="#br0" timeOffset="92395.1444">18682 6198 1930 0,'0'0'12'15,"0"0"-9"-15,0 0 0 16,0 0 4-16,0 0-7 15,0 0 1-15,0 63 0 16,0-24 1-16,4 2 1 16,0-1 1-16,-1 1-1 15,2-2-2-15,-2-2 0 16,2-6 0-16,-1-6-1 16,2-8 2-16,0-6-2 0,0-5 2 15,4-4-1-15,7-2 1 16,6 0 4-16,10 0-3 15,5-6-3-15,4-7-6 16,2 0-18-16,-3-3-22 16,-6-3-177-16</inkml:trace>
  <inkml:trace contextRef="#ctx0" brushRef="#br0" timeOffset="92646.9984">19324 5949 1788 0,'0'0'146'16,"0"0"-138"-16,0 0-8 15,0 0 1-15,0 0-1 16,103-20 0-16,-47 20 0 16,-1 0-11-16,-7 0-39 0,-8 0-74 15</inkml:trace>
  <inkml:trace contextRef="#ctx0" brushRef="#br0" timeOffset="92793.1915">19313 6116 1870 0,'0'0'32'0,"0"0"-32"15,80 0 1-15,-17-3-1 0,9-6-1 16,3 0-38-16,0-4-278 16</inkml:trace>
  <inkml:trace contextRef="#ctx0" brushRef="#br0" timeOffset="93760.2984">21265 5591 1836 0,'0'0'41'0,"0"0"-15"16,0 0 0-16,0 0-5 16,0 0-6-16,0 0-4 15,0-13-6-15,0 13-3 16,0 0-2-16,0 6-1 16,0 13-2-16,-4 7 3 15,-4 11 1-15,-2-1-1 16,-5 3 1-16,1-1 0 0,0-1-1 15,3-8 0-15,2-5 0 16,4-7 0-16,4-9 0 16,1-2-1-16,0-1-1 15,9-3 2-15,18-2 0 16,13 0 0-16,15 0 1 16,5-4-1-16,-2-7 0 15,-3 2 0-15,-7 0-1 16,-3 4-3-16,-8-3-2 15,-6 4-5-15,-7-1-3 16,-6 2-13-16,-3-4-28 16,-6 3-64-16</inkml:trace>
  <inkml:trace contextRef="#ctx0" brushRef="#br0" timeOffset="94029.5454">21516 5724 1888 0,'0'0'27'0,"0"0"-21"16,0 0 6-16,0 0-1 31,0 0-9-31,0 0-2 16,0 0 0-16,-3 58 0 0,3-27 0 15,0 5 0-15,1-2 0 16,-1-3 0-16,0-1 0 16,2-7 0-16,1-4-2 15,3-5-9-15,1-5-20 16,6-2-19-16,1-7-94 16</inkml:trace>
  <inkml:trace contextRef="#ctx0" brushRef="#br0" timeOffset="94439.2503">21950 5646 1233 0,'0'0'646'0,"0"0"-637"15,0 0-7-15,0 0 16 16,0 0 1-16,-81 61-14 16,75-39-4-16,6 3 0 15,0 3 1-15,3-1-1 16,21 0 0-16,7-6 0 16,7-7-1-16,5-7 1 15,-3-5-1-15,-4-2 0 16,-8 0 0-16,-5-16 0 15,-10-3 0-15,-3-5 0 0,-7-5 0 16,-3 0 1-16,-3-2-1 16,-20 3 0-16,-10 2 0 15,-8 7 0-15,-2 6-1 16,3 10 0-16,9 3-12 16,8 0-23-16,14 11-56 0,8 1-1342 15</inkml:trace>
  <inkml:trace contextRef="#ctx0" brushRef="#br0" timeOffset="94736.4928">22447 5639 1933 0,'0'0'26'16,"0"0"-22"-16,0 0 7 15,0 0-1-15,0 0-8 16,0 0-2-16,52 21 1 16,-11-1 0-16,0 4-1 15,-2-2 0-15,-4-1 0 16,-3 0-9-16,-5-3-9 15,-5 0-7-15,-5-6-27 16,-7-6-54-16</inkml:trace>
  <inkml:trace contextRef="#ctx0" brushRef="#br0" timeOffset="94957.4422">22745 5586 1889 0,'0'0'36'16,"0"0"-31"-16,0 0-2 15,0 0-1-15,0 0 1 16,-99 63-3-16,69-30 1 16,4 4-1-16,0 2 0 15,7 2-4-15,4-4-27 0,9-7-39 16,6-10-374-16</inkml:trace>
  <inkml:trace contextRef="#ctx0" brushRef="#br0" timeOffset="95429.6005">23110 5578 1125 0,'0'0'780'16,"0"0"-760"-16,0 0-9 15,0 0-3-15,0 0 0 16,0 0-5-16,45-44-3 15,-21 42 0-15,0 2 0 16,0 0 0-16,-5 3 0 16,-4 9-1-16,-5 0-1 15,-5 3-1-15,-5 4 0 16,0 3-1-16,-14 4 3 16,-12 1 1-16,-6 2 0 15,1 1-1-15,3-3 1 16,8-2-1-16,5-5 0 0,9-10-2 15,5-3 3-15,1-2-2 16,1-4 2-16,20 0 0 16,10-1 0-16,11 0 0 15,7 0-3-15,-1-2-36 16,0-6-64-16,-8 3-1372 16</inkml:trace>
  <inkml:trace contextRef="#ctx0" brushRef="#br0" timeOffset="95960.9359">21608 6249 1428 0,'0'0'296'16,"0"0"-284"-16,0 0-6 15,0 0 28-15,0 0-16 16,0 0-9-16,91 5 10 16,0-5 2-16,28-8-7 15,22-4-2-15,24-4-5 0,11 1-6 16,9-3 1 0,5 2 3-16,-5 1-4 15,-14-1 0-15,-26 3 0 0,-29 1-1 16,-32 3 1-16,-34 1 1 15,-23 5 0-15,-19 0 4 16,-8 2 13-16,0-1-1 16,0 1-9-16,0 1-5 15,0 0-2-15,-5 0-2 16,-7 0 0-16,2 0-2 16,-5 9-6-16,0 3-10 15,-3 2-30-15,-1 0-57 16</inkml:trace>
  <inkml:trace contextRef="#ctx0" brushRef="#br0" timeOffset="96792.1243">22937 6336 1851 0,'0'0'33'0,"0"0"-11"15,0 0 7-15,0 0-8 32,0 0-9-32,0 0-6 15,0-2-3-15,0 2-3 0,0 10-2 16,-6 7 0-1,-1 4 2-15,-4 5 4 0,0-1-3 16,1-1 0-16,1-2 1 16,3-1-2-16,5-1 0 15,1-4 1-15,0-3-1 16,0 1 0-16,16-6 0 16,10-1 0-16,8-4 2 15,11-3-1-15,4 0 0 16,8 0 0-16,2 0 0 15,3-6-1-15,-6-1-3 16,-5 0-5-16,-11 0 0 16,-10 0-5-16,-8 2-4 15,-8 0-10-15,-5-1-19 0,-8 0-23 16,-1-2-393-16</inkml:trace>
  <inkml:trace contextRef="#ctx0" brushRef="#br0" timeOffset="97042.2113">23171 6370 1703 0,'0'0'220'0,"0"0"-201"16,0 0-13-16,0 0 5 15,0 0-9-15,0 0-2 16,-9 50 0-16,9-11 0 15,0 2 2-15,0-2-2 16,2 0 0-16,2-2 1 16,3-3-1-16,1-4 0 15,1-7-4-15,3-7-10 16,5-7-18-16,-4-9-67 0</inkml:trace>
  <inkml:trace contextRef="#ctx0" brushRef="#br0" timeOffset="97855.806">24257 5695 1858 0,'0'0'46'16,"0"0"-36"-16,0 0 3 15,0 0 7-15,0 0-4 16,0 0-10-16,0 0-4 16,64 0 0-16,-7-4-2 15,7 0 0-15,3-1-6 16,-1 1-11-16,-12 3-19 15,-8-1-57-15</inkml:trace>
  <inkml:trace contextRef="#ctx0" brushRef="#br0" timeOffset="98034.2674">24350 5825 1876 0,'0'0'36'0,"0"0"-36"0,0 0 5 16,0 0 4-16,0 0-1 16,137-12-7-16,-69 0-1 15,4 2-4-15,4-2-27 16,-7 0-84-16</inkml:trace>
  <inkml:trace contextRef="#ctx0" brushRef="#br0" timeOffset="102183.6801">25776 5479 1799 0,'0'0'58'0,"0"0"-46"16,0 0 9-16,0 0 2 15,0 0-10-15,0 0-7 16,0 0-1-16,0 3-2 16,0-3 0-16,0 0 1 15,0 0 1-15,0 0-1 16,0 0-1-16,-8 0 0 15,-5 0 0-15,-2-7-1 0,0-3-1 16,3-2-1-16,6 1 2 16,3 3 0-16,3-2 0 15,0 3 1-15,0-1-3 16,0 2 2-16,6 2-1 16,5 2-1-16,2 2 0 15,0 0 0-15,5 0 0 16,2 10-1-16,1 7 1 15,-1 4 0-15,-2 6 0 16,-3 1 0-16,-7 3 0 16,-4 2-1-16,-4 1-4 15,0-3 2-15,-15 3-1 16,-12-1-2-16,-7-5 3 0,-11 0-2 16,-4-9 2-1,-3-6 0-15,3-9 2 0,5-4 1 16,8 0 0-16,10-16 0 15,6-4 0-15,11-2 0 16,8 2 1-16,1 2 1 16,0 3 0-16,16 1-1 15,8 0-1-15,5 6 2 16,3 3 1-16,1 1-1 16,2 4-1-16,-4 0 0 15,-1 4 0-15,-3 9-1 16,-2 4-1-16,0 5 1 0,-3 0 1 15,-2 1-1-15,-2 1 0 16,-3 1-1-16,-3-5 1 16,-2 0-1-16,-2-4-4 15,0-7-1-15,-2-3-5 16,-1-5-18-16,1-1-31 16,0-4-65-16</inkml:trace>
  <inkml:trace contextRef="#ctx0" brushRef="#br0" timeOffset="102592.8831">26184 5554 1844 0,'0'0'67'0,"0"0"-51"15,0 0 2-15,0 0 1 16,0 0-8-16,0 0-8 16,-53 5-2-16,41 10-1 15,3 2 0-15,6 2 0 0,3 0-1 16,0 1 1-16,0-1-2 16,12-2 2-16,9-2 0 15,2-3 0-15,6-8 0 16,-1-4 0-16,-1 0-1 15,-4 0 0-15,-3-12 1 16,-2-4 0-16,-7-4 1 16,-7 1-1-16,-4-3 2 15,0-2-1-15,-21 2 0 16,-7-2-1-16,-8 4-2 16,0 6-1-16,6 7-6 15,7 7-8-15,9 0-13 16,8 5-50-16,6 11-413 0</inkml:trace>
  <inkml:trace contextRef="#ctx0" brushRef="#br0" timeOffset="102996.1971">26484 5531 1806 0,'0'0'127'16,"0"0"-108"-16,0 0-3 0,0 0 17 15,0 0-15-15,0 0-11 0,0-1-7 16,0 21-2-16,12 4 2 16,5 8 0-16,2-1 0 15,0-2 0-15,1 0 0 16,1-3 0-16,-1-6 0 15,-3-4 0-15,-5-7-1 16,-8-8 0-16,-1-1 1 0,6-2 1 16,7-22 2-16,7-10-1 15,7-7 0-15,-3-5 1 16,0-4-2-16,-5 3 2 16,-3 6-2-16,-7 12 1 31,-6 12-2-31,-3 12 0 0,-3 3-4 0,0 2-17 15,0 9-21-15,-18 8-27 16,-6 0-574-16</inkml:trace>
  <inkml:trace contextRef="#ctx0" brushRef="#br0" timeOffset="104687.2951">17873 7536 1905 0,'0'0'30'0,"0"0"-17"16,0 0 4-16,0 0-5 15,0 0-9-15,0 0-3 16,0 0-2-16,14 40 2 15,6-8 0-15,6 5 1 16,-1 0-1-16,-1 2 1 16,2-2-1-16,0-2 0 15,-2-4 0-15,0-8 0 16,-9-7 0-16,-3-9 0 16,-6-3 0-16,-5-4 0 15,1 0 0-15,7 0 1 16,1-21 4-16,10-8-2 0,-3-7-3 15,-3-7 1 1,-2-2 0-16,-5 2-1 0,-2 1 0 16,-4 9 0-16,-1 11 0 15,0 10 0-15,0 6-3 16,0 4-4-16,0 2-11 16,0 0-14-16,2 9-66 15,1 5-179-15</inkml:trace>
  <inkml:trace contextRef="#ctx0" brushRef="#br0" timeOffset="105205.6263">18431 7764 1845 0,'0'0'63'0,"0"0"-46"15,0 0-1-15,0 0 7 16,0 0-5-16,0 0-9 16,0-4-6-16,0 4-3 15,0 0-1-15,0 1-1 16,0 13-1-16,0 7 3 16,0 7 0-16,0 1 1 0,2 0-1 15,-2 0 0 1,0-1 0-16,0-5 0 0,0 1 1 15,1-4-1-15,-1-6 0 16,0-3 0-16,2-6 0 16,-2-2 0-16,1-2 0 15,1-1 0-15,-1 0-1 16,6 0 1-16,10 0-1 16,13-5 1-16,19-10-1 15,14-5-18-15,10-2-15 16,3 1-65-16</inkml:trace>
  <inkml:trace contextRef="#ctx0" brushRef="#br0" timeOffset="106001.5974">19126 7501 1863 0,'0'0'27'0,"0"0"2"15,0 0-1-15,0 0-4 16,0 0-10-16,0 0-2 15,-4 0-3-15,4 0-2 16,0 0-2-16,0 0-2 16,0 0-3-16,0 2 0 15,0 2-1-15,9 4-3 16,14 5 2-16,13 4 2 16,7 1 1-16,2 1-1 15,3-2-3-15,-3-2-2 0,1-2-1 16,-6-4 3-16,-5 0 1 0,-12-6-1 15,-9-2 2-15,-8 1 0 16,-6-1 0-16,0-1 0 16,0 0 1-16,0 0 1 15,0 2-1-15,0 5-1 16,-11 6 0-16,-7 9 1 16,-10 6 0-1,-6 3 2-15,-3 2-2 16,-1-1 0-16,4-2 0 15,6-1-2-15,5-3-9 16,7-3-12-16,6-6-15 16,8-6-57-16</inkml:trace>
  <inkml:trace contextRef="#ctx0" brushRef="#br0" timeOffset="106760.8605">19862 7461 1852 0,'0'0'27'15,"0"0"-7"-15,0 0 10 0,0 0-9 16,0 0-2-16,0 0 0 16,-14-33-4-16,14 33-1 15,0 0-3-15,0 0-5 16,0 0-2-16,0 0-3 15,0 0-1-15,0 0 0 16,0 0-2-16,8 14-3 16,17 11 4-16,11 8 1 15,4 6 0-15,0-3 0 16,-1 0-2-16,-3-2-1 16,-2-2-1-16,-4-3-2 0,-5-6 0 0,-4-3 3 15,-4-8 0-15,-3-4 3 16,-6-3 0-16,-3-4-1 15,-2-1 1-15,4 0 2 16,0-14 3-16,5-7-2 16,3-9-2-16,-1-9 0 15,0-5-1-15,0-7 2 16,1-1-2-16,-5 1 1 16,-1 9-1-16,-3 8 1 15,0 11 0-15,-4 9-1 16,-1 7 0-16,-1 4 0 15,2 2 0-15,-2 1-6 0,0 0-9 16,1 1-13-16,2 18-19 16,2 1-29-16,2-1-187 15</inkml:trace>
  <inkml:trace contextRef="#ctx0" brushRef="#br0" timeOffset="107395.9037">20515 7771 1789 0,'0'0'104'16,"0"0"-84"-16,0 0-8 15,0 0 10-15,0 0-6 16,0 0-4-16,1-3-9 16,21-4-2-16,10 0-1 15,5-1 0-15,4 3-1 16,0 2 1-16,-4 0-5 16,-7 3 0-16,-8 0 3 15,-9 0-1-15,-9 0 0 16,-4 7 0-16,0 6-1 0,0 6 2 15,-1 2 1-15,-11 3 1 16,-9 1 0 0,-4 3 1-16,-4 2-2 0,-2 3 2 15,0 1-1-15,1 0 0 16,1-1 0-16,7-2 0 16,6-3 1-16,5-11-1 15,5-5 0-15,6-8 0 16,0-4 0-16,0 0 1 0,12 0 0 15,16-2 3-15,16-10-2 16,8-2 0-16,1-1-2 16,0 5-1-16,-4 2-11 15,-5-2-37-15,-6 2-315 16</inkml:trace>
  <inkml:trace contextRef="#ctx0" brushRef="#br0" timeOffset="109239.7174">18076 8906 1795 0,'0'0'124'0,"0"0"-120"16,0 0-4-16,0 0 0 16,0 0 0-16,0 0 1 15,0 0-1-15,-1 87 1 0,1-55-1 16,0 2 0-16,0 0 0 16,0 1 0-16,0-3 0 15,0-3 1-15,0-5-1 16,4-5 0-16,-4-7-3 15,1-4-16-15,-1-8-8 16,0 0-29-16,0-1-33 16</inkml:trace>
  <inkml:trace contextRef="#ctx0" brushRef="#br0" timeOffset="109630.2104">17885 8880 1801 0,'0'0'39'16,"0"0"-26"-16,0 0 3 15,0 0 12-15,103-81-5 16,-76 73-13-16,7 4-3 16,0 4-5-16,2 0-1 15,0 12-1-15,-3 8 1 16,-3 7-1-16,-5 7 0 15,-6 4 0-15,-7 1 0 0,-5 2 0 16,-7 0 0-16,0-4-1 16,-8 2 0-16,-14 1-2 15,-7-1 3-15,-7-1 0 16,1-6 0-16,-4-8-1 16,6-5 1-16,6-10-1 15,5-6 1-15,4-3 0 16,3 0-1-16,0 0 1 15,3-5-1-15,2-2-3 16,1-3-9-16,7 3-17 16,2-2-26-16,0-3-184 15</inkml:trace>
  <inkml:trace contextRef="#ctx0" brushRef="#br0" timeOffset="109887.7951">18495 9049 1784 0,'0'0'150'0,"0"0"-143"15,0 0-7-15,0 0-1 16,0 0-2-16,0 0 3 0,0 38 0 15,0-12 0-15,0-1 0 16,0 1 0-16,0-4-13 0,2-7-34 16,-2-10-130-16</inkml:trace>
  <inkml:trace contextRef="#ctx0" brushRef="#br0" timeOffset="110043.88">18431 8777 1872 0,'0'0'0'15,"0"0"-18"-15,0 0-16 16,0 0-61-16,0 0-441 0</inkml:trace>
  <inkml:trace contextRef="#ctx0" brushRef="#br0" timeOffset="110474.7127">18717 8974 1820 0,'0'0'83'16,"0"0"-74"-16,0 0-7 16,0 0 11-16,0 0-8 0,0 0-2 15,-44 23-3 1,41-3 0-16,3 2 0 0,0-1 0 16,3 4 0-16,16-3 0 15,5-1 0-15,3-11 0 16,3-4 0-16,-2-6-3 15,-3 0 3-15,-1-4-1 16,-6-10 1-16,-4-6-1 16,-8-1 1-16,-6-2 1 15,0 0 1-15,-2 1 2 16,-19-1-2-16,-3 1-2 0,-7 3-1 16,-2 3 0-16,2 7-4 15,4 6-20-15,6 3-13 16,5 0-116-16</inkml:trace>
  <inkml:trace contextRef="#ctx0" brushRef="#br0" timeOffset="111327.0519">19330 9019 1860 0,'0'0'18'15,"0"0"-7"-15,0 0 22 16,0 0-11-16,0 0-9 15,0 0-5-15,0 0-7 16,-53-9 0-16,29 7 0 16,0 2 1-16,5 0-2 15,-2 0 0-15,6 11-1 0,0 1 1 16,3 2-1-16,6 0 1 16,2 2 0-16,4-1-3 15,0-4-2-15,8 1 1 16,14-7 0-16,4-5 0 15,4 0-3-15,2-3-3 0,-3-15 1 16,0-4-1 0,-6-7 4-16,0-6 4 0,-4-3-3 15,-1-4 3-15,-4-3 2 16,-6-2 2-16,-6 5 4 16,-2 2 11-16,0 7-9 15,0 8 9-15,-9 9-2 16,5 7-6-16,2 8 2 15,2 1-4-15,0 0-7 16,0 0-3-16,-1 12-2 16,1 16 1-16,0 10 4 15,0 5 0-15,1 2 0 16,11-4 0-16,6-3-1 16,4-6-1-16,5-1-3 15,3-9 2-15,1-6-3 0,2-7 3 16,3-6-2-16,0-3 2 15,-2 0-2-15,2-12-2 16,-4-5-2-16,-3-7 0 16,-5-1-1-16,-5 0 6 15,-10 0 4-15,-7-1 0 16,-2 6 3-16,0-1 4 16,-15 7-2-16,-6 3-2 15,0 8-1-15,-2 3 0 16,4 0-2-16,1 8 0 0,0 15 0 15,5 7-1-15,3 7 1 16,7-1 0-16,3-4 0 16,4-4 0-16,15-6 2 31,8-4-1-31,4-4 3 16,7-5-2-16,4-6-1 15,7-3-1-15,0 0-14 0,-3-17-49 16,-3-3-620-16</inkml:trace>
  <inkml:trace contextRef="#ctx0" brushRef="#br0" timeOffset="111608.6093">20891 8828 1802 0,'0'0'149'0,"0"0"-144"16,0 0-5-16,0 0 0 16,0 0-1-16,0 0-2 15,-8 53 3-15,8-24 0 16,0-4 2-16,0-3-2 15,0-1-3-15,0-7-9 16,0-4-20-16,0-9-56 16</inkml:trace>
  <inkml:trace contextRef="#ctx0" brushRef="#br0" timeOffset="111780.5246">20880 8629 1884 0,'0'0'41'0,"0"0"-31"16,0 0-9-16,0 0-1 15,0 0-6-15,0 0-45 16,9 3-131-16</inkml:trace>
  <inkml:trace contextRef="#ctx0" brushRef="#br0" timeOffset="112264.0461">21250 8719 1829 0,'0'0'47'16,"0"0"-19"-16,0 0-12 15,0 0-11-15,0 0-3 16,0 0-2-16,-52-18 0 15,37 18 0-15,-3 0 0 0,2 4-1 16,-5 9 0-16,3 1 1 16,5 0 0-16,3 0-1 15,6 0-2-15,0-3-2 16,4 3 0-16,0-2 2 16,0 1 1-16,0-2 0 0,11-2 1 15,3 4 1-15,2-6 1 16,2 4 2-16,5-2 1 15,-3 0 0-15,2 1 1 16,-5 0-2-16,-2-1-2 0,-4 1 0 16,-5 0-1-16,-3 0 0 15,-3-1 0-15,0 3 0 16,0 1 1-16,-12 1 0 16,-11-3 0-16,-2 2-1 15,-2-5 0-15,1-4-1 16,6 0 0-16,4-4 1 15,5 0-1-15,6 0 1 32,5-8-5-32,0-5-15 15,0-3-31-15,13 0-238 0</inkml:trace>
  <inkml:trace contextRef="#ctx0" brushRef="#br0" timeOffset="113094.8216">23175 8606 1855 0,'0'0'40'0,"0"0"-20"15,0 0-2-15,0 0-3 16,0 0-7-16,0 0-1 15,-86-7-3-15,65 7-2 16,1 11 0-16,0 6-1 16,-1 3-1-16,5 4 1 15,4 1-1-15,3 3 0 16,6 2 0-16,3-2 0 16,0-1 0-16,19-1-1 15,10-4 2-15,8-5-1 0,8-7 0 16,-2-8 0-16,2-2-1 15,-5 0-1-15,-7-9 1 16,-3-10 1-16,-11-4 0 16,-7-4 0-16,-10-6 2 15,-2-1-1-15,-11-2-1 16,-17-3 1-16,-8 5-1 16,-7 6 0-16,4 9-1 15,6 8-2-15,8 9-9 0,8 2-8 16,7 7-30-1,10 10-57-15,0-1-1479 0</inkml:trace>
  <inkml:trace contextRef="#ctx0" brushRef="#br0" timeOffset="113391.7271">23698 8620 1634 0,'0'0'304'0,"0"0"-288"15,0 0-3-15,0 0 11 16,0 0-12-16,0 0-12 16,0 0 0-16,-16 12-1 15,12 12 1-15,0 1 0 16,2 1 0-16,1-1 0 15,-1-3-1-15,1-2-3 16,-1-5-13-16,-1-3-5 16,1-5-5-16,0-6-19 15,1-1-29-15,-1-8-157 16</inkml:trace>
  <inkml:trace contextRef="#ctx0" brushRef="#br0" timeOffset="113720.4315">23699 8592 1860 0,'0'0'52'16,"0"0"-40"-16,0 0 0 16,0 0 2-16,0 0-8 15,0 0-5-15,78 28 5 16,-40-8-3-16,-2 4-2 16,-1 2-1-16,-1 0 1 15,2 1-1-15,1-5 0 16,0-5 0-16,-2-5 0 15,-9-7 1-15,-4-3 0 16,-8-2-1-16,-2 0 2 16,0-16 0-16,-3-11 3 15,-1-7 0-15,-5-7 4 0,-3 0-5 16,0 0-1-16,0 1 5 16,0 7-4-16,-9 2 0 15,0 9-4-15,0 6 0 16,1 8-14-16,-2 5-21 15,-5 2-32-15</inkml:trace>
  <inkml:trace contextRef="#ctx0" brushRef="#br0" timeOffset="120821.6644">16722 10435 1835 0,'0'0'28'15,"0"0"-25"-15,0 0 15 16,0 0 9-16,0 0-13 16,0 0-6-16,0 0-5 15,-27-15-2-15,9 15 0 16,-8 0-1-16,-8 0 0 0,-1 2 1 15,-4 9 0-15,0 0-1 16,-1 5 1-16,2 0-1 16,6 0 0-16,6-3 0 15,11 1 0-15,5-4 0 16,7 0 0-16,3-1-1 16,0 1 0-16,0 2 0 15,12 3 2-15,7-1-2 16,8 1 2-16,3 0-1 0,4 1 0 15,3 1 1-15,1 2-1 16,-2 1 0-16,-5 2 0 16,-6 2 0-16,-8-2 0 15,-7 2 0-15,-6-1 0 16,-4-3-1-16,0 4 1 16,-4-6 0-16,-18 1 0 15,-7-5 0-15,-7-2 0 0,-8-4 0 16,-1-4 1-16,-3-4-1 15,7 0 1-15,5 0 0 16,4-9-1-16,10 1 1 16,8 4-1-16,6 0 0 15,6 2 0-15,2 2 0 16,0 0-2-16,0-3-10 16,10 0-22-16,13-5-31 15,7-3-288-15</inkml:trace>
  <inkml:trace contextRef="#ctx0" brushRef="#br0" timeOffset="121227.7924">16839 10743 1890 0,'0'0'36'0,"0"0"-30"16,0 0 0-16,0 0 8 15,0 0-8-15,0 0-6 0,-20 4-1 16,20 11 1 0,0 3-1-16,4 2 2 0,12-3-2 15,7-2 1-15,4-4-2 16,4-5-4-16,-1-6 1 15,1 0-1-15,-4 0-1 16,-6-15 1-16,-7 0 6 16,-7-4 0-16,-6-1 1 15,-1 1 5-15,0-4 1 16,-11 0-2-16,-3 4-4 16,1 4 1-16,1 5-2 15,3 6-2-15,6 1-10 16,-1 3-18-16,4 0-48 15,0 0-878-15</inkml:trace>
  <inkml:trace contextRef="#ctx0" brushRef="#br0" timeOffset="121759.258">17214 10466 1923 0,'0'0'20'0,"0"0"-11"16,0 0 4-16,0 0-5 15,0 0-8-15,0 0-1 16,-5 37-1-16,5-1 2 0,0 1 1 16,0 1-1-16,0 0 0 15,0-1-4-15,0-6-5 16,3-5 1-16,0-11-2 15,1-7 0-15,-3-4-1 16,1-4 4-16,1 0 7 16,4-4 7-16,2-9 1 15,3-3-7-15,3-1 3 16,-2 4 3-16,-1 4-2 16,0 0 0-16,0 2 1 15,1 1-4-15,-1 3-2 16,1 3 0-16,0 0 0 0,0 0-1 15,-1 8 1 1,-1 4-2-16,-4 3-4 0,-3 0 1 16,-4 0 2-16,0 0 1 15,0-4 0-15,-15 0 0 16,-7-1 2-16,-5-4 0 16,-4 2 1-16,-2-5-1 15,6-3 0-15,3 0 0 16,7 0 0-16,4 0-1 15,7 0-6-15,6-6-16 16,0-5-26-16,6-2-45 16,21-4-793-16</inkml:trace>
  <inkml:trace contextRef="#ctx0" brushRef="#br0" timeOffset="122231.0861">17791 10572 1639 0,'0'0'180'0,"0"0"-157"16,0 0-12-16,0 0 1 15,0 0-2-15,0 0-1 16,-94-21 0-16,67 21-5 16,4 0-1-16,3 4 5 15,4 3-5-15,5-1 0 0,4 4-3 16,1-3 0-16,4 1 0 15,2 1-1-15,0 0 1 32,0 1 0-32,0-2 1 0,12 1-1 0,2 1 3 15,3-1 3-15,3 1-2 16,1 0-3-16,1 0 1 16,-1 2-1-16,0 0-1 15,-2 3 0-15,-2-3 0 0,-5 2 0 16,-5-2 0-1,-2-2 0-15,-5-2 0 0,0 3-1 16,0-2 0-16,-18 2 1 16,-9-2 0-16,-6-1 0 15,-4-4 1-15,4-4-1 16,3 0-1-16,4 0 1 16,6-4 0-16,2-7-1 15,7 5-6-15,7-4-14 16,4 1-29-16,0-2-302 15</inkml:trace>
  <inkml:trace contextRef="#ctx0" brushRef="#br0" timeOffset="122766.1807">18094 10394 299 0,'0'0'1564'15,"0"0"-1535"-15,0 0-11 16,0 0 5-16,0 0-7 16,0 0-9-16,0-5-6 0,0 10-1 15,0 18-2-15,0 7 2 16,0 7 1-16,0 3-1 16,0-2 0-16,0 0 1 15,0 0-1-15,0-2 0 16,0-3 0-16,0-5 0 15,2-3 0-15,2-7-6 16,-2-6-5 0,-1-3-16-1,-1-6-27-15,0-3-29 0,0 0-1431 16</inkml:trace>
  <inkml:trace contextRef="#ctx0" brushRef="#br0" timeOffset="123031.7464">17960 10672 1414 0,'0'0'406'16,"0"0"-377"-16,0 0-9 16,0 0-8-16,0 0-5 15,41-83-5-15,-8 70 0 16,3 2 0-16,3 4 1 0,-2 4-1 16,-1 1 5-1,-2 2-1-15,-4 0-1 0,-5 8-2 16,-4 6-2-16,-4 4 0 15,-1 1 1-15,-4 4-1 16,-1-3 1-16,-1-1-2 16,-6-4 0-16,1-3-1 15,-4-5 0-15,1-1-20 16,-2-6-33-16,0 0-252 16</inkml:trace>
  <inkml:trace contextRef="#ctx0" brushRef="#br0" timeOffset="123188.0451">18349 10391 1876 0,'0'0'28'16,"0"0"-24"-16,0 0-4 16,0 0-1-16,0 0-43 15,0 0-328-15</inkml:trace>
  <inkml:trace contextRef="#ctx0" brushRef="#br0" timeOffset="123497.2723">18719 10316 1944 0,'0'0'19'16,"0"0"-18"-16,0 0-1 0,0 0 1 15,0 0-1-15,0 0 0 16,9 97 0-16,0-55 1 16,1 1-1-16,-4-2 0 15,-1 5 1-15,-1-3-1 16,-4 1-8-16,0-3-3 15,0-7-13-15,0-10-20 16,-6-10-50-16,-8-11-560 16</inkml:trace>
  <inkml:trace contextRef="#ctx0" brushRef="#br0" timeOffset="123861.203">18658 10592 1703 0,'0'0'125'16,"0"0"-120"-16,0 0-4 15,0 0 19-15,0 0 6 16,0 0-15-16,85-60-2 16,-64 60-4-16,1 0 1 15,2 10-1-15,0 4-3 16,0 2 1-16,1-1-2 16,2 2-1-16,1 2 0 15,3-4 0-15,2-2 1 16,2-4-1-16,-1-5 0 15,0-4 0-15,-4 0-1 32,-6 0-5-32,-8-13 3 0,-5-3 1 15,-8-2 2-15,-3-3 4 16,0-3 1-16,-8 0-1 16,-8 0 1-16,-1 3-1 15,1 2 3-15,3 7-4 16,1 4-2-16,6 3-1 15,0 2-1-15,0 3-17 16,1 0-41-16,5-1-160 16</inkml:trace>
  <inkml:trace contextRef="#ctx0" brushRef="#br0" timeOffset="124150.9074">19532 10290 1931 0,'0'0'15'0,"0"0"-13"0,0 0 2 16,0 0 0-16,0 0-4 16,0 0 0-16,15 107 2 15,-8-67-1-15,-1 1 0 16,1 3-1-16,-2-1 0 0,-3 3 0 15,-2-3-4-15,0-8-8 16,0-9-15-16,-5-11-16 16,-14-10-5-16,-7-5-15 15,-5-8-165-15</inkml:trace>
  <inkml:trace contextRef="#ctx0" brushRef="#br0" timeOffset="124516.8286">19417 10593 1639 0,'0'0'145'0,"0"0"-104"0,0 0-18 16,81-83-9-16,-47 68 3 15,1 4-8-15,1 3-4 16,3 2-2-16,2 3-2 16,3 2-1-16,1-1 0 15,1 2 0-15,-5-5 0 32,-1 1 0-32,-5-2 0 0,-5-1 0 0,-4-3-1 15,-10 0 0-15,-7-2 1 0,-6-1 2 16,-3-3 9-16,0 1-2 15,-19 1-4-15,-8 4-3 32,-6 6 1-32,-1 4-1 15,-1 0-2-15,4 14 2 16,6 8 1-16,2 7-2 0,10 0-1 16,6 3 2-16,7-3 0 15,0-3 0-15,19-3 5 16,14-3 0-16,7-6-1 15,6-8-2-15,-1-3-2 16,0-3-2-16,-8 0-1 16,-6 0-4-16,-2-12-13 15,-10-2-43-15,-9-3-1582 16</inkml:trace>
  <inkml:trace contextRef="#ctx0" brushRef="#br0" timeOffset="125904.8278">21905 10508 1488 0,'0'0'189'16,"0"0"-155"-16,0 0 17 15,0 0 0-15,0 0-23 16,0 0-13-16,0 0 0 16,0-1 2-16,0 1-2 0,0 0 1 15,0-2-5-15,0 2-1 16,0-3-2-16,-4-2-2 16,-10-2-4-16,-7 1-2 15,-7 0 0-15,-5 4 0 16,-1 2 0-16,-2 0 0 15,0 5 0-15,0 9 0 16,3 3 0-16,3 3-1 16,10 1 0-16,7 2 0 15,8 0-2-15,5-3-2 16,0 1-1-16,16-4-2 16,13-3 0-16,3-6-4 15,4-6-3-15,2-2-4 0,-5 0-5 16,-4-12 2-16,-3-3 13 15,-6-2 9-15,-4 1 0 16,-5 1 3-16,-5 5 22 16,-3 3 4-16,-3 3 4 15,0 1-13-15,0 3-6 16,0 0-7-16,0 0-3 16,0 0-4-16,2 0 0 15,5 0-2-15,8 0-1 16,9 11 2-16,6 2-4 15,5-4-10-15,6-1-15 16,3-5-10-16,-2-3 1 0,-3 0-75 16,-4 0-776-16</inkml:trace>
  <inkml:trace contextRef="#ctx0" brushRef="#br0" timeOffset="126110.4864">22232 10597 1719 0,'0'0'111'15,"0"0"-53"-15,0 0-21 0,0 0-14 16,0 0-8-16,0 0-1 15,0-10-4-15,0 10-4 16,0 0-6-16,0 7 0 16,0 18-5-16,0 11 5 15,0 8 0-15,0 4 0 16,0 2 0-16,0 3 0 16,5-1-3-16,0-1-4 0,-1-3 0 15,1-9-3-15,-2-6 1 16,-1-9-1-16,-2-7-4 15,0-9-15-15,0-8-20 16,0 0-7-16,-8-17-168 16</inkml:trace>
  <inkml:trace contextRef="#ctx0" brushRef="#br0" timeOffset="126381.2297">22179 10582 1838 0,'0'0'30'16,"0"0"-20"-16,0 0 8 0,0 0 4 16,0 0-15-16,100-53-4 15,-71 53-2-15,-3 2 0 16,0 13-1-16,-4 7 0 0,-1 3 0 16,-9 1-1-16,-3 3-1 15,-9-1-7-15,0-3 1 16,-7-2-8-16,-13-3 1 15,-7-6-4-15,-7-5 0 16,-2-5-7-16,1-4-57 16,5 0-79-16,13-11-330 15</inkml:trace>
  <inkml:trace contextRef="#ctx0" brushRef="#br0" timeOffset="126665.5921">22646 10624 1919 0,'0'0'16'0,"0"0"-15"16,0 0 10-16,0 0 5 16,0 0-10-16,0 0-4 15,0 72 0-15,0-38 0 16,2 4-2-16,4 1 2 0,0 3-2 15,1-2-1-15,-2-1 1 16,-2-5 0-16,0-2-3 16,-3-9-4-1,0-8-2-15,0-7-7 0,0-6-11 16,0-2-26-16,0-9 11 16</inkml:trace>
  <inkml:trace contextRef="#ctx0" brushRef="#br0" timeOffset="126949.7737">22643 10539 1844 0,'0'0'60'0,"0"0"-42"16,0 0-10-16,0 0 12 0,0 0-8 15,0 0-9-15,88-27-2 16,-63 47-1-16,2 6 0 15,-2 3 0-15,-3 1 0 16,-5 1-1-16,-4-3-3 16,-6-3-3-16,-7-5-1 0,0-3 4 15,-4-6-7-15,-20-2 6 16,-4-7 2-16,-7-2-6 16,1 0-10-16,-1-16-2 15,6-5-11-15,6-6-79 16</inkml:trace>
  <inkml:trace contextRef="#ctx0" brushRef="#br0" timeOffset="127567.5694">22916 10528 1388 0,'0'0'511'15,"0"0"-486"-15,0 0-11 16,0 0 10-1,0 0-6-15,0 0-15 16,81 0-1-16,-63 15-2 16,-1 5 0-16,0 2 0 15,-2 2-1-15,-6-2-2 16,-3-2-7-16,-4-4 0 0,-2-7 1 16,0-3-2-16,0-6 1 15,-11 0 4-15,2-15 4 16,2-17 2-16,7-4-1 15,0-7 2-15,4 1-1 16,14 4 0-16,4 12 0 16,2 6-1-16,-1 10-4 15,3 9-14-15,1 1-2 16,-1 0-2-16,0 0 9 0,-2 11 1 16,-3-1 12-16,-5 3 1 15,-6 1 0-15,-6 2 0 16,-4-2 5-16,2 0 11 15,-2-1-2-15,0-1 7 16,2 0-5-16,0 2-1 16,2 0-4-16,2 2-3 15,6 1-2-15,5 0 0 16,1-4-1-16,6-1-2 16,1-3-1-16,2-7-1 15,-1-2 0-15,-3 0-1 16,-4 0 1-16,-2-11-1 0,-10-6 0 15,-4-3 0-15,-3-5 0 16,-4-2-1-16,-22-3 0 16,-2 1-2-16,-3 4 1 15,4 6-1-15,3 10 1 16,6 8-11-16,0 1-29 16,6 4-23-16,6 7-161 15</inkml:trace>
  <inkml:trace contextRef="#ctx0" brushRef="#br0" timeOffset="127851.8212">23807 10508 1628 0,'0'0'298'16,"0"0"-288"-16,0 0-6 15,0 0 15-15,0 0-8 16,0 0-10-16,0 77 3 16,0-38 1-16,0 4-4 15,0 1 1-15,3 2-1 16,-2-4-1-16,3-2 0 16,-1-2-1-16,-1-9 1 15,0-4-6-15,-2-6-8 0,0-8-6 16,0-8-25-16,0-3-42 15,-7-7-214-15</inkml:trace>
  <inkml:trace contextRef="#ctx0" brushRef="#br0" timeOffset="128102.6252">23779 10447 1843 0,'0'0'36'16,"0"0"-16"-16,0 0 3 15,94-49-1-15,-63 48-12 16,4 1-8-16,-2 6 2 16,-2 13-3-16,-4 6 1 15,-5 1 0-15,-8 3-2 16,-6-3 0-16,-7 1-1 16,-1-2-2-16,0-1-2 15,-20-2-1-15,-9-3 0 16,-4-4-3-16,-3-6-8 0,5-7-23 15,4-2-12 1,8-4-82-16</inkml:trace>
  <inkml:trace contextRef="#ctx0" brushRef="#br0" timeOffset="128610.2987">24223 10444 1929 0,'0'0'32'0,"0"0"-23"16,0 0 6 0,0 0 4-16,0 0-16 0,0 0-3 31,43 12-1-31,-23 2 1 0,-7 2-1 15,2 0-3-15,-6-1-4 16,-3-1-3-16,-2-2-2 16,-4-4 0-16,0-4 6 15,0-4-5-15,-15 0 4 16,0-2 5-16,1-15-4 16,8-8 7-16,4-8 0 15,2-3 1-15,6-1 0 16,12-1 3-16,6 1 3 15,4 9-1-15,2 6-4 16,-2 7-1-16,-1 11-1 16,-1 4 0-16,-3 0 0 15,0 9 0-15,-4 12 0 0,-1 2 0 16,-4 3 0-16,-3 1 1 16,-2 0 4-16,-3-2-3 15,0 0-1-15,-1-5 0 16,-3-1-1-16,-2-5 1 15,0-4-1-15,0-3-7 16,0-6-19-16,0-1-66 16</inkml:trace>
  <inkml:trace contextRef="#ctx0" brushRef="#br0" timeOffset="128785.816">24609 10129 741 0,'0'0'1163'0,"0"0"-1140"16,0 0-13-16,0 0-5 16,0 0-5-16,0 0-2 15,2-2-42-15,16 19-37 16,6 5-648-16</inkml:trace>
  <inkml:trace contextRef="#ctx0" brushRef="#br0" timeOffset="129196.4491">25042 10396 1843 0,'0'0'24'0,"0"0"-14"0,0 0 13 32,0 0 3-32,0 0-16 15,-102-27-7-15,78 27-1 0,4 0-2 16,3 8-1-16,1 8 1 15,2 1-1-15,3 1 1 16,4 1 0-16,4-2-1 0,3-3-4 16,0 0-4-1,0-4 0-15,14-5 2 0,4-4-4 16,2-1 5-16,2 0 4 16,-3 0 2-16,-1-8 0 15,-6 1 8-15,-5 0 15 16,-2 2-5-16,-2 0-1 15,1 5-1-15,-4 0-5 16,1 0-6-16,4 0-5 0,4 0 0 16,3 0 0-1,4 2 0-15,2 3-2 0,0-1-6 16,3-2-7-16,6-2-6 16,4 0-30-16,4 0-19 15,0-15-534-15</inkml:trace>
  <inkml:trace contextRef="#ctx0" brushRef="#br0" timeOffset="129416.0666">25357 10251 1812 0,'0'0'42'16,"0"0"15"-16,14-86-24 15,-11 68-7-15,-1 6 0 16,-2 4-6-16,1 7-5 16,-1 1-7-16,0 0-8 15,2 3-1-15,-1 17-7 16,2 13 8-16,0 11-1 15,-1 5 1-15,0 4-3 16,-2 2-7-16,1-3-1 16,2-3-7-16,-3-7 4 15,0-6-5-15,-4-13-27 16,-18-12-32-16,-3-11-68 0</inkml:trace>
  <inkml:trace contextRef="#ctx0" brushRef="#br0" timeOffset="129759.7558">25283 10420 1779 0,'0'0'32'16,"0"0"-22"-16,87-42 14 16,-50 36 1-16,11 0-15 15,3 3-5-15,8 1-4 16,4 2 0-16,0 0 0 16,-4 0 0-16,-5 0-1 15,-3 0 0-15,-11-3 0 16,-9 0 0-16,-7-5 0 0,-13-1 1 15,-11-8 3-15,0-3 0 16,-12-1-4-16,-15 1 0 16,-6 6 0-16,0 7 0 15,5 5 3-15,4 2-2 16,5 4 0-16,5 18 0 16,4 7 1-16,1 7 1 15,9-1 3-15,0-2 0 16,7-2 0-16,16-5-3 15,5-1-1-15,2-3 0 16,1-5-2-16,-1-3-13 16,-5-6-23-16,-2-5-130 15</inkml:trace>
  <inkml:trace contextRef="#ctx0" brushRef="#br0" timeOffset="130541.8569">24059 10335 1670 0,'0'0'102'0,"0"0"-66"15,0 0 6-15,0 0-1 0,0 0-14 16,0 0-11-16,0 0-9 15,12 4 0-15,5 3 0 16,5 2-2-16,0 2-2 16,2 4-3-16,-5 4 0 15,1 4-8-15,-8 1-33 0,-4-5-143 16</inkml:trace>
  <inkml:trace contextRef="#ctx0" brushRef="#br0" timeOffset="132720.5253">27497 10376 1883 0,'0'0'20'0,"0"0"-20"16,0 0 0-16,0 0 1 15,0 0-1-15,0 0 0 0,0 0 0 16,53 8 0-16,-30-8-1 16,-4 0 1-16,-3 0-4 15,-6-4 1-15,-6-4 3 16,-2-1 0-16,-2-2 1 16,0-2 2-16,0-2 1 0,-18 1 0 15,-5-2-4-15,-7 7 3 16,-2 4-2-16,-1 5 2 15,3 0 0-15,5 0 0 16,2 12-2-16,6 7-1 16,2 1 0-16,4 6-1 15,5 0 1-15,6 2 0 16,0-2 0-16,15 1 0 16,16-1-1-16,10-8-15 15,8-4-9-15,6-7-21 16,1-7-90-16</inkml:trace>
  <inkml:trace contextRef="#ctx0" brushRef="#br0" timeOffset="133052.3537">27976 10372 1703 0,'0'0'124'0,"0"0"-105"16,0 0-11-16,0 0 13 15,0 0-9-15,-108-54-3 16,80 52-6-16,7 2 0 31,6 0-2-31,6 0-1 0,4 9 0 16,3 6-1-16,2 2 0 15,0 4 1-15,6 2 1 16,4-2 0-16,2 1 0 16,3-2 0-16,-4-3 0 15,2 2 0-15,-4-2 0 16,-3 1-1-16,0-2 0 15,-3 3 1-15,-3 0-1 0,0-1 0 16,0 1 0-16,0-2 1 16,-8 0-1-16,-1-5 0 15,2-2 0-15,1-5-11 16,6-3-9-16,0-2-53 16,12-2-620-16</inkml:trace>
  <inkml:trace contextRef="#ctx0" brushRef="#br0" timeOffset="133413.0731">28143 10297 1915 0,'0'0'19'0,"0"0"-16"16,0 0 2-16,0 0 3 15,0 0-7-15,0 0-1 16,-3 17-2-16,25 7 2 0,8-4 0 31,6 0-1-31,3-5-5 16,-2-5-5-16,-2-7-2 16,-5-3-2-16,-8 0 1 15,-6-3 10-15,-7-11 4 0,-5-6 4 16,-4-2 13-16,0-1-6 15,0-2-4-15,-10 4-1 16,-3 4-3-16,2 5-1 16,3 4-2-16,1 7-1 15,1 1-13-15,5 0-38 0,1 0-129 16</inkml:trace>
  <inkml:trace contextRef="#ctx0" brushRef="#br0" timeOffset="133600.6813">28631 10280 1918 0,'0'0'15'0,"0"0"-13"16,0 0 8-16,0 0-5 15,0 0-4-15,0 0-1 0,3 80 0 16,0-54 0-16,0-1-5 15,-3-6-25-15,2-9-94 16</inkml:trace>
  <inkml:trace contextRef="#ctx0" brushRef="#br0" timeOffset="133764.2221">28648 10086 1916 0,'0'0'15'16,"0"0"-13"-16,0 0-2 16,0 0-3-16,0 0-47 15,0 0-286 1</inkml:trace>
  <inkml:trace contextRef="#ctx0" brushRef="#br0" timeOffset="134107.6301">28960 10261 1839 0,'0'0'77'15,"0"0"-75"-15,0 0-1 16,0 0 7-16,0 0-7 16,0 0 0-16,6 63-1 15,6-35 0-15,-2-2 0 16,3-1 1-16,1-1-2 31,0-4-1-31,1-7-2 16,-3-4-3-16,-1-9 2 0,-2 0 2 15,4-5 3-15,0-15 1 16,2-4 0-16,0-5 2 16,-2-4 6-16,0-1-1 15,-1 0 1-15,-1 2-5 16,2 6-4-16,-4 6-1 15,0 7-8-15,3 7-21 16,0 6-47-16,1 0-1008 16</inkml:trace>
  <inkml:trace contextRef="#ctx0" brushRef="#br0" timeOffset="134550.1503">29636 10328 1813 0,'0'0'39'0,"0"0"-26"16,0 0 12-16,0 0 7 15,-84-54-11-15,52 45-12 16,4 1 0-16,3 2-3 16,3 6-4-16,6 0-2 15,4 0 0-15,1 12-1 16,1 6 1-16,4 5 0 0,4 1-1 15,2 1-7-15,0-1 2 16,8-3-4-16,11-4 4 16,5-4-2-16,4-5-4 15,5-5-4-15,-3-3 5 16,-2 0 9-16,-7-4 2 0,-3-11 0 16,-4-2 11-16,-1 3 6 15,-4 2-3-15,-4 4 2 16,-2 6-4-16,-3 1-3 15,2 1-5-15,0 0-4 16,1 0 0-16,6 3-2 16,3 6 0-16,3 2-1 15,1 0-8-15,0-1-8 16,4-5-18-16,1-5-41 16,4 0-322-16</inkml:trace>
  <inkml:trace contextRef="#ctx0" brushRef="#br0" timeOffset="134815.6813">29947 10031 1879 0,'0'0'38'0,"0"0"-15"16,0 0 1-16,0 0-4 16,0 0-5-16,0 0-13 15,0-34-2-15,0 48-4 16,0 15 2-16,0 12 2 15,0 3 1-15,0 4-1 16,0-2 0-16,0 3 0 16,3-3-2-16,5-5-8 15,3-7-5-15,0-8 1 16,3-8-3-16,4-7-19 16,0-11-42-16,2 0-676 0</inkml:trace>
  <inkml:trace contextRef="#ctx0" brushRef="#br0" timeOffset="135190.6268">30248 10361 1856 0,'0'0'50'16,"0"0"-32"-16,0 0-2 15,0 0-6-15,0 0-7 16,0 0-2-16,43-26-1 15,-20 24 0-15,-1-1-4 16,0 1-4-16,-6-2 1 0,-5-2-2 16,-5-2 4-16,-6-5 4 15,0-2 0-15,-3-2 1 16,-18-2 0-16,-3 2 4 16,-8 1 3-16,2 6-2 15,4 3 1-15,2 6-2 16,3 1-1-16,3 0-3 15,2 11 0-15,4 9 0 16,2 3-1-16,5 2 1 16,5 5 0-16,0 1 1 15,9 0-2-15,13-1 1 16,7-7-1-16,5-3-6 0,2-7-7 16,4-6-19-1,3-7-32-15,3 0-141 0</inkml:trace>
  <inkml:trace contextRef="#ctx0" brushRef="#br0" timeOffset="135757.062">30662 10336 1847 0,'0'0'39'0,"0"0"-7"16,0 0-9-16,0 0-11 15,0 0-12-15,0 0 0 16,0 16-1-16,0 1 1 15,0 0 0-15,0-2 0 0,8-2 0 16,0 0-2-16,3-7-4 16,4-2 0-16,3-4 0 15,2 0 2-15,2-10 1 16,0-12 3-16,-1 0 0 16,-6-4 0-16,0 5 2 15,-8 4 10-15,-1 6 2 16,-3 7 1-16,-1 1-2 0,-1 1-6 15,2 2-3-15,0 0-4 16,6 0-1-16,3 11 0 16,4 1 1-16,1 1-1 15,1-2 0-15,-1-2-3 16,1-3-1-16,6-4-5 16,0-2 3-16,1 0 4 15,-4-17-4-15,0-8 3 16,-6-4 2-16,-2-5-3 15,-2-2 2-15,-2-4 2 16,-5 0 1-16,-1 4 0 16,-3 7 4-16,0 12 3 15,0 11 2-15,0 6-3 0,0 0-6 16,-4 14-1-16,-6 13 1 16,2 8 0-16,2 3 1 15,4 4-1-15,2-1 1 16,0 0-1-16,7-2 1 15,10-3-1-15,4-6-1 16,3-12-11-16,3-6-20 16,4-11-69-16</inkml:trace>
  <inkml:trace contextRef="#ctx0" brushRef="#br0" timeOffset="135882.0317">31415 10221 1698 0,'0'0'210'15,"0"0"-192"-15,0 0-13 16,0 0-5-16,108-31 0 16,-38 31-66-16</inkml:trace>
  <inkml:trace contextRef="#ctx0" brushRef="#br0" timeOffset="137102.3363">30346 10878 1868 0,'0'0'29'0,"0"0"-25"0,0 0 8 16,-87-6 2-16,67 9-7 15,3 11-4-15,2 7-2 16,3 2-1-16,5 4 1 15,7 2-1-15,0 0 1 16,12 2 1-16,14-4-2 16,10-2 0-16,5-5 1 15,6-6 0-15,-2-6-1 16,3-7-3-16,-3-1-6 16,-2-2-16-16,-3-17-7 15,-2 1-12-15,-6-3-19 16,-5 1 19-16,-9 3 44 15,-6 0 22-15,-7 5 57 0,-4 6-27 16,-1 3-9-16,0 2-17 16,3 1-11-16,-3 0-8 15,0 0-6-15,0 0-1 16,1 7-3-16,4 10 2 16,1 2 1-16,1 3-3 15,-1 1-12-15,4-7-17 16,1-3-51-16,0-9-411 15</inkml:trace>
  <inkml:trace contextRef="#ctx0" brushRef="#br0" timeOffset="137258.5442">30787 10803 1927 0,'0'0'24'16,"0"0"-18"-16,0 0-3 15,0 0-3-15,0 0-1 16,0 0-26-16,-9-13-80 16,20 30-337-16</inkml:trace>
  <inkml:trace contextRef="#ctx0" brushRef="#br0" timeOffset="137637.1833">30999 10931 1901 0,'0'0'42'0,"0"0"-25"16,0 0 0-16,0 0 0 16,0 0-13-16,0 0-4 15,60 5-1-15,-32 14 0 16,-1 5 1-16,0 2-1 15,-5-1-3-15,-5 1-3 0,-7-6-4 32,-4 0 1-32,-5-6 6 0,-1-6-3 0,0-5-5 15,-10-3 8-15,-8 0 3 16,0-18 1-16,6-9 0 16,8-2 0-16,4-4 0 15,1 0 0-15,19 2 3 16,7 7 0-16,4 6-3 15,3 4 0-15,3 8-5 16,1 1-14-16,-4 4-42 16,-6 1-119-16</inkml:trace>
  <inkml:trace contextRef="#ctx0" brushRef="#br0" timeOffset="138090.6985">31623 10877 1755 0,'0'0'101'15,"0"0"-79"-15,0 0 8 16,0 0-3-16,0 0-10 16,0 0-5-16,-42-12-6 15,25 12-3-15,-5 0-1 16,1 2-1-16,0 11-1 15,-1 1 1-15,3 6-1 16,4-1 0-16,3 3 0 16,7-2 0-16,5 2 0 15,0-2-1-15,18-2 1 0,7-3 1 16,8-1-1-16,5-5 0 16,-1-2-2-16,3-6-5 15,-6-1-9-15,-2 0-11 16,-7 0-43-16,-11-5-117 15</inkml:trace>
  <inkml:trace contextRef="#ctx0" brushRef="#br0" timeOffset="138473.6947">31867 10880 1928 0,'0'0'21'0,"0"0"-14"31,0 0 7-31,0 0-4 16,0 0-10-16,0 0-1 15,-3 30 0-15,3-5 1 16,5 0 0-16,8-1 0 15,7-2 2-15,2-3-2 16,1-5-2-16,-4-4 0 0,6-6-3 16,-3-4 1-16,-1 0 0 15,0-4 2-15,-6-12 2 16,-1-3 0-16,-8-3 0 0,-6-2 1 16,0 0 0-16,0 0-1 15,-3 6 0-15,-4 2 0 16,1 8-3-16,1 3-11 15,-3 5-21-15,5 0-60 16</inkml:trace>
  <inkml:trace contextRef="#ctx0" brushRef="#br0" timeOffset="138713.7537">32295 10864 1859 0,'0'0'76'0,"0"0"-59"0,0 0-4 16,0 0 2-16,0 0-15 15,0 0 0-15,-6 21-2 16,6 2 2-16,0 2 0 16,0-1 0-16,0 0-13 15,0-4-8-15,0-4-26 16,3-8-87-16</inkml:trace>
  <inkml:trace contextRef="#ctx0" brushRef="#br0" timeOffset="138869.8083">32352 10671 1931 0,'0'0'19'0,"0"0"-11"0,0 0-5 15,0 0-3-15,0 0-2 16,0 0-25-16,-3-17-111 16</inkml:trace>
  <inkml:trace contextRef="#ctx0" brushRef="#br0" timeOffset="139141.4632">32670 10676 1854 0,'0'0'76'0,"0"0"-59"31,0 0-3-31,0 0 6 16,0 0-15-16,0 0-5 16,0 39-2-16,0-8 2 0,0 5-1 15,0 4 2-15,0-1-1 16,0-1 0-16,0-1 0 15,0-1 0-15,-2-5 0 16,1 2-1-16,1-5-8 16,-2-2-7-16,-1-6-9 15,2-7-33-15,-2-10-80 16</inkml:trace>
  <inkml:trace contextRef="#ctx0" brushRef="#br0" timeOffset="139302.1989">32615 10914 1906 0,'0'0'13'15,"0"0"-13"-15,111-12 0 16,-54 11-1-16,1 1-16 16,0-4-96-16</inkml:trace>
  <inkml:trace contextRef="#ctx0" brushRef="#br0" timeOffset="140676.6782">15297 11054 1553 0,'0'0'319'0,"0"0"-296"16,0 0-18-16,0 0 20 15,0 0-5-15,0 0-11 0,0 0-4 16,0-5-5-16,-6 20-2 16,-10 5 2-16,-6 10 1 15,-7 2 1-15,-10 4-1 16,-7 3 1-16,-14 0-1 16,-9 1 0-16,-8 1-1 15,-3-3 2-15,2-4-2 16,8-8 0-16,13-5 0 15,13-12 1-15,12-2-1 16,12-5 0-16,12-2-1 16,7 0 1-16,1 0-2 15,0 0-6-15,0 0-6 0,3-7-18 16,10-8-74-16,0-2-1655 16</inkml:trace>
  <inkml:trace contextRef="#ctx0" brushRef="#br0" timeOffset="141007.4082">14620 11233 1841 0,'0'0'34'16,"0"0"-34"-16,0 0 1 15,0 0 4-15,0 0-2 16,0 0 2-16,-45 50 4 0,22-20 1 16,-2 4-4-16,-3 4-1 15,-2 5 0-15,-1 2-3 16,1 1-1-16,3-7 1 16,10-8-2-16,6-5 0 15,11-6 0-15,0-4 1 16,11-2-1-16,21 0 1 15,21-8 0-15,18-2 2 16,20-3-3-16,15-1 0 16,2 0-42-16,-7 0-199 15</inkml:trace>
  <inkml:trace contextRef="#ctx0" brushRef="#br0" timeOffset="149964.9929">16443 12288 299 0,'0'0'1515'15,"0"0"-1505"-15,0 0 6 16,0 0 5-16,0 0 0 16,0 0-6-16,0 0-4 15,-27-5-7-15,15 5-1 16,-1 0 1-16,-4 0 1 16,1 0 1-16,-5 10-1 15,1 0-1-15,-4 6-2 16,2 4 0-16,-2 4 1 0,5 1-2 15,3 1 0 1,6 3-1-16,9 3 0 0,1-3 0 16,9 2 0-16,19-2 0 15,11-2 0-15,7-6 1 16,4-6-1-16,3-8 1 16,-1-7-1-16,-3-2 0 15,-7-18 1-15,-7-6-1 0,-10-6 1 16,-8-4 0-16,-9-1-1 15,-8 0 0-15,-1 1 1 16,-24-1-1-16,-10 3 0 16,-8 2 0-16,-2 7 0 15,1 10 0-15,6 8-1 16,7 7 0-16,6 0 0 16,7 14-10-16,4 10-11 15,11-3-30-15,3 1-37 16,5-5-1553-16</inkml:trace>
  <inkml:trace contextRef="#ctx0" brushRef="#br0" timeOffset="150464.8756">16852 12397 1864 0,'0'0'40'0,"0"0"-40"16,0 0 6-16,0 0 6 16,0 0-11-16,0 0 0 0,0 63 0 15,0-38 1-15,0-1-2 16,0-3 1-16,0-4-1 15,0-5 0-15,0-7 0 16,0-2-1-16,3-3-1 16,0 0 0-16,1-3 2 15,5-16-1-15,1-5 1 16,1-3 0-16,4 0 1 16,-2 4-1-16,-1 5 0 15,-3 6 3-15,-4 6 7 16,-4 3 0-16,1 3 0 15,-1 0-5-15,1 0-4 16,5 0-1-16,5 9-1 16,2 6 1-16,3 2 1 15,-2-3 0-15,-3 1-1 0,0-3-1 16,-2-1-5-16,-1 0-8 16,0-2-11-16,0-6-25 15,-1-3-169-15</inkml:trace>
  <inkml:trace contextRef="#ctx0" brushRef="#br0" timeOffset="151123.5792">17430 12273 1802 0,'0'0'67'15,"0"0"-62"-15,0 0 1 16,0 0 16-16,-89 40-7 16,77-18-10-16,0-1-1 15,6 3-2-15,4-3-1 16,2 0 0-16,0-2-1 15,11-2 0-15,10-3-1 16,7-4-6-16,8-3-16 16,7-7-19-16,0 0-21 0,0-2-43 15,-1-10-420-15,-6 1 526 16,-7 2 171-16,-9 0 46 16,-8 4-74-16,-4 0-34 15,-4 2-58-15,-1-1-17 16,-1 1-3-16,1-1-14 15,1-1-9-15,1 2-2 16,1-2-3-16,1 2-1 16,0-1-2-16,6-1 0 15,3-1 0-15,0 0 0 16,4-1 0-16,0-2 0 16,-1-1-3-16,-2-1 0 0,-5 0 1 15,-1 1 2-15,-8 0 0 16,-3 3 0-16,0-4 1 15,-11 3 2-15,-14 0-2 32,-6 5-1-32,-2 3 1 0,5 0-1 0,8 8 0 31,5 7 0-31,6 4 0 16,3 5-1-16,5 1 1 15,1 1 0-15,0 0 1 16,4-3-1-16,17-1 0 15,9-3 0-15,9-5 0 0,9-6-6 16,10-8-9-16,6 0-15 16,4-4-51-16</inkml:trace>
  <inkml:trace contextRef="#ctx0" brushRef="#br0" timeOffset="151911.5239">19004 12337 1821 0,'0'0'37'0,"0"0"-15"16,0 0 5-16,0 0-12 15,0 0-4-15,0 0-6 16,-109-40 0-16,66 40 1 16,-1 0 0-16,4 0-1 15,9 13 0-15,7-3-4 16,9 3-1-16,7 0 0 0,5-1 0 15,3 1 0-15,0-4 0 16,17 0-1-16,10-1-2 16,10-8-2-16,6 0 0 15,4 0-7-15,-1-14-3 16,-1-10-6-16,-5-5-5 16,-6-5 5-16,-6-7 16 15,-9-1 5-15,-8 1 2 16,-8 1 16-16,-3 5 0 15,0 4 6-15,-7 7-8 16,-3 7 1-16,-1 3-4 16,2 8-3-16,6 6-2 0,2 0-3 15,-2 0-5 1,0 10-1-16,-2 14 0 0,2 9 1 16,2 2 0-16,1 4 0 15,0-3 0-15,4-2 0 16,10-4 0-16,2-4 0 15,5-2-6-15,1-7-5 16,5-8 0-16,3-5-10 16,0-4-8-16,-2-4-18 0,-3-10 16 15,-4-8 21-15,-1 0 7 16,-2-1 3-16,-8 3 12 16,-1 5 38-16,-8 3-11 15,1 7-12-15,-2 3-8 16,0 2-3-16,0 0-11 15,0 0-5-15,0 7-2 16,0 9 1-16,0 1 1 16,0 2 0-16,0-3-2 15,0 0-14-15,0-5-8 0,0-7-45 16,3-4-244-16</inkml:trace>
  <inkml:trace contextRef="#ctx0" brushRef="#br0" timeOffset="152067.6385">19401 12054 1860 0,'0'0'38'15,"0"0"-15"-15,0 0-12 16,0 0-8-16,0 0-3 16,0 0-5-16,-48-13-41 0,48 27-49 15</inkml:trace>
  <inkml:trace contextRef="#ctx0" brushRef="#br0" timeOffset="152449.3865">19567 12179 1848 0,'0'0'49'0,"0"0"-38"0,0 0 0 16,0 0 1-16,0 0-7 16,0 0-4-16,-52 49-1 15,52-30 0 1,0 3 0-16,13-3 0 0,7-4 0 0,7-2-1 16,4-7-8-16,-1-6-2 15,0 0-7-15,-3 0 1 16,-3-9 10-16,-9-7 3 15,-6-2 4-15,-6-1 4 16,-3-1 15-16,-8-2-3 16,-15 2-5-16,-9 4-5 15,1 4-1-15,3 2-4 16,8 7-1-16,5 3-1 16,8 0-18-16,7 0-44 0,0 5-198 15</inkml:trace>
  <inkml:trace contextRef="#ctx0" brushRef="#br0" timeOffset="153174.1837">20364 12230 1818 0,'0'0'68'0,"0"0"-48"0,0 0 2 16,-89-33 0-16,62 30-10 15,2 3-5-15,1 0-4 16,1 0-2-16,2 7-1 16,4 3 0-16,6 2 0 15,3 0 0-15,5-3-1 16,3 1 1-16,0 0 0 15,9-2-3-15,15-1-6 16,11-7 0-16,5 0-4 31,5-3-9-31,-2-15-12 0,-6-5 7 16,-5-6 4-16,-8-5 16 16,-8-3 7-16,-9-1 8 15,-4-1 17-15,-3-1 7 16,0 3-10-16,-7 3-5 15,-8 6 1-15,1 9-8 16,5 6 3-16,2 9-7 16,4 4-3-16,0 0-3 15,-1 15-3-15,1 15 3 16,3 8 0-16,0 3 0 16,3 0 0-16,13-2-1 15,7-4 0-15,2-2-3 16,8-4-1-16,4-9 0 0,6-3-2 15,4-8-2-15,3-9 2 16,1 0 4-16,-6 0-5 16,-6-12-2-16,-7-5 5 15,-9-2 5-15,-7-1 0 16,-10-1 0-16,-6 0 7 16,0 1-3-16,-12 5-1 15,-12 6-3-15,-1 6 0 16,-1 3-1-16,7 6 1 15,3 15-1-15,6 8 0 16,7 2 1-16,3 3-1 16,3-4 1-16,20-4 0 0,7-7 2 15,7-3 5-15,3-8-2 16,4-4-3-16,3-4-2 16,5 0-26-16,10-1-791 15</inkml:trace>
  <inkml:trace contextRef="#ctx0" brushRef="#br0" timeOffset="154060.0035">23358 12072 1480 0,'0'0'373'15,"0"0"-350"-15,0 0-7 16,0 0 8-16,0 0-12 15,0 0-8-15,0 0-1 16,-59-67-3-16,27 65 0 0,-2 2 0 16,1 0-1-16,0 0 1 15,5 4-1-15,4 6 0 16,6-2 0-16,6 1-1 16,6-1-2-16,4 1-2 15,2-2 1-15,0 1 1 0,8 1 2 16,5-1 2-16,1 1 0 15,2-1 0-15,1-1 1 16,2 1 1-16,6 0-1 16,0 3 3-16,1-2-3 15,-4 3-1-15,-1 0 0 16,-3 3 0-16,-4 1 0 16,-4 0 0-16,-3 0 0 15,-5 0 0-15,-2-2 0 0,0-2 0 16,-10-2 1-16,-9-3-1 15,-6-5 1-15,-5-2 0 16,-6 0 0-16,2-5 0 16,4-5-1-16,5 0 0 15,12 5 0-15,8 1-1 16,4 4-8-16,1-2-25 16,4 1-28-16,17-3-190 0</inkml:trace>
  <inkml:trace contextRef="#ctx0" brushRef="#br0" timeOffset="154346.9872">23776 11926 1910 0,'0'0'28'15,"0"0"-14"-15,0 0 7 16,0 0 1-16,0 0-15 0,0 0-7 31,-5 0-2-31,5 24-2 16,0 7 4-16,0 7 1 16,0 1-1-16,0 0 0 15,0 2 0-15,0 1-4 16,1-1-10-16,3-4-7 0,-3-7-6 15,-1-13-36-15,0-9-62 16</inkml:trace>
  <inkml:trace contextRef="#ctx0" brushRef="#br0" timeOffset="155244.876">23608 12173 1838 0,'0'0'50'16,"0"0"-47"-16,0 0-2 15,0 0-1-15,97-43 0 16,-48 39 0-16,5 4 0 0,3 0-1 16,1 0-6-16,-1 0-13 15,-4 6-7-15,-5-1-10 16,-8-4-52-16,-11 1 3 16,-14-2 59-16,-9 0 27 15,-6 0 141-15,0 0-58 16,-3-6-54-16,-12-2-2 15,-8 0-3-15,-5 2-7 16,1 1-1-16,0 3-7 16,9 2-4-16,2 0-2 15,5 0-2-15,1 10-1 16,3 4 0-16,1 0 0 0,4 3-1 16,2 0 1-1,0-1-2-15,0 0-5 0,9-4-1 16,11-3-2-16,3-2-1 15,3-4-3-15,1-3 3 16,-3 0 3-16,-4-2 7 16,-3-8 1-16,-4-2 8 15,-4 0 6-15,-1 1 8 16,-3 5-6-16,-2 3-2 16,-1 1-4-16,-2 2-4 15,0 0-6-15,1 0 0 16,7 3-4-16,3 6 3 15,5 4 1-15,1 1 0 16,0-5 0-16,7 2-1 16,3-5-3-16,1-2 0 0,2-4-2 15,0 0-7-15,-5-10 3 16,1-7-3-16,-7-3-4 16,-7-7 10-16,-6 0 3 0,-6-6 4 15,0 1 1-15,-13-2-1 16,-11 1 2-16,-2 5 0 15,2 7 3-15,4 8-2 16,6 7 3-16,8 3-4 16,0 3-2-16,3 0 0 15,-1 0 0-15,1 5-1 16,1 5 1-16,2 0 0 16,0 1 0-16,11 0 0 0,8 0 1 15,5-1 3 1,9 0 1-16,1-6-1 0,2 1-1 15,1-2 1-15,-4-1 2 16,-3 3-4-16,-3-1 2 16,-2 3-1-16,-4 2 1 15,-5 2 0-15,-3-1-1 16,-3 5-2-16,-3 2-1 16,-1 1 0-16,-3 1 0 15,3 2 1-15,-3-2-1 16,-2 0 0-16,-1-2-1 15,0-4-3-15,0-4-8 0,0-1-12 16,0-8-32 0,0 0-119-16</inkml:trace>
  <inkml:trace contextRef="#ctx0" brushRef="#br0" timeOffset="155510.5932">24984 11908 1760 0,'0'0'159'15,"0"0"-132"-15,0 0-8 16,0 0 9-16,0 0-14 16,0 0-14-16,4-7 0 15,5 29-2-15,3 8 2 0,-5 3 1 16,-2 3-1-16,-5 1 0 15,0 0-7-15,0-1-8 16,-1 0-2-16,-9-6-7 16,-3-4-20-16,3-9-70 15</inkml:trace>
  <inkml:trace contextRef="#ctx0" brushRef="#br0" timeOffset="155682.4289">24866 12114 1880 0,'0'0'14'0,"0"0"-8"0,0 0-1 16,0 0 1-16,0 0-6 15,110-48-1-15,-68 47-17 16,2 0-28-16,1-2-29 16,4 3-201-16</inkml:trace>
  <inkml:trace contextRef="#ctx0" brushRef="#br0" timeOffset="156043.5731">25415 12022 1703 0,'0'0'100'16,"0"0"-76"-16,0 0 4 15,0 0-8-15,0 0-5 16,-96-49-11-16,77 49-2 16,4 0-1-16,4 0 0 0,0 7-1 15,3 4 0-15,0 3-1 16,5 3 1-16,3-2-1 15,0-1 2-15,0 0-1 16,10 0 0-16,2-3 3 16,5 0 4-16,4 2 1 15,2-1 2-15,4-1-3 16,-2-1-3-16,-3 1-2 16,-4-1-1-16,-5-1-1 15,-5 1 0-15,-6-1 0 16,-2 2 0-16,0 0 0 15,-14 1 2-15,-11 1-2 0,-7-4 2 32,-5 0-1-32,0-3-1 0,6-1-4 0,5-1-10 15,11-4-26-15,9 0-156 16</inkml:trace>
  <inkml:trace contextRef="#ctx0" brushRef="#br0" timeOffset="157146.5643">27067 12025 1765 0,'0'0'103'0,"0"0"-88"0,0 0 1 16,0 0 11-16,-86-11-12 16,62 11-6-16,2 3-5 15,4 8-2-15,3 2-2 16,1 4 0-16,8 1 0 16,2 3 0-16,4 0 0 15,0 1-1-15,15-2 0 0,13-4-3 16,10-5-3-16,3-5 2 15,4-6-2-15,-5 0-1 16,-7-6 3-16,-6-8 3 16,-8 1 2-16,-7 1 0 15,-2-1 6-15,-3 4 7 16,-3 1-2-16,-1 5-1 16,-3 0-1-16,2 3-4 15,-2 0-5-15,6 0 0 16,5 3-3-16,6 11 2 15,5-2 1-15,2 4-1 0,4-5-3 16,1 0 0-16,2-3 2 16,0-5-7-16,-2-3 0 15,-7 0-2-15,-4-1 5 16,-7-12 3-16,-8-3 3 16,-3-1 0-16,-3 0 1 15,-19-2-1-15,-6 2 1 16,-6 2 0-16,-3 5-1 15,2 4 1-15,7 6-1 16,7 0 0-16,6 5-7 0,9 9-37 16,6 1-16-16,0-4-209 15</inkml:trace>
  <inkml:trace contextRef="#ctx0" brushRef="#br0" timeOffset="157556.5621">27689 12102 1769 0,'0'0'137'0,"0"0"-122"16,0 0-4-16,0 0 5 16,0 0-12-16,0 0-4 15,-6-1-2-15,6 15 2 16,0 3 1-16,2 1-1 15,4-5-5-15,2 0-3 16,-1-2-4-16,2-4-2 16,-2-4-10-16,3-3 6 15,3 0 9-15,0-7 7 16,3-10 2-16,2-2 1 0,0-3 8 16,1 2 10-16,-2 2 0 15,-2 4 1-15,-3 2-9 16,-2 8 0-16,-5-1-3 15,-2 5-2-15,0 0-4 16,1 0-2-16,7 0-2 16,5 9 2-16,3 6 0 15,1-1 0-15,2 1-8 16,6 2-3-16,7-3-8 16,5-2-23-16,9-7-45 15</inkml:trace>
  <inkml:trace contextRef="#ctx0" brushRef="#br0" timeOffset="158293.9293">28520 12122 1828 0,'0'0'35'16,"0"0"-14"-16,0 0 14 16,-113-32-14-16,77 27-9 15,0 5-4-15,11 0-1 16,4 0-6-16,5 0-1 15,2 13 1-15,5 1-1 16,0 4 0-16,8-1-1 0,1-1 1 16,0 0-2-16,19-2-4 15,9-3-1-15,7-6-5 16,7-5-5-16,2 0-11 16,-2-5-4-16,-6-12 14 15,-2-5 1-15,-7-6 15 16,-5-5 2-16,-4-3 20 15,-9-7 8-15,-6-2-4 16,-3 0-6-16,0 3-2 16,-4 4-3-16,-5 12-1 15,2 9 1-15,2 10-7 16,2 7-4-16,-3 0-2 16,-3 23-3-16,-1 10 2 0,1 9 1 15,4-1 1 1,5 2-1-16,0-5 0 0,5-2-1 15,11-4-5-15,3-3-5 16,7-4-3-16,4-5-7 16,-2-8-14-16,0-4-5 15,-4-8 12-15,-6 0 10 16,-2 0 14-16,-5-12 4 0,-5-1 20 16,0 1 16-16,-5 2 6 15,-1 1-10-15,0 4-14 16,0 2-4-16,0 3-2 15,0 0-7-15,0 0-5 16,0 0-1-16,0 3-2 16,2 11 3-16,5 1 0 15,4 3-1-15,3-2 0 16,6-1-5-16,7-1-1 16,4-8 3-16,2-2 1 15,-3-4-5-15,-5 0 4 16,-3-4 2-16,-6-10 2 15,-5 0 1-15,-5-2 0 0,-6 3 6 16,0-3-3 0,0 2-1-16,0 0-3 0,0 5 0 15,-6 2-3-15,0 1-16 16,-1 5-31-16,3 1-58 16</inkml:trace>
  <inkml:trace contextRef="#ctx0" brushRef="#br0" timeOffset="158596.5704">29291 12076 1818 0,'0'0'66'15,"0"0"-36"-15,0 0-7 16,0 0-11-16,0 0-4 15,0 0-4-15,0 0-3 16,-62-14-1-16,52 31 0 16,2 4 1-16,3 1-1 31,5 3 0-31,0-2 0 0,0-3 1 16,9-1-1-16,9-4-1 15,6-2-5-15,4-6-6 16,5-4-9-16,3-3-18 15,4 0-62-15</inkml:trace>
  <inkml:trace contextRef="#ctx0" brushRef="#br0" timeOffset="158894.8778">29839 11925 1846 0,'0'0'43'16,"0"0"-14"-16,0 0-7 16,0 0-4-16,0 0-11 15,0 0-4-15,0 1-3 16,0 12 0-16,0 8 0 0,0 3 1 15,0 4-1-15,0 2 0 16,0 0 0-16,-2-1-1 16,-5 1-11-16,-2-3-9 15,0-3-36-15,1-9-61 16</inkml:trace>
  <inkml:trace contextRef="#ctx0" brushRef="#br0" timeOffset="159285.3939">29804 12058 1562 0,'0'0'159'0,"0"0"-97"16,0 0-20-16,0 0-10 15,96-23-2-15,-74 19-8 16,-1-1-7-16,2 4-3 16,-4-2-5-16,-3 3 1 15,-1 0-2-15,-4 0-4 0,-2 15 0 16,-2 3-1-16,-3 3 0 15,-4 0-1-15,0-1 0 16,0-2 0-16,0-2 0 16,0-4 0-16,0-3-3 15,-3-5-7-15,3-3-12 16,0-1-35-16,0 0-55 16</inkml:trace>
  <inkml:trace contextRef="#ctx0" brushRef="#br0" timeOffset="159441.812">30140 11858 1819 0,'0'0'59'0,"0"0"-37"16,0 0-2-16,0 0-13 16,0 0-7-16,0 0-20 15,-21 11-26-15,18 7-129 16</inkml:trace>
  <inkml:trace contextRef="#ctx0" brushRef="#br0" timeOffset="160376.8763">30306 12022 1855 0,'0'0'47'15,"0"0"-39"-15,0 0 2 16,0 0-6-16,0 0-4 16,0 0 0-16,0 53 1 15,-2-35-1-15,1-1 1 16,1-4-1-16,0-2 0 16,0-4-1-16,6-2-4 15,7-5-3-15,2 0-1 16,3 0 0-16,-1-11 6 15,3-4 3-15,1-1 0 0,-3 0 0 16,-2 4 9 0,-5 1 6-16,-4 5 1 0,-4 3-5 15,-1 2-1-15,-1 1-4 16,4 0-4-16,1 0-2 16,7 0 0-16,2 4 0 15,7 3 0-15,5 0 0 31,4-2-7-31,4-1-5 0,1-4-4 16,-1 0-9-16,3 0 1 16,0 0 8-16,-5-9 11 15,-3 1 5-15,-10-2 0 16,-7 0 17-16,-10-1 8 16,-3-1-7-16,-5-2-10 15,-18 4-6-15,-7 3 5 16,-2 5 1-16,4 2-3 0,4 0-3 0,8 4-1 15,1 8-1-15,7 5 0 16,5 2-1-16,3-2 1 16,0 0-1-16,0-2-6 31,20-1-3-31,4-1-3 16,13-4 1-16,5-3-5 15,0-3 15-15,-2-3 2 0,-14 0 3 16,-9 0 20-1,-8-1 4-15,-6-3-6 0,-3 4-1 16,0-1 0-16,0 1-7 16,0 0-5-16,0 1-6 15,-10 19-2-15,-4 6 2 16,-2 12 1-16,2 9-1 16,2 7-1-16,3 4-1 15,5 7 0-15,2-2 0 16,-1 0-2-16,0-7-3 15,-2-10 0-15,-6-12-5 16,-3-13 3-16,-9-13 3 0,-7-8 1 16,-6 0 3-1,-7-24 0-15,3-8 1 0,4-9-1 16,10-5 0-16,13-4 0 16,13 1 2-16,4 3-1 15,21 0-1-15,6 5 0 16,4 9 0-16,4 6-5 15,0 10-10-15,0 12-7 16,-1 0-19-16,-6 4-58 16</inkml:trace>
  <inkml:trace contextRef="#ctx0" brushRef="#br0" timeOffset="160580.0893">31479 12264 1898 0,'0'0'36'0,"0"0"-24"0,0 0-4 16,0 0-3-1,0 0 0-15,-53 107-5 0,23-70 0 16,0-6-33-16,5-12-409 15</inkml:trace>
  <inkml:trace contextRef="#ctx0" brushRef="#br0" timeOffset="162409.1623">16708 13484 1798 0,'0'0'71'16,"0"0"-63"-16,0 0 2 16,0 0 17-16,0 0-13 0,0 0-5 15,-79-34-4-15,54 34 1 32,-5 0-4-32,-6 0 2 0,0 6-2 15,-1 8 0-15,8 4-1 16,6-1-1-16,5 3 0 15,9-1-1-15,4-1 1 16,5 0 0-16,2-2-3 16,18-5-1-16,13-4-2 15,9-7 0-15,7 0-3 16,4-9-8-16,2-13-9 16,-1-7-6-16,-5-10 2 15,-3-3 12-15,-10-6 9 16,-8 0 9-16,-14 3 1 15,-8 3 14-15,-6 6 18 0,-9 8-5 16,-11 7 2-16,-2 5-14 16,1 6-2-16,6 2-1 15,5 4-4-15,6 2-2 16,4 2-3-16,0 0-4 16,0 6-1-16,0 16-1 15,0 8 2-15,0 5 0 16,8 2 0-16,6 0 0 15,4-2 0-15,-2-1 0 0,5-2 0 16,3-3 0-16,-3-2-5 16,4-5-9-16,-6-4-6 15,-3-3-13-15,-3-3-29 16,-7-4-74-16</inkml:trace>
  <inkml:trace contextRef="#ctx0" brushRef="#br0" timeOffset="163002.6134">17109 13436 1913 0,'0'0'27'15,"0"0"-13"-15,0 0 3 16,0 0-1-16,0 0-9 15,0 0-6-15,0 0-1 16,103-27 0-16,-67 41 0 16,-1 5-2-16,-5 1-2 15,-5-1-3-15,-8 1-4 0,-4-3-1 16,-6-3 7-16,-7-2-8 16,0-7 0-16,0-3 0 15,-3-2 8-15,-4-6 3 16,2-14-2-16,5-9-4 15,0-5 2-15,18 5 6 16,6 1 1-16,0 7 3 16,-2 6 3-16,-4 4 5 15,-2 5-2-15,-4 1-1 16,2 5-4-16,-4 0-4 0,1 0 0 16,2 3-1-16,2 9 1 15,1-2 1-15,4 2-2 16,4-2 0-16,4-2 2 15,7-2-1 1,1-3 0-16,0-3-1 16,-1 0 1-16,-6-2-1 0,-3-6-1 15,-11-2 0-15,-5 0 1 16,-8-1 0-16,-2-1 0 16,-9 0 0-16,-19-1 0 15,-8 2 0-15,-5 1 0 16,5 5-1-16,10 2 1 15,9 3 0-15,8 0-10 16,5 3-23-16,4 7-19 16,0 2-62-16</inkml:trace>
  <inkml:trace contextRef="#ctx0" brushRef="#br0" timeOffset="163243.7367">18060 13369 1813 0,'0'0'96'16,"0"0"-87"-16,0 0 5 16,0 0 7-16,0 0-13 15,0 0-7-15,0 64 1 16,0-28 0-16,0 3 0 16,4 2-2-16,1 3 1 0,2 1 0 15,2 1-1-15,-2-1 0 16,1-6-3-16,1-7-4 15,-5-7-2-15,1-8-12 16,-4-9-27-16,-1-8-47 16</inkml:trace>
  <inkml:trace contextRef="#ctx0" brushRef="#br0" timeOffset="163560.2531">18099 13369 823 0,'0'0'1085'0,"0"0"-1064"16,0 0-17-16,0 0 6 15,87-65 3-15,-58 65-10 16,4 0-2-16,1 8-1 16,-1 12 0-16,-5 3-1 15,-3 2-1-15,-4 0-1 16,-7 0-6-16,-8-5-3 15,-6 2 1-15,-2-5-3 0,-20-1 8 16,-15-6-1-16,-4-3-8 16,-1-3-5-16,5-4 9 15,16 0 10-15,15 0-2 16,6-8-30-16,14-5-620 16</inkml:trace>
  <inkml:trace contextRef="#ctx0" brushRef="#br0" timeOffset="164626.0656">19754 13268 1829 0,'0'0'21'16,"0"0"-1"-16,0 0 9 16,0 0-6-16,0 0-11 0,0 0-4 15,-74-21-2-15,51 17-4 16,-5 1 2-16,-2 3 0 16,-2 0-1-16,0 0-2 15,2 9 0-15,3 5-1 0,5 3 0 16,3 3-1-16,6 2 0 15,7 2 1-15,5 0-1 16,1-2 0-16,12 0-5 16,18-6 0-16,9-4-4 15,8-7-1-15,0-5-7 16,-4 0-9-16,-4-14 5 16,-11-3 0-16,-9-2 14 15,-7-1 8-15,-7 1 3 16,-5-1 17-16,0 1 0 15,0 5 2-15,0 3 4 16,0 4-12-16,0 3-6 16,-2 1 1-16,2 3-5 0,0 0-4 15,0 0 0-15,0 0-1 16,0 8-2-16,9 8 2 16,9 4 1-1,3-1 0-15,0-4 0 16,1 2-3-16,4-5-6 15,0-2-8-15,6-6-12 16,-3-4-31-16,1 0-119 16</inkml:trace>
  <inkml:trace contextRef="#ctx0" brushRef="#br0" timeOffset="164910.4723">20145 13196 1855 0,'0'0'26'15,"0"0"-2"-15,0 0 5 16,0 0-15-16,0 0-12 16,-84-11-1-16,70 25 0 0,3 4-1 15,3-1 0-15,5 4 0 16,3 2 0-16,0 1 0 15,13-1 1-15,10-2-2 16,7-3 1-16,6-3-9 16,3-8-7-16,4-4-19 15,0-3-32-15,-1-3-112 16</inkml:trace>
  <inkml:trace contextRef="#ctx0" brushRef="#br0" timeOffset="166142.4743">20458 13263 1786 0,'0'0'85'0,"0"0"-52"16,0 0-5-16,0 0-8 16,0 0-2-16,0 0-6 15,9-29-9-15,0 29-3 16,4 0-2-16,10 12 2 16,5 2 0-16,2 1 0 15,0 4-4-15,-9-2 0 0,-2-2-3 16,-8 2-3-1,-7-7-3-15,-4-1-2 0,0-1 0 16,-12-6 8-16,-10-2-1 16,-5 0-3-16,9-12 1 15,5-10 10-15,8-8 0 16,5-1 0-16,10 0 11 16,16 4-1-16,8 6-8 15,0 5-1-15,-1 8 3 16,-2 1 0-16,-4 4-1 15,0 3-2-15,-6 0 1 0,-1 0-2 16,-5 10 2-16,-2 7-2 16,-4 5 1-16,-1 2 2 15,-1 2-2-15,2-2 1 16,0-3-2-16,4-1 0 16,1-4 1-16,2-2 0 0,3-5-1 15,2-4 1-15,6-5-1 31,-2 0 0-31,2-3-3 0,-4-13-3 16,-7-1 2-16,-7-2 2 16,-7-1 2-16,-2-2 0 15,-10 1 0-15,-18-3 1 16,-6 2-1-16,-1 7 2 16,4 1-1-16,9 4-1 15,11 6 5-15,4 3-3 16,7 1-2-16,0 0 0 15,0 0 0-15,0 0-10 16,16 0 0-16,10 5-2 16,11-3 1-16,8-2 2 15,9 0-6-15,-1 0-1 16,1 0 9-16,-8-6 4 16,-4-2 1-16,-9 1 2 15,-12 0 0-15,-7 2 0 16,-6 1 0-16,-8 0 9 0,0-1 13 15,0-2-3 1,0 4-13-16,0 0 2 0,0 1 6 16,0 2-5-16,0 0-5 15,0 0-4-15,0 0 0 16,0 8 0-16,0 4 0 16,0 4 4-16,0 0 1 15,5 3-1-15,6 1-1 16,1 1 1-16,3 1-4 15,-1 0 1-15,-4-1-1 16,-3-3 0-16,-4-1 0 16,-3-6 0-16,0-1-1 15,-4-6 0-15,-14-1-1 16,-6-3-2-16,-1 0-5 16,4-9-8-16,9-10-1 0,12-6 10 15,3-1-6-15,27-4-14 16,12 6 11-16,6 0 2 15,2 5-11-15,1 2 19 16,-5 2 6-16,-5 1 1 16,-8 1 1-16,-8-1 13 15,-9 5 6-15,-5 1-1 16,-7 2 2-16,-4 3 2 16,0 0-4-16,0 1-7 15,0-1-11-15,-6 3 0 16,1 0 1-16,2 0 3 15,-1 0-3-15,-2 0-2 0,-1 11 1 16,2 1 4-16,4 2-1 16,1 0 3-16,0 0-1 15,1 0-1-15,12 2 3 16,1-2-1-16,2 1-4 16,1-1 0-16,1 2-2 15,-2 0 0-15,0 1-1 16,-5 0 0-16,-8 0 0 15,-3-1 0-15,0 1 0 0,-12-2 0 16,-7-2-4 0,-1-4 0-16,-2-4-9 0,1-5-19 15,7 0-55-15</inkml:trace>
  <inkml:trace contextRef="#ctx0" brushRef="#br0" timeOffset="167326.0487">23682 13290 1763 0,'0'0'65'0,"0"0"-41"16,0 0 7-16,0 0 2 16,0 0-21-16,0 0-2 15,0 0-4-15,-35-36 1 16,7 29-3-16,-8-1 1 0,-5 1 0 16,-3 1 2-16,2 5-2 15,1 1-2-15,3 0-1 16,7 7-2-16,4 7 0 15,10 3-2-15,10 0 2 16,7 3 0-16,0 2-2 16,16-3-4-16,16-5-2 15,8-3 1-15,8-7-4 16,2-4-1-16,0 0-6 16,-1-12-4-16,-4-13 1 15,-2-4 1-15,-6-7 11 16,-5-5 9-16,-7-1 0 0,-8 0 7 15,-4 0 7-15,-10 2 8 16,-3 5 1-16,0 6-4 16,-6 8-4-16,-6 8-2 15,3 3-4-15,3 7-2 16,3 3-3-16,-4 0-4 16,-2 13-2-16,-2 11 1 15,1 11 0-15,2 1 1 0,8 4 0 16,0 2 0-16,0-3 0 15,14-1 0-15,7-4 0 16,6-5-4-16,5-2-2 16,10-9-3-16,0-7 0 15,0-8-2-15,-4-3-2 16,-8-1 3-16,-9-13 8 16,-3-6 2-16,-6-1 0 15,-3 1 3-15,-5 1 8 16,-2 5 4-16,-2 3 0 0,0 5-5 15,0 5 1-15,0 1-2 16,0 0-9-16,3 0-1 16,0 3-1-16,1 9-1 15,4 5 3-15,-1 2-7 16,2-2-8-16,0-2-11 16,1-5-40-16,1-6-299 0</inkml:trace>
  <inkml:trace contextRef="#ctx0" brushRef="#br0" timeOffset="167483.2339">24220 13048 1918 0,'0'0'23'16,"0"0"-11"-16,0 0-4 31,0 0-7-31,0 0-1 0,0 0-10 15,-22-7-42-15,22 27-16 16,0 0-315-16</inkml:trace>
  <inkml:trace contextRef="#ctx0" brushRef="#br0" timeOffset="167860.919">24370 13165 1869 0,'0'0'22'0,"0"0"-8"15,0 0 7-15,0 0-10 16,0 0-10 0,0 0-1-16,-46 31 0 0,46-14 0 15,0 4 0-15,0-1 1 16,14 0-2-16,5-1 1 15,8-3-3-15,4-4-2 16,2-7-1-16,3-5-3 16,-5 0-4-16,-8-2 3 15,-6-14 8-15,-9-1 2 16,-8-3 2-16,0-2 7 16,-6 0 0-16,-16 0-2 15,-5 4-5-15,-1 0-2 0,5 6 0 16,4 5 0-16,7 4-21 15,4 3-45-15,5 0-241 16</inkml:trace>
  <inkml:trace contextRef="#ctx0" brushRef="#br0" timeOffset="168577.4983">24981 13207 1854 0,'0'0'38'0,"0"0"-19"16,0 0 4-16,-93-31-7 16,68 31-6-16,1 0-4 0,6 0-2 15,3 6-3 1,3 8-1-16,3 0 0 15,3 3-1-15,3 2 2 16,3-1-2-16,0-2 1 16,3-1 0-16,12-2-3 15,9-7-2-15,3-6-3 0,10 0 0 16,2-5-3-16,-2-14-2 16,-1-7-1-16,-4-4 0 15,-7-5 3-15,-3-5 7 16,-4-7 4-16,-8-2 0 15,-4-2 14-15,-3 3 1 16,-3 4-3-16,0 10-5 16,0 12 8-16,-10 10-5 15,-2 10-6-15,-3 2-3 0,-4 14-1 16,-2 18-2-16,0 8 2 16,6 4 1-16,9 2-1 15,6 0 0-15,0-5 0 16,2-3 0-16,14-4 0 15,9-4 0-15,6-5 0 16,10-7 0-16,5-5 0 16,0-7-4-16,-1-6-3 15,-8 0-1-15,-1-13 6 16,-6-8 1-16,-6-1 0 0,-8-6 1 16,-7 2 0-16,-9-3 1 15,0 4 0-15,-12 2 0 16,0 9 1-16,1 10-2 15,2 4 0-15,1 0-1 16,-1 9-1-16,0 14 2 16,6 6 0-16,3 2 0 15,0-2 0-15,18 1 0 16,9-4 0-16,6-2 0 0,7-4 0 31,2-8-27-31,2-6-60 0</inkml:trace>
  <inkml:trace contextRef="#ctx0" brushRef="#br0" timeOffset="168843.2521">26237 13145 1903 0,'0'0'42'0,"0"0"-32"15,0 0-3-15,0 0-1 16,0 0-6-16,0 0 1 16,1 67 0-16,-1-45-1 15,0-1 0-15,0-1 0 16,0-2-11-16,0-7-28 15,2-7-107-15</inkml:trace>
  <inkml:trace contextRef="#ctx0" brushRef="#br0" timeOffset="169003.4001">26316 13003 1897 0,'0'0'19'0,"0"0"-16"15,0 0-2-15,0 0-2 16,0 0-12-16,0 0-65 16,13 9-54-16</inkml:trace>
  <inkml:trace contextRef="#ctx0" brushRef="#br0" timeOffset="169514.7141">26699 13108 1671 0,'0'0'126'15,"0"0"-100"-15,0 0-6 16,0 0-4-16,0 0-1 16,0 0-10-16,-70-27-5 15,56 27 0-15,-3 0 1 0,-2 1-2 16,3 7 1-16,1 3-1 15,3 1 1-15,6 0 0 16,3-2 0-16,3 1 0 16,0-2-1-16,0 1 0 15,5-1 1-15,7-2 0 16,1 1 0 0,1 1 0-16,-1-2 2 0,1 0 2 0,2 0 3 15,-3 0 2-15,2 1-3 16,0 1-1-16,-3-1-1 15,-2 2 0-15,-2 0-2 16,-3-1-1-16,-1 1 0 16,-1 0-1-16,-3-1 0 15,0 1 0-15,-3 0 2 0,-15-1 0 32,-9-3 0-32,-7 0-1 15,-4-1 0-15,3-5-1 16,9 0 1-16,10 0-1 15,10 0 0-15,6 0 0 16,0-6-10-16,11-5-41 0,11-2-182 16</inkml:trace>
  <inkml:trace contextRef="#ctx0" brushRef="#br0" timeOffset="170556.2521">27832 12925 1824 0,'0'0'49'0,"0"0"-17"15,0 0-2-15,0 0-6 0,0 0-7 16,0 0-4-16,0 0-5 16,-3-11-3-16,3 11-3 15,0 3-2-15,0 16-4 16,0 8 4-16,3 7 0 15,8 5 0-15,5 1 0 16,4 0 0-16,4-1 0 16,4-3 0-16,-1-6 0 15,-3-8 0-15,-6-7 0 16,-7-5-1-16,-5-7 0 16,-2-3 1-16,-1 0 1 15,4-16 0-15,3-10 0 0,1-10-1 16,-1-9 0-16,1-2 0 15,-4-6 0-15,1 7-1 16,0 9 1-16,-5 13 0 16,-1 13 0-16,-2 8 0 15,0 3-4-15,0 0-13 16,0 7-10-16,3 15-7 16,0 8-8-16,0 0-49 15</inkml:trace>
  <inkml:trace contextRef="#ctx0" brushRef="#br0" timeOffset="171079.9185">28193 13283 1851 0,'0'0'45'0,"0"0"-41"15,0 0 11-15,0 0 7 0,0 0-11 16,0 0-6-16,60 2-2 16,-21-2-3-16,0 0 0 15,-8 0 0-15,-4 0 1 16,-8 0-1-16,-5 0 0 15,-6 0 0-15,-5 0-1 16,-3 3 1-16,0 4 0 16,0 5 0-16,0 2 0 15,-3 4 0-15,-10 1 1 0,0 4-1 16,-8 2 1 0,-3 2 0-16,0-1-1 0,0 1 2 15,-1-4-1-15,4-3 0 16,6-4-1-16,2-5 0 15,10-5 0-15,1-3 0 16,2-2 0-16,0-1 0 16,16 0 1-16,19 0 3 15,14 0 2-15,11 0-6 16,4-2 0-16,4-1-13 16,-5 1-16-16,-6-3-76 15</inkml:trace>
  <inkml:trace contextRef="#ctx0" brushRef="#br0" timeOffset="171405.1948">28957 12980 1880 0,'0'0'27'0,"0"0"-17"15,0 0 11-15,0 0-7 16,0 0-10-16,0 0-4 16,91 3 0-16,-47 4 0 0,2 3-14 15,-4 2-18-15,-7-1-30 16,-6-1-266-16</inkml:trace>
  <inkml:trace contextRef="#ctx0" brushRef="#br0" timeOffset="171592.542">28904 13215 1713 0,'0'0'161'0,"0"0"-156"16,0 0 1-16,0 0 6 15,111-7-8-15,-57 1-4 0,7 3 0 16,0 2-28-16,2-1-50 15</inkml:trace>
  <inkml:trace contextRef="#ctx0" brushRef="#br0" timeOffset="171877.0302">29634 13040 1853 0,'0'0'53'0,"0"0"-27"0,0 0 0 16,0 0 6-16,0 0-15 15,0 0-15-15,-12 8-2 16,6 14-2-16,-1 7 2 16,1 5 0-16,0 1 0 15,2 2 1-15,0-1-1 16,3-3-1-16,1-5-2 15,0-5-12-15,0-5 0 16,0-6-5-16,9-4-4 16,9-8-39-16,3 0-115 15</inkml:trace>
  <inkml:trace contextRef="#ctx0" brushRef="#br0" timeOffset="172228.2542">29864 13118 1713 0,'0'0'160'0,"0"0"-140"16,0 0 6-16,0 0-5 15,0 0-11-15,-80 0-9 16,71 17-1-16,4 7 0 0,5 1 1 16,0 1-1-16,0 0 0 15,15-1 0-15,7-3 0 16,8-5 0-16,3-5-5 15,1-7-5-15,1-5-1 16,-4 0 4-16,-6-8-4 16,-7-11 5-16,-9-7 6 0,-9-2 0 15,0-4 1-15,-18-3 0 16,-11 1-1-16,-3 3 1 16,1 8-1-16,8 9 0 15,3 9-1-15,3 5-31 16,5 0-59-16,8 10-608 15</inkml:trace>
  <inkml:trace contextRef="#ctx0" brushRef="#br0" timeOffset="172593.8204">30183 13075 1921 0,'0'0'33'0,"0"0"-12"16,0 0-2-16,0 0-14 15,0 0-5-15,0 0-3 16,21 54 3-16,-9-21 0 16,0 1 0-16,0-1 0 0,3-1 0 15,1-2-6-15,4-7 4 16,-2-5-3-16,1-7 0 15,-1-11 2-15,-3 0 3 16,1-2 0-16,2-18 1 16,1-4-1-16,2-5 1 15,-1-5-1-15,-2-2 2 16,-5 0-2-16,-1 3 3 0,-6 8-1 16,-2 13-1-16,-4 7-1 15,0 5-11-15,0 0-28 31,-15 3-94-31</inkml:trace>
  <inkml:trace contextRef="#ctx0" brushRef="#br0" timeOffset="174924.008">3927 12171 1794 0,'0'0'41'16,"0"0"-12"-16,0 0 0 16,0 0-6-16,0 0-6 15,0 0-4-15,0 0-4 31,-12 0-3-31,12 0-2 0,0 0-1 16,0 0-2-16,0 0-1 16,0 0-1-16,-3 13 0 15,3 7 1-15,0 13 1 16,0 3 0-16,0 10 0 16,0 1-1-16,0 6 2 15,0 0-1-15,0 4 0 16,12 4-1-16,1 0 1 15,-1 2-1-15,3-5 0 16,-4-5 0-16,1-2 1 16,-1-2-1-16,-3-3 0 15,4-3 0-15,-2-2 1 0,-1-3-1 16,-1-2 0-16,2-3 0 16,-2 1 0-16,-2-5 0 15,-2-3 0-15,1-2 0 16,-2-5 0-16,1-5 1 15,-3-6-1-15,1-3 0 16,-2-2 0-16,0-3 1 16,0 0-1-16,0 0 0 15,0 0-2-15,0 0-4 16,0 0-7-16,0-7-22 16,-3-3-107-16</inkml:trace>
  <inkml:trace contextRef="#ctx0" brushRef="#br0" timeOffset="175661.6989">3375 13464 818 0,'0'0'990'0,"0"0"-963"16,0 0-14-16,0 0 13 15,0 0-4-15,0 0-10 16,-9 0-6-16,45-5-6 0,22-4 1 15,21-2 0 1,15-2-1-16,12 3 1 0,4-2-1 16,-2 0 0-16,-1 1 1 15,-5 0-1-15,-5-4 0 16,-6-1 1-16,-14-1-1 16,-17-1 0-16,-17 4 0 15,-16 1 1-15,-11 7 3 16,-8 1 5-16,-5 2-3 0,0 1-3 15,-3 2-2-15,1-1-1 16,-1 1-1-16,2 0-8 16,-1 0-20-16,-1 8 4 15,0 2-68-15,0 2-1243 16</inkml:trace>
  <inkml:trace contextRef="#ctx0" brushRef="#br0" timeOffset="176103.0838">3863 13623 1477 0,'0'0'328'0,"0"0"-314"15,0 0 7-15,0 0 13 0,0 0-11 16,0 0-5-16,-39 0-11 16,39 0-5-16,0 0 2 15,15-5 1-15,12-4-3 16,16 1-2-16,5-1 0 16,7 0 1-16,3 4 0 0,2-2-2 15,-2 4 0-15,-3 0-10 16,-1 3-12-16,-14 0-28 15,-9 0-57-15</inkml:trace>
  <inkml:trace contextRef="#ctx0" brushRef="#br0" timeOffset="176571.7267">4152 13710 1852 0,'0'0'27'15,"0"0"-27"-15,0 0-2 16,0 0 2-16,-6 93 9 15,6-40 3-15,0 12-2 16,0 5 2-16,0 9-6 16,3 5 4-16,0 3-6 15,5 2-1-15,-1 1 0 16,3-1 0-16,1 3 0 0,-2-2-1 16,3-1 0-16,-3-2 1 15,1-4-2-15,2-5 2 16,-1-11-1-16,1-11 1 15,1-8 2-15,-1-9-3 16,1-5-2-16,-5-7 1 16,-1-10-1-16,-4-8 1 15,2-5-1-15,-5-4 0 16,4 0-2-16,-4-4-3 16,3-25-7-16,0-20-24 15,-3-25-171-15</inkml:trace>
  <inkml:trace contextRef="#ctx0" brushRef="#br0" timeOffset="178110.2641">3772 12262 1475 0,'0'0'250'0,"0"0"-248"16,0 0-1-16,86-15 0 15,-38 5 34-15,6-1-3 16,13-1-15-16,3 2-6 16,15 2 9-16,9 1-11 15,6 0-2-15,3 0-3 16,-3 0-1-16,-6-1 3 15,-6 0-4-15,-12-1-1 16,-8 4-1-16,-17 1 0 16,-9 0 2-16,-14 0-2 15,-7 4 3-15,-6 0 0 16,-3 0 1-16,3 0-4 16,-6 0 1-16,0 0-1 15,1 0 0-15,-4 0 1 0,0 0-1 16,0 0 0-16,2 0 0 15,0 3 0-15,0-3 1 16,1 0 0-16,1 0 1 16,-1 0 3-16,-1 0 1 15,-2 0-3-15,-3 0 0 16,1 0 0-16,-4 0-1 16,0 0 4-16,0 0-1 15,0 0 0-15,0 0-2 16,0 0-1-16,0 0-1 15,0 0-1-15,0 0 0 16,0 0 2-16,0 0-2 0,0 0 5 16,0-3 0-16,0-6 2 15,0-7-6-15,0-5-1 16,0-5 0-16,0-6 0 16,0-6 0-16,6-4 0 15,2-3 0-15,1 3-1 16,1 4 0-16,-1 12 0 15,-3 13 1-15,-3 10-1 16,2 3 0-16,3 15-3 16,3 14 2-16,1 12 2 15,6 2 0-15,1 1 0 16,-1-4 0-16,4-2 0 16,5-8-1-16,0-6 0 0,1-7 0 15,-1-6-2-15,-1-6-3 16,-1-5 2-16,0-2 1 15,-1-16-1-15,3-8 0 16,-6-8 1-16,-2-5 1 16,-4-4 0-16,0-2 2 15,0 7 0-15,-6 11 0 16,-5 12 0-16,1 11 3 16,-5 4 1-16,3 0-4 15,7 18-4-15,-1 6 4 16,6 2 0-16,0 1 0 15,3-6 1-15,3-2-1 0,4-5 0 16,2-5 0-16,9-7 0 16,1-2-2-16,5-2-3 15,0-18-14-15,-3-6 3 16,-5-7 1-16,1-7 9 16,-5-6 2-16,-7 0 4 15,1 1 0-15,-7 8 1 16,-6 11 10-16,-2 10 7 15,-6 12 9-15,-3 4-9 16,0 0-18-16,3 19 0 16,0 10 0-16,1 12 0 15,2 4 0-15,3 2 1 16,0-2-1-16,6-5 0 0,1-4 1 16,-2-8 0-1,4-7-1-15,-5-7 0 0,-2-5 0 16,-4-6 0-16,2-2 0 15,-1-1-12-15,-4-1-57 32</inkml:trace>
  <inkml:trace contextRef="#ctx0" brushRef="#br0" timeOffset="179843.3516">6403 12093 1604 0,'0'0'70'0,"0"0"-60"15,0 0 14-15,0 0 31 16,0 0-18-16,0 0-16 16,0 0-2-16,-8 0-6 15,8 0-2-15,0 0 1 16,0 0-3-16,0 0-4 16,0 0-1-16,0 0-4 15,0 0 0-15,0 0 0 0,0 0 1 16,14 0-1-16,10 0 1 15,4 0 3-15,5 0 0 16,4 0-1-16,9-3-2 16,4 0 1-16,14-1 0 15,12 0 1-15,9-2 0 16,4 1-1-16,7-4-1 16,1-2-1-16,3 4 1 15,1-2-1-15,-1 2 0 16,2 1 0-16,2 4 0 15,-3-4 0-15,-2 0 0 0,2-3 1 16,-1-1-1-16,2-1 0 0,0 0 0 16,0 0 0-16,-5 1 0 15,4 3 0-15,-2 1 0 16,-2 4-1-16,-3 0 1 16,-5 2 0-16,-5 0 2 15,-10 0-2-15,-8 0 0 16,-11-1 0-16,-6-2 0 15,-8 0 0-15,-8 0 0 0,-7 1-1 32,-6-1 2-32,-7 0-1 0,0 1 0 0,-2 1 0 15,0 1 0-15,-1 0 0 16,-1 0-1-16,0 0 1 16,1 0 0-16,-2 0 0 15,-1 0 0-15,1 0 0 16,-1 0 0-16,0 0 0 15,1 0 0-15,1 0 0 0,-2 1 0 16,1 1 0-16,-1-2 0 16,-1 0 0-16,3 0 0 15,-1 0 0-15,-1 0 1 16,-1 0-1-16,-3 0 1 16,-1 0-1-16,-2 0 0 15,0 0 0-15,-2 0-12 31,-22-2-67-31</inkml:trace>
  <inkml:trace contextRef="#ctx0" brushRef="#br0" timeOffset="181655.484">9595 11879 1731 0,'0'0'68'0,"0"0"-65"16,0 0 3-16,0 0 15 15,0 0-1-15,0 0-17 16,0 0-1-16,-3 10-1 15,3-6-1-15,0 3 0 16,0 1 0-16,0 3 8 16,0 3 7-16,0 3-9 15,0 3-1-15,0 4 5 16,0 4-3-16,0 1-1 16,0 5-1-16,3 2-1 15,-3 1-2 1,6 3 0-16,0 2-1 15,0-2 0-15,1 2 0 16,-2 0-1-16,-1-3 1 16,4 1 0-16,-1-2 0 15,2 4 0-15,0 2-1 16,1 4 0-16,-2 0 1 16,-2-4 0-16,0-5 0 15,-1-3-1-15,0-5 0 0,0-6 0 16,-1-4 1-16,2-4-1 15,-3 0 0-15,2 1 0 16,0 2 1-16,-3 2-1 16,1-2 0-16,3 2 0 15,-3-3 0-15,0-4 0 16,-1-1 0-16,-1-2 1 16,1-4-1-16,-1-1 1 15,1-5-1-15,-2-2 0 16,0 0 0-16,0 0 1 0,0 0 1 15,0 0 1 1,0 0 1-16,0 0-1 0,0 0-1 16,0 0-1-16,1 0-1 15,-1 0 0-15,2 0-12 16,0 0-21-16,1-5-134 16</inkml:trace>
  <inkml:trace contextRef="#ctx0" brushRef="#br0" timeOffset="182275.2352">9358 13101 1680 0,'0'0'83'0,"0"0"-66"15,0 0 10-15,0 0 6 16,0 0-8-16,0 0-11 16,-51 17-2-16,51-17-5 15,0 0 1-15,0 0-4 16,3 0-2-16,22 0-2 15,16 0 0-15,18-8 3 16,13-4 1-16,13-4-3 16,7 1-1-16,1 1 0 15,-2 0 0-15,-5 1 0 16,-9 3 0-16,-9 0 0 0,-14 4 0 16,-11-1 0-1,-15 4 0-15,-14 0 0 0,-11 3 1 16,-3 0-1-16,0 0 3 15,0 0 0-15,0 0-2 16,0 0-1-16,0 0 0 16,0 2-11-16,-11 11-5 0,-2 1-29 15,-8-1-72-15</inkml:trace>
  <inkml:trace contextRef="#ctx0" brushRef="#br0" timeOffset="182760.1465">9634 13302 1639 0,'0'0'86'16,"0"0"-81"-16,0 0 25 15,0 0 30-15,0 0-31 16,0 0-8-16,-9 0-5 0,9 0-2 16,0 0-6-16,7 0-7 15,11-5-1-15,7-1 0 16,7-2 0-16,7 3 0 15,4 0-1-15,5 0-7 16,-2 3-37-16,-6-3-97 16</inkml:trace>
  <inkml:trace contextRef="#ctx0" brushRef="#br0" timeOffset="183512.0633">9440 13508 857 0,'0'0'672'0,"0"0"-626"15,0 0 32-15,0 0-23 16,0 0-16-16,0 0-15 16,-72 4-1-16,72-4-5 15,0 0-2-15,0 0 1 16,0 0-5-16,0 0-1 16,0 0-7-16,20 0-2 15,13 0 5-15,20-4 6 16,14-8-5-16,17-5-2 15,5 0-4-15,2 2-1 0,-1 1-1 16,-8 0 0-16,-11 4 0 16,-8 2 0-16,-6 3 0 15,-11 0 0-15,-7 1 1 16,-14 3 0-16,-13-1 0 16,-4 2 0-16,-8 0-1 15,0 0 2-15,0 0-1 16,0 0-1-16,0 0 0 15,0 0 0-15,0 0-3 16,0 0-22-16,0 0-38 16,0 0-67-16</inkml:trace>
  <inkml:trace contextRef="#ctx0" brushRef="#br0" timeOffset="183957.3903">9792 13679 1769 0,'0'0'46'0,"0"0"-32"16,0 0 36-16,0 0-14 15,0 0-21-15,0 0-6 16,-17 0-6-16,17 0-1 16,8-2-1-16,19-4-1 0,9-2-1 15,8 2-4-15,3 0-26 16,-3 1-50-16,-8 0-567 15</inkml:trace>
  <inkml:trace contextRef="#ctx0" brushRef="#br0" timeOffset="184804.3766">9920 13776 1770 0,'0'0'40'0,"0"0"-12"15,0 0 8-15,0 0-8 16,0 0-11-16,0 0-10 15,-10-8-4-15,10 8-3 16,0 0 0-16,0 0-1 16,0 17-2-16,0 8 3 15,-3 6 1-15,1 2-1 16,1 4 0-16,-1 5 3 16,-1 6-1-16,0 10 1 15,-1 5-2-15,1 2 0 16,0-1 0-16,1-4 1 15,2-4-1-15,0 2 0 16,0 0 0-16,0 2 2 0,0-2 0 16,2 3-1-16,2-1-1 15,1 1 0-15,-1 2 2 16,1 2-1-16,-2-4-1 16,-2-4 1-16,1-8-2 15,-2-7 1-15,2-7 0 16,0-3 0-16,-1-3-1 0,1 3 0 15,1 0 0-15,0 0 2 16,-3-4-1-16,3 1-1 16,-1-7 0-16,-1-2 0 15,2-5 1-15,-1-3-1 16,-1 0 0-16,-1-4 0 16,2 2 0-16,-2-3 1 15,0-1-1-15,0 0 0 16,0-2-1-16,0 2 1 15,0-2 1-15,0-1-1 16,0 1 0-16,0-1-1 16,0-2 1-16,0-1 0 0,0 0-2 15,0 0-4-15,0-3-6 16,0-22-9-16,-2-22-159 16</inkml:trace>
  <inkml:trace contextRef="#ctx0" brushRef="#br0" timeOffset="185582.4878">9022 12690 1684 0,'0'0'141'0,"0"0"-121"0,0 0 3 16,0 0 8-16,0 0-8 15,0 0-6-15,-12 0-6 16,12 0-1-16,0 0 0 31,0 0-4-31,0 0 0 16,0 0-4-16,9-5-2 15,15-3 1-15,6-1-1 0,7 1 0 16,2 2-1-16,1 3 0 16,-1 1-7-16,-5-1-10 15,-5 0-2-15,-6-1-24 16,-7-1-28-16,-11 0-416 15</inkml:trace>
  <inkml:trace contextRef="#ctx0" brushRef="#br0" timeOffset="185835.6879">9137 12498 1826 0,'0'0'33'16,"0"0"-24"-16,0 0-1 0,0 0 1 16,0 0-9-16,0 0 0 15,3 106 1-15,12-47-2 16,1 9-13-16,1 0-61 15</inkml:trace>
  <inkml:trace contextRef="#ctx0" brushRef="#br0" timeOffset="186497.5118">9210 14478 1764 0,'0'0'137'16,"0"0"-113"-16,0 0-12 0,0 0 11 16,0 0-8-16,0 0-9 15,18-23-6-15,21 14 0 16,13 0 0-16,6 3-1 15,-1 0-16-15,-4 1-21 16,-12-4-90-16</inkml:trace>
  <inkml:trace contextRef="#ctx0" brushRef="#br0" timeOffset="187850.6233">7692 13646 1815 0,'0'0'41'0,"0"0"-12"15,0 0-5-15,0 0 2 16,0 0-8-16,0 0-4 16,0-8-5-16,0 8-3 15,0 0 2-15,0 0-4 16,0 0-1-16,0 0-3 15,0 0-1-15,0 15-2 16,13 9 3-16,9 10 0 16,1 5 1-16,4 0-1 15,0 1 0-15,2-3 0 16,0-3 0-16,-4-4 0 16,2-7 0-16,-12-8 0 0,-2-6 0 15,-7-5 0-15,-3-4 0 16,-1 0 0-16,-1 0 0 15,1 0 0-15,-1-16 2 16,2-13-1-16,0-15-1 16,-1-9-1-16,-2-7 1 15,0-1-1-15,0 8-2 16,0 14-1-16,0 16-1 0,0 12-3 16,0 9-4-16,0 2-4 15,0 0-18-15,0 7-52 16,5 8-22-16,0 7-983 15</inkml:trace>
  <inkml:trace contextRef="#ctx0" brushRef="#br0" timeOffset="188435.2332">8091 14183 1822 0,'0'0'36'0,"0"0"-22"16,0 0 20-16,0 0-6 15,0 0-14-15,0 0-8 0,-2 5-1 16,2-5-1-16,5 0-3 16,7-1 0-16,6-4-1 15,-3 0 0-15,1 3-1 16,-2 2 0-16,1 0 1 15,-5 0-1-15,1 0 1 16,-1 5-1-16,-2 7-1 16,-4 1 1-16,-1 4 0 15,-1 2 0-15,-2 2 0 0,0 1 1 16,-3 2 0 0,-11 1 0-16,2-3 1 0,-1-1-1 15,0-3 0-15,5-4 0 16,2-6 0-16,3-4 0 31,3-4 0-31,0 0 0 0,0 0 0 0,0 0 0 16,18 0 0-16,7-6 0 0,8-8 0 15,6-4-2-15,-3-2-15 16,-5-1-31-16,-4-2-78 16</inkml:trace>
  <inkml:trace contextRef="#ctx0" brushRef="#br0" timeOffset="188770.2657">8287 13643 1569 0,'0'0'316'16,"0"0"-294"-16,0 0-16 15,0 0 6-15,0 0-3 16,0 0-9-16,52-34-1 15,-21 26 0-15,2 4-2 16,0 3-15-16,0 1-20 0,-8 0-36 16,-10 0-643-16</inkml:trace>
  <inkml:trace contextRef="#ctx0" brushRef="#br0" timeOffset="188952.2724">8384 13793 1811 0,'0'0'34'0,"0"0"-30"15,0 0 15-15,0 0 7 16,0 0-12-16,0 0-6 0,41-31-8 16,-9 13-4-1,-1 1-15-15,-1 0-37 0,-4 0-73 16</inkml:trace>
  <inkml:trace contextRef="#ctx0" brushRef="#br0" timeOffset="189276.4363">8693 13490 1827 0,'0'0'77'16,"0"0"-64"-16,0 0-10 15,0 0 13-15,0 0-11 16,0 0-5-16,0 42 1 0,0-9 0 16,0-1 2-1,1 2-1-15,8 2-1 0,0-2-1 16,0 0 1-16,0-3-1 15,0-6 0-15,-5-8 0 16,1-5-7-16,-1-7-7 16,-1-1-8-16,3-4-21 15,0-4-27-15,3-16-1129 16</inkml:trace>
  <inkml:trace contextRef="#ctx0" brushRef="#br0" timeOffset="189638.5281">8889 13568 1877 0,'0'0'21'0,"0"0"-19"0,0 0 14 16,0 0-4-16,0 0-10 15,0 0-1-15,-7 44 0 31,7-25 0-31,4 3 0 0,13-4-1 0,7-2 1 16,-2-6-1-16,6-3 0 16,-2-7 1-16,-1 0-1 15,1-8 0-15,-6-8 0 16,-6-5-3-16,-2-1 1 16,-12-3 2-16,0-2 0 0,-9 1 0 15,-14-1 1-15,-10 3-1 31,-5 0-1-31,4 10 1 0,7 8 0 0,7 6-1 16,7 0-11-16,8 13-53 16,5-2-258-16</inkml:trace>
  <inkml:trace contextRef="#ctx0" brushRef="#br0" timeOffset="191924.3193">4588 10797 1444 0,'0'0'431'0,"0"0"-389"16,0 0-23-16,0 0 1 15,0 0-2-15,0 0-6 16,0 0-5-16,-5-12-7 15,5 12 0-15,0 3-2 16,5 16-2-16,14 10 4 0,6 10 0 16,5 0 0-16,0-3 0 15,1-7 0-15,-5-3 0 16,-4-6-3-16,-7-9 0 16,-6-4 1-16,-6-6 0 15,-3-1 1-15,0 0 1 16,0 0 2-16,0-15 2 15,3-9-4-15,-1-6 0 16,-2-7 0-16,0 0 0 0,0 0 0 16,0 6 0-16,0 8-1 15,0 9-3-15,0 11-7 16,0 3-8-16,1 0-26 16,5 12-39-16,0 2-18 15</inkml:trace>
  <inkml:trace contextRef="#ctx0" brushRef="#br0" timeOffset="192509.7957">5104 10940 247 0,'0'0'1511'0,"0"0"-1496"15,0 0-12-15,0 0 33 16,0 0-10-16,0 0-15 16,0 3-6-16,-6 1-2 15,-6 2 1-15,-6 2-4 16,0 3 4-16,3-1-2 15,-1 3-2-15,7 0 3 16,0 1-3-16,4-1-1 0,5-1 1 16,0 0-1-16,0-1 0 15,0 0 1-15,11-2-2 16,1 1 2-16,-2-3 0 16,4 1 0-16,-1-1 1 15,-1 2 1-15,6-1 7 16,-2 0-2-16,-1 1-3 15,0-1-1-15,-3 2-1 16,0-2-2-16,-3 2 0 16,-4-1 0-16,-2 1 1 15,-3 0-1-15,0 2 3 16,-8-2-2-16,-7 2 2 16,-7-4-2-16,-4-2 0 0,1-3 0 15,1-3-1-15,5 0 0 16,1-3-1-16,4-11-3 15,4 2-4-15,10-5-21 16,0-2-20-16,6-1-253 16</inkml:trace>
  <inkml:trace contextRef="#ctx0" brushRef="#br0" timeOffset="192778.8509">5299 10780 1807 0,'0'0'73'0,"0"0"-57"16,0 0-14-16,0 0 7 15,0 0 0-15,0 0-9 0,91-34 0 16,-67 34 0-16,0 0-4 16,1 8-23-16,-4 2-30 15,-4-1-85-15</inkml:trace>
  <inkml:trace contextRef="#ctx0" brushRef="#br0" timeOffset="192952.4503">5344 11001 1675 0,'0'0'181'15,"0"0"-157"-15,0 0-18 16,0 0-6-16,0 0 0 16,91-44-1-16,-49 34 0 15,5 1-35-15,-3 1-104 16</inkml:trace>
  <inkml:trace contextRef="#ctx0" brushRef="#br0" timeOffset="193580.8975">5817 10689 1845 0,'0'0'41'15,"0"0"-19"-15,0 0-3 16,0 0 1-16,0 0-8 16,0 0-5-16,-9-40-7 15,31 36 0-15,2 4-1 16,4 0 1-16,4 0 0 15,-4 0-1-15,-1 9 1 16,-9 2-1-16,0 3-1 0,-9 3-1 16,-6 2-1-16,-3 4 0 15,0 3 1-15,-17 0 2 16,-7 1-1-16,-1-2-5 16,3-6 1-16,4-3-1 15,3-7 5-15,9-2 2 16,1-3-1-16,4 0 1 15,1-2 0-15,0 1-2 16,0 1 1-16,3 3 1 16,6-5 0-16,7 2 0 15,-1 1 3-15,3-2 1 16,0 4-1-16,1-2-2 16,1 2 0-16,-2 1-1 15,1 2 0-15,-1 0 0 16,-5 1 1-16,-5-3-1 0,-2 3 0 15,-6 2 0-15,0-1 0 16,-3 2 1-16,-14 0 0 16,-8-2 1-16,-2 0-2 15,-4-1 1-15,-2-4-1 16,5-6 0-16,1-1-1 0,9 0 0 16,3 0-2-16,9-8 2 15,6-3-5-15,0-1-16 16,0 0-18-16,11-2-48 15</inkml:trace>
  <inkml:trace contextRef="#ctx0" brushRef="#br0" timeOffset="194008.9177">6161 10832 1799 0,'0'0'83'0,"0"0"-60"0,0 0-10 15,0 0 1-15,0 0-7 16,0 0-5-16,-40 17-1 16,38-1-1-16,2 2 1 15,0 1-1-15,6-2 1 16,13 2-1-16,4-5 0 15,6-4 0-15,-1-4 0 16,3-6 0-16,-2 0-1 16,-4 0-1-16,-3-7-4 15,-7-4 3-15,-4-3 1 0,-7-2 2 16,-4 2 0 0,0-3 1-16,-16 0 0 0,-11 0 1 15,-7 1-1-15,-2 3-1 16,-2 3 0-16,3 6 0 15,9 4-2-15,4 0-8 16,7 7-16-16,6 6-20 16,8-3-72-16</inkml:trace>
  <inkml:trace contextRef="#ctx0" brushRef="#br0" timeOffset="194403.1452">6500 10660 1862 0,'0'0'62'0,"0"0"-42"0,0 0-5 16,0 0 3-16,0 0-14 15,0 0-4-15,16 2-2 16,1 13 2-16,5 7 0 15,-1 2 0-15,-3 0-1 16,1 0-3-16,-1-2-4 16,0-2 5-16,-3-4 0 15,-5-9 0-15,-5 0-1 16,-2-7 2-16,0 0 2 16,3-4 0-16,0-16 4 0,0-11-4 15,0-10 1-15,-3 0 2 16,-2-5 1-16,-1 1 0 15,0 6 5-15,0 8-7 16,0 11-2-16,0 14 0 16,0 6-7-16,0 10-31 15,0 14-103-15</inkml:trace>
  <inkml:trace contextRef="#ctx0" brushRef="#br0" timeOffset="196054.031">5477 12571 499 0,'0'0'901'0,"0"0"-739"16,0 0-75-16,0 0-36 0,0 0-8 15,0 0-12-15,0 0-7 16,0-7-13-16,0 7-4 16,0-2-3-16,0 2 1 15,0-2 0-15,0 2 7 16,0 0-6-16,0 0 1 16,0 0 6-16,0 0-3 15,0 0 3-15,0 0-4 16,0 0-1-16,0 0-3 15,0 0 0-15,0 0-2 0,0 0 0 16,0-3-1-16,0 2 0 16,-2-4-1-16,-1 1-1 15,0 0 0-15,2-3 2 16,-1 0-2-16,2-1 1 16,0-1 1-16,0 1-1 15,0-2 0-15,6 0 0 16,12 1-1-16,3 1 1 15,3 3 0-15,0 5-1 16,-5 0 0-16,5 0-1 16,-6 16 1-16,0 7-1 0,-3 8 1 15,-5 5-1-15,-4 3 0 16,-6 0 0-16,0-1-3 16,-3-3 0-16,-18 1 2 15,-7-7-2-15,-5-4 1 16,-4-4 1-16,2-6-2 15,7-10 2-15,6-5 2 16,4 0 2-16,9-9 1 16,4-8-1-16,4-3 1 15,1 3 1-15,0 2 2 0,0 1-3 16,3 2 0 0,9 4-1-16,4 2 1 0,1 3-2 15,10 0 1-15,1 3-1 16,5 0-1-16,1 0 2 15,0 5-2-15,-4 5 0 16,-3 1 0-16,0 2 0 16,-2-1-1-16,-4 0-3 15,4-4-4-15,-5-1-20 16,-4-6-24-16,-5-1-96 16</inkml:trace>
  <inkml:trace contextRef="#ctx0" brushRef="#br0" timeOffset="196335.2375">5967 12472 1701 0,'0'0'211'16,"0"0"-187"-16,0 0-14 15,0 0 7-15,0 0-6 16,0 0-11-16,2 5 0 15,8 16-1-15,4 9 1 0,2-1 0 16,-1 1 0-16,0-2 0 16,-4-6 1-16,-1-3-1 15,-6-4 0-15,1-6-3 16,-5-2-5-16,0-2-3 16,0-3-2-16,0-2-8 15,0 0-18-15,0 0-22 16,0-12-1058-16</inkml:trace>
  <inkml:trace contextRef="#ctx0" brushRef="#br0" timeOffset="196678.9178">6158 12464 1664 0,'0'0'173'0,"0"0"-154"16,0 0 3-16,0 0 11 15,0 0-19-15,0 0-11 16,-4-4-3-16,-9 14-1 16,-4 5 1-16,-1 4 0 15,0-5 0-15,5 1 1 16,2-1-1-16,4-8 0 16,1-2-1-16,5-1 1 15,1-1-1-15,0-2-1 16,0 2 1-16,0 1-1 15,4 1 2-15,9 1 0 16,4-1 2-16,5-1-1 0,2-2 1 16,0-1-1-16,1 0-1 15,-2 0 0-15,2 0 0 16,0 4-5-16,2 1-16 16,-5 2-45-16,-5-2-416 15</inkml:trace>
  <inkml:trace contextRef="#ctx0" brushRef="#br0" timeOffset="197300.5312">6412 12702 1854 0,'0'0'24'0,"0"0"-24"15,0 0 6-15,0 0 2 16,0 0-7-16,0 0 6 0,51 14 3 16,-32-12-5-16,-1-2-3 15,3 0 2-15,-3 0-2 16,-2-6-2-16,-4-6 0 15,-2-1 1-15,-4-3 1 16,-3-1-2-16,-3-5 0 16,0-1 0-16,0 0-3 15,-13-4 0-15,-8 1-3 16,5 4 2-16,-1 5 1 16,4 3 3-16,7 4 2 15,3 2-1-15,3 1 8 16,0-2-2-16,0 1-1 15,12-4-2-15,7 2-3 16,2 0 0 0,0 5 1-16,0 1-1 0,1 4 1 0,-4 0-1 15,-1 0-1-15,-4 0 0 16,0 8 0-16,-2 1 0 16,1 3 0-16,-5 3 0 15,2-1 0-15,-1 6 1 16,-1 0-1-16,2 0 0 0,0 0 0 31,0-2 2-31,-3-4 1 16,3-2 1-16,0-5-1 0,3-2 0 15,4-3-3-15,5-2 1 16,12 0-1-16,9-9-9 16,2-16-47-16</inkml:trace>
  <inkml:trace contextRef="#ctx0" brushRef="#br0" timeOffset="200804.2105">9652 11891 1467 0,'0'0'37'0,"0"0"28"15,0 0 21-15,0 0-37 16,0 0-15-16,0 0-26 15,0 0-7-15,-35 0-1 16,32 3 0-16,-1 1 0 16,-2-1 1-16,3 1 9 15,0-3 12-15,3-1 8 16,0 0-12-16,0 0-6 0,0 0-6 16,0 0-3-16,0 0 0 15,0 0-2-15,13 0-1 16,13 0 1-16,12 0 3 15,15 0 1-15,14 0-3 16,9 0 0-16,13-6 0 16,7-5-1-16,7-1-1 15,0-5 1-15,5-2 0 16,3 1 0-16,5 3-1 16,-1 1 0-16,-3 5-1 15,-8 1 1-15,-8-1 0 16,1-1 0-16,-3 0 0 15,-6 1 0-15,1-3 0 0,-5-1 0 16,-11 0 0 0,-5-2 1-16,-8 2-1 0,-6 2 0 15,-2 4 0-15,-4 0 0 16,-5 5 0-16,0-1 0 16,-4 2 0-16,-6 1 0 15,-2-3 0-15,-4 1 0 16,-3 0 0-16,-3-1-1 0,0-1 1 15,-2-2 0-15,1-1 1 16,-1 0-2-16,-1 0 1 16,-5 1 0-16,-2 0 1 31,-4 2-1-31,-4 1 0 0,-2 1 1 0,1 1 0 16,-2 1 2-16,0-1 2 0,0 1-2 15,0 0 0-15,0-2-3 16,0 2 0-16,0 0 0 15,0 0 0-15,0 0 0 16,0 0 1-16,0 0-1 16,0 0 0-16,0 0 1 15,0 0-1-15,0 0 0 16,0 0-1-16,0 0 0 16,0 0 1-16,0 0-2 15,0 0 2-15,0 0 0 16,0 3 0-16,0 4 2 15,-6 5 3-15,0 3 1 0,0 5-2 16,-1 7-1-16,1 2-1 16,-3 8 1-16,3 5 0 15,1 4-3-15,1 9 2 16,1 1-1-16,0 3 1 16,1 1-1-16,2-3 1 15,0 0-2-15,0-2 0 16,0-1 0-16,0-2 0 15,0-5 0-15,2-4 1 16,5-6-1-16,-1-5 0 16,2-4 1-16,-1-2-2 15,-2-4 2-15,1-2-1 16,0-3 0-16,0-4 0 0,-2-5 0 16,0 0 0-1,-2-5 0-15,-1-1 0 0,1-1 0 16,-2 0 0-16,0-1 0 31,0 0 1-31,0 0-1 16,0 0 1-16,0 0 0 15,0 0-1-15,0 0 2 16,0 0-1-16,0 0-1 0,0 0 0 16,-9 2 1-16,-9 1 0 15,-4 2-1-15,-3 3 0 16,-5 1 1-16,-3 5-2 15,-3 2 1-15,0 1 0 16,2 0 0-16,6-2 0 16,4-2 0-16,12 0 0 15,3-3-1-15,8 0 0 16,1 1-3-16,0 0 2 16,11-1 0-16,13 0 2 15,2-1 0-15,5-1 0 16,3 1-1-16,-3-1 1 15,1 3-1-15,-3-1 1 0,-3-2-1 16,-7 4 1 0,-5 0 0-16,-8-2-5 0,-6 3 4 15,0 1 0-15,-9 4 0 16,-12 2 1-16,-9-1 1 16,-4 2 0-16,1-3-1 15,3 0 1-15,6-4-1 16,11-3 0-16,10 0 0 0,3-2-2 15,0-1 0-15,0 3-1 16,16 0 2-16,4 2 1 16,4-1 0-16,2 3 0 15,1-1 0-15,-3 0 0 16,-4 1 0-16,-4-3 0 16,-7-1 0-16,-6 0-1 15,-3 2 1-15,0 0 1 16,-3 1-1-16,-8 2 1 15,-5 1 0-15,1-2 1 16,0 1-2-16,5 4 0 16,1 1 0-16,3 1 0 15,0 2 0-15,6 3 0 0,0 4 0 16,0 3 0-16,3 3 1 16,7 6 2-16,2 3-2 15,1 10 1-15,0 4 0 16,3 1 1-16,-4 2-2 15,-3-3 2-15,4 1 0 0,-5-3-1 16,-2 2 1 0,0-2 0-16,-2 0-2 0,2-2 1 15,-3-1 0-15,-2-1 1 16,4-4-2-16,1 3 0 16,2 0 0-16,2 0 0 15,0-3 1-15,-2 0-1 16,4-3 0-16,-5-1-1 15,1 2 1-15,-4-6 0 16,3-9 0-16,-2-7-1 16,-2-14 1-16,0-5-1 15,2-4 0-15,-5-3-2 16,1 0-12-16,-1-5-13 16,0-21-68-16</inkml:trace>
  <inkml:trace contextRef="#ctx0" brushRef="#br0" timeOffset="203263.9798">4310 15392 601 0,'0'0'968'15,"0"0"-895"-15,0 0-30 16,0 0-9-16,0 0 7 16,0 0-9-16,0 0-23 0,-36-76 8 15,30 68-7-15,1 2 4 16,0-1-9-16,2 0 5 16,0 1 0-16,2 3-2 15,-1 0-2-15,1 3 5 16,-1 0-3-16,-1 0-5 15,3 0-3-15,0 0-2 16,0 12 1-16,0 12 1 16,0 6 0-16,0 8 0 15,3 8 0 1,8 5 0-16,3 0-1 16,3-2 1-16,1-3 1 15,0-7-1-15,1-3 0 16,-1-2 0-16,-3 0 0 15,3-1 1-15,-3-5 0 0,-2-5 1 0,1-3-1 32,-1-6 0-32,-3-2 0 15,1-2 0-15,4-3-1 16,-3 0 2-16,4-2 0 16,4 1 3-16,2-1-1 15,8-1 0-15,3-2-1 0,7-2 0 0,11 0 1 16,2 0-1-16,2 0-2 0,-2 0 0 31,-1 0 0-31,0 0-1 16,0 0 0-16,-1 0 0 15,4 0 1-15,0-6-1 16,0-5 1-16,2 2-1 16,3 1 0-16,4-1 0 15,6 4 1-15,3-1-1 16,3 2 0-16,-1 1 0 0,1 1 0 0,3-3-1 15,6-3 1-15,8 0 0 0,6-5 0 16,6-1 0 0,5-1 0-16,1-1 0 0,0 0 0 31,4 2 0-31,-4 2 1 16,-1-1-1-16,2 2 0 0,-5-2-1 0,2 0 1 15,3 3 0-15,5-4 0 16,2 4 0-16,2-1 0 15,-5 2 0-15,3 1 0 16,-4-1 0-16,3 1 0 16,-2-1 0-16,-2 1 0 31,-7 0 0-31,-7 0 0 16,-6 2 0-16,-6 0 0 0,0 1 0 15,-2 0 0 1,-4 0 0-16,-4-2 0 0,-2 2 0 15,-4 0 0-15,1 1 0 16,1-2 0-16,-2 0 0 16,1-1 0-16,3-3 0 15,0 0-1-15,5-1 2 16,-1 0-1-16,-5 1 0 16,2-2 0-16,-5 5 0 15,-1-3 0-15,-3 3 0 16,-4 0 0-16,-6 2 0 15,3-2 0-15,-3 1 0 0,3-1 0 16,4 2 1-16,-3-1-1 16,4 0 0-16,0 2-1 15,-2-4 1-15,1 3 0 16,-4-1 0-16,-1-1 0 16,-6 2 0-16,-3-1 0 15,-5 0 0-15,-3 1 0 16,-1-1 0-16,1 4 0 15,3-3 0-15,3 3 0 16,2 2 0-16,2-2 0 16,-4 2 0-16,1-1 0 15,-3-1 0-15,-3 1 0 16,0-2 0-16,-4 0 1 16,0 1-1-16,-4-4 0 15,-5 4 0-15,-4-1 0 0,1 2-1 16,-5 0 1-16,1 1 0 15,-3-2 0-15,-6 2 0 16,1-1 0-16,-4 0 0 16,4-2 0-16,-1 3 0 15,3-3 0-15,0 0 0 16,-2 0 0-16,2 0 0 16,0 0 0-16,0 2 0 15,3 0 0-15,-3-1 0 16,1 0 0-16,-1 1 0 15,0 0 0-15,3-1 1 16,-5 1-1-16,4 1 0 0,-5-2 0 16,1 2 0-16,-4-1 0 15,0 1 0-15,-5 0 0 16,-1-3 0-16,-1 2 0 16,-2 1 2-16,-2-3-1 15,1-5 4-15,-2-3 5 16,0-6-9-16,0-6 0 15,0-3-1-15,0 0 0 16,-2-3-1-16,2-3-4 16,0-4-10-16,0-10-18 15,0-5-116-15</inkml:trace>
  <inkml:trace contextRef="#ctx0" brushRef="#br0" timeOffset="204928.2786">11515 13694 1654 0,'0'0'149'15,"0"0"-142"-15,0 0-2 16,0 0 28-16,0 0-10 16,0 0-10-16,0 0-1 15,-27 0-5-15,16 0-1 16,1 0 6-16,-3 0 0 0,2-1-6 16,0-5 0-16,1-4-1 15,4 1 0-15,5 1 0 16,1 1-4-16,0-3 1 15,0 4-2-15,0-2 0 16,12 0 0-16,4 4-1 16,3 2 0-16,2 2 0 15,2 0 1-15,2 11 0 16,-1 9 0-16,-5 6-1 16,-2 8 0-16,-10 4-4 0,-5 4 2 15,-2 4-1-15,-6-6-1 16,-18-3 3-16,-9-5 0 15,-1-6 2-15,-4-6 0 16,4-9 0-16,0-5 0 16,10-6 0-16,3 0 1 15,9-10 0-15,3-7 1 16,5-2-2-16,4 0 0 16,0 5 2-16,0 3-2 15,0 2 1-15,9 4-1 16,1 2 0-16,2 1 1 0,6 2-2 15,0 0 2-15,7 2-2 16,-1 13 2-16,1 0-2 16,-1 2 1-16,-1 0 0 15,-1-1 0-15,-3-4-1 16,-2 0-6-16,-2-4-23 16,-3-3-18-16,-5-5-52 15,-1 0-1658-15</inkml:trace>
  <inkml:trace contextRef="#ctx0" brushRef="#br0" timeOffset="205243.389">11780 13629 1865 0,'0'0'53'15,"0"0"-36"-15,0 0-12 16,0 0 1-16,0 0-5 16,0 0-1-16,0 34 0 0,0 4 0 15,8 5 0-15,0 1 1 16,-2 1-1-16,-1-3 0 16,-2-6 0-16,-3-6 0 15,0-6 0-15,3-8 0 16,-3-8-3-16,0-3-5 15,0-5-5-15,0 0-9 16,0 0-5-16,0-16-53 0</inkml:trace>
  <inkml:trace contextRef="#ctx0" brushRef="#br0" timeOffset="205565.6518">11970 13668 1333 0,'0'0'489'0,"0"0"-454"16,0 0-18-1,0 0 5-15,0 0-12 0,0 0-10 0,-27 21 0 16,6 3 0-16,-5 1 1 31,1 2-1-31,3-1 0 0,4-4-1 0,3-5 1 16,7-6 0-16,5-3 0 15,3-5-1-15,0 1 0 16,0 3 1-16,3-2 0 16,15 1 1-16,3 0 1 0,8 0 3 31,5-1-1-31,4-1-3 16,4-2-1-16,-1 3 0 15,-1-2-30-15,-6-2-33 0</inkml:trace>
  <inkml:trace contextRef="#ctx0" brushRef="#br0" timeOffset="206796.8623">11468 14506 1804 0,'0'0'81'16,"0"0"-67"-16,0 0 4 16,0 0 5-16,0 0-10 15,0 0-7-15,-4 0-2 16,4 0-3-16,0 0-1 15,0 0 0-15,1 0-1 16,13 0 1-16,5 0 0 16,5 0 0-16,2-3 2 15,0 0-2-15,4 0 0 16,0-1 0-16,-2 0 0 0,-2 1 0 16,-9 2-3-16,-8-1 2 15,-4 2 0-15,-5 0 1 16,0 0 0-16,0 0 0 15,0-3 0-15,0-1 0 16,-3-3 0-16,-9-3-5 0,0-1 2 16,0-4 1-1,0-4-1-15,3-1-1 0,0 1 0 16,6 1 4-16,0 2 0 16,3 0 0-16,0 4 2 15,0 0 0-15,0 3-1 16,2 1 1-16,5 1-1 15,4 2-1-15,5-1 0 16,4 5 1-16,2 1-2 16,3 0 1-16,2 0 0 15,-2 4-1-15,-5 4 1 16,-1 4 0-16,-5-2 0 16,-2-1-1-16,-5 1 0 15,-4 2 1-15,-3 2-3 16,0 1 3-16,0 2 0 0,0-2 0 15,-1-3 0-15,1-4 1 32,0-2-1-32,6-3 1 15,22-3-1-15,15 0 1 0,14-3-1 16,7-16-2-16,0-3-58 16</inkml:trace>
  <inkml:trace contextRef="#ctx0" brushRef="#br0" timeOffset="207785.0446">12926 11921 1795 0,'0'0'52'0,"0"0"-18"15,0 0-21-15,0 0 17 16,0 0-15-16,0 0-7 16,0 0-6-16,-7 29-1 15,7 5 0-15,0 13 7 16,0 7-2-16,0 4-1 16,8 6-2-16,3 5 0 0,2-3-2 15,0 0-1-15,1-7 1 16,-4-10-1-16,-4-9 1 15,-3-10-1-15,-1-9 0 16,-2-8 0-16,0-8-3 16,0-4-5-16,0-1-1 0,0 0 1 15,0-13-6-15,-3-12-48 16,-9-9-119-16</inkml:trace>
  <inkml:trace contextRef="#ctx0" brushRef="#br0" timeOffset="208098.0013">12909 11966 1711 0,'0'0'60'0,"0"0"-25"0,0 0-2 16,0 0 4-16,0 0-17 16,0 0-16-16,-7-9-3 15,-11 35-1-15,-3 9 0 16,-9 9 1-16,-1 1-2 16,-5 3 2-16,0-5-2 15,7-6-13-15,7-14-23 16,9-9 10-16,10-10-1 15,3-4-93-15</inkml:trace>
  <inkml:trace contextRef="#ctx0" brushRef="#br0" timeOffset="208302.0739">12969 11984 1839 0,'0'0'51'0,"0"0"-39"16,0 0 4-16,0 0-5 16,0 0-11-16,0 0 1 15,110 81-1-15,-56-28 0 0,1 14 0 16,5 5-28 0,-2 3-56-16</inkml:trace>
  <inkml:trace contextRef="#ctx0" brushRef="#br0" timeOffset="208895.8452">12979 14166 1833 0,'0'0'37'0,"0"0"-5"15,0 0-2-15,0 0-8 16,0-73-2-16,0 73-8 16,0 0-9-16,0 0-3 15,0 3-2-15,0 19-3 16,2 11 5-16,5 11 1 16,4 6 0-16,-1-1-1 15,-1 1 1-15,-1-3-1 16,-1-4 0-16,2-2 0 0,-2-7 0 15,-1-6-8 1,-3-4-1-16,-1-7-3 0,-2-4-4 16,3-3-11-16,-3-2-17 15,0-4-33-15,0-4-10 16</inkml:trace>
  <inkml:trace contextRef="#ctx0" brushRef="#br0" timeOffset="209230.3788">12875 14485 1821 0,'0'0'16'0,"0"0"1"0,0 0 9 16,0 0 11 0,0 0-22-16,0 0-8 0,36-39-6 15,-21 39 1-15,1 4-1 16,3 12 2-16,2 4-3 15,2 3 1-15,2 2 0 16,2-2-1-16,1-4 0 16,-2-4 0-16,-4-8 0 0,-4-6 1 15,3-1 1-15,1-12-1 16,2-16 2-16,3-9 1 16,-2-12-2-16,-1-6 0 15,-2 1-2-15,-4 6-2 16,-1 9-7-16,-8 13-9 15,-6 4-54-15</inkml:trace>
  <inkml:trace contextRef="#ctx0" brushRef="#br0" timeOffset="209937.3953">12623 13125 1871 0,'0'0'44'0,"0"0"-35"15,0 0-5-15,0 0 5 16,0 0-8-16,0 0 0 16,31 79 3-16,-9-49 1 15,1 4-3-15,-1-5-1 16,2 3-1 0,-2-3 0-16,-5-4 0 15,1-7 1-15,-9-3-1 16,-3-9 0-16,-2-5-2 15,-1-1-1-15,0 0 3 16,0-5 1-16,3-17 2 16,-1-12-3-16,-2-6 0 15,0 1 0-15,-3 7 0 16,1 6-1-16,-1 11-8 16,3 10-11-16,0 5-21 0,1 0-150 15</inkml:trace>
  <inkml:trace contextRef="#ctx0" brushRef="#br0" timeOffset="210283.9883">13018 13344 1882 0,'0'0'15'16,"0"0"-15"-16,0 0 0 16,0 0 2-16,0 0 3 15,0 78 2-15,3-45 0 16,2 0-2-16,-1-1-2 16,2-3 0-16,0 0 2 15,-2-6-3-15,2-3-2 16,-3-7 1-16,2-6 0 15,-2-5-1-15,0-2 1 0,4 0 1 16,5 0-1-16,9-2 0 16,10-10 2-16,7-5-3 15,-2 2-15-15,-2 0-34 16,-4-1-75-16</inkml:trace>
  <inkml:trace contextRef="#ctx0" brushRef="#br0" timeOffset="210555.7974">13404 13168 1827 0,'0'0'97'0,"0"0"-82"16,0 0-15-16,0 0 3 16,0 0-1-16,0 0-2 15,57-14-1-15,-14 11-5 16,2 0-33-16,-3-2-37 16,-9 2-939-16</inkml:trace>
  <inkml:trace contextRef="#ctx0" brushRef="#br0" timeOffset="210712.0013">13397 13325 1826 0,'0'0'53'0,"0"0"-52"16,0 0 0-16,0 0 15 16,0 0-9-16,0 0-7 15,131-18 0-15,-67 4-38 16,-3-4-105-16</inkml:trace>
  <inkml:trace contextRef="#ctx0" brushRef="#br0" timeOffset="212737.2871">13852 12980 1485 0,'0'0'337'16,"0"0"-289"-16,0 0-22 15,0 0 3-15,0 0-8 16,0 0-11-16,-6-15-7 15,6 15-3-15,0 3-1 0,0 16-2 16,15 11 3 0,4 8 0-16,2 3 1 0,1 0-1 15,0-2 0-15,0 0 0 16,-1-5 0-16,-3-5 0 16,-1-5 0-16,-4-7-2 15,-3-7 2-15,-6-5-2 16,-2-3 2-16,-1-2-1 15,-1 0 1-15,3-8 1 16,0-16 1-16,3-9-2 16,0-8 0-16,0-4 0 15,-1-5 0-15,-1 5 0 16,-2 5 0-16,-2 9 0 16,0 9 0-16,0 11 0 0,0 5 0 15,0 6-1-15,0 0-7 16,0 0-19-16,0 15-65 15,0 4-56-15</inkml:trace>
  <inkml:trace contextRef="#ctx0" brushRef="#br0" timeOffset="213268.6935">14166 13493 1832 0,'0'0'38'0,"0"0"-34"0,0 0 17 16,0 0 9-16,0 0-21 16,0 0-7-16,-1 0-1 15,10 0-1-15,5 0 0 16,2 0 0-16,1 0 0 16,-3 0 1-16,0 0-1 15,-4 0 0-15,-2 0-1 16,-5 0 1-16,-2 5-2 15,-1 5 1-15,0 0-1 16,0 6 2-16,-9 4 0 16,-6 1 0-16,-1 4 1 0,-4 1 0 15,4-1-2 1,1 0 2-16,3-2-1 0,2-6 0 16,5-3 0-16,4-6 0 15,1 0 0-15,0-4-1 16,0 0 1-16,11-3 2 15,12-1-2-15,10 0 2 16,8-8-2-16,6-9-1 0,5-3-42 16,-4-3-85-16</inkml:trace>
  <inkml:trace contextRef="#ctx0" brushRef="#br0" timeOffset="213628.5656">14444 12897 1816 0,'0'0'86'16,"0"0"-73"-16,0 0-12 0,0 0 5 15,0 0-3-15,0 0-3 16,78 4-1-16,-37 0-15 16,0-1-39-16,-5 0-118 15</inkml:trace>
  <inkml:trace contextRef="#ctx0" brushRef="#br0" timeOffset="213817.3394">14419 13208 1856 0,'0'0'50'0,"0"0"-46"0,0 0 1 15,0 0 12-15,0 0-13 16,86-12-4-16,-36 1-1 16,2 0-20-16,1 1-37 15,-2 1-52-15</inkml:trace>
  <inkml:trace contextRef="#ctx0" brushRef="#br0" timeOffset="214137.2598">15014 12837 1913 0,'0'0'34'0,"0"0"-26"0,0 0 5 16,0 0-9-16,0 0-4 16,0 0-3-16,-7 42 3 15,7-11 0-15,0 4 1 16,0 0-1-16,3 2 0 15,-1 0-1-15,1-2-8 16,0-6-7-16,2-7-6 0,-1-7-23 16,5-8-37-16,1-7-635 15</inkml:trace>
  <inkml:trace contextRef="#ctx0" brushRef="#br0" timeOffset="214488.7145">15189 12972 1764 0,'0'0'108'0,"0"0"-96"15,0 0 6-15,0 0 13 16,0 0-23-16,0 0-6 0,-44 18-1 16,43 1-1-16,1 1 0 31,0 4 0-31,9-5 1 0,10-2-1 15,6-2 0-15,3-9 0 16,4-3-1-16,-2-3-3 16,-5 0-9-16,-1-9 3 15,-9-6-4-15,-9-6 13 16,-6-1 1-16,0-1 1 16,-19-3 2-16,-10 1-1 15,-4-2-2-15,1 7 5 16,3 3-3-16,8 6-2 15,2 10-3-15,8 1-35 0,4 1-59 16,7 10-969 0</inkml:trace>
  <inkml:trace contextRef="#ctx0" brushRef="#br0" timeOffset="214838.2257">15470 12930 1890 0,'0'0'42'15,"0"0"-23"-15,0 0 6 16,0 0-11-16,0 0-14 16,0 0-1-16,23 24 0 15,-5-2 0-15,-1 4 1 0,1 1 0 16,0 1 0-16,-3-1-2 15,1-2-1-15,-3-5-2 16,-2-9-2-16,-3-4 4 0,-4-4 1 16,-1-3 2-16,-1 0 0 15,4-5 0-15,3-19 3 16,0-7-3-16,0-4 2 16,-3 0 0-16,1 4 0 15,-4 7-2-15,-2 10-2 16,-1 5-19-16,0 4-54 15</inkml:trace>
  <inkml:trace contextRef="#ctx0" brushRef="#br0" timeOffset="219505.739">2707 14173 1822 0,'0'0'57'0,"0"0"-32"16,0 0-13-16,0 0 7 16,0 0-4-16,0 0-8 15,0 0-4-15,0 0-3 16,-8 29 0-16,4-2-1 16,-2 13 1-16,-4 7 0 15,-4 6 2-15,1-2-1 16,-1-3 0-16,1-7-1 0,7-9 0 15,0-10 0-15,4-9 0 16,2-6 0-16,0-7 0 16,0 0 0-16,0 0 0 15,18-1 0-15,15-14 2 16,9-4 2-16,7-3-1 16,2 2-3-16,-5 1 0 15,-1 7 0-15,1 3 0 16,-4 2 0-16,-8 5-3 15,-7 0-9-15,-5 2-8 16,-11 0-12-16,-4 0-27 16,-7 0-68-16</inkml:trace>
  <inkml:trace contextRef="#ctx0" brushRef="#br0" timeOffset="219780.1641">2850 14262 1870 0,'0'0'26'15,"0"0"-17"-15,0 0-7 16,0 0-1-16,0 0 0 16,22 88 9-16,-7-44-4 15,0 3-4-15,2 1-2 16,-3 0 2-16,-3-4-2 15,0-7 0-15,-7-10 0 16,2-8-1-16,-5-8-2 16,2-4-9-16,-1-7-14 0,-2 0-11 31,0-7-18-31</inkml:trace>
  <inkml:trace contextRef="#ctx0" brushRef="#br0" timeOffset="220141.6213">3217 14305 1872 0,'0'0'14'15,"0"0"-14"-15,0 0 8 16,0 0 6-16,-36 92-7 15,36-64-5-15,0-2 0 16,14-4 0-16,5-2-2 16,6-6 1-16,5-5 0 15,6-5 1-15,1-4-2 16,2 0 2-16,0-13-1 0,-11-4 0 16,-5-3-1-16,-12-3 1 15,-9-4 4-15,-2 1 4 16,-12-2-2-16,-21 3-2 15,-7 4-4-15,-6 6 1 16,4 11-2-16,6 4-1 16,11 7-1-16,10 15-7 15,6 0-29-15,9-8-124 16</inkml:trace>
  <inkml:trace contextRef="#ctx0" brushRef="#br0" timeOffset="228000.2972">16732 15633 1663 0,'0'0'67'0,"0"0"-40"16,0 0 11-16,0 0-18 15,0 0-8-15,0 0 8 16,0 0-11-16,-1 60 2 15,1-53 1-15,0 0-1 16,0 1-1-16,0 2-2 16,0-3-1-16,0-1-1 0,0-3-4 15,0-3 0-15,0 0 0 16,0 0 3-16,0 0-2 16,0 0 3-16,0 0-1 15,0 0-1-15,0 0-1 16,0 0-1-16,0 0 1 15,0-3-1-15,0 1-2 16,0-2 0-16,0 1 0 16,0-1 0-16,0 1 0 15,-2 0 0-15,1 2 0 16,1-1 0-16,0 2 0 0,0-1-1 16,0 1 0-16,0 0 0 15,0 0 0-15,0 0 0 16,0 0-1-16,0 0 1 15,0 0-1-15,0 0-1 16,0 0 2-16,0-3-2 16,0 0 0-16,0 2-5 15,0 0 8-15,0 1 0 16,0 0 0-16,0 0 0 16,0 0 0-16,0 0 0 15,0 0 0-15,0 0 0 16,0 0 0-16,0 0 1 0,0 0-1 15,0 0 0-15,0 0 0 16,0 0 1-16,0 0-1 16,0 0 1-16,0 0 1 15,0 0 0-15,0-2 2 16,0-1 0-16,0 1-2 16,0-3-2-16,-3 3 2 15,-2-4 0-15,-2 2-1 16,-4 0 1-16,-5 1-2 15,-8 3 1 1,-7 0-1-16,-7 0 0 0,-2 12 0 0,-2 12 0 16,3 2 1-16,-1 6 0 15,9 5-1-15,8-1-1 16,6 1 1-16,9 2 0 16,7-3 0-16,1-2 0 15,10-4 0-15,17-8 0 16,7-5-1-1,8-5 1-15,7-7-5 0,2-5-9 0,-2 0-20 16,-4-17-48-16</inkml:trace>
  <inkml:trace contextRef="#ctx0" brushRef="#br0" timeOffset="228203.3803">16946 15838 1906 0,'0'0'33'16,"0"0"-33"-16,0 0 0 15,0 0 6-15,0 0-6 16,0 0 1-16,-3 68 1 16,3-40-2-16,3-3 0 15,1 2-1-15,3-8-16 16,-1-8-48-16,0-11-406 15</inkml:trace>
  <inkml:trace contextRef="#ctx0" brushRef="#br0" timeOffset="228362.5493">16924 15601 1878 0,'0'0'41'0,"0"0"-32"16,0 0-7-16,0 0-2 15,0 0-1-15,0 0-31 16,-8 19-38-16,22 1-363 16</inkml:trace>
  <inkml:trace contextRef="#ctx0" brushRef="#br0" timeOffset="228737.4619">17186 15813 1792 0,'0'0'151'0,"0"0"-137"15,0 0-1-15,0 0 8 16,0 0-9-16,0 0-11 16,6 3-1-16,17 11 0 0,4 3 0 15,-1 1 0-15,-4 0-4 16,-9-1-4-16,-2 3-1 15,-4-4 1-15,-4-3-1 16,-3-4 5-16,0-6-4 16,0-3 3-16,0 0 5 15,0-14 2-15,-7-8-1 16,4-9 0-16,3 0 2 16,0 1 3-16,0 4-5 15,16 3-1-15,6 4-3 16,7 0-9-16,5 2-24 15,2 0-72-15</inkml:trace>
  <inkml:trace contextRef="#ctx0" brushRef="#br0" timeOffset="229269.4165">17733 15735 1603 0,'0'0'254'0,"0"0"-240"15,0 0-7-15,0 0 21 0,-79 0-6 16,64 0-8-16,1 3-7 16,1 7-5-16,1 0-1 15,1 4-1-15,1 2 0 16,4 1 0-16,5 2 0 16,1-2 0-16,0-1 2 15,9-1-2-15,10-1 0 16,6-3 0-16,5-2 0 15,3-4 0-15,0-5-4 16,0 0-11-16,-2 0-21 16,0-3-40-16,-4-11-441 15</inkml:trace>
  <inkml:trace contextRef="#ctx0" brushRef="#br0" timeOffset="229629.7401">18040 15762 1897 0,'0'0'34'0,"0"0"-28"16,0 0 1-16,0 0 1 15,0 0-6-15,0 0 0 16,-16 43-1-16,16-24-1 0,7 0 0 15,13-4 1-15,4-3-1 16,6-3-4-16,2-7-4 16,4-2-5-16,-3 0-1 15,-7-9 6-15,-6-6-1 16,-7-4 7-16,-7-3 2 16,-6 1 5-16,0-1 8 15,-3 0-6-15,-14 2 0 16,0 4-4-16,-1 2-2 15,5 8-1-15,1 4 0 16,3 2-16-16,3 0-44 16,4 0-151-16</inkml:trace>
  <inkml:trace contextRef="#ctx0" brushRef="#br0" timeOffset="229832.8172">18479 15712 1892 0,'0'0'46'16,"0"0"-44"-16,0 0-1 15,0 0 3-15,0 0-1 16,0 0-3-16,7 60 1 16,-1-37-1-16,0 2 0 0,-3-1 0 15,1-3-18-15,-2-9-51 16,1-8-313-1</inkml:trace>
  <inkml:trace contextRef="#ctx0" brushRef="#br0" timeOffset="230008.0686">18626 15520 1919 0,'0'0'23'0,"0"0"-9"15,0 0 0-15,0 0-9 16,0 0-5-16,0 0-1 0,-7-16-23 16,14 16-45-16,10 0-159 15</inkml:trace>
  <inkml:trace contextRef="#ctx0" brushRef="#br0" timeOffset="230264.414">18932 15441 1892 0,'0'0'46'16,"0"0"-35"-16,0 0 3 15,0 0 4-15,0 0-13 16,0 0-5-16,5 29 0 16,4 3 0-16,0 3 1 15,-1 2 0-15,-2 1-1 16,-1 2 1-16,0-1-1 15,-1-1-5-15,-1-5-4 0,1-2-5 16,-4-5-3-16,0-4-14 16,0-6-45-16,-1-10-172 31</inkml:trace>
  <inkml:trace contextRef="#ctx0" brushRef="#br0" timeOffset="230420.6312">18828 15687 1721 0,'0'0'165'0,"0"0"-159"15,103-35-5-15,-51 25 0 16,6 5 0-16,2-2-1 16,-5 2-80-16</inkml:trace>
  <inkml:trace contextRef="#ctx0" brushRef="#br0" timeOffset="231414.6022">21087 15573 1869 0,'0'0'49'0,"0"0"-28"15,0 0-6-15,0 0 2 16,0 0-8-16,0 0-9 0,-20-7 0 16,14 25-1-1,0 7 1-15,-2 6 0 0,8-2 0 16,0 0 0-16,4-3-3 15,13-5-9-15,5-4 0 16,4-6 0-16,-2-6-7 16,4-5-9-16,-1 0 1 15,-5-6 17-15,-1-11 10 16,-4-3 0-16,-4 0 16 16,-4 0 8-16,-1 3 2 15,-2 2-9-15,-1 6-4 16,-2 4-1-16,0 2-3 0,-1 3-5 15,1 0-4-15,7 0-2 16,8 2 0-16,6 9 1 16,6 4-1-16,1-2-5 15,5 0-2-15,0-5 0 16,1-4 6-16,-2-4-9 16,-7 0-4-16,-10 0 8 15,-11-11 2-15,-7-3 6 16,0-5 0-16,-3-3 1 15,-15-1 3-15,-1 1-3 16,-2 4 3-16,4 5 1 16,4 5-2-16,6 3-3 15,2 5-14-15,5 0-37 0,0 0-107 16</inkml:trace>
  <inkml:trace contextRef="#ctx0" brushRef="#br0" timeOffset="231792.9725">21926 15574 1842 0,'0'0'48'16,"0"0"-22"-16,0 0-3 15,0 0-8-15,0 0-5 0,0 0-6 31,-48-15-3-31,33 18-1 0,5 9 1 0,1 5-2 16,5 1 0-16,4 3 1 16,0 3 0-16,10 0 0 15,6-4 0-15,7-6-4 16,0-2-1-16,4-7 0 16,-3-3 2-16,-3-2-1 15,-2 0-2-15,-8-7 6 0,-5-9 0 16,-4-2 0-1,-2-3 0-15,0-2 0 0,-4 2 2 16,-8 1-2-16,-5 3 0 16,0 5-2-16,-1 3-9 15,2 9-28-15,2 0-56 16</inkml:trace>
  <inkml:trace contextRef="#ctx0" brushRef="#br0" timeOffset="232405.6612">22149 15571 1855 0,'0'0'72'0,"0"0"-50"15,0 0 0-15,0 0 0 16,0 0-7-16,0 0-11 15,35-21-4-15,-13 23 0 16,5 11 0-16,2 5 0 16,-3 4-3-16,1 3-1 15,-3 3-4-15,-3-3-4 16,-9-1 5-16,-6-4-5 16,-6-3 0-16,0-6 0 15,-11-5 1-15,-9-6 5 16,-3 0-3-16,5-12 4 0,6-15 3 15,9-5 2-15,3-6 0 16,3 1 8-16,20 1-1 16,4 5-4-16,4 1-2 15,2 3 0-15,-2 6-1 16,-1 2-2-16,-3 6-4 16,-4 1-9-16,-4 3-12 15,-3 0-1-15,-6 1 10 16,-3 3 18-16,-3 1 0 15,-3 1 24-15,-1 3 8 16,0 0-1-16,0 0-11 16,0 0-6-16,0 0-5 0,0 0-4 15,0 12-5-15,0 13 0 16,3 8 6-16,2 6-2 16,-1 0-3-16,2 4-1 15,-1 1 0-15,2-1 1 16,-3-2-2-16,-1-7 0 15,0-5-8-15,-1-8-2 16,-2-5-4-16,2-10-1 31,-2-6-21-31,0 0-8 0,0-6 11 16,3-13-1271-16</inkml:trace>
  <inkml:trace contextRef="#ctx0" brushRef="#br0" timeOffset="233038.3528">22891 15502 1839 0,'0'0'32'15,"0"0"-19"-15,0 0 2 16,0 0-3-16,0 0-6 15,0 0-2-15,-76 26-1 16,58-9-2-16,0 3 2 16,5 2-3-16,2 3 2 15,5 0-1-15,6-2-2 16,0 0 1-16,0-5 0 16,7-4 0-16,9-5 0 15,6-4-4-15,8-5-4 0,6 0-3 16,3 0-2-16,-1-14-11 15,-4-3-7-15,-1-5 8 16,-1-4-17-16,-3-1-6 16,-3-1 22-16,-8 3 20 15,-7 0 4-15,-8 6 56 16,-3 2-18-16,0 3-16 16,-8 3-10-16,-6 2 0 15,2 2-4-15,4 4-3 16,1 2 3-16,4 1 2 15,3 0-10-15,-1 9-2 16,1 5 1-16,0 3 1 0,3-1 2 16,9 3 3-16,3-2 3 15,4 0 3-15,-1 0 2 16,4 0-4-16,1-1 0 16,-2-2-4-16,0-1-4 15,-5 2 4-15,-4-1-4 16,-6 2 1-16,-3-3-2 15,-3 3 0-15,0-2 0 16,-3-1 2-16,-15-1-1 0,-9-2-1 16,-4-1-1-16,-4-5-7 15,5-3-17-15,7-1-30 16,5-5-95-16</inkml:trace>
  <inkml:trace contextRef="#ctx0" brushRef="#br0" timeOffset="234218.0453">24396 15467 1261 0,'0'0'583'16,"0"0"-569"-16,0 0 9 15,0 0 9-15,0 0-14 0,0 0-6 16,-63-50-3-1,44 45-1-15,0 2 0 0,0 3-4 16,-1 0-1-16,1 0-3 16,0 10 0-16,0 4 0 15,4 3 0-15,0 3 0 16,6 1-1-16,5 1 0 16,4-1-1-16,0-3-8 0,6-3 0 15,16-5 0-15,5-4 0 16,3-6 1-16,1 0-3 15,-1 0 4-15,-6-13 7 16,-2-3 1-16,-4-2 3 16,-4 1 7-16,-4 5-3 15,-1 2 2-15,-5 4-2 16,-2 2-1-16,-2 4-2 16,0 0-2-16,0 0-2 15,0 0 0-15,1 0 0 16,-1 0 0-16,0 0 0 15,2 0 0-15,-2 0 0 16,0 0 0-16,0 0-1 0,0 0 2 16,1 0-2-1,-1 0 2-15,0 0-1 0,0 0 0 16,0 0 2-16,2 0 4 16,-2 0-1-16,1 0-3 15,-1 0-1-15,0 0-1 16,0 0 0-16,0 0 0 15,0 0 0-15,0 0 0 16,0 0 0-16,0 0 0 16,0 0 0-16,0 0 1 0,0 0-1 15,0 4-2-15,0 9 1 16,5 5 1-16,-2-1 0 16,4 1 0-16,-1-1 0 15,5 0 1-15,3-3-1 16,5 1 0-16,4-5-1 15,6-3-1-15,4-4 0 16,2-3-5-16,0 0-3 16,-1-10 1-16,-3-11 4 15,0-2 2-15,1-7-1 16,-2-2 1-16,-6-1 1 16,-2 0 1-16,-7 4 1 15,-6 2 0-15,-6 4 1 0,-3 5 3 16,0 4-2-16,0 1 1 15,0 6-3-15,-2 3 1 16,1 1 0-16,1 3 2 16,0 0-3-16,0 0 0 15,0 3-4-15,0 10 3 32,1 3 1-32,7 4 2 15,2 0 6-15,1 0 2 0,-1 1-3 16,5 0-2-16,-1 2-1 15,0 0-1-15,0-3-1 16,-4 2 1-16,1-2-3 16,-5-3 0-16,-5 0 1 15,-1-2-1-15,0-3 0 16,0-5 0-16,-9 0 0 16,-4-7-1-16,2 0-3 15,-1 0-6-15,-3-3-10 16,6-16-46-16</inkml:trace>
  <inkml:trace contextRef="#ctx0" brushRef="#br0" timeOffset="234827.279">26035 15413 1773 0,'0'0'92'16,"0"0"-57"-16,0 0-10 16,0 0-5-16,0 0-7 15,0 0-6-15,-61-69 1 16,40 66-8-16,0 3 1 16,2 0-1-16,-4 8 0 15,3 9 0-15,0 3 0 16,1 2 0-16,7 0 0 15,3 1-1-15,8-6 0 16,1 3-3-16,0-6 0 16,14-3-3-16,7-4 3 15,5-3-2-15,2-4 2 0,2 0 0 16,-2-10 3-16,-1-6 1 16,-2-3 0-16,-1-1 3 15,-3 3 1-15,-3 5 2 16,-7 5-2-16,-5 6 3 15,-2 1-2-15,-1 0-4 16,3 3-1-16,4 15-1 16,6 4 1-16,4 1 2 15,4-2 1-15,4-3 1 16,5-2-1-16,3-5 0 16,4-5-1-16,-4-3-2 15,-3-3-13-15,-2 0-25 0,0-15-237 16</inkml:trace>
  <inkml:trace contextRef="#ctx0" brushRef="#br0" timeOffset="235644.7873">27721 15224 1880 0,'0'0'43'0,"0"0"-24"16,0 0-6-16,0 0 7 15,0 0-4-15,0 0-16 16,-14 14 0-16,13 14-2 16,-2 8 2-16,1 3 2 15,2-3-2-15,0-1 0 16,0-3 1-16,0-3-1 15,0-7 0-15,0-6-2 16,0-7-6-16,0-1-7 16,0-6-6-16,0-2-17 0,3 0-48 15,5-8-554 1</inkml:trace>
  <inkml:trace contextRef="#ctx0" brushRef="#br0" timeOffset="236034.2833">28074 15263 1856 0,'0'0'59'0,"0"0"-45"16,0 0 0-16,0 0 1 15,0 0-6-15,0 0-4 16,-69 33-1-16,52-10-3 0,6 2-1 15,2 3 0-15,8 2 0 16,1-3 0-16,0-2 0 16,15-2 0-16,7-6 0 15,5-7 0-15,7-3 2 16,3-7-2-16,2 0 0 16,-4-4 0-16,-5-12-2 0,-8-5 2 15,-7-2 0-15,-8-2 0 16,-7-5 1-16,0 0-1 15,-16 1 0-15,-11 1-1 16,-1 3 1-16,-5 7-7 16,5 8-7-16,2 9-12 15,4 1-50-15,4 0-616 16</inkml:trace>
  <inkml:trace contextRef="#ctx0" brushRef="#br0" timeOffset="236590.0754">28796 15220 1132 0,'0'0'790'0,"0"0"-773"16,0 0-8-16,0 0 5 15,0 0-5-15,0 0-8 16,-12 17-1-16,12 14 0 0,6 4 1 16,9 2 1-16,0-2-2 15,4-2 0-15,-2-4 0 16,-1-5 0-16,-3-5-1 15,-4-9 0 1,-2-5-2-16,-4-5 3 0,6 0 0 0,5-15 3 16,6-15-1-16,4-7-1 15,-2-7-1-15,-3 0 1 16,-5 2 2-16,-1 9 1 16,-4 7-3-16,-3 11-1 15,-1 7 0-15,-2 8-10 16,2 0-18-16,6 0-86 0</inkml:trace>
  <inkml:trace contextRef="#ctx0" brushRef="#br0" timeOffset="238187.6863">30001 15204 1813 0,'0'0'102'16,"0"0"-84"-16,0 0-7 16,0 0 6-16,0 0 1 15,0 0-11-15,-6-14-5 16,8 14-2-16,16 7-2 16,5 12 2-16,7 5 0 31,-4 5-1-31,-1 1 1 15,-4-2-4-15,-7-1-2 0,-6-3-6 16,-8-2 2-16,0-3-1 16,-4-6 0-16,-13-7 2 15,0-6 2-15,-3 0-4 16,4-8 7-16,5-14 2 16,8-6 2-16,3 0 1 15,8 1 4-15,17 7-2 16,6 3 1-16,5 8-1 15,3 4-3-15,4 3 0 16,-1 2 0-16,0 0 0 16,1 0 0-16,-1 0 0 0,-1 0 1 15,-5 0-1 1,-6-3 0-16,-8-4 0 0,-9-1 1 16,-7-1 1-16,-5-3 7 15,-1 2 0-15,0-4-2 16,-10-1-4-16,-10 5-3 15,-2 2 1-15,4 4 0 16,0 4-1-16,6 0 0 0,1 1-1 16,0 13 1-16,3 3-1 15,2 3 1-15,5 1 0 16,1 0 0-16,1 1-7 16,20-2-4-16,13-1-1 15,10-4-2-15,9-3-12 16,10-5-9-16,3-7 2 0,-4 0-20 15,-6 0 8-15,-10-7 39 0,-9-7 6 16,-13-1 9-16,-8 1 54 16,-10-3-17-16,-6 2-12 31,0 1-10-31,-10 0-6 16,-9 4-1-16,0 2-7 15,0 7 0-15,1 1-4 16,3 0-6-16,-1 0 0 0,4 9 0 15,1 4 0-15,4 1 0 16,6 0 0-16,1-1 0 16,0 0 0-16,4-3-1 15,10-3 0-15,-1 1 1 16,3-3-1-16,-4-1 2 16,2 3-1-16,-5-1 0 15,-2 5 1-15,1 2 1 0,0 8 4 16,0 3 0-16,0 3-2 15,-1 6-3-15,2 11 0 16,-5 2-1-16,-2 5 0 16,-2 0 0-16,0-2 0 0,-15-4 0 15,-9-4 0-15,-9-5 0 16,-8-9-1-16,-4-13 1 16,2-11-1-16,8-3 0 15,10-16 0-15,19-19 1 16,6-11 1-16,30-12-1 15,25-9-3-15,12-1-4 16,7 3 2-16,-2 10 0 16,-6 12-2-16,-11 10 0 15,-10 7 4-15,-11 6 2 16,-11 5 1-16,-10 5 0 16,-6 5 1-16,-4 1 6 0,-3 4 3 15,0 0-1-15,0 0-4 16,0 0 0-16,0 0-3 15,0 0-1-15,0 0-1 16,0 7-1-16,0 5 1 16,0 3 0-16,9 3 0 15,6 0 0-15,7-1 1 16,8-3-1-16,6-3 0 31,3-3-1-31,-2-5-1 0,-2-3-4 16,-7 0 2-16,-6-4 1 15,-6-13 3-15,-5-2 0 16,-8-3 0-16,-3-3 3 16,0 0-2-16,-1 1 0 15,-7 6 0-15,-1 3 0 16,5 4-2-16,-1 5 1 16,4-1-11-16,1 0-31 0,0 0-81 15</inkml:trace>
  <inkml:trace contextRef="#ctx0" brushRef="#br0" timeOffset="238422.1644">31861 15097 1897 0,'0'0'34'15,"0"0"-22"-15,0 0 4 16,0 0-3-16,0 0-13 15,0 0 0-15,-15 64 3 16,9-28-2-16,5 5 0 0,1 0-1 16,0-2 0-16,0-2 0 15,0-4-6-15,0-6-13 16,0-8-18-16,6-9-33 16,15-7-107-16</inkml:trace>
  <inkml:trace contextRef="#ctx0" brushRef="#br0" timeOffset="238860.3172">32165 15283 1823 0,'0'0'44'16,"0"0"-20"-16,0 0 2 15,-91-35-9-15,66 34-6 16,4 1-7-16,5 0-4 15,1 15 0-15,1 2 0 16,6 2 0-16,5 2-1 16,3-2 0-16,0 1-6 15,0-3-1-15,10-3-5 16,4-3-8-16,2-4-7 16,0-7 5-16,5 0 9 15,-1 0 14-15,1-10 2 16,-4-4 17-16,-3-3 12 15,-1 5-4-15,-5 3-10 16,-2 4-2-16,-5 3 1 16,1 2-5-16,-1 0-5 0,1 0-6 15,4 0-2-15,2 11 0 16,3 2 2-16,0 3 0 16,0 1 0-16,-2-1-4 15,6-3-3-15,0-4-9 16,7-1 0-16,8-8-12 15,0 0-45-15,0 0-233 16</inkml:trace>
  <inkml:trace contextRef="#ctx0" brushRef="#br0" timeOffset="239094.6388">32655 15095 1766 0,'0'0'79'0,"0"0"-48"16,0 0 2-16,0 0-1 15,0 0-8-15,0 0-6 16,36-53-8-16,-36 53-10 16,0 12-3-16,0 17-1 15,-2 11 4-15,-2 5 1 16,-4 0-1-16,4 4 0 16,-1-6 0-16,1-3-2 15,-1-2-7-15,-1-2-3 16,2-7-7-16,-3-4-11 0,2-11-33 15,0-9-152 1</inkml:trace>
  <inkml:trace contextRef="#ctx0" brushRef="#br0" timeOffset="239533.6345">32512 15312 1847 0,'0'0'11'16,"0"0"-9"-16,0 0-1 15,0 0 8-15,100-40-7 16,-67 40-2-16,-2 0 0 16,-3 0 0-16,-4 0 0 15,-3 3 0-15,-6 4-1 16,-2-1 0-16,-4 0 1 0,-4-2 0 16,-2-2 4-16,-2 3 3 15,-1 1 0-15,2 2 2 16,-1 5 0-16,-1 0-2 15,0 4-2-15,3 1 0 16,0 2-4-16,4-3-1 16,2 0 1-16,5-1 0 15,4-5 0-15,1-4 0 16,3-2-1-16,-2-5 0 16,-4 0 1-16,-2 0-1 15,-3-12 2-15,-6-2 0 16,-5-4 5-16,0-4 0 15,-3-2-4-15,-13-4 0 0,-1 5-2 16,4 3-1 0,4 6 0-16,0 4-11 0,0 10-32 0,3 0-86 15</inkml:trace>
  <inkml:trace contextRef="#ctx0" brushRef="#br0" timeOffset="239862.0561">33064 15315 1721 0,'0'0'194'16,"0"0"-161"-16,0 0-5 16,0 0 0-16,0 0-9 0,0 0-12 15,44-7-7-15,-24 22 0 16,-2 3-1-16,-2 3-1 15,-3 5-3-15,-2 1-4 16,-2 2 0-16,-8-8 1 0,-1-5 0 16,0-7 0-16,0-9 1 15,0 0 5 1,-4-6 2-16,-1-15 3 16,5-12 0-16,0-5 1 15,18-4 2-15,10 0-4 16,2 9 1-16,0 6-3 0,1 11-5 15,4 4-19-15,-1 2-78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9:03:06.49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10373 11869 862 0,'0'0'697'0,"0"0"-629"16,0 0-29-16,0 0 2 16,0 0-10-16,0 0-14 15,0 0 2-15,0 0 2 0,-1 0-8 16,1 0-6-1,0 0 1-15,0 0 0 0,0 0 3 16,-2 0-3 0,2 0-1-16,0 0 2 15,0 0-3-15,0 0-1 16,0 0 1-16,0 0-2 16,0 0-1-16,0 0 1 15,0 0-3-15,0 0-1 0,0 0 1 16,0 0 0-16,0 0 0 15,0 0-1-15,0 0 0 16,0 0 0-16,-1 0 0 16,1 3-2-16,0 2 1 15,0 4 0-15,0 2 1 16,0 3 0-16,0 3 0 16,0 2 0-16,0 1 0 15,0 3 0-15,0 1 1 16,0 1-1-16,0 0 0 15,0-2 0-15,0 2-1 16,0-5 1-16,0-1 1 0,0-3-1 16,0-4 0-16,0-2 0 15,0-3 0-15,0-2 0 16,0-2 0-16,0 0 0 16,0-1 0-16,0-1 0 15,0-1 0-15,0 0 0 16,0 0 1-16,0 0-1 15,0 0-15-15,0-3-27 16,0-7-102-16</inkml:trace>
  <inkml:trace contextRef="#ctx0" brushRef="#br0" timeOffset="629.0738">10162 11884 1695 0,'0'0'55'16,"0"0"-40"-16,0 0 22 16,0 0-11-16,0 0-11 15,0 0-9-15,-18-1-5 16,18 1 2-16,0 0-1 16,0 0-1-16,0 0 0 15,0 0 1-15,0 0 0 16,9 0 2-16,18 0 4 15,7 0 4-15,9 0-9 16,-1 0-1-16,0 0-2 16,-7 0 1-16,-3 0-1 15,-4 0-1-15,-3 0 1 0,-5 0 0 16,-2-3 0-16,-8 2 1 16,-4 1-1-16,-4 0 0 15,-2 0 0-15,0 0 0 16,0 0-1-16,0 0-7 15,0 0-15-15,0 0-4 16,0 7-57-16</inkml:trace>
  <inkml:trace contextRef="#ctx0" brushRef="#br0" timeOffset="1447.6379">10141 12337 1706 0,'0'0'43'15,"0"0"-28"-15,0 0-5 16,0 0 9-16,0 0-11 15,0 0-2-15,-3 0 2 16,10 0-5-16,16 0-1 16,5 0 1-16,9 0-2 15,4 0 0-15,-1 0 0 0,-3 0 0 16,-4 0-1 0,-3 0 0-16,-5 0 0 0,-3 0 0 15,-3-1 0-15,-2 0 0 16,-3 1 1-16,-1-2 0 15,-5 2-1-15,-2 0 0 16,-2 0-1-16,-2 0 1 16,1 0 0-16,-2 0 0 15,-1 0 0-15,3 0 0 16,-3 0 0-16,0 0 0 0,0 0-9 16,0 0-57-16,1 0-189 15</inkml:trace>
  <inkml:trace contextRef="#ctx0" brushRef="#br0" timeOffset="1945.5913">10779 12273 1261 0,'0'0'544'0,"0"0"-530"16,0 0-13-16,0 0 18 15,0 0-2-15,0 0-16 16,0 18 1-16,0-4 2 16,0 3 7-16,0 3-7 15,0-1 1 1,0 0-2-16,0 1-1 0,0-3 0 16,0 0 1-16,0-1 0 15,-1-4-3-15,-1 1 2 16,2-7 0-16,0-2-2 15,0 0 1-15,0-4 0 16,0 0 0-16,0 0 0 0,8 2 2 16,5-2 3-16,8 0-1 15,3 0-3-15,7 0-2 16,7-6-4-16,2-2-30 31,-1-1-104-31</inkml:trace>
  <inkml:trace contextRef="#ctx0" brushRef="#br0" timeOffset="3161.1843">11201 12317 1717 0,'0'0'95'0,"0"0"-92"16,0 0-3-16,0 0 4 15,0 0 0-15,0 0 12 16,-1 51-3-16,4-33-9 31,3-1 0-31,-3-3 1 16,4-1-2-16,-4-2-2 16,-1-5-1-16,-1 0 1 15,-1-4 1-15,2-2-2 0,-2 0 0 0,0 0 4 0,0 0 0 16,0-14-4-16,0-2-1 31,0-6-3-31,0 2 0 16,6 3 3-16,0 2 1 15,1 5-1-15,3 5 1 16,1 1 2-16,1 2 1 16,0 2-1-16,0 0 1 15,4 0-2-15,-2 0 1 16,-3 7-2-16,0 3 0 15,-2 2 1-15,1 1-1 16,-2 1-1-16,-1 0 0 0,-2-6-4 16,-2-2-8-1,1-3-2-15,-2-1-6 0,-2-2 0 16,0 0 18-16,0-2 3 16,0-9 1-16,6-3 10 15,0-2 2-15,3 1 3 16,2 0 0-16,-3 2 3 15,4 2-3-15,-3 4-2 16,-3 0-6-16,0 4-3 0,0 0-2 16,0 0-2-16,3 3 0 15,0 0-1-15,1 0 0 16,3 1 0-16,0 12 0 0,0 6 0 16,-3-1 0-16,-2 0-1 15,-2-3 0-15,-2-5 0 16,1-1-1-16,-4-3-4 15,-1-2 0-15,2-2-1 16,-2 0-7-16,0-1-13 16,1-1-8-16,1 0-59 15,1 0-358-15</inkml:trace>
  <inkml:trace contextRef="#ctx0" brushRef="#br0" timeOffset="3810.2467">11940 12347 1531 0,'0'0'276'16,"0"0"-259"-16,0 0 4 15,0 0 6-15,0 0-3 16,0 0-12-16,-66-27-5 15,51 26-1-15,-3 1-2 16,5 0-1-16,-5 0-1 0,6 0 0 16,-3 6-2-16,3 4 0 15,-1 2 0-15,5-1 0 16,2 2 0-16,2 1-1 16,2-2 1-16,2-1-3 15,0-2-1-15,0 0-5 16,12-4-5-16,6-2-1 15,3-3-3-15,0 0-2 16,1 0-1-16,-5-4-1 16,-1-5 13-16,-7-4-1 15,-4 2 10-15,-4-3 6 16,-1 3 18-16,0 3 2 0,0-1 0 16,0 5-6-16,0 1-4 15,0 2-1-15,0 1-7 31,0 0-7-31,0 0-1 16,7 3-3-16,2 8 2 16,5 4 1-16,2 0 0 15,-2-1 0-15,-1-3 0 16,2-2 0-16,-2-3-17 16,-1-3-28-16,2-3-54 0</inkml:trace>
  <inkml:trace contextRef="#ctx0" brushRef="#br0" timeOffset="4076.3713">12144 12300 1907 0,'0'0'17'0,"0"0"-14"16,0 0 6-1,0 0-2-15,0 0-5 0,0 0 2 16,60 39-1-16,-35-19-2 16,2-1-1-16,-2-2 0 15,-1 0 0-15,-1-3-1 16,-6-1-7-16,-3-4-7 16,-5-4-21-16,-2-3-25 15,-5-2-87-15</inkml:trace>
  <inkml:trace contextRef="#ctx0" brushRef="#br0" timeOffset="4316.2">12386 12258 1132 0,'0'0'718'15,"0"0"-693"-15,0 0-22 16,0 0 1-16,0 0 8 0,0 0-8 16,-87 81-1-16,60-51-3 15,2 2 0-15,7-4-1 16,3-2-16-16,6-6-29 16,8-8-87-16</inkml:trace>
  <inkml:trace contextRef="#ctx0" brushRef="#br0" timeOffset="4768.5176">12489 11959 1522 0,'0'0'344'16,"0"0"-316"-16,0 0-4 16,0 0-2-16,0 0-10 15,0 0-7-15,16-24-4 16,8 19-1-16,4 0 1 15,3 2-2-15,1 0 1 0,-1 3-9 16,0 0-14-16,-4 0-43 16,-7 0-73-16</inkml:trace>
  <inkml:trace contextRef="#ctx0" brushRef="#br0" timeOffset="5003.82">12423 12056 1849 0,'0'0'25'16,"0"0"-20"-16,0 0 23 16,0 0-10-16,0 0-17 15,112-11 0-15,-63 5-1 16,-4 2 0-16,2 1-14 0,-6-1-49 15,-7-2-308-15</inkml:trace>
  <inkml:trace contextRef="#ctx0" brushRef="#br0" timeOffset="6542.3239">13647 11830 1786 0,'0'0'38'0,"0"0"-32"16,0 0 19-16,0 0-1 15,0 0-8-15,0 0-7 16,0 0-3-16,0 0-4 16,0 0-2-16,0 9-1 15,0 10 1-15,0 4 4 16,0 5-1-16,3 2-1 16,-1 0-1-16,-1-1 1 0,1-2-1 15,-2-4 0-15,1-5-1 16,2-2 0-16,-1-5 0 15,-2-4 0-15,3-5 0 16,-1 0-1-16,-2-2-12 16,0 0-8-16,0 0-13 15,0-6-60-15</inkml:trace>
  <inkml:trace contextRef="#ctx0" brushRef="#br0" timeOffset="6839.3763">13484 11802 1823 0,'0'0'27'0,"0"0"-19"16,0 0 14-16,0 0 1 15,0 0-12-15,0 0-5 16,19-11-5-16,12 7-1 16,10-3 0-16,5 4 0 15,-1 0 0-15,-1 2 0 16,-4 1 0-16,-4 0-4 0,-6 0-9 16,-6 2-20-16,-10 6-15 15,-7 1-128-15</inkml:trace>
  <inkml:trace contextRef="#ctx0" brushRef="#br0" timeOffset="7204.1828">13430 12132 1800 0,'0'0'21'15,"0"0"-21"-15,0 0 1 32,0 0 2-32,0 0 5 15,0 0 5-15,64 8-6 0,-27-8-5 16,7 0-1-16,2 0-1 15,-1 0 0-15,-1 0 0 16,-7-3 0-16,-7 0 0 16,-8 1 0-16,-8 1 0 15,-8 1-2-15,-3-1-1 16,-3 1 0-16,0 0-2 16,0 0-11-16,0 0-24 15,0 0-16-15,0 0-93 16</inkml:trace>
  <inkml:trace contextRef="#ctx0" brushRef="#br0" timeOffset="7818.4251">14130 12224 1783 0,'0'0'30'0,"0"0"-22"16,0 0 17-16,0 0-8 16,0 0-2-16,0 0-9 15,-71-6-2-15,48 6-1 16,0 0 0-16,4 0-1 15,2 0-1-15,4 6 0 0,2 3-1 16,0 1 0-16,1 2 0 16,6 0 0-16,-1 3 0 15,5-1-1-15,0 0 1 16,0 2-1-16,3-1 1 16,11-1 0-16,2 0 0 15,1 0 0-15,4-4 0 16,-1 2 0-16,0-3 0 15,-1 2 0-15,-1-3 0 16,-6 0 0-16,-3-1-1 16,1 0 1-16,-5 2 0 15,-4-1-1-15,-1-3 0 16,0 3 0-16,0-1 1 0,-3-1 0 16,-11 1 0-1,-3-3 0-15,-5 2 0 0,-2 0 1 16,-3-2-1-16,0-1 0 15,1-2 0-15,3-1 1 16,5 0-1-16,6 0-2 16,3 0 2-16,5 0-4 15,2-6-6-15,1-1-17 16,1-1-4-16,0 1-27 16,0-3-290-16</inkml:trace>
  <inkml:trace contextRef="#ctx0" brushRef="#br0" timeOffset="8500.5241">14348 11863 1825 0,'0'0'23'0,"0"0"-18"16,0 0 10-16,0 0 6 16,0 0-12-16,0 0-6 15,3 1-1-15,17 1-2 16,8 1 0-16,4 0 0 15,1 0 0-15,-5 1 0 0,0-2 0 16,-4 0 0-16,-3-1 0 16,-8 1 0-16,-4-2 0 15,-3 1 0-15,-6-1 0 32,0 0 0-32,0 0 0 15,0 0 0-15,0 0 1 0,0 0 0 16,0 0 0-16,0 0-1 15,0 0-2-15,0 0-22 16,0 0-58-16</inkml:trace>
  <inkml:trace contextRef="#ctx0" brushRef="#br0" timeOffset="9949.053">15111 11747 1783 0,'0'0'40'16,"0"0"-15"-16,0 0 9 15,0 0-5-15,0 0-13 16,0 0-7-16,0-4-1 15,0 4-3-15,0 0-1 16,0 0-4-16,0 1 0 16,0 13-1-16,0 8 0 0,0 9 1 15,0 2 1-15,0 0-1 16,0 1 0-16,0-2 1 16,0-3-1-16,0-3 0 15,0-5 0-15,0-1 0 16,1-8 1-16,1-2-1 15,-1-5 1-15,-1-3-1 16,0-2-1-16,0 0-1 16,2 0-3-16,-2 0-2 15,0 0-6-15,0-10-17 16,0 0-19-16,0-3-24 16,0 0-213-16</inkml:trace>
  <inkml:trace contextRef="#ctx0" brushRef="#br0" timeOffset="10327.3177">14938 11727 1759 0,'0'0'43'16,"0"0"-25"-16,0 0 9 15,0 0-1-15,0 0-9 0,0 0-7 16,-9-4-3-16,9 4 1 16,1 0-2-16,17 0-4 15,11-1-1-15,9 1-1 16,3 0 0-16,-1 0 0 15,0 0 0-15,-3 0 0 32,-7-1 0-32,-6-1-2 15,-6-1-7-15,-2 3-9 0,-2 0 2 16,1 0-8-16,-3 0-9 16,-5 0-70-16,-4 9-290 15</inkml:trace>
  <inkml:trace contextRef="#ctx0" brushRef="#br0" timeOffset="10828.1236">14965 12121 1747 0,'0'0'38'15,"0"0"-18"-15,0 0 9 0,0 0 2 16,0 0-14 0,0 0-7-16,-20 0-1 0,20 0-1 15,0 0 0-15,0 0-2 16,14 0-1-16,12 0-4 16,9 0 0-16,7 0 0 15,5 0-1-15,0-1 1 16,-1-1-1-16,-3 1 0 15,-3-1-1-15,-9 2 1 16,-9-1 0-16,-9 1-2 16,-9-2 1-16,-4 2 0 15,0 0 0-15,0 0-2 16,0 0-2-16,0 0-5 16,0 0-14-16,0 0-8 0,0 0-19 15,-3 2-381-15</inkml:trace>
  <inkml:trace contextRef="#ctx0" brushRef="#br0" timeOffset="11558.3884">15530 12151 1612 0,'0'0'221'16,"0"0"-208"-16,0 0-10 0,0 0 20 15,0 0-1-15,0 0-13 16,24-1-9-16,-3-1 0 15,1 0 0-15,2 2-1 16,-2 0 1-16,4 0 0 16,-6 0 0-16,-3 0 0 15,-5 0 0-15,-9 0 0 16,-2 0-2-16,-1 4 0 0,0 4 0 16,0 4 2-16,-12 2-1 15,-6 0 1-15,-2 4 0 16,2 1 0-16,-5 0 0 15,3-1-1-15,3 3 1 16,-1-4 0-16,3-1 0 16,2-3 0-16,2-2 0 0,4-3-1 15,1-2 1-15,5-4 0 16,-1 0 0-16,2-2 0 16,0 0-2-16,0 0 2 15,2 1 0-15,11 1 1 16,5-2 0-16,6 0-1 0,4 0 3 15,3 0-2-15,2 0-1 16,3 0 0-16,-6 0 0 16,-3 0 0-16,-7 0 0 15,-4 0 0-15,-3 0-16 16,-4 0-37-16,-3-5-579 16</inkml:trace>
  <inkml:trace contextRef="#ctx0" brushRef="#br0" timeOffset="12481.3817">15971 12385 796 0,'0'0'945'0,"0"0"-910"15,0 0-10-15,0 0-1 16,0 0 1-16,0 0-2 16,-31-55-14-16,31 35-6 15,0 1 0-15,0 1 4 0,0 6 2 16,3 1-6-16,5 1-2 15,2 5 3-15,0 0-2 16,4 2-1-16,-1 2 0 0,3 1 0 16,1 0 0-16,1 0-1 15,-3 0 0-15,-2 7 0 16,-2 3 0-16,-4-1-1 16,-1 1-4-16,0 0-5 15,-5-2-8-15,-1 0 2 16,0-3 1-16,0-2-9 0,0-2 0 15,0-1-13 1,0 0 37-16,0-6 17 0,0-6-3 16,0 0 2-16,8 0-4 15,3 0 8-15,3-1-7 16,0 1 0-16,1 3-1 16,0 1 3-16,-2 0-4 15,-1 5-4-15,-3 2-2 16,1 1-3-16,-1 0-1 15,0 1-1-15,-1 10 0 16,1 2 0 0,-3 1 1-16,-3 4-1 15,1-2 0-15,-2-2 1 16,1-1-1-16,-3-3 0 16,1-4-1-16,-1-1 0 15,0-3-2-15,0-2-6 16,0 0-8-16,0 0-11 15,0 0-16-15,0 0-95 16</inkml:trace>
  <inkml:trace contextRef="#ctx0" brushRef="#br0" timeOffset="12731.1702">16411 12210 1818 0,'0'0'14'16,"0"0"-13"-16,0 0 3 15,0 0 21-15,0 0-12 16,0 0-7-16,12 61-2 16,-10-44-3-16,-2-5 0 15,0 0 0-15,0-4-1 16,0-6-17-16,0-2-28 15,0 0-112-15</inkml:trace>
  <inkml:trace contextRef="#ctx0" brushRef="#br0" timeOffset="12906.4575">16429 12065 1842 0,'0'0'50'15,"0"0"-39"-15,0 0-5 0,0 0 7 16,0 0-13 0,0 0 0-16,-1 1-36 0,1 9-21 15,3 1-353-15</inkml:trace>
  <inkml:trace contextRef="#ctx0" brushRef="#br0" timeOffset="13368.7786">16546 12197 1849 0,'0'0'35'0,"0"0"-31"15,0 0 8-15,0 0-2 16,0 0-8-16,0 0 0 15,7 49 2-15,-4-33-2 16,-1 1 0-16,2 0-2 16,-1-3 1-16,-2-5-1 15,2-3 0-15,-1-2 0 16,0-3 0-16,-1-1 0 16,1 0-2-16,4-3 1 15,4-12 1-15,0-4-2 16,4-3 0-16,-1 1 2 15,-2 1-1-15,-2 8 1 16,-1 1 0-16,-2 5 3 0,-1 2 4 16,0 3 1-16,1 1-3 15,1 0-4-15,-1 1-1 16,3 11 0-16,-2 0 1 16,2 2-1-16,0-2 0 15,-3-1 0-15,-1-2 0 16,0 0 0-16,-3-6-9 15,-2 1-16-15,0-4-66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0T09:50:04.7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1749 7374 1614 0,'0'0'158'16,"0"0"-123"-16,0 0-11 0,0 0 5 15,0 0-9-15,0 0-9 16,0 0-1-16,0 0 0 16,0 0-3-16,0 0 0 15,0 0-1-15,0 0 0 16,0 0-2-16,0 0-2 16,0 7-2-16,0 7 1 15,0 6 2-15,3 4 0 16,0 3-1-16,0 2 0 15,0 3-1-15,2-1 0 0,-2-2 0 16,3-1 0 0,-1 0 0-16,0-6-1 0,-2-1 1 15,0-4-1-15,0-5 0 16,0 0 0-16,-3-4 0 16,3-5 0-16,-3-1 0 15,0-1-3-15,0-1-1 16,2 0-2-16,-2 0-2 15,3 0-2-15,-1 0-9 16,-2-9-41-16,0-2-280 16</inkml:trace>
  <inkml:trace contextRef="#ctx0" brushRef="#br0" timeOffset="421.3614">1545 7335 1820 0,'0'0'46'16,"0"0"-26"-16,0 0-8 16,0 0 8-16,0 0-8 15,0 0-7-15,9 0-4 16,18-7 0-16,4 1 0 15,12-3-1-15,-4 4 0 16,3 1 0-16,-1 2 0 16,-2 2-1-16,-4 0-7 15,-7 0-6-15,-7 0-15 16,-9 3-22-16,-3 3-65 16</inkml:trace>
  <inkml:trace contextRef="#ctx0" brushRef="#br0" timeOffset="968.4428">1597 7902 1776 0,'0'0'51'0,"0"0"-43"16,0 0-2-16,0 0 8 15,0 0 2-15,0 0-10 0,75-17-2 16,-39 11-1-1,5 1-1-15,1-1 2 0,0 2-3 16,1-2 2-16,-10 5-3 16,-8-3 4-16,-8 1-3 15,-9 3 0-15,-3-1 1 16,-2 1 0-16,0-2 1 16,3 2 0-16,-6-1-2 15,0 1-1-15,3 0-7 16,3 0-37-16,1 0-126 15</inkml:trace>
  <inkml:trace contextRef="#ctx0" brushRef="#br0" timeOffset="1455.9143">2234 7830 1790 0,'0'0'87'16,"0"0"-78"-16,0 0 1 16,0 0 3-16,0 0 0 15,0 0-10-15,-4 3-3 16,4 10 4-16,0 1 3 16,4 0-2-16,0 2 0 15,-1 2-3-15,-1-1 0 16,1 1-1-16,-3-1 0 15,0-2 0-15,0-4 0 16,3-1 0-16,-3-3-1 16,3-4 0-16,0 0 0 0,0-1 1 15,6-1-1-15,1-1 1 16,8 0 0 0,6 0-1-16,6-6 0 0,3-4-10 15,2 3-15-15,-3-4-68 16</inkml:trace>
  <inkml:trace contextRef="#ctx0" brushRef="#br0" timeOffset="2309.0206">2662 7853 1832 0,'0'0'56'0,"0"0"-46"15,0 0-5-15,0 0-2 16,0 0 3-16,0 0 0 15,6 46 0-15,3-26-4 16,1-2-1-16,-1-1 0 16,-1-2-1-16,-2-6 1 15,-3-1-1-15,0-5-1 16,1-1-1-16,-1-2-2 16,-1 0 1-16,4-5 3 0,1-11 2 15,-1-4-1 1,3 1-1-16,0-1 1 0,-1 1 2 15,2 4 2-15,-3 2 2 16,2 2-1-16,-1 5 0 16,2 2-4-16,-1 4-2 15,0 0-1-15,3 0 1 16,3 3-1-16,1 9 1 16,-2 0 0-16,2 3-2 15,-4-3-1-15,-3-3-1 16,0-1-6-16,-6-5-1 15,3-3 3-15,-3 0 3 16,3-2 5-16,0-14 0 16,3-2 0-16,0 1 1 0,0 2 7 15,-2-1 3-15,4 7-3 16,-2-2 1-16,-5 5 1 16,3 6-6-16,-2-3-1 15,4 3-3-15,3 0 0 16,4 0 0-16,-2 12 0 15,4 2 0-15,-4 0-1 16,0 2 1-16,0-1 0 16,-3 0-1-16,-3-3-5 15,-4 0-3-15,-1-7-2 16,-1-2-8-16,-2-3-21 16,3 0-57-16,-3 0-1680 15</inkml:trace>
  <inkml:trace contextRef="#ctx0" brushRef="#br0" timeOffset="2527.8706">3353 7829 1865 0,'0'0'55'0,"0"0"-39"16,0 0-9-16,0 0-5 15,0 0 0-15,0 0 2 16,0 0-3-16,16 77-1 0,-13-58 0 16,-1-4-10-16,-2-3-25 15,0-8-57-15</inkml:trace>
  <inkml:trace contextRef="#ctx0" brushRef="#br0" timeOffset="2676.8476">3405 7691 1835 0,'0'0'48'15,"0"0"-44"-15,0 0-4 16,0 0-1-16,0 0-23 16,0 0-99-16</inkml:trace>
  <inkml:trace contextRef="#ctx0" brushRef="#br0" timeOffset="3114.034">3535 7792 1840 0,'0'0'53'16,"0"0"-45"-16,0 0-6 15,0 0 15-15,0 0-4 0,0 0-8 16,49 82-2 0,-43-66-2-16,0 0-1 0,1-5 1 15,-4-3-1-15,0-5 0 16,-1-3-2-16,2 0 0 16,1-3 2-16,5-11 2 15,2-7-2-15,-1 1 0 16,0 3 0-16,0 0 0 15,-2 5 1-15,-2 4 3 16,1 2 4-16,-4 6-4 16,1 0 0-16,2 0-4 15,5 0 0-15,0 7-1 16,1 9 1-16,-2 1 0 16,-2 0 0-16,1-2 0 15,1 0 0-15,-1-5 0 0,-1-1-2 16,-3-6-4-16,0-3-7 15,2 0-21-15,-1-3-57 16</inkml:trace>
  <inkml:trace contextRef="#ctx0" brushRef="#br0" timeOffset="3376.5338">4173 7445 1902 0,'0'0'18'15,"0"0"-17"-15,0 0-1 16,0 0 1-16,87-16 2 15,-59 15-3-15,8 1-3 16,-1 0-35-16,-3 0-70 16</inkml:trace>
  <inkml:trace contextRef="#ctx0" brushRef="#br0" timeOffset="3562.6641">4136 7586 1121 0,'0'0'727'16,"0"0"-706"-16,0 0-6 15,0 0 9-15,92-11-15 16,-50 1-9-16,4 1-1 16,6 1-42-16,-5 0-147 15</inkml:trace>
  <inkml:trace contextRef="#ctx0" brushRef="#br0" timeOffset="4065.4288">4922 7415 1836 0,'0'0'33'0,"0"0"-12"15,0 0-8-15,0 0 9 0,0 0-15 16,0 0-5-16,-70 91 1 15,67-70-1-15,3-2-2 16,0 0 0-16,0 1 1 16,12-6 0-16,7-2-1 15,5-3 0-15,3-6 0 16,3-2-1-16,-2-1 1 16,-3 0 0-16,-2-9 1 15,-4-3-1-15,-7-5 1 16,0-2 1-16,-3 0 5 15,-6-2 2-15,-3-3 1 16,0-1-3-16,-18 4-1 0,-4 1-4 16,-11 7 1-1,2 4 1-15,-2 5-2 0,9 4-2 16,7 0-6-16,11 3-16 16,6 7-18-16,0-3-230 15</inkml:trace>
  <inkml:trace contextRef="#ctx0" brushRef="#br0" timeOffset="5710.5342">1739 8933 1780 0,'0'0'40'0,"0"0"-11"16,0 0-7-16,0 0-3 16,0 0-9-16,0 0-7 15,0 0-1-15,0 17-1 16,0-1 1-16,0 5 5 16,3 3 0-16,-3 4-4 15,0 2-1-15,0 2 0 16,4 2-1-16,-4 2 0 0,3-3 0 15,-3-2-1 1,3-6 0-16,-3-4 1 0,3-6-1 16,-1-1 0-16,-2-8 0 15,0 0 0-15,0-4 0 16,0-2 0-16,1 0-2 16,-1 0-2-16,3 0-7 15,0-5-12-15,-3-7-18 16,2-7-87-16</inkml:trace>
  <inkml:trace contextRef="#ctx0" brushRef="#br0" timeOffset="6050.4738">1630 8906 1132 0,'0'0'628'15,"0"0"-582"-15,0 0-18 16,0 0-5-16,0 0-6 15,0 0-8-15,12-25-8 0,10 18 0 16,5 0 0 0,9 1 1-16,6 2-2 0,7 2 0 15,3 0-1-15,-4 2-25 16,-11 0-40-16,-13 4-526 16</inkml:trace>
  <inkml:trace contextRef="#ctx0" brushRef="#br0" timeOffset="6417.9772">1527 9464 1748 0,'0'0'62'16,"0"0"-36"-16,0 0 6 15,0 0-4-15,0 0-13 16,0 0-10-16,-9 3-3 0,9-3 0 15,21 0-2-15,10 0 0 16,11 0 0-16,10-5 0 16,2 0-3-16,1 0-15 15,5 0-12-15,1 2-20 16,-9 1-259 0</inkml:trace>
  <inkml:trace contextRef="#ctx0" brushRef="#br0" timeOffset="6821.8603">2122 9385 1865 0,'0'0'25'0,"0"0"-11"16,0 0 4-16,0 0-2 16,0 0-10-16,0 0-5 15,0 9 0-15,0 8 0 16,2 3 4-16,2-1-2 16,-1 0-1-16,0 1-2 15,0 3 1-15,1-3-1 16,-1-1 1-16,2 0-1 15,-2-5 0-15,0-3 0 0,0-4 0 16,0-2 1 0,0-2-1-16,4-3 0 0,8 0 0 15,6 0 1-15,13 0-1 16,4-8-3-16,4-1-7 16,4 0-10-16,-1 1-22 15,-1 0-48-15</inkml:trace>
  <inkml:trace contextRef="#ctx0" brushRef="#br0" timeOffset="7549.5744">2635 9399 1813 0,'0'0'57'16,"0"0"-57"-16,0 0-5 0,0 0 5 15,0 0 10-15,0 0-3 16,18 70-3-16,-9-50-2 16,0-1-1-16,-1-2-1 15,0-2 2-15,-3-5-2 16,-1-4-1-16,-1-1-5 16,0-5-6-16,-1 0 6 15,4-8 6-15,0-10 0 16,4-3 0-16,-2 1 0 15,1 1 1-15,-2 4 9 16,-1 3 2-16,0 4 6 16,2 4-10-16,-2 3-4 15,4 1-4-15,2 0 0 16,4 0 0-16,1 10 0 0,-1 5 1 16,-1-1-1-16,-2 1-3 15,-2-3-1-15,-5-4-12 16,0-2-8-16,-2-3 5 15,-4-3-6-15,0 0 23 16,6-12 2-16,-1-8 0 16,2-5 1-16,3 4 6 15,-2 0 6-15,1 4 12 16,2 5-8 0,-3 3-6-16,0 1-1 0,1 5-3 15,4 3-4-15,4 0-3 16,-1 5-1-16,4 12 1 15,-3 2 1-15,-3 5-1 0,2-2 0 16,-5-1 0 0,0 0 0-16,-3-2 0 0,1-5-5 15,0-4-8-15,-2-3-23 16,1-6-29-16,4-1-1273 16</inkml:trace>
  <inkml:trace contextRef="#ctx0" brushRef="#br0" timeOffset="8013.5786">3511 9440 1624 0,'0'0'230'0,"0"0"-205"16,0 0-1-16,0 0 2 15,0 0-15-15,0 0-6 16,-33-29-2-16,12 29-1 16,0 0-2-16,-1 8 0 15,2 6-1-15,1 1 1 16,4 2 0-16,2 4-1 16,5-4 1-16,2 0-1 15,5-2-5-15,1-1-4 16,0-4-5-16,1-8-9 0,11-2 7 15,6 0 8-15,0-5 3 16,0-9-4-16,4-3 2 16,-7 0 6-16,0 3 2 15,-6 4 4-15,-3 2 13 16,-3 4 10-16,-1 4-5 16,-1 0-13-16,5 0-7 15,1 0-2-15,4 0 0 16,7 3 0-16,-3 8 0 15,1 2 0-15,1 3-2 16,0 0-6-16,0-3-31 16,7-3-19-16,-2-3-717 15</inkml:trace>
  <inkml:trace contextRef="#ctx0" brushRef="#br0" timeOffset="8261.0587">3772 9377 1698 0,'0'0'194'0,"0"0"-180"16,0 0-4-16,0 0-8 16,0 0 1-16,0 0-1 15,43 41 1-15,-20-21-2 16,-3-1 1-16,1 0-2 15,0 0 0-15,0-2-1 0,0-3-9 16,-6-3-19-16,1-4-37 16,-5-7-208-16</inkml:trace>
  <inkml:trace contextRef="#ctx0" brushRef="#br0" timeOffset="8471.8455">4012 9372 1258 0,'0'0'591'0,"0"0"-578"0,0 0-12 16,0 0 5-16,-97 53 4 16,73-26-7-16,2 2-3 15,8 1 0-15,4-1-1 16,7-2-17-16,3-6-54 15</inkml:trace>
  <inkml:trace contextRef="#ctx0" brushRef="#br0" timeOffset="8793.6608">4459 9107 1887 0,'0'0'41'0,"0"0"-33"15,0 0-5-15,0 0 6 16,0 0-1-16,0 0-8 16,91-27 0-16,-52 25-2 15,-3 0-8-15,1-1-15 0,-7-1-50 16,-3 0-225-16</inkml:trace>
  <inkml:trace contextRef="#ctx0" brushRef="#br0" timeOffset="8964.7378">4431 9235 1835 0,'0'0'32'16,"0"0"-30"-16,0 0 5 16,0 0 24-16,0 0-21 15,115 0-10-15,-66 0-14 16,2-7-47-16,-5 0-1107 15</inkml:trace>
  <inkml:trace contextRef="#ctx0" brushRef="#br0" timeOffset="10415.0744">5174 9032 1820 0,'0'0'40'16,"0"0"-26"-16,0 0-7 15,0 0 4-15,0 0-4 16,0 0-5-16,0 0-1 16,-30 48 1-16,24-31 0 15,2-1-2-15,2-1 1 16,2-5-2-16,0-1 2 0,0-2-1 15,2-4 1-15,11-3-1 16,2 0 0-16,12 0 2 16,-2 0-1-16,5-5 0 15,-2-2-1-15,-5 0 0 16,1 3 3-16,-5-1 1 16,-7 4 0-16,1 1 1 15,-4 0-1-15,0 0-2 16,0 0 0-16,0 7-2 15,-3 5 1-15,2 1-1 16,0 3 1-16,-2 2 0 16,-1 3-1-16,-2 2 0 15,0 0 0-15,-3-2 0 0,0-1 1 16,0-3-1 0,0 0 1-16,-8 0-1 0,-6-2 0 15,-6-3 1-15,1-2-1 16,-5-1 1-16,1-5-1 15,1-2 1-15,0-2-1 16,5 0 0-16,1 0-1 16,4-3-5-16,2-5-9 15,4-1-12-15,3-1-36 16,3-1-226 0</inkml:trace>
  <inkml:trace contextRef="#ctx0" brushRef="#br0" timeOffset="10678.0788">5231 8922 1828 0,'0'0'26'16,"0"0"-20"-16,0 0-6 16,0 0 1-16,92-36 2 15,-47 33-3-15,1 3-2 16,8 0-10-16,1 0-34 0,-3 0-121 16</inkml:trace>
  <inkml:trace contextRef="#ctx0" brushRef="#br0" timeOffset="11103.5943">5687 9111 1774 0,'0'0'62'0,"0"0"-47"0,0 0-1 16,0 0 11-16,0 0-4 15,0 0-11-15,-70 77-7 16,64-52 1-16,4 2-1 16,2-1-2-16,0 1 1 15,8-3-1-15,17-2-1 16,2-5 1-16,9-4-1 15,0-4 0-15,1-9-2 16,-7 0-1-16,-2-1-1 16,-13-16 2-16,-6-4 2 15,-6-1 0-15,-3-5 1 16,0 0 0-16,-18-4 0 16,-7 2 0-16,-5 2-1 0,0 8 0 15,3 7-1-15,5 10-8 16,8 2-22-16,7 5-33 15,4 9-138-15</inkml:trace>
  <inkml:trace contextRef="#ctx0" brushRef="#br0" timeOffset="11831.2606">6066 9164 1890 0,'0'0'29'0,"0"0"-18"15,0 0-7-15,0 0 2 16,0 0-5-16,0 0-1 16,10 20 0-16,-2-3 0 15,4 0 0-15,-5 0 0 16,2-3 0-16,-2-5-4 16,-2-3-8-16,-2-4-4 15,0-2-4-15,0 0 6 0,0-3 12 16,5-13 2-16,0-4 0 15,-2-3 1-15,-1 3 8 16,1 0 7-16,-3 4 2 16,0 5-3-16,1 3-4 15,-4 7-4-15,3 1-5 16,2 0-2-16,4 0 0 16,5 0-2-16,3 12 2 15,4 2 0-15,-6 1-3 16,4 2-2-16,-5-4-4 0,-1-2-9 15,-4-3-9-15,0-3 8 16,-3-5-8-16,-2 0 11 16,-1-3 16-16,2-16 1 15,-2-1 5-15,3-4 10 16,4 2 7-16,-2 5-4 16,2 1 1-16,0 6-11 15,-1 3-2-15,2 2-3 16,-1 4-2-16,2 1-2 15,2 0 0-15,2 3 0 16,-1 14 0-16,0 5 0 16,-3 1 0-16,1 2 0 15,-2-1 0-15,-4-4-1 16,-1-5 1-16,-3-2-2 16,-3-3-4-16,0-3-8 0,0-1-16 15,0-2-27-15,0-4-150 16</inkml:trace>
  <inkml:trace contextRef="#ctx0" brushRef="#br0" timeOffset="12521.8347">6819 9360 1711 0,'0'0'15'0,"0"0"0"16,0 0 34-16,0 0-20 15,0 0-13-15,0 0-4 16,-3 3 11-16,3-3 0 0,-4 0-1 16,1-7-4-16,-2-6-14 15,-1-8 0-15,2-7 1 16,-1-5-4-16,4-8 1 15,1-2-1-15,0 1 1 16,0 6-1-16,0 5 1 16,4 6 1-16,2 7 0 15,2 3 2-15,-1 3-1 16,5 4-2-16,-4 1 2 16,1 2-3-16,-1 3-1 15,0 2 0-15,4 0 0 16,3 0-1-16,3 0 1 15,1 7-1-15,0 4 1 0,-2 2 0 16,1 4 0-16,-2 2 0 16,-1 3 0-16,-3 2 0 15,0 4-1-15,-5 2 1 16,-1 0 0 0,-1 0 0-16,-2-2-1 0,0-2 0 15,1-4-2-15,-1 0 0 16,0-5-3-16,0-5 0 15,0-2 0-15,0-4-4 16,0-3-5-16,-1 0-14 16,-1-3-14-16,1 0-17 15,-2 0-259-15</inkml:trace>
  <inkml:trace contextRef="#ctx0" brushRef="#br0" timeOffset="12723.1747">6812 9210 1843 0,'0'0'32'0,"0"0"-10"16,0 0-5-16,0 0-1 15,0 0-12-15,0 0-4 0,98-20 0 16,-53 20-11-1,-1 0-68-15</inkml:trace>
  <inkml:trace contextRef="#ctx0" brushRef="#br0" timeOffset="20051.0714">1618 10885 1710 0,'0'0'72'0,"0"0"-31"16,0 0-8-16,0 0-5 15,0 0-6-15,0 0-6 16,0 0-3-16,0 0-3 15,0-41-1-15,0 39 1 16,0-4-2-16,0 3 0 16,0 0 0-16,0-1-1 15,0 0 0-15,0 1-2 16,0 1-1-16,0 1 1 16,0 1-2-16,0 0-1 15,0 0 0-15,0 0-2 16,0 0 0-16,0 0-3 0,0 0-1 15,0 11-1-15,0 9 4 16,0 6 1-16,3 9 0 16,1 1 0-16,-1 4 0 15,0-2-1-15,-1-3-2 16,-1-2 1-16,2-4 0 16,-3-4-1-16,3-1 1 15,-3-7 0-15,2-1-1 16,-2-3 0-16,0-5 1 15,0-1 0-15,0-6-1 16,0 1-2-16,0 1-1 16,0-3-2-16,0 1 0 15,0-1-1-15,0 0-8 0,0 0-22 16,0 0-34-16,0 0-457 16</inkml:trace>
  <inkml:trace contextRef="#ctx0" brushRef="#br0" timeOffset="20570.5389">1560 10778 1482 0,'0'0'361'15,"0"0"-341"-15,0 0 0 16,0 0 3-16,0 0-7 15,0 0-10-15,24-72-2 16,-11 67 0-16,2 5-2 16,6 0-2-16,1 0 2 15,2 6-2-15,0 10 1 16,3 1-1-16,1 3 1 0,-4 0-1 16,-4 3 0-16,-3 0-3 15,-11 0 1-15,-6-1-2 16,0-1-1-16,-3 1 3 15,-17-3 0-15,-9 0 2 16,-2-3 0-16,-2-5-1 16,3-1 0-16,6-4 0 15,8-3 1-15,5-2-1 16,6 1-4-16,3-2-15 16,2 0-12-16,0 0-25 15,15 0-261-15</inkml:trace>
  <inkml:trace contextRef="#ctx0" brushRef="#br0" timeOffset="21205.0184">1973 11153 1866 0,'0'0'35'0,"0"0"-24"16,0 0 0-16,0 0 5 16,0 0-9-16,0 0-6 15,-6 0 0-15,9 0-1 16,12 0 0-16,6 0 0 16,1 0 0-16,3-2-1 15,-2 2-1-15,-2-4 1 16,-5 4-1-16,-4-1 2 15,-6 1-1-15,-4 0 1 0,-2 0 0 16,0 0-1-16,0 0 1 16,0 0-1-16,0 5-2 15,0 9 3-15,-3 6 0 16,-8 4 0-16,-5-1 0 16,1 2 1-16,-3 3-1 15,4-3 0-15,0 0 0 16,0-5 0-16,4-2 0 15,2-5 0-15,2-3 0 16,5-6 1-16,-1-3-1 16,2-1 0-16,0 0 0 15,0 0 1-15,0 0 0 0,14 0-1 16,13-5 1 0,7-3-1-16,6-1 0 0,2 2-12 15,-3-1-57-15,1 5-973 16</inkml:trace>
  <inkml:trace contextRef="#ctx0" brushRef="#br0" timeOffset="22249.3641">2371 11386 1621 0,'0'0'65'15,"0"0"-42"-15,0 0 21 16,0 0 10-16,0 0-31 15,0 0-2-15,0 2 3 0,-1-2 2 16,-2-10-10-16,-2-9-15 16,1-2 7-16,1-4-1 15,0-6-3-15,0-1-2 16,3 5-1-16,0 6-1 16,0 6 3-16,3 4-1 15,3 3-1-15,-2 4-1 16,2 3 0-16,3 1 0 15,6 0-1-15,5 9 1 16,-1 8-1-16,5 3 1 0,-6 0-1 16,-2-3-2-1,0 2-3-15,-5-5-5 0,-5-1-7 16,0-5-9 0,-3-4 1-16,-3-3-2 0,0-1 20 15,0 0 8-15,0-13 2 16,3-7-2-16,3 0 10 15,0 0 10-15,-2 0-1 16,4 2 1-16,2 1 0 16,-4 3-9-16,6 2 1 15,-2 3-3-15,-2 2-4 16,1 1-2-16,0 2-1 16,3 2-1-16,0 2 0 15,4 0 0-15,-4 0-1 16,6 9-1-16,-3 7 1 15,-2 4 0-15,1 4 0 16,-5-1 0-16,1 2 0 0,-7 0-1 16,0-4 1-16,0-2-1 15,-3-3 0-15,0-2 1 16,0-5 0-16,0-3 0 16,0-5 0-16,0-1 0 15,0 0 0-15,0 0 0 16,0 0 0-16,0 0-8 15,0 0-5-15,0 0-21 16,0 0-36-16,0 0-400 16</inkml:trace>
  <inkml:trace contextRef="#ctx0" brushRef="#br0" timeOffset="22563.0504">3144 10865 1905 0,'0'0'17'0,"0"0"-15"16,0 0-1-16,0 0 2 15,0 0-1-15,0 0-2 16,106 2 0-16,-72-2-18 16,-1 0-41-16,3 0-188 15</inkml:trace>
  <inkml:trace contextRef="#ctx0" brushRef="#br0" timeOffset="22759.6606">3189 10986 1776 0,'0'0'89'0,"0"0"-87"16,0 0 2-16,0 0 9 15,0 0-2-15,80 3-11 16,-44-3-4-16,-2-3-38 16,1-1-226-16</inkml:trace>
  <inkml:trace contextRef="#ctx0" brushRef="#br0" timeOffset="25767.9615">4146 10802 1475 0,'0'0'128'0,"0"0"-93"16,0 0 2 0,0 0-2-16,0 0-16 0,0 0-7 15,0 0 4-15,0 3 5 16,0-3-2-16,0 0-2 15,0 0-2-15,0 0 4 16,0 0-7-16,0 0 1 16,0 0-1-16,0 0-4 15,0 0-1-15,0 0-2 16,0 0-1-16,0 0 1 16,0 0-1-16,0 0 0 15,0 0 0-15,0 0 1 16,0 0 0-16,0 0-1 15,0 0 1-15,0 0 0 0,0 0-1 16,0 0 0 0,0 0 0-16,0 0-1 0,0 0 0 15,0 0-3-15,0 0 0 16,0 0 0-16,0 7-3 16,3 5 1-16,3 8 2 15,-1 3 0-15,-1 2 0 16,1 1 0-16,-2 0 0 15,2-1 0-15,0 1 0 16,-2-3 0-16,0-1 0 16,0-5 0-16,0-3 0 15,-3-2 0-15,0-5 0 16,3 0 0-16,-3-4-1 0,0 0 1 16,0-2-1-1,0-1 1-15,0 0-1 0,0 0-1 16,0 0-1-16,0 0-1 15,0 0-1-15,0 0-5 16,0 0-4-16,0 0-21 16,0-6-47-16,0-4-1454 15</inkml:trace>
  <inkml:trace contextRef="#ctx0" brushRef="#br0" timeOffset="26276.3906">3970 10752 142 0,'0'0'1688'0,"0"0"-1661"15,0 0-11-15,0 0 2 16,0 0 6-16,0 0-18 15,-10 0-3-15,10 0 1 16,4 0-2-16,14 0 0 16,12 0-2-16,9-3 0 15,7-2 0-15,-1 1 1 16,1-1-1-16,-6 0 0 16,-5-1 0-16,-10 2 0 15,-4-2 0-15,-6 3 0 0,-5 0 0 16,-2 2 0-1,-7 0-1-15,1 1 1 0,-2 0 0 16,0 0-3-16,0 0-13 16,1 0-19-16,4 2-13 15,-5 8-34-15</inkml:trace>
  <inkml:trace contextRef="#ctx0" brushRef="#br0" timeOffset="27010.8153">4045 11210 1621 0,'0'0'132'0,"0"0"-101"16,0 0-6-16,0 0-1 16,0 0-3-16,0 0-8 15,-14-4-8-15,14 4 0 16,0 0 0-16,0 0 5 16,0 0-2-16,6-5-3 15,12 1-1-15,6-3-2 0,6 2-1 16,3-1 0-16,2 0-1 15,4 1 1-15,2-1-1 16,0 1 0-16,-2 1 0 16,-6-2 1-16,-6 2-1 15,-9 0 0-15,-8-1 0 16,1 2 0-16,-7-1 4 16,-1 2 2-16,-3 0-2 15,2 1 1-15,-1 0-3 16,-1 1-1-16,0-2-1 15,0 2 0-15,0 0 0 0,0 0-2 16,0 0-17-16,3 0-35 16,-2 0-55-16</inkml:trace>
  <inkml:trace contextRef="#ctx0" brushRef="#br0" timeOffset="27701.8499">4516 11202 1808 0,'0'0'66'16,"0"0"-52"-16,0 0 8 16,0 0 0-16,0 0-9 15,0 0-7-15,-10-1-3 16,10 0 0-16,0-1-1 0,7 0-1 15,10-1-1 1,6-1 0-16,3 0 1 0,2 1-1 16,-1 0-1-16,1-2 1 15,-4 3-1-15,-3 1 0 16,-6-2 1-16,-8 3-1 16,-4 0 1-16,-1 0-1 15,-2 0 0-15,0 0 0 16,0 0-5-16,0 11 4 15,0 4 2-15,0 2 0 16,-11 2-1-16,-5 3 0 16,-2 1 1-16,0-1 0 15,-4 0 0-15,4 1-1 16,-3-1 1-16,5 0 0 16,2-5 0-16,5-5-1 0,2-2 1 15,1-7 0-15,6 0 0 16,0-3 0-16,0 0-1 15,0 0 0-15,0 0 1 16,0 0 0-16,0 0 0 16,9 0 0-16,13 0 0 15,2-3 1-15,6-3-1 16,3-5 0-16,0 3 0 16,4-1-9-16,1 0-15 15,-3 0-47-15,-7 1-892 16</inkml:trace>
  <inkml:trace contextRef="#ctx0" brushRef="#br0" timeOffset="28601.8548">5032 11419 1726 0,'0'0'82'16,"0"0"-79"-16,0 0 5 15,0 0 22-15,0 0-6 16,0 0-15-16,0 0 3 16,0 0 6-16,0-4-4 15,0-4 0-15,0-6-10 16,-3-6-2-16,0-1 1 0,-1-3 0 15,1 1-1-15,0 4 1 16,3 2 2-16,0 5 4 16,0 3-3-16,0 4-3 15,0 0 0-15,0 5-3 16,0 0 0-16,10 0-1 16,5 0 0-16,6 11 0 15,-1 2-1-15,-1 1-3 16,-3-1 1-16,-1 2-2 15,-3-4-2-15,0-2-4 16,-6-3-2-16,3-1 0 16,-2-5 2-16,1 0 5 15,-1 0 6-15,1-11 1 16,-1-2 1-16,-1-1 9 16,2 2 2-16,-4-1-1 0,1 1-2 15,-1 0-2-15,3 2 0 16,-2 1-3-16,4-1-2 15,-3 5 0-15,1 1-1 16,-2 1-1-16,-1 2 0 16,2 1 0-16,0 0 0 15,3 0 0-15,2 0-1 16,-1 1 1-16,3 6 0 16,-2 0 0-16,0 1 0 15,-1 3-1-15,-3 2 1 16,2 2-1-16,-4 2 0 15,2 1 1-15,-1 3-1 0,-3-1 1 16,-1 3 0-16,1-4 0 16,-3 0 0-16,0-7 0 15,0-4-1-15,0-3 1 16,0-4 0-16,0-1 0 16,1 0 1-16,-1 0 1 15,0 0-2-15,0-9 0 16,0-2-18-16,0-4-32 15,0-1-352-15</inkml:trace>
  <inkml:trace contextRef="#ctx0" brushRef="#br0" timeOffset="29158.0071">5383 10832 1931 0,'0'0'21'16,"0"0"-20"-16,0 0-1 16,0 0 0-16,0 0 0 15,0 0-36-15,-2 17-95 16</inkml:trace>
  <inkml:trace contextRef="#ctx0" brushRef="#br0" timeOffset="29891.331">5815 10665 1862 0,'0'0'35'0,"0"0"-3"15,0 0-13-15,0 0-2 16,0 0-11-16,0 0-6 16,0 0-1-16,-7 12-1 15,22 15 1-15,1 9 1 16,5 3 0-16,4 1 0 16,-4-4 0-16,3-2 1 15,-3-4-1-15,3-6-1 16,-6-7 1-16,0-8 0 15,-5-3-1-15,-4-6 1 16,0 0 0-16,2-3 1 16,2-14 0-16,2-10 1 15,0-4-1-15,-3-8 1 0,1-6-1 16,-7-4 1 0,0 0 1-16,-6 8 2 0,0 7 4 15,0 13-3-15,0 11-4 16,0 5-1-16,0 5-1 15,0 0 0-15,0 0-6 16,0 0-14-16,8 19-19 16,0 5-20-16,3 3-178 15</inkml:trace>
  <inkml:trace contextRef="#ctx0" brushRef="#br0" timeOffset="30520.8937">6306 11047 1828 0,'0'0'55'0,"0"0"-33"0,0 0-5 16,0 0 0-1,0 0-6-15,0 0-8 0,-9 0 0 16,9 0 0-16,9 0 0 15,6 0-2-15,12-3-1 16,0-1 0-16,-1 0 0 16,1 1 0-16,-7 2 0 15,-4-1-2-15,-4 1 1 16,-5 1 1-16,-4 0 0 16,-1 0 0-16,-2 0-1 15,0 0 0-15,0 0-1 16,0 3-1-16,0 9 3 0,0 5 0 15,0 3 0-15,-5 2-1 16,-5 2 1-16,-5 3 0 16,0 4 0-16,-1-4 0 15,-2-1 0-15,1-4 0 16,4-3 0 0,4-9 0-16,3-3 0 0,6-5-1 15,0-2 1-15,0 0 0 16,0 0 2-16,3 0-1 15,15 0 2-15,9-9-1 16,13 0-2-16,0-2 0 16,2 4-3-16,1-3-25 15,-7-4-194-15</inkml:trace>
  <inkml:trace contextRef="#ctx0" brushRef="#br0" timeOffset="31892.028">1330 12532 1785 0,'0'0'62'16,"0"0"-48"-16,0 0 11 15,0 0 4-15,0 0-18 16,0 0-7-16,0 0-2 16,-6 0 0-16,15 0-2 15,12 0 1-15,7 0-1 16,5 0 0-16,4-2 2 16,2-2-2-16,-3-1 0 0,-3 2 0 15,-5 1-1-15,-10 2 0 16,-4 0-2-16,-6 0 0 15,-3 0-6-15,-1 0-13 16,-1 2-15-16,-3 3-4 16,0 2-50-16,0 0-293 15</inkml:trace>
  <inkml:trace contextRef="#ctx0" brushRef="#br0" timeOffset="32254.7166">1385 12724 1767 0,'0'0'82'15,"0"0"-72"-15,0 0 10 16,0 0 5-16,0 0-14 15,0 0-6-15,64 0-1 16,-31-6-1-16,0 2 0 16,0-1-2-16,-5 0 0 15,-7 2-1-15,-3 0 1 16,-5 2-1-16,-4 1 0 0,-4-1 0 16,-2 1 0-16,-3 0 0 15,0 0 0-15,0 0 0 16,0 0 0-16,0 0-1 15,0 0-6-15,0 0-17 16,0 0-24-16,0 0-54 16</inkml:trace>
  <inkml:trace contextRef="#ctx0" brushRef="#br0" timeOffset="32867.5531">1460 12326 1821 0,'0'0'30'16,"0"0"1"-16,0 0-2 15,0 0-8-15,0 0-10 16,0 0-6-16,-9-4-1 16,9 4-1-16,0 0-1 0,0 0 0 15,0 0-2 1,0 0 0-16,0 0 0 0,6 5 0 15,13 9 0-15,4 1 0 16,7 2 1-16,1 2-1 16,9 0 0-16,-1-2 1 15,-5-1-1-15,1 1 0 16,-7-3 0-16,-1-2 0 16,-5-1 1-16,-4-3-1 15,0 1 0-15,-3-3 0 16,4 2 0-16,-1-4 0 15,-9-1 0-15,3-2-1 16,-10 0 1-16,2 1 0 16,-3 0 0-16,-1-1 0 0,0 3 0 15,0 2-1-15,0 8 1 16,0 6 0-16,-13 8-1 16,-12 6 1-16,-5 2 1 15,-6 5-1-15,0-4 0 16,0 1 0-16,2 0-10 15,6 1-16-15,5-6-42 16,10-5-467-16</inkml:trace>
  <inkml:trace contextRef="#ctx0" brushRef="#br0" timeOffset="37861.0822">2773 12475 1772 0,'0'0'74'15,"0"0"-49"-15,0 0 6 16,0 0-8-16,0 0-10 16,0 0-5-16,0 0-1 15,0-10 1-15,0 10-2 16,0 0-1-16,0 0 0 15,0 0-2-15,0 0 1 16,0 0-1-16,0 0 0 16,0 0-1-16,0 0-1 0,0 0-1 15,0 0 0-15,0 0 0 16,0 0-2-16,0 0 0 16,0 3 0-16,0 13-1 15,0 6 3-15,0 5 0 16,0 4 1-16,0-2-1 15,0 1 0-15,3 1 0 16,-2-1-1-16,2-5 1 16,-2-2-2-16,1-6 1 15,-2-3-1-15,0-5 2 0,0-1-2 16,0-4 0 0,0-1-2-16,0-1-1 0,0-2-6 15,0 1-1-15,0-1-2 16,0 0-4-16,0 0-16 15,0 0-18-15,0 0-167 16</inkml:trace>
  <inkml:trace contextRef="#ctx0" brushRef="#br0" timeOffset="38304.9649">2568 12433 1801 0,'0'0'38'0,"0"0"-15"16,0 0-3-16,0 0 2 16,0 0-11-16,0 0-9 15,-7-3 2-15,20 1-3 16,9-1-1-16,7 0 0 0,11-2 0 16,-1 2 1-1,7-2-1-15,-3 1 0 0,-4-1 0 16,-4 0 0-16,-10-1 1 15,-4 2-1-15,-11 2 0 16,-5-1 0-16,-1 3 0 16,-1 0-1-16,0 0 0 15,0 0-11-15,-3 0-20 16,3 5-9-16,0 7-26 16,-3 0-453-16</inkml:trace>
  <inkml:trace contextRef="#ctx0" brushRef="#br0" timeOffset="39136.8183">2601 12886 1726 0,'0'0'45'0,"0"0"-25"16,0 0 2-16,0 0 9 15,0 0-15-15,0 0-4 16,-16 0-2-16,16 0 1 16,0 0-6-16,0 0-2 15,1 0-2-15,12 0 0 16,7 0-1-16,8 0 0 15,7 0 1-15,8-5-1 16,3 0 0-16,3 0 0 0,-1-2 1 16,0 1 0-16,-6 0-1 15,-4 1 0-15,-2 3 0 16,-11-2 0-16,-8 4 0 16,-4-2 0-16,-7 2 0 15,-4-1 1-15,-2 1-1 16,0 0 0-16,0 0 1 15,1 0-1-15,-1 0 1 16,0 0-1-16,0 0 0 16,0 0 0-16,0 0 1 15,0 0 1-15,0 0 0 16,0 0 1-16,0 0-2 0,0 1-1 16,0 10 0-16,-6 6 0 15,-4 4 0-15,-4-1 0 16,-2 5 0-16,-2 1 0 15,-1-1 1-15,-1 3-1 16,-1-3 0-16,4-4 0 16,3-4 0-16,6-8 1 15,5 0-1-15,-1-4 0 16,3-2 0-16,1-3 0 16,0 0 0-16,0 0 1 15,0 0 0-15,0 0-1 16,0 0 0-16,0 0-1 15,0 0 0-15,0 0-10 16,0 0-23-16,0 0-12 16,5 0-37-16,0-5-1292 0</inkml:trace>
  <inkml:trace contextRef="#ctx0" brushRef="#br0" timeOffset="39775.5948">2950 13147 1731 0,'0'0'42'0,"0"0"-19"0,0 0 8 15,0 0-2-15,0 0-11 16,0 0-5-16,0 0 3 15,63-1-4-15,-35-5-6 16,11 0-6-16,-2 2 0 16,-1 3-8-16,-3 0-43 15,-10-1-129-15</inkml:trace>
  <inkml:trace contextRef="#ctx0" brushRef="#br0" timeOffset="40585.8134">3393 13145 1507 0,'0'0'51'0,"0"0"41"16,0 0-24-16,0 0-1 15,0 0-34-15,0 0-3 16,0 3 1-16,-2-6-7 15,1-9-16-15,-1-3-1 16,2-5 0-16,0-2-1 0,0 1-4 16,0 3 4-16,0 4 1 15,0 5-5-15,2 2 0 16,2 4-1-16,4 3-1 16,4 0-1-16,3 0 1 15,4 8-1-15,2 4 0 16,-2 3 0-16,-2-1-6 15,-1-2 0-15,-5-1-3 16,-4-3-5-16,-1-5-4 16,-6-1 6-16,3-2 9 15,-3 0 4-15,3-14 16 16,2-6-13-16,-1-4 2 16,5-1 6-16,0 2 1 0,0 3-3 15,0 2 0-15,3 6 0 16,-2 4-5-16,2 3 0 15,0 3-4-15,7 2 0 16,-2 0-1-16,5 15 0 16,-1 2 1-16,-3 2-1 15,-3-1 0-15,-3-1-1 16,-3-2-4-16,-6-3 0 16,1-2-3-16,-4-3-8 15,0-1-17-15,0-3-32 16,0-3-1116-16</inkml:trace>
  <inkml:trace contextRef="#ctx0" brushRef="#br0" timeOffset="41190.7568">4137 12948 1559 0,'0'0'286'15,"0"0"-274"-15,0 0 3 16,0 0 3-16,0 0 0 16,0 0-12-16,-25 0-3 15,13 0-2-15,-6 0 3 16,-1 0-2-16,-2 6 0 16,-3 1-2-16,6 3 2 15,0 2-1-15,6 0 0 16,-1 2-1-16,7 3 0 15,0 3 0-15,4 1-1 0,2-4 1 16,0 0 0-16,0-3 0 16,6-4-2-16,5-6-4 15,8-4-2-15,0 0-1 16,7-1-5-16,-5-15-1 16,3-3 3-16,-5-2 8 15,-7 2 4-15,-3 0 0 16,-3 5 8-16,-3 3 12 15,-2 6 4-15,1 4-8 16,-1 0-7-16,2 1-7 16,0 0-2-16,6 0-1 15,3 7 0-15,2 7 1 16,0 2-1-16,0-2 1 0,1 0-9 16,-2-5-25-1,-4-3-48-15</inkml:trace>
  <inkml:trace contextRef="#ctx0" brushRef="#br0" timeOffset="41418.0086">4400 12917 1898 0,'0'0'36'0,"0"0"-31"16,0 0-1-16,0 0-2 15,0 0 1-15,0 0-2 0,82 66-1 16,-61-45 0 0,0 4 0-16,-4-4-3 0,-3-1-17 15,2-6-25-15,-7-2-24 16,-3-7-218-16</inkml:trace>
  <inkml:trace contextRef="#ctx0" brushRef="#br0" timeOffset="41619.705">4618 12944 1846 0,'0'0'24'0,"0"0"-21"15,0 0 4-15,0 0 5 16,-91 73-11-16,64-44-1 15,0 3-5-15,7-2-48 16,3-6-328-16</inkml:trace>
  <inkml:trace contextRef="#ctx0" brushRef="#br0" timeOffset="42009.438">4819 12600 1888 0,'0'0'39'0,"0"0"-34"0,0 0 2 16,0 0 2-16,0 0-7 15,0 0-2-15,95-32-1 16,-57 28-8-16,-2 0-27 16,-8-3-56-16</inkml:trace>
  <inkml:trace contextRef="#ctx0" brushRef="#br0" timeOffset="42196.9376">4840 12729 1828 0,'0'0'37'0,"0"0"-36"15,0 0 6-15,0 0 22 16,0 0-14-16,88 0-14 16,-48-3-1-16,-1-5-32 15,-5-1-107-15</inkml:trace>
  <inkml:trace contextRef="#ctx0" brushRef="#br0" timeOffset="44116.9832">5444 12529 1779 0,'0'0'61'16,"0"0"-24"-16,0 0 4 15,0 0-19-15,0 0-8 16,0 0-5-16,0-6-1 16,0 6-2-16,0 0-4 15,0 0-2-15,0 5 0 16,0 14-1-16,0 7 1 15,6 9 0-15,-3-1 1 0,1 1 0 16,-1 0-1-16,0-6 0 16,2-1 1-16,-4-7-1 15,1-3 0-15,-1-7 1 16,-1-3-1-16,0-5 0 16,2 0-1-16,-2-3 1 15,0 0-3-15,0 0-2 16,0 0-5-16,0 0-3 15,1 0-9-15,5 0-27 16,0-3-92-16</inkml:trace>
  <inkml:trace contextRef="#ctx0" brushRef="#br0" timeOffset="44611.7737">5684 12545 1836 0,'0'0'38'16,"0"0"-15"-16,0 0 1 15,0 0-10-15,0 0-10 16,0 0-4-16,43-27 0 0,-22 27 1 16,3 0-1-16,0 0 0 15,-3 0 0-15,0 11 0 16,-5 0 0-16,-2 6-1 16,-4 2-1-16,-9 3-2 15,-1 3-1-15,0 3 1 16,-16-2 2-16,-8 1-2 15,-4-2 0-15,4-6 1 16,0 1 1-16,6-6 2 16,6-5 0-16,6-3 0 15,3-3 0-15,3-2 0 16,0-1 0-16,0 2 0 16,2-2 2-16,13 0 5 0,7 0 0 15,3 0-4 1,4 0-3-16,2-4 0 0,0-3-10 15,2 2-41-15,0-3-95 16</inkml:trace>
  <inkml:trace contextRef="#ctx0" brushRef="#br0" timeOffset="45332.1309">6158 12514 1856 0,'0'0'18'0,"0"0"2"16,0 0 3-16,0 0-13 15,0 0-9-15,0 0-1 0,-10-9-2 16,6 20 2-16,1 2 0 15,3 0-1-15,0-1 1 16,0 1 0-16,0-1 0 16,0-3 0-16,0-1 0 15,8 0-2-15,1-3 2 16,0-1 0-16,3 0 0 16,-1-1 0-16,-1-3 1 15,3 0 1-15,1 0 2 16,5 0 0-16,-2 0 1 0,5 0-2 15,-3 0 0 1,-5 0-2-16,2 0 3 0,-5 2 0 16,-2 2-1-16,-2 0 0 15,-1 3-2-15,2-1 0 16,-2 2 0-16,-2 4-1 16,2-1 0-16,-5-1 1 15,1 2-1-15,-2-1-1 16,0 0 1-16,0 2 0 15,0-1 0-15,-3 0-2 16,-10-1 1-16,-1 0 1 16,-2-1-3-16,-2 0 1 15,-5-2-1-15,1 1 1 0,0-5 0 16,2 0-5 0,1-1-3-16,7-3-6 0,3 0-20 15,6 0-18 1,3-7-179-16</inkml:trace>
  <inkml:trace contextRef="#ctx0" brushRef="#br0" timeOffset="45565.2884">6233 12470 1850 0,'0'0'26'0,"0"0"-25"15,0 0-1-15,93-24 6 16,-47 22-6-16,6 2-2 16,2-1-47-16,-1-1-336 15</inkml:trace>
  <inkml:trace contextRef="#ctx0" brushRef="#br0" timeOffset="46313.024">6648 12807 1806 0,'0'0'18'0,"0"0"-4"0,0 0-2 16,0 0 4-16,0 0-14 15,0 0-1-15,0 2-1 16,-2-2 3-16,2 0 3 16,-3 0 15-16,0-6 2 15,3-11-17-15,-3-7-5 16,3 0 2-16,0 0 0 15,0 6 0-15,0 5 2 16,3 4 1-16,0 6-1 16,2 0-3-16,2 3-2 15,5 0 0-15,0 5 0 0,9 9 0 16,-5 1-1 0,-1 1 0-16,-1-1-1 0,-7 0-4 15,0-5-2-15,-4-2-4 16,-3-2-6-16,0-6-6 15,0 0 2-15,0 0 19 16,0-4 2-16,0-13 0 16,0-3 0-16,0-2 1 15,8 3 7-15,1 0 9 16,3 4 0-16,1 2 3 16,2 4-9-16,2 1 0 15,3 7-7-15,3 1 0 16,-1 0-3-16,2 0 1 15,-3 9-1-15,-6 6 0 0,1 0 0 16,-7 1 0-16,-1 1-1 16,-4-2 0-16,-4-1-3 15,0 1-2-15,0-3-3 16,0 0-13-16,-3-2-13 16,-4-1-21-16,1-2-796 15</inkml:trace>
  <inkml:trace contextRef="#ctx0" brushRef="#br0" timeOffset="46959.3789">7176 12878 1494 0,'0'0'262'16,"0"0"-238"-16,0 0 11 0,0 0-8 15,0 0-6-15,0 0-5 16,0 15-4-16,0-15 5 16,0 0-5-16,0 0-1 15,0 0-2-15,-2-2 0 16,1-13-5-16,-1-6-3 16,2-7-1-16,0-9 1 15,0-7-1-15,0-10 0 16,6-4 0-16,9 3 0 15,-3 4-1-15,1 12 1 16,-2 11 0-16,-5 10 2 16,1 8 1-16,-4 6 3 15,0 3 2-15,0 1-6 0,3 0-2 16,6 0 0 0,3 0-1-16,6 1 1 0,-3 11 0 15,1 5-1-15,-2 0 2 16,-1 6-1-16,-2 0 0 15,-1 4 0-15,-4 4 0 16,0-2 1-16,-2 0-2 16,-1-3 1-16,-1-2 0 15,-4-4-1-15,1-1-1 16,-2-6-1-16,1-1-4 16,-1-3-2-16,0 2-7 15,0-3-24-15,0-1-38 16,0-3-642-16</inkml:trace>
  <inkml:trace contextRef="#ctx0" brushRef="#br0" timeOffset="47170.2149">7198 12705 1868 0,'0'0'37'0,"0"0"-26"16,0 0-6-16,0 0 5 15,112-34-7-15,-64 26-3 16,1-1-12-16,-3-5-113 0</inkml:trace>
  <inkml:trace contextRef="#ctx0" brushRef="#br0" timeOffset="54865.7908">2850 14073 1602 0,'0'0'150'0,"0"0"-101"16,0 0-18-16,0 0-1 16,0 0-9-16,0 0-4 15,0 0 0-15,0 0-8 16,0-2 1-16,0 2 0 15,0 0-1-15,0 0 0 16,0 0-1-16,0 0-1 16,0 0 0-16,0 0-1 15,0 0-4-15,0 0-1 16,0 0-1-16,0 0 0 16,0 5-3-16,0 12-1 0,3 7 3 15,3 5 1 1,0 2 0-16,3 4 1 0,-2-2-1 15,1-1-1-15,-2 1 0 16,1-5 0-16,-1-2 0 16,-1-4 0-16,-2-4 0 15,-2-4-1-15,1-4 1 16,-2-4-1-16,0-3 0 16,0-3-2-16,0 0-3 15,0 0 3-15,0 0-3 16,0 0-2-16,0-1-2 15,0-10-33-15,0-6-34 16,0 2-371-16</inkml:trace>
  <inkml:trace contextRef="#ctx0" brushRef="#br0" timeOffset="55225.1768">2698 14067 1485 0,'0'0'310'0,"0"0"-282"15,0 0 2-15,0 0-2 0,0 0-11 16,0 0-8-16,-18-13-1 15,31 9-2-15,7-6-5 16,11 0-1-16,6-1 0 16,1 1 0-16,5 2 0 15,0 2 0-15,-1 0 0 16,-3 4 0-16,-8 2-5 16,-13 0-9-16,-4 0-2 15,-7 0-5-15,-6 0-6 16,1 7-5-16,-2 3-65 15,0 1-1220-15</inkml:trace>
  <inkml:trace contextRef="#ctx0" brushRef="#br0" timeOffset="55854.9092">2762 14611 1738 0,'0'0'68'15,"0"0"-50"-15,0 0 10 16,0 0 3-16,0 0-6 16,0 0-13-16,-27-2-2 0,27 2-5 15,0 0 0-15,0-1 0 16,0 0-3-16,0-5-1 16,13-2 0-16,7-1-1 15,7 1 0-15,1 2 0 16,5-1 0-16,0 2 0 15,3 1 0-15,2 0 0 16,-5 0 0-16,0 1-1 16,-8 1 1-16,-8 1 0 15,-8 0 0-15,-2 1 1 16,-4 0-1-16,-3 0 0 16,0 0-1-16,0 0 1 15,0 0-1-15,5 0-6 0,-2 0-12 16,3 0-23-1,0 0-19-15,-2 0-832 0</inkml:trace>
  <inkml:trace contextRef="#ctx0" brushRef="#br0" timeOffset="56364.7155">3226 14561 1759 0,'0'0'158'16,"0"0"-154"-16,0 0 0 16,0 0 6-16,0 0-5 15,0 0-4-15,22 0-1 16,2 0 0-16,-3 0 0 15,0 0 0-15,3 0 0 16,-9 0 0-16,1 0-2 16,-5 0 0-16,-3 0 2 15,-3 1-1-15,-2 4 0 16,-2 0-2-16,-1 4 2 16,0 3 0-16,0 4 0 0,0 3 1 15,-4 3 0 1,-9 0 0-16,-4 2 0 0,1-1 0 15,-2-2 0-15,3-3 0 16,4-5 0-16,5-4-1 16,2-3 1-16,3-4 0 15,1 0 0-15,0-2 0 16,0 0 0-16,0 0 1 16,4 0 0-16,11 0 4 15,13 0 0-15,2-7-3 16,3-2-1-16,3-2-1 15,1 2-13-15,3-2-36 0,-4 0-146 16</inkml:trace>
  <inkml:trace contextRef="#ctx0" brushRef="#br0" timeOffset="57266.1985">3772 14741 1663 0,'0'0'144'16,"0"0"-135"-16,0 0 8 0,0 0 18 16,0 0-10-16,0 0-9 15,-6 0-1-15,4-4 0 16,-1-8-8-16,0-6-5 16,3-7 1-16,0 0-1 15,0 1-1-15,0 3 0 16,2 2 1-16,5 7 0 15,1 1 0-15,-1 6 1 16,1 3-2-16,2 2-1 16,5 0-1-16,3 7 1 15,3 7-1-15,-2 3 1 16,1 2 0-16,-4-3-2 16,-4-2 0-16,1-2-3 0,-7-4-3 15,0-3-6 1,-4-1-1-16,-2-4 0 0,0 0 10 15,3-5 5-15,0-14 1 16,3-3-1-16,1 1 0 16,-1 1 2-16,2 4 5 15,-1 5 1-15,2 3-1 16,-3 2-3-16,-3 3-4 16,3 3 2-16,-1 0-1 15,3 0-1-15,3 0 1 16,-2 0 0-16,4 3 0 15,1 4-1-15,-4 3 0 16,-1 3 1-16,0-1 0 16,0 4 0-16,0 0-1 15,-5-1 0-15,-1 0 0 0,-1 0 0 16,-1-3 0-16,-1-6-1 16,0-1 0-16,2 0 1 15,-2-2 0-15,0 0 0 16,0-2 0-16,0-1-1 15,0 0 1-15,0 0-5 16,0 0-8-16,0 0-17 16,0 0-16-16,1 0-82 15</inkml:trace>
  <inkml:trace contextRef="#ctx0" brushRef="#br0" timeOffset="57521.409">4324 14578 1884 0,'0'0'60'15,"0"0"-58"-15,0 0-2 16,0 0 0-16,0 0-1 15,0 0 1-15,16 65 1 16,-4-50-1-16,0-1 0 0,-6-2-3 16,3-7-30-1,-6-5-72-15</inkml:trace>
  <inkml:trace contextRef="#ctx0" brushRef="#br0" timeOffset="57693.1789">4342 14431 1901 0,'0'0'27'0,"0"0"-26"16,0 0-1-16,0 0 0 16,0 0-35-16,0 0-36 0,34 19-543 15</inkml:trace>
  <inkml:trace contextRef="#ctx0" brushRef="#br0" timeOffset="58118.9263">4571 14572 1404 0,'0'0'472'16,"0"0"-468"-16,0 0-4 15,0 0 5-15,0 0 4 16,0 0-6-16,27 56-2 0,-18-46 0 16,-3 2 0-16,0-4-1 15,-3-1-2-15,-1-2-11 16,-1-4-6-16,1-1-2 16,2 0 20-16,-1-9 0 15,1-10 1-15,4-4 0 16,1-4 2-16,1 1 6 15,2 2 1-15,0 7 10 16,0 3 2-16,-3 7 3 16,-1 2-9-16,-1 5-9 15,2 0-2-15,0 0-3 16,9 0 0-16,-3 9 0 16,-2 5-1-16,2 0 1 15,-3 2-1-15,-3-1 0 16,-3-2-1-16,-3-3-5 0,0-2-4 15,-3 0-15-15,3-7-43 16,-3-1-564-16</inkml:trace>
  <inkml:trace contextRef="#ctx0" brushRef="#br0" timeOffset="58383.3224">5060 14290 1893 0,'0'0'35'15,"0"0"-34"-15,0 0 2 16,0 0 4-16,83-7-7 15,-55 7 0-15,-1 0-2 16,-3 0-18-16,-5 0-55 16,-4-1-938-16</inkml:trace>
  <inkml:trace contextRef="#ctx0" brushRef="#br0" timeOffset="58555.3376">5060 14418 1842 0,'0'0'76'0,"0"0"-68"16,0 0 7-16,0 0 2 15,0 0-10-15,108-8-7 16,-59-2-9-16,-2-1-32 16,0-3-423-16</inkml:trace>
  <inkml:trace contextRef="#ctx0" brushRef="#br0" timeOffset="59447.9591">5826 14364 1884 0,'0'0'16'0,"0"0"-8"15,0 0 0-15,0 0 0 16,0 0-8-16,0 0 0 15,-9 29 0-15,7-14-1 16,2-3 1-16,0 2 0 16,0-2 0-16,0-4 0 15,0-3 0-15,3 0 0 16,8-5-1-16,1 0 1 16,1 0 1-16,4 0 0 0,-1-1-1 15,-1-5 3 1,3 1 3-16,-2 0-2 0,-1 0 3 15,1 2-1-15,-1 1-2 16,0 2-1-16,2 0 0 16,0 0-1-16,-3 0-1 15,2 0 1-15,-5 7-2 16,-2 0 0-16,1 1 0 16,-1 3 0-16,-4 2 0 15,-2-1 0-15,-3 2-2 16,0-1 2-16,0-2-1 15,-6 1 0-15,-12 1 0 16,0-1 0-16,-9 0 0 16,-1-2 0-16,-1-1-2 0,4-1-2 15,5-4 0-15,6-2 0 16,3-2-3 0,1 0-8-16,7 0-20 0,0-8-22 15,3-3-120-15</inkml:trace>
  <inkml:trace contextRef="#ctx0" brushRef="#br0" timeOffset="59688.173">5851 14235 1811 0,'0'0'93'16,"0"0"-85"-16,0 0-5 15,0 0 7-15,116-47-5 16,-59 43-5-16,10 3 0 16,5 1-17-16,-2-1-73 15</inkml:trace>
  <inkml:trace contextRef="#ctx0" brushRef="#br0" timeOffset="60445.2826">6364 14478 1680 0,'0'0'238'15,"0"0"-227"-15,0 0-3 16,0 0-4-16,0 0-2 16,0 0-1-16,-3 34-1 15,3-10 0-15,6-3 1 16,2 0-1-16,-4-3 1 16,2-5-1-16,0-2-1 15,-5-6-3-15,2-4-7 16,0-1 4-16,2-1 4 15,4-17 3-15,3-7 1 0,0-2-1 16,-3 1 1 0,1 4-1-16,-1 5 5 0,-1 5 4 15,-2 3-2 1,-2 6-1-16,-1 1 0 0,0 2-5 16,3 0-1-16,3 4-2 15,4 11 2-15,1-3-1 16,-1 5 1-16,-4-4-3 15,2-4-1-15,-1-2-3 16,-3-5-3-16,1-2-4 16,1 0-3-16,3 0 6 15,1-14 8-15,-1-3 2 16,3-5 1-16,-3 2 0 16,-2 4 14-16,-2 1 11 15,1 4-9-15,-2 3-5 16,-1 5-4-16,2 2-3 0,1 1-4 15,4 0 1-15,1 6-2 16,3 9 1-16,-3 6-1 16,-1 0 1-16,-4 0 0 15,-3 1-3-15,-6-3-1 16,0-1-4 0,0-2-2-16,0-4-6 0,-6-4-26 15,0-4-73-15</inkml:trace>
  <inkml:trace contextRef="#ctx0" brushRef="#br0" timeOffset="61284.9394">7095 14699 1743 0,'0'0'54'0,"0"0"-43"0,0 0 14 16,0 0 12-16,0 0-13 15,0 0-7-15,0 0-2 16,0 0 0-16,-2-3-4 15,2-9-6-15,-1-8-5 16,1-6 1-16,0-8-1 16,0-3 0-16,0-5 0 15,9 0 1-15,5 1-2 16,-4 7 2-16,2 5 0 16,-3 4 3-16,1 4 0 15,-2 4 3-15,-1 5-2 0,-1 2 1 16,0 3-1-16,-2 3-3 15,-2 3-1-15,4-1-1 16,3 2-2-16,4 0 1 16,4 2 1-16,2 12-2 15,3 3 2-15,-2 3 0 16,1 4 0-16,-2 1-1 16,-2 4 1-16,-1 2-1 15,-7 2-1-15,2-2 0 16,-4 0-1-16,-3-5 1 15,-2 0-1-15,-2-6-1 16,0-3 0-16,0-5 0 0,0-2-2 16,0-3-6-16,0 0-7 15,0-4-29-15,-6 0-35 16</inkml:trace>
  <inkml:trace contextRef="#ctx0" brushRef="#br0" timeOffset="61466.6492">7104 14545 1825 0,'0'0'19'0,"0"0"-18"15,116-19 2 1,-72 15-3-16,-3 1-19 0</inkml:trace>
  <inkml:trace contextRef="#ctx0" brushRef="#br0" timeOffset="69429.7361">10223 7529 1717 0,'0'0'92'16,"0"0"-66"-16,0 0-7 15,0 0 5-15,0 0-5 16,0 0-6-16,0 0-2 16,0 0-2-16,0 0-1 15,0 0-1-15,0 0-2 16,0 2-1-16,0-1-2 15,0 3 0-15,0 5-2 16,0 5 1-16,1 6 3 16,-1 0-1-16,2 5 1 15,-1 0-4-15,-1 4 2 16,2 0-2-16,-2-1 1 16,0 2-1-16,0-3 1 0,0-3-1 15,0-4 0-15,0-3 0 16,0 0 0-16,0-6 0 15,0-3 0-15,1-3 0 16,-1-2 1-16,0-3-2 16,0 0 1-16,0 0 0 15,0 0-6-15,2 0-4 16,-2 0-5-16,1 0-12 16,1-11-74-16</inkml:trace>
  <inkml:trace contextRef="#ctx0" brushRef="#br0" timeOffset="69924.7991">10006 7528 52 0,'0'0'1755'15,"0"0"-1715"-15,0 0-14 16,0 0-7-16,0 0 3 16,0 0-14-16,5-6-3 15,26 3-4-15,11-5 0 16,9 4-1-16,2 1 1 16,0 0-1-16,1 3 0 15,-5 0 0-15,-9 0 0 16,-7 0 0-16,-12 0 0 0,-12 0 0 15,-5 0 0-15,-4 0 0 16,0 0 0-16,0 0 0 16,0 0 0-1,0 0 0-15,0 0-1 0,0 6-7 16,0 7-17-16,0-1-61 16</inkml:trace>
  <inkml:trace contextRef="#ctx0" brushRef="#br0" timeOffset="70522.8717">9962 7964 1697 0,'0'0'121'16,"0"0"-87"-16,0 0-10 16,0 0 3-16,0 0-8 15,0 0-11-15,-5 0-1 16,8-3-3-16,18-1-2 15,9-1-2-15,9 0 0 16,7 0 2-16,0 0-2 16,5 3 0-16,0 0-1 15,-2 2 1-15,-7 0 0 16,-7 0 0-16,-9 0 0 16,-7 0 0-16,-8 0 1 15,-2 0-1-15,-6 0 0 0,-3 0-1 16,1 0 1-16,-1 0 0 15,0 0 0-15,0 0 0 16,0 0-1-16,0 0-6 16,0 4-20-16,0 2-38 15,0-2-277-15</inkml:trace>
  <inkml:trace contextRef="#ctx0" brushRef="#br0" timeOffset="71169.8762">10797 8023 1705 0,'0'0'133'0,"0"0"-107"15,0 0-9-15,0 0-3 16,0 0 4-16,0 0-11 16,-34-17-3-16,19 17-3 0,-3 0 1 15,2 0 0-15,-2 0-2 16,3 0 1-16,-3 0-1 15,4 5 0-15,0 2 0 16,3 3 0-16,-1 1 0 16,5 0-1-16,4 3 1 15,3 0-1-15,0-2 1 16,0 2-1-16,0-1 1 16,0-2 0-16,6-1-1 15,9 0 1-15,0-1 0 16,2 2 0-16,6-1 0 15,-2-1 0-15,4 0 0 0,2 1 0 16,-3-3 0-16,-5 1 0 16,-2 0 0-16,-7-1 0 15,-4 2 0-15,-5-1-1 16,-1 4 1-16,0-1-1 16,0-1 0-16,-13 3 0 15,-2-6-3-15,-4 0 2 16,-5-2 1-16,-6-2-3 15,-3-1 0-15,-1-2 0 16,6 0-1-16,4 0 4 16,9 0 0-16,6 0-1 15,3 0-12-15,5-2-8 16,1-2-10-16,0-2-118 16</inkml:trace>
  <inkml:trace contextRef="#ctx0" brushRef="#br0" timeOffset="71748.0354">11167 7643 1808 0,'0'0'58'15,"0"0"-18"-15,0 0-21 16,0 0-5-16,0 0-3 16,0 0-6-16,0-3-2 15,25-2-1-15,8 1-2 16,6 0 0-16,0 1-1 15,2 2-6-15,-3 1-13 0,-8 0-24 16,-8 0-64-16</inkml:trace>
  <inkml:trace contextRef="#ctx0" brushRef="#br0" timeOffset="71958.0949">11167 7819 1842 0,'0'0'54'0,"0"0"-34"16,0 0-13-16,0 0-5 16,85-9 0-16,-39 3-2 15,5 4-6-15,-3-3-39 0,-5 3-129 16</inkml:trace>
  <inkml:trace contextRef="#ctx0" brushRef="#br0" timeOffset="106449.9564">12742 7410 1814 0,'0'0'48'0,"0"0"-15"15,0 0-12-15,0 0-2 16,0 0-6-16,0 0-1 16,0 0-2-16,0 0-1 15,0-21-1-15,0 21-1 16,0 0-2-16,0 0-1 15,0 0-2-15,0 0-2 16,0 0 0-16,0 0-1 0,0 14-2 16,0 7 3-16,0 7 0 15,0 4 1-15,0 3-1 16,5 2 1-16,1-3 0 16,0 1-1-16,1-3 0 15,-1-6 1-15,0-3-1 16,-3-5 0-16,0-5 0 15,-3-4 0-15,0-3 0 16,0-3 0-16,0-1-1 16,0-1 0-16,0-1 0 15,3 0-1-15,-3 0-3 16,0 0-3-16,0 0-5 16,0-4-6-16,0-6-23 15,0-2-53-15,0 0-1122 0</inkml:trace>
  <inkml:trace contextRef="#ctx0" brushRef="#br0" timeOffset="106856.6479">12463 7395 1820 0,'0'0'31'0,"0"0"0"15,0 0-17-15,0 0 9 16,0 0-12-16,0 0-10 15,82-38-1-15,-34 33 1 16,1 0-1-16,5 1 0 16,-2 1 0-16,-4 1 1 15,-14-3 0-15,-6 4-1 0,-14 0 0 16,-6-2 0 0,-5 3 0-16,-3 0 0 0,0 0 0 15,4 0-1-15,-1 0-8 16,3 7-18-16,-3 7-37 15,-3 1-369-15</inkml:trace>
  <inkml:trace contextRef="#ctx0" brushRef="#br0" timeOffset="107417.0799">12563 7833 1756 0,'0'0'58'0,"0"0"-21"16,0 0-10-16,0 0 6 15,0 0-13-15,0 0-10 16,-1-6-6-16,8-1 0 16,17 3-4-16,12-2 0 15,7 3 0-15,8-1 1 16,1 0-1-16,-4 0 0 16,-4-1 0-16,-5 1 0 15,-9 1 0-15,-9 1 0 16,-9 0 0-16,-2 1 0 15,-8 1 0-15,-2 0 0 16,0-1 0-16,0 1 0 16,0 0 0-16,0 0-2 0,0 0-1 15,0 0-8 1,0 0-25-16,-9 6-47 0</inkml:trace>
  <inkml:trace contextRef="#ctx0" brushRef="#br0" timeOffset="107875.0761">13097 7844 1789 0,'0'0'92'15,"0"0"-70"-15,0 0-13 16,0 0-8-16,0 0 4 16,0 0-2-16,100-11-2 15,-70 11-1-15,-5 0 0 16,-7 0 1-16,-2 0-1 16,-5 3 0-16,-6 5-1 15,-2 1 2-15,-3 6 0 16,0 0 0-16,-6 7 0 15,-15 1-1-15,-3-1 2 16,-6 3-2-16,-2 0 0 0,1-2 0 16,6-1 0-16,6-4 0 15,8-6 0-15,8-2 0 16,3-2-1-16,0-6 1 16,6 0 0-16,16-2 3 15,11 0 4-15,3-2-4 16,1-8-3-16,-1 0 0 15,0 3-2-15,1 0-17 16,-1 2-57-16,-3-2-517 16</inkml:trace>
  <inkml:trace contextRef="#ctx0" brushRef="#br0" timeOffset="108586.9386">13621 8073 1733 0,'0'0'65'0,"0"0"-40"16,0 0-3-16,0 0 6 0,0 0-3 15,0 0-5-15,-8-9-4 16,5 2-2-16,0-3 1 16,-3-5-8-16,2-5-4 15,2-3 1-15,2 1-2 16,0 0-2-16,0 5 1 15,5 3 1-15,5 2-2 16,2 5 0-16,0 2 0 16,3 5 0-16,0 0-1 15,3 0 1-15,0 5-1 0,1 7 0 16,-1 3-1 0,-3 0-2-16,-3 1-1 0,0 0-5 15,-5-4 0 1,-1-2-3-16,-3-5-1 0,-1-2-6 15,-2-3 5-15,0 0 13 16,4-5 2-16,1-10 0 16,4 0 0-16,4 0 5 15,0 2 1-15,3 0 7 16,-2 4-1-16,0 0 0 16,2 1-3-16,-2 5-3 15,2-1-1-15,1 4-3 16,-1 0 1-16,0 0-2 15,1 4-1-15,-1 7 0 16,-3 1 1-16,-2 3-1 16,-2-2 1-16,-5-1-1 0,-1 0 0 15,-3-3-1-15,0 2 0 16,0-5-1-16,0-1-1 16,0-2-5-16,0 0-1 15,-9-3-12-15,-3 0-35 16,6 0-199-16</inkml:trace>
  <inkml:trace contextRef="#ctx0" brushRef="#br0" timeOffset="109088.7815">14407 7889 1603 0,'0'0'256'0,"0"0"-222"16,0 0-6-16,0 0-11 15,0 0-3-15,-82-39-4 16,64 39-3-16,1 0-3 16,0 0-2-16,0 6-2 15,-1 8 1-15,3 2-1 16,2 4 0-16,4 2 0 15,3 0 0-15,3 0 0 0,3-2-4 16,0-3-3 0,3-4-3-16,10-4-4 0,8-8 1 15,0-1-2-15,5-1-3 16,-3-15-1-16,-2-3 12 16,-6 1 7-16,-3 0 2 15,-3 0 9-15,0 1 11 16,-3 6 2-16,3 0-11 15,-3 5-3-15,0 1-2 16,0 3-3-16,6 2-3 16,1 0-1-16,3 5-1 15,4 8 1-15,-2 7-1 16,-3-1 0-16,1 3 1 16,-4-5-1-16,3 0-3 0,-1-2-6 15,3-5-12-15,4-6-16 16,2-4-81-16</inkml:trace>
  <inkml:trace contextRef="#ctx0" brushRef="#br0" timeOffset="109353.3514">14778 7847 1915 0,'0'0'24'16,"0"0"-9"-16,0 0-12 0,0 0 6 16,0 0 3-16,0 0-8 15,55 60-2-15,-37-39-1 16,2 0-1-16,-2-1-3 16,-2-3-6-16,0 0-4 15,-7-5-6-15,-1-5-10 16,-5-6-21-16,-2-1-26 15,-1 0-236-15</inkml:trace>
  <inkml:trace contextRef="#ctx0" brushRef="#br0" timeOffset="109539.7854">14968 7840 1814 0,'0'0'37'15,"0"0"-26"-15,0 0 6 16,0 0 11-16,-100 52-18 16,73-30-9-16,3 1-1 15,2 1 0-15,7-3-21 16,0-4-65-16</inkml:trace>
  <inkml:trace contextRef="#ctx0" brushRef="#br0" timeOffset="110022.0388">15253 7446 1804 0,'0'0'81'0,"0"0"-39"16,0 0-23-16,0 0-5 15,0 0 1-15,0 0-3 16,8 0-6-16,19-1-5 16,7-3-1-16,4 0 0 15,1 3-1-15,-3 1-2 16,-2 0-3-16,-7 0-3 15,-2 0-5-15,-4 0 2 16,-5 0 0-16,-5 0 2 0,-5 1-14 16,-6 4-31-1,0-3-61-15</inkml:trace>
  <inkml:trace contextRef="#ctx0" brushRef="#br0" timeOffset="110270.3767">15402 7305 1852 0,'0'0'54'0,"0"0"-17"0,0 0-20 16,0 0-1-16,0 0-9 15,0 0-7-15,-6 20-1 16,6 12 1-16,0 8 2 15,0 0-2-15,0 4 0 16,0-5 0-16,0-1-13 16,0-6-21-16,0-8-76 15</inkml:trace>
  <inkml:trace contextRef="#ctx0" brushRef="#br0" timeOffset="111010.6904">16295 7302 1852 0,'0'0'61'15,"0"0"-30"-15,0 0-17 16,0 0 1-16,0 0-5 16,0 0-8-16,0 19-2 15,0 7 0-15,0 10 2 16,0 1 0-16,0-4-1 0,2-2-1 16,1-3 1-1,0-4-1-15,0-7 0 0,0-5 0 16,-2-4-2-16,-1-4-3 15,0-2-10-15,0-2-3 16,0 0-1-16,0 0-21 16,0-12-114-16</inkml:trace>
  <inkml:trace contextRef="#ctx0" brushRef="#br0" timeOffset="111242.5468">16110 7260 1824 0,'0'0'52'16,"0"0"-33"-16,0 0-17 16,0 0 17-16,89-33-3 15,-47 27-12-15,10 5-4 16,1 1 0-16,2 0 0 15,-6 0-16-15,-8 0-56 16,-9 0-269-16</inkml:trace>
  <inkml:trace contextRef="#ctx0" brushRef="#br0" timeOffset="111693.0186">16077 7645 1808 0,'0'0'41'15,"0"0"-20"-15,0 0-3 16,0 0 11-16,0 0-14 16,0 0-8-16,61 0-3 15,-13 0 0-15,10 0-3 16,4-5-1-16,-3 5-5 0,-2-2-14 16,-4 2-50-16,-8-2-168 15</inkml:trace>
  <inkml:trace contextRef="#ctx0" brushRef="#br0" timeOffset="112076.8247">16687 7618 1881 0,'0'0'48'16,"0"0"-25"-16,0 0-8 0,0 0 5 16,0 0-6-16,0 0-9 15,0 3-3-15,0 10-2 16,0 5 3-16,0 4 6 16,0 3-5-16,0 0-3 15,0 0-1-15,-1 0 1 16,-5-3 0-16,3-5 0 15,3-3-1-15,0-8-1 16,0 0 1-16,0-5 0 16,0 0 0-16,12-1 0 15,9 0 1-15,11-5-1 16,7-4-3-16,8-2-16 16,2 5-3-16,6 0-13 0,-4 2-47 15,-2 1-1105-15</inkml:trace>
  <inkml:trace contextRef="#ctx0" brushRef="#br0" timeOffset="112726.7125">17129 7846 1823 0,'0'0'41'15,"0"0"-14"-15,0 0-7 16,0 0 0-16,0 0-7 15,0 0-5-15,-8-6 0 16,4-7-1-16,1-4 1 16,3-5-5-16,0 0 1 15,0 1-2-15,3 5 0 16,4 5 1-16,3 0-3 16,-3 6 3-16,-1 3-1 15,1 2-2-15,4 0 0 0,5 4-1 16,2 12-1-16,-2 4 2 15,1 1-5-15,-5-3 0 16,-3 0-1-16,-2-5-6 16,-4-4 0-16,-3-4 1 15,0-2 1-15,0-3 5 16,0 0 5-16,5-17 2 16,1-3-1-16,1-2 2 15,8 3 7-15,-2-1-2 16,4 6-3-16,-1 2-1 15,-1 4 3-15,0 3 1 16,1 4-5-16,0 1-2 16,1 0-1-16,-2 7 0 0,2 8 0 15,-7 3-1-15,-1 2 1 16,-5 0 0-16,-2 1-1 16,-2-4-1-16,0 0-2 15,0-8-2-15,0-2-4 16,0-4-7-16,-2-3-19 15,-2 0-47-15</inkml:trace>
  <inkml:trace contextRef="#ctx0" brushRef="#br0" timeOffset="112945.9931">17641 7666 1892 0,'0'0'35'0,"0"0"-22"16,0 0-12-16,0 0 13 15,0 0-3-15,0 0-9 16,6 89-2-16,-5-72 0 16,1-6-15-16,-2-4-31 15,0-7-190-15</inkml:trace>
  <inkml:trace contextRef="#ctx0" brushRef="#br0" timeOffset="113101.2363">17675 7522 1898 0,'0'0'32'0,"0"0"-19"15,0 0-12-15,0 0-1 16,0 0-18-16,0 0-46 15,9 34-177-15</inkml:trace>
  <inkml:trace contextRef="#ctx0" brushRef="#br0" timeOffset="113520.9732">17813 7671 1812 0,'0'0'72'16,"0"0"-40"-16,0 0-27 16,0 0 4-16,0 0 2 15,0 0-8-15,23 86-3 16,-19-66 1-16,1-4 1 16,-1-2-2-16,1-5 0 15,-1-5 1-15,5-4-1 16,0 0 0-16,2-1 0 15,5-15 0-15,-1-4 0 0,1-2 1 16,4-4-1-16,1 2 0 16,-2 4 0-16,-1 3 1 15,-3 8 1-15,-5 4 3 16,-1 2 0 0,0 3-3-16,-3 0-1 0,2 8-1 15,-2 9 1-15,-1 3-1 16,-2-1 2-16,-3 0-2 15,2-4 0-15,1-4 1 16,1-3-2-16,6-5-1 16,4-3-7-16,7 0-19 15,12-16-115-15</inkml:trace>
  <inkml:trace contextRef="#ctx0" brushRef="#br0" timeOffset="114328.1427">18937 7218 1853 0,'0'0'61'0,"0"0"-29"16,0 0-15-16,0 0-4 16,0 0-1-16,0 0-5 15,0 0-6-15,53 0-1 16,-17 0 0-16,3 0-4 16,1 0-11-16,0 2-12 15,-4 5-22-15,-3-4-124 0</inkml:trace>
  <inkml:trace contextRef="#ctx0" brushRef="#br0" timeOffset="114543.7162">18910 7407 1848 0,'0'0'44'16,"0"0"-12"-16,0 0-28 16,0 0-4-16,128 0 2 0,-68-4-2 15,4 1-3 1,0-2-42-16,-1 1-363 0</inkml:trace>
  <inkml:trace contextRef="#ctx0" brushRef="#br0" timeOffset="118907.1482">20746 7270 1718 0,'0'0'87'15,"0"0"-48"-15,0 0-10 0,0 0-5 16,0 0-1 0,0 0-10-16,0 0-3 0,-1-8-2 15,1 8-1-15,0 0 1 16,0 0-2-16,0 0-1 16,0 0-2-16,0 0 0 15,0 0 0-15,0 0-2 16,0 0-1-16,0 3-1 15,0 11 0-15,0 9 1 16,0 6 0-16,0 1 0 16,0 3 1-16,0-2-1 15,0 0 1-15,5-3-1 16,0-1 0-16,-2-5 0 16,-2-2 0-16,1-6 0 15,-1-2 0-15,-1-6 0 16,0-2 0-16,0-3-2 0,0-1-1 15,0 0-1-15,0 0-1 16,0 0-3-16,2 0-5 16,1 0-1-16,0 0-15 15,0 0-48-15,4-8-532 16</inkml:trace>
  <inkml:trace contextRef="#ctx0" brushRef="#br0" timeOffset="119373.607">20958 7354 1814 0,'0'0'36'16,"0"0"-24"-16,0 0 2 15,0 0 6-15,83-15-6 16,-59 15-6-16,-3 0-2 16,-3 1-4-16,-3 9-1 0,-5 3 0 15,-4 2-1 1,-6 4 1-16,0 1-1 0,-1 2 1 15,-20 0 0-15,-6 1-1 16,-4-1 1-16,-1-3 0 16,5-2 0-16,7-6-1 15,8-2 0-15,6-6 0 16,4 2-1-16,2-5 1 16,0 0-1-16,9 2 1 15,11-2 2-15,8 0 1 16,2 0-3-16,1 0 0 15,-1 0-5-15,-3-2-24 16,0 2-32-16,-2-5-221 16</inkml:trace>
  <inkml:trace contextRef="#ctx0" brushRef="#br0" timeOffset="120009.1177">21426 7335 1852 0,'0'0'38'16,"0"0"-17"-16,0 0-16 16,0 0 0-16,0 0-4 15,0 0-1-15,-13 34 1 16,13-20-1-16,0-2 0 16,0 1 0-16,0-1 0 15,0-4 1-15,4-1-1 16,4-3 0-16,1-1 0 15,1-3 1-15,3 0 0 16,1 0 1-16,-1 0 2 0,1 0-1 16,1 0 2-16,1 0 1 15,2 0 0-15,0 0-1 16,1 0-1-16,-1 0-1 16,-1 0 2-16,-1 2 1 15,-3 3-2-15,1 2-3 16,-5 1 0-16,0-2 0 15,1 5-1-15,-4-3 1 16,-1 0-1-16,-1 1 0 16,-4 0 1-16,0 1-1 15,0 1-1-15,0 1 1 16,-3 0-1-16,-9 1 1 16,-6 0 0-16,-1 0 0 0,-2-1-2 15,-3-2-1 1,2-2 0-16,1-2-3 0,1-1 2 15,3-2-4-15,3-3-4 16,4 0-7-16,4 0-30 16,6 0-81-16</inkml:trace>
  <inkml:trace contextRef="#ctx0" brushRef="#br0" timeOffset="120236.279">21538 7325 1872 0,'0'0'26'0,"0"0"-18"15,0 0-7-15,94-30 1 16,-58 27-2-16,1 3-10 15,1 0-44-15,-3 0-389 16</inkml:trace>
  <inkml:trace contextRef="#ctx0" brushRef="#br0" timeOffset="121600.2927">21942 7424 1850 0,'0'0'48'0,"0"0"-13"15,0 0-23-15,0 0-2 16,0 0-4-16,0 0-6 16,0 9-1-16,6 8 1 15,5 3 0-15,-3 0 1 16,2 2-1-16,-3-3 0 16,-2-5 0-16,3-3 0 15,-5-7-2-15,0-2-4 16,-3-2 0-16,2 0 4 15,1 0 2-15,1-9 1 16,6-5-1-16,1-5-1 0,0 0 1 16,-2 5 0-16,1 2 0 15,-4 6 0-15,0 1 3 16,-1 2 0-16,3 3 0 16,1 0-3-16,2 0 0 15,2 3-1-15,-1 8 0 16,-1 3 1-16,0-2-3 15,-1-1 0-15,-4-1-5 16,1-4-2-16,-1-2-1 16,-3 0-6-16,1-4-1 15,4 0 9-15,2-12 9 16,2-8-3-16,4-1 2 16,-2 2 1-16,0 1 0 15,0 5 13-15,-3 4 10 16,1 2-4-16,-2 3-9 0,-1 4-5 15,3 0-3-15,-3 0-2 16,3 14 1-16,1 4 0 16,-4 3 1-16,-3-1-1 15,2 0-1-15,-7-4 0 16,1-2 0-16,-2-5 0 16,0-4-2-16,0-2 0 15,0 0-4-15,0-3-3 16,0 0-14-16,7 0-24 15,7 0-173-15</inkml:trace>
  <inkml:trace contextRef="#ctx0" brushRef="#br0" timeOffset="122051.0711">22800 7469 1824 0,'0'0'75'0,"0"0"-40"15,0 0-20-15,0 0-2 16,0 0 2-16,0 0-12 15,61-12-3-15,-23 12 1 16,-2 0 0-16,-1 0-1 0,-2 0-2 16,-7 0-2-16,-3 0-11 15,-4 0-5-15,-5 0-16 16,-4 0-43-16,-5 0-217 16</inkml:trace>
  <inkml:trace contextRef="#ctx0" brushRef="#br0" timeOffset="122298.1329">22960 7308 1878 0,'0'0'44'0,"0"0"-27"16,0 0-15-16,0 0-2 0,0 0 0 15,0 0 7-15,-2 99-3 16,2-67-4-16,0 0 0 16,0-2 0-16,0-4 0 15,0-7-14-15,0-5-21 16,0-7-44-16,0-4-402 16</inkml:trace>
  <inkml:trace contextRef="#ctx0" brushRef="#br0" timeOffset="122702.9064">23437 7336 1811 0,'0'0'92'16,"0"0"-71"-16,0 0-17 16,0 0 0-16,0 0 6 15,0 0-6-15,-47 93-3 16,45-69 0-16,2 1 0 16,0-3 0-16,11-2 0 15,8-4 0-15,6-6-1 16,5-3 0-16,1-7 0 0,0 0 0 15,-1-3 0-15,-4-11 0 16,-7-8 0-16,-7-3 0 16,-11-7 2-16,-1 0 1 15,-10-2 0-15,-20 3-1 16,-6 7 0-16,2 10-1 16,-2 10-1-16,11 4-1 15,2 3-17-15,10 12-52 16</inkml:trace>
  <inkml:trace contextRef="#ctx0" brushRef="#br0" timeOffset="123424.2829">24099 7198 1839 0,'0'0'51'0,"0"0"-16"0,0 0-19 15,0 0 0-15,0 0-5 16,0 0-7-16,58-3-4 16,-14 3-1-16,6 0-1 15,2 0-13-15,1 3-15 16,-4 6-47 0,-10-1-380-16</inkml:trace>
  <inkml:trace contextRef="#ctx0" brushRef="#br0" timeOffset="123609.9911">24127 7336 1841 0,'0'0'53'16,"0"0"-32"-16,0 0-14 15,0 0 2-15,0 0-6 16,132 0-3-16,-58 0-4 15,5 2-24-15,2 0-73 16</inkml:trace>
  <inkml:trace contextRef="#ctx0" brushRef="#br0" timeOffset="124037.7681">24952 7115 1899 0,'0'0'41'0,"0"0"-15"15,0 0-11-15,0 0-5 16,0 0-4-16,0 0-6 16,-7 24-2-16,7 7 2 15,0 3 2-15,0 5-1 16,0 0-1-16,0-2 1 15,0-3-1-15,0-6 0 16,0-6-3-16,0-8-6 16,1-6-1-16,1-4-9 15,1-4-7-15,1 0-40 16,4-7-101-16</inkml:trace>
  <inkml:trace contextRef="#ctx0" brushRef="#br0" timeOffset="124428.3023">25230 7110 1874 0,'0'0'43'16,"0"0"-21"-16,0 0-13 15,0 0 4-15,0 0-7 16,110-14-2-16,-80 16-2 0,-5 7-1 16,-8 4 0-1,-8 1-1-15,-8 5-2 0,-1 2-1 16,-4 1 2-16,-17 2 0 16,-9 2 0-16,-2-2 0 15,1-3 0-15,7-4 0 16,5-4 1-16,10-3-1 15,4-5 1-15,4-2 0 16,1-3-2-16,0 1 1 16,4-1 1-16,16 0 0 15,7 0 0-15,7 0 0 16,6 0-6-16,1 0-22 16,2-7-75-16</inkml:trace>
  <inkml:trace contextRef="#ctx0" brushRef="#br0" timeOffset="124907.0547">25764 7106 1732 0,'0'0'138'16,"0"0"-118"-16,0 0-12 0,0 0 0 15,0 0-2-15,0 0-6 16,-21 1 0-16,15 9 0 16,1 0 0-16,2 2 0 15,2-2 1-15,1 1-1 16,0 0 3-16,0-3 3 15,0 3-1-15,9-2 2 16,1 2 0-16,4-3 0 16,1 2 2-16,2 0 1 15,0 0 1-15,5 0-4 16,-1 2-2-16,-3 0-2 16,3 2 0-16,-3 1-3 15,-3-1 0-15,-3 0 0 0,-3 0 0 16,-3-1-1-1,-5 1-3-15,-1 0-2 0,0 0-2 16,-1-2-3-16,-17-1-1 16,-5-5-7-16,-5-2-22 15,-3-4-40-15,-1 0-1058 16</inkml:trace>
  <inkml:trace contextRef="#ctx0" brushRef="#br0" timeOffset="125110.3156">25793 7062 1873 0,'0'0'49'0,"0"0"-42"15,0 0-6-15,0 0-1 16,113-34 0-16,-75 34-3 15,-1 9-33-15,-2 5-68 16</inkml:trace>
  <inkml:trace contextRef="#ctx0" brushRef="#br0" timeOffset="125696.1423">26179 7338 1697 0,'0'0'60'15,"0"0"-7"-15,0 0-39 16,0 0 12-16,0 0 0 15,0 0-8-15,-11 12 5 16,6-20-14-16,2-9-8 16,0-3 1-16,3 0 3 0,0 0 0 15,0 5 1 1,0 6 5-16,0 6 0 0,3 3-3 16,3 0-5-16,5 0-3 15,4 0-1-15,3 15 1 16,1 2 0-16,-1 1 0 15,-5-1-1-15,2-1-3 16,-4-5-6-16,-4-3 1 16,-4-3-3-16,0-5-1 15,-1 0 2-15,5-5 10 16,4-13 0-16,2-5-7 16,5-1 8-16,0 5 5 15,-2 1 9-15,0 8 0 16,-2 1 1-16,-1 3-1 15,-2 5-4-15,1 1-4 0,3 0-6 16,-2 16 1-16,2 6-1 16,-4 5 0-16,-7 2-1 15,-2 0-1-15,-2-3-1 16,0-4-3-16,0-5-6 16,-6-4-5-16,-5-9-24 15,1-1-62-15</inkml:trace>
  <inkml:trace contextRef="#ctx0" brushRef="#br0" timeOffset="126197.1342">26705 7386 1788 0,'0'0'42'0,"0"0"-18"16,0 0 0-16,0 0 8 16,0 0-14-16,0 0-9 15,-2 9 1-15,2-9 4 0,0-9 4 16,0-13-15-16,0-9-3 15,0-8 3-15,8-3-3 16,4-3 1-16,4 4 0 16,-2 7 3-16,-1 9-1 15,-1 6 3-15,-4 5 2 16,2 7 0-16,-3 2-2 16,2 4-3-16,3 1-2 15,3 0-1-15,6 18-3 16,1 7 3-16,1 7 0 15,-2 0 0-15,-4 2-1 16,-3 0 0-16,-3-2-2 16,-4-1-3-16,-6-2-2 0,-1-5-3 15,0-2-2-15,0-6 0 16,0-3-4-16,-3-6-7 16,-2-3-30-16,0-4-18 15,2 0-576-15</inkml:trace>
  <inkml:trace contextRef="#ctx0" brushRef="#br0" timeOffset="126378.0827">26773 7299 1913 0,'0'0'39'16,"0"0"-12"-16,0 0-13 0,0 0-11 15,91-27-3-15,-41 27-7 16,-1 0-26-16,0 0-134 16</inkml:trace>
  <inkml:trace contextRef="#ctx0" brushRef="#br0" timeOffset="129532.7409">10287 9495 1839 0,'0'0'38'16,"0"0"-16"-16,0 0-9 15,0 0 2-15,0 0-9 16,0 0-6-16,0 0 2 16,-2 66-2-16,2-37 8 15,0 3-2-15,0 3-3 0,0 1 0 16,0 0 0 0,0-2-3-16,0-1 1 0,0-5-1 15,0-5 1-15,0-6 0 16,0-7-1-16,0-3 0 15,0-5 0-15,0 0 0 16,0-2 0-16,0 0-3 16,0 0-5-16,0-2-7 15,0-15-37-15,0-2-138 16</inkml:trace>
  <inkml:trace contextRef="#ctx0" brushRef="#br0" timeOffset="129777.7705">10050 9506 1812 0,'0'0'41'16,"0"0"-12"-16,0 0-7 15,0 0-2-15,0 0-11 16,0 0-4-16,36-15-4 15,8 10-1-15,9 0 0 16,8 0 0-16,0 1 0 16,-3 1-2-16,-4 3-12 0,-7 0-24 15,-12 0-60 1</inkml:trace>
  <inkml:trace contextRef="#ctx0" brushRef="#br0" timeOffset="130065.0424">10001 9994 1817 0,'0'0'45'0,"0"0"-35"16,0 0-6-16,0 0 10 16,0 0-4-16,96-5-6 15,-31-4-4-15,5-1 0 16,6 2 0-16,0 2-9 16,-4 1-33-16,-7 1-135 15</inkml:trace>
  <inkml:trace contextRef="#ctx0" brushRef="#br0" timeOffset="130612.0459">10881 9951 1799 0,'0'0'16'0,"0"0"-5"16,0 0-4-16,-84 0 15 15,57 5-6-15,0 6-11 0,2 2-1 16,3 1-1-16,7-4 0 15,3 0 0-15,8 2-3 16,4-2-1-16,0 1 1 16,0 2 0-16,0-4 2 15,1 4-1-15,8-3 2 16,3-1-1 0,4 3 1-16,5-2 1 0,3 2-1 15,0-1-2-15,1 0 0 16,2 0 0-16,-9-1-1 15,-2 0 0-15,-7 0 0 16,-7-1 0-16,-2 2-4 16,0 0 2-16,-8 3 0 15,-13-1 2-15,-5-1 0 16,-6 0 1-16,-4-4 0 0,2-4 0 16,1-4-1-16,5 0 1 15,9 0 1-15,10 0-1 16,7-5-1-16,2-5-4 15,12-4-35-15,15-5-55 16</inkml:trace>
  <inkml:trace contextRef="#ctx0" brushRef="#br0" timeOffset="130868.2653">11407 9646 1890 0,'0'0'35'0,"0"0"-28"15,0 0-4-15,0 0-1 16,0 0-2-16,97-7-1 15,-49 4-21-15,-3 1-52 16,-11 2-668-16</inkml:trace>
  <inkml:trace contextRef="#ctx0" brushRef="#br0" timeOffset="131006.9518">11415 9858 1842 0,'0'0'9'15,"0"0"-8"-15,0 0 6 16,92-7 2-16,-32-9-9 16,6-1-77-16</inkml:trace>
  <inkml:trace contextRef="#ctx0" brushRef="#br0" timeOffset="131457.1221">12858 9551 1877 0,'0'0'37'15,"0"0"-22"-15,0 0-10 16,0 0 5-16,0 0-7 15,0 0-3-15,-1 46-1 16,1-16 1-16,1 4 1 16,5 1 1-16,-1-2-2 15,1 0 1-15,-3-2-1 16,0-3 0-16,0-2-1 16,-3-5-7-16,0-8-5 0,0-2-24 15,0-11-27 1,0 0-124-16</inkml:trace>
  <inkml:trace contextRef="#ctx0" brushRef="#br0" timeOffset="131677.144">12714 9544 1832 0,'0'0'37'0,"0"0"-29"16,0 0-7-16,101-43 4 16,-50 33-1-16,4 3-4 15,-1 1 0-15,1 6 0 0,0 0-17 16,-3 0-61-16,-10 0-1080 16</inkml:trace>
  <inkml:trace contextRef="#ctx0" brushRef="#br0" timeOffset="131886.8136">12672 9922 1776 0,'0'0'57'15,"0"0"-50"-15,0 0 7 0,0 0 32 16,0 0-19-16,104 0-24 15,-36-10-1-15,3 0-2 16,4 1-3-16,-7-1-27 16,-8 2-96-16</inkml:trace>
  <inkml:trace contextRef="#ctx0" brushRef="#br0" timeOffset="132366.5372">13203 9994 1664 0,'0'0'244'15,"0"0"-228"-15,0 0-6 16,0 0-8-16,0 0 4 16,0 0-2-16,79-11-4 0,-56 11 0 15,-4 0 1-15,-1 0-2 16,-8 7 1-16,-4 4-3 15,-6 5 0-15,0 5-2 16,-7 5 1-16,-19 2 3 16,-3 0 1-16,-3 1-1 15,2-2 1-15,7-5-1 16,7-2 0-16,6-6 1 16,10-5-2-16,0-1 1 15,2-4 1-15,20-4 1 16,8 0 3-16,9-2-4 15,5-14 0-15,3-4-20 16,-1 0-64-16</inkml:trace>
  <inkml:trace contextRef="#ctx0" brushRef="#br0" timeOffset="133017.1236">13758 10216 1813 0,'0'0'27'16,"0"0"12"-16,0 0-8 15,0 0-5-15,0 0-9 16,-25-72-10-16,25 48-1 16,4-1-4-16,6 4 1 15,4 4-1-15,-1 5 0 16,1 4 0-16,2 5-1 15,2 3-1-15,3 0-1 16,1 11 1-16,-1 8-1 16,-1 3 0-16,-4-2-2 15,-6 1-2-15,0-2-1 16,-4-4 0-16,-1-3-2 0,-3-6-2 16,-1-3 0-16,1-3 2 15,2 0 8-15,5-14 4 16,3-7-3-16,6-3-1 15,0 0 2-15,0 2 4 16,0 5 3-16,-1 4 0 16,-3 4 1-16,-2 2-4 15,1 4-1-15,1 3-2 16,1 0-2-16,0 6-1 16,-2 11 0-16,-1 3 0 15,-4 1-1-15,-4 0 0 16,-4-2 0-16,0 0-2 0,0-5-3 15,0-3-5-15,0-2-3 16,0-4-7-16,-3-5-20 16,2 0-13-16,1 0-100 15</inkml:trace>
  <inkml:trace contextRef="#ctx0" brushRef="#br0" timeOffset="133229.0191">14332 10075 1333 0,'0'0'582'0,"0"0"-559"0,0 0-12 16,0 0-7-16,0 0-3 16,0 0 0-16,5 34-1 15,-4-16 0-15,-1-1-1 16,0-2-14-16,0-6-36 15,0-4-153-15</inkml:trace>
  <inkml:trace contextRef="#ctx0" brushRef="#br0" timeOffset="133384.8988">14371 9881 1820 0,'0'0'56'0,"0"0"-53"0,0 0-3 16,0 0-17-16,0 0-10 16,0 0-369-16</inkml:trace>
  <inkml:trace contextRef="#ctx0" brushRef="#br0" timeOffset="133782.1025">14557 10057 1439 0,'0'0'406'0,"0"0"-393"16,0 0 8-16,0 0-1 16,0 0-1-16,14 75-13 15,-7-61-4-15,-2-1-1 16,4-3 0-16,-3-3-1 15,1-7 1-15,5 0 0 16,0 0-1-16,3-10 0 16,1-7 0-16,2-5 0 15,0-4 0-15,0 2 1 16,-3 3-1-16,0 3 6 16,-5 8 7-16,-2 3-2 15,-1 5-3-15,-1 2-3 16,0 0-5-16,3 7 0 0,1 10-1 15,-2 5 1-15,-2-1 0 16,-1-1-1-16,-2-3-3 16,1-3-4-16,5-4-10 15,0-8-29-15,3-2-203 16</inkml:trace>
  <inkml:trace contextRef="#ctx0" brushRef="#br0" timeOffset="134473.892">15378 9716 1844 0,'0'0'46'15,"0"0"-12"-15,0 0-19 16,0 0 3-16,0 0-6 16,0 0-4-16,0 0-4 15,76 3-2-15,-23-3-1 16,7-3-1-16,0 3 1 16,-4 0-1-16,-6 0-4 15,-10 0-6-15,-10 0-11 16,-12 0-14-16,-11 0-52 0,-7 0-384 15</inkml:trace>
  <inkml:trace contextRef="#ctx0" brushRef="#br0" timeOffset="134719.0008">15606 9607 1862 0,'0'0'51'0,"0"0"-22"16,0 0-20-16,0 0-2 0,0 0-4 15,0 0-3-15,-3 30-2 16,3 4 2-16,0 7 0 16,0 2 0-16,0 1-2 15,5-2-12-15,11-5-22 16,11-7-55-16,7-8-890 15</inkml:trace>
  <inkml:trace contextRef="#ctx0" brushRef="#br0" timeOffset="135035.6638">16598 9509 1699 0,'0'0'233'0,"0"0"-209"16,0 0-11-16,0 0-6 16,0 0 2-16,0 0-9 15,0 23-3-15,0 9 3 16,1 8 0-16,1 2 1 15,1-3-1-15,-3-1 0 16,1-8 0-16,1-7-9 0,-2-6-3 16,3-7-4-1,-3-7-19-15,1-3-48 0,-1 0-238 16</inkml:trace>
  <inkml:trace contextRef="#ctx0" brushRef="#br0" timeOffset="135223.131">16444 9515 1815 0,'0'0'42'0,"0"0"-12"16,0 0-28-16,88-39 9 16,-43 35 0-16,1 4-11 15,-2 0 0-15,-4 0-1 16,-2 4-24-16,-2 9-30 0,-6 1-146 15</inkml:trace>
  <inkml:trace contextRef="#ctx0" brushRef="#br0" timeOffset="135435.0933">16426 9897 1465 0,'0'0'346'16,"0"0"-332"-16,0 0-10 0,0 0-3 15,84 0 2-15,-39-5-3 16,4 1-9 0,-2-3-67-16,-3 2-1031 0</inkml:trace>
  <inkml:trace contextRef="#ctx0" brushRef="#br0" timeOffset="135724.6529">16829 9851 357 0,'0'0'1482'0,"0"0"-1443"15,0 0 2-15,0 0-16 16,0 0-8-16,0 0-7 16,0-7-7-16,0 7-3 15,0 0-1-15,0 11-1 0,0 6 2 16,0 3 1-16,0 2-1 15,0 0 0-15,0 2 0 16,0-3 0-16,-3-5 1 16,0-2-1-16,3-6 0 15,0-3 0-15,0-1 0 16,0-1 0-16,5-1 0 16,17-2 3-16,8 0 1 15,7 0-4-15,5 0 0 16,0-7-10-16,1 0-14 15,-1-3-66-15</inkml:trace>
  <inkml:trace contextRef="#ctx0" brushRef="#br0" timeOffset="136339.3898">17314 10040 1780 0,'0'0'47'0,"0"0"-13"16,0 0-7-16,0 0 7 16,0 0-19-16,0 0-6 15,-15-82 0-15,15 63-2 16,0 2-2-16,6 6-1 16,2 5 0-16,-1 3-1 15,-1 1-2-15,4 2-1 16,3 0 0-16,4 11-2 15,4 8 1-15,-3 1-5 16,-2-1-1-16,-4-2-4 16,0-3-4-16,-4-3-8 0,-4-5-13 15,-1-4 4-15,2-2 9 16,2-2 22-16,0-14 1 16,5-3 5-16,3-3 16 15,-1 1 5-15,0 4-4 16,-1 1 6-16,-3 5-11 15,3 5-5-15,1 3-4 16,2 3-5-16,1 0-2 16,2 0-1-16,-1 11 0 15,-2 4 0-15,-1 1 0 16,-4 1 0-16,-2-2 0 16,-2-2 0-16,-1-1-6 15,-3-3-7-15,-2 0-18 16,2-3-57-16,4-4-1212 15</inkml:trace>
  <inkml:trace contextRef="#ctx0" brushRef="#br0" timeOffset="136759.1559">17946 9876 1828 0,'0'0'47'16,"0"0"-12"-16,0 0-18 16,0 0-4-16,0 0-8 0,0 0-4 15,-77-17-1-15,56 19 0 16,2 12 1-16,2 1-1 16,4 3-1-16,1 2 1 15,4 2 0-15,4-4-1 16,4-3-1-16,0-1-5 15,0-8-4-15,7-5-9 16,8-1 2-16,6 0 1 16,0-7-4-16,-3-8 1 15,-2 0 17-15,-2-1 3 16,-4 7 16-16,-3 1 19 16,0 4-2-16,-4 2-14 15,3 2-11-15,4 0-7 16,2 0-1-16,4 11-1 0,-1 6 1 15,0-4 0-15,0 3 0 16,-3-2-10-16,3-4-37 16,0-3-94-16</inkml:trace>
  <inkml:trace contextRef="#ctx0" brushRef="#br0" timeOffset="136978.1473">18182 9885 1863 0,'0'0'42'0,"0"0"-17"15,0 0-18-15,0 0 6 16,0 0-5-16,82 47-3 16,-61-23-5-16,0-2 2 15,-4 0-2-15,-3-2-3 16,-2-3-14-16,0-4-24 15,0-6-81-15</inkml:trace>
  <inkml:trace contextRef="#ctx0" brushRef="#br0" timeOffset="137157.6003">18428 9930 1742 0,'0'0'146'0,"0"0"-124"15,0 0-17-15,-88 21 1 16,58 1 3-16,2 4-8 16,-2 3-1-16,2 0-4 15,7 0-43-15,4-9-156 16</inkml:trace>
  <inkml:trace contextRef="#ctx0" brushRef="#br0" timeOffset="137458.3789">19081 9622 1839 0,'0'0'13'0,"0"0"-10"16,0 0-2-16,99-3-1 0,-66 3 0 15,-1 0-25-15,0 0-113 16</inkml:trace>
  <inkml:trace contextRef="#ctx0" brushRef="#br0" timeOffset="137651.0541">19040 9726 1807 0,'0'0'58'15,"0"0"-24"-15,0 0-17 0,0 0-3 16,101 3-11 0,-55 1-3-16,0-2-13 0,-1-2-47 15,-4 0-567-15</inkml:trace>
  <inkml:trace contextRef="#ctx0" brushRef="#br0" timeOffset="139315.5465">21250 9438 1872 0,'0'0'43'0,"0"0"-21"0,0 0-12 16,0 0 2-16,0 0-4 16,0 0-7-16,0 0-1 15,-1 2-2-15,-2 10 1 16,-2 1 1-16,2 4 0 15,2-1 1-15,1-3-1 16,0-1 0-16,0-3 0 16,0-2-1-16,0 0 1 15,1 0-2-15,8-1 2 16,2-1 0-16,0-1 0 16,3 1 0-16,2-4 0 15,2-1 2-15,3 0-1 16,1 0 2-16,-2 0-1 0,1 0 1 15,-5 0 0-15,-1 0-1 16,-3 2-1-16,-2 3 0 16,1 1-1-16,-2 0 0 15,0 5 0-15,-2 0 1 16,-1 0-1-16,-3 2-1 16,-1 1 1-16,-2 1-1 15,0-1 1-15,0 1-1 16,-6-1 1-16,-6-2-2 15,-3-2 2-15,-3 0-1 16,-3-1 1-16,-3-1 0 16,1-3 0-16,0-1-2 15,2-1-3-15,2-1-1 16,4-2-3-16,3 0-5 0,5 0-11 16,4 0-30-16,3-2-115 15</inkml:trace>
  <inkml:trace contextRef="#ctx0" brushRef="#br0" timeOffset="139564.241">21319 9351 1888 0,'0'0'13'16,"0"0"1"-16,0 0-14 15,91-29 1-15,-39 29 1 16,8 0-2-16,4 0-14 16,-2 7-47-16,-2 0-234 15</inkml:trace>
  <inkml:trace contextRef="#ctx0" brushRef="#br0" timeOffset="140202.1293">21763 9584 1702 0,'0'0'142'0,"0"0"-120"16,0 0-2-16,0 0 1 15,0 0-8-15,0 0-13 16,0 55 9-16,0-33-4 16,3 2-3-16,2-2-1 15,-1-3-1-15,5-2 0 0,-3-3 0 16,0-6 0-16,-1-4-2 15,-1-4-4-15,6 0 3 16,-2 0 2-16,4-14 1 16,1-5 0-16,1-1 1 15,-1 1 2-15,-2 2 3 16,-1 5 0-16,0 1 6 16,-4 5-3-16,2 3-3 15,-4 1-1-15,1 2-4 16,7 0-1-16,0 0-1 15,4 5 1-15,1 7-2 16,0-1-2-16,-2 0-2 16,2-2-1-16,-5-2 3 0,1-2-3 15,-2-5 0 1,-1 0 6-16,3-2 1 0,1-9 0 16,1-2 1-16,-3 1 6 15,-5 4 6-15,2-1-1 16,-1 6-1-16,-1-1-5 15,1 3-1-15,0 1-3 16,1 0-2-16,4 5-1 16,-2 10 1-16,1 2-1 15,-2 2 0-15,-4-2-3 16,2 2-1-16,-2-1-7 16,2-2-2-16,5 0-16 0,2-8-60 15,6-7-325 1</inkml:trace>
  <inkml:trace contextRef="#ctx0" brushRef="#br0" timeOffset="140448.6589">22597 9568 1917 0,'0'0'29'16,"0"0"-18"-16,0 0-8 16,91-28 10-16,-51 25-8 15,2 3-4-15,-1 0 0 0,-1 0-1 16,-5 0 0-16,-3 0-11 16,-4 0-10-16,-4 0-19 15,-9-5-72-15</inkml:trace>
  <inkml:trace contextRef="#ctx0" brushRef="#br0" timeOffset="140682.1325">22773 9370 1868 0,'0'0'50'0,"0"0"-27"16,0 0-15-16,0 0-1 15,0 0-7-15,0 0 1 16,-1 55-1-16,2-22 3 16,1 4-3-16,-2 1 2 15,0-1-2-15,0-2 0 16,-5-3-12-16,-2-8-34 16,2-6-151-16</inkml:trace>
  <inkml:trace contextRef="#ctx0" brushRef="#br0" timeOffset="141287.6529">23446 9439 1874 0,'0'0'21'16,"0"0"3"-16,0 0-20 0,0 0 4 15,0 0-8-15,0 0 0 16,-9 22 0-16,6-5 0 16,0 1 0-16,3 0 0 15,0-4 0-15,0-2 0 16,0-5-1-16,0-1 1 16,0-2-1-16,10 0 0 15,4-4 1-15,-1 3 1 16,3-3 2-16,3 0 2 15,0 1 1-15,1 1-1 16,0 2 1-16,-1 3 0 16,-2-1-1-16,1 3 0 15,-3 2-1-15,0 3-2 0,0 0-1 16,-4 3 0 0,-3 2-1-16,-2-2 0 0,-4 4 0 15,-2-1 0-15,0-3-1 16,0 0 1-16,-11-3-2 15,-5 1-3-15,-2-4 0 16,-5-1-2-16,0-5-1 16,-2-2-6-16,0-3-7 15,3 0-20-15,7-7-34 16,8-10-1477-16</inkml:trace>
  <inkml:trace contextRef="#ctx0" brushRef="#br0" timeOffset="141515.0666">23568 9372 1860 0,'0'0'48'0,"0"0"-30"16,0 0-18-16,0 0 0 15,115-25 0-15,-72 25 0 16,0 6-11-16,-2 6-23 16,-3 3-20-16,-5-1-83 0</inkml:trace>
  <inkml:trace contextRef="#ctx0" brushRef="#br0" timeOffset="141814.0323">23909 9544 1763 0,'0'0'51'16,"0"0"-21"-16,0 0 7 16,0 0-7-16,-42 75-17 15,37-53-7-15,3 2-2 16,2 0-1-16,0-2-2 16,10-1 2-16,12-3-3 0,6-1 2 15,3-7-2 1,1-5 0-16,-5-5-1 0,-5 0 1 15,-7-10 0-15,-6-7 0 16,-9-7 1-16,0-6 3 16,-12-3-2-16,-15-1 0 15,-6 0-2-15,-1 7 0 16,6 11-3-16,2 10-13 16,8 6-23-16,3 6-46 15</inkml:trace>
  <inkml:trace contextRef="#ctx0" brushRef="#br0" timeOffset="142353.8903">24268 9746 1772 0,'0'0'94'16,"0"0"-73"-16,0 0 5 15,0 0 0-15,0 0-7 16,0 0-9-16,-14-13-7 16,13-2 3-16,1-4 0 15,0 0-2-15,0-2 3 0,1 3-4 16,7 6 1-16,-2 5 1 15,-1 4 3-15,0 2-3 16,1 1-5-16,6 0-1 16,4 11-2-16,7 6 1 15,-2 2 0-15,0 1-5 16,-2-6 1-16,-4-3-3 16,1-5-3-16,-1-4 2 15,1-2 3-15,0 0 6 16,4-11 0-16,1-9 0 15,0-2 1-15,0 0 0 16,-2 3 0-16,-4 5 3 16,-4 6 5-16,-4 4 1 0,-4 4-1 15,3 0-8 1,2 7 0-16,3 12-1 0,0 1 1 16,0 1 0-16,-3-1 0 15,-2-4-1-15,2-3-9 16,-2-4-10-16,0-6-27 15,6-3-320-15</inkml:trace>
  <inkml:trace contextRef="#ctx0" brushRef="#br0" timeOffset="143022.5091">25069 9260 1113 0,'0'0'709'16,"0"0"-668"-16,0 0-5 0,0 0-7 15,0 0-6-15,0 0-7 16,0 0-8-16,65-6-6 15,-30 3-2-15,2 1 0 16,3 2-10-16,-3 0-4 16,-1 0-9-16,-4 11-48 15,-10-2-173-15</inkml:trace>
  <inkml:trace contextRef="#ctx0" brushRef="#br0" timeOffset="143202.6395">25095 9438 1619 0,'0'0'257'0,"0"0"-233"15,0 0-6-15,0 0 3 16,0 0-6-16,90 0-14 16,-36-3-2-16,10 3-1 15,1 0-22-15,4 0-59 0</inkml:trace>
  <inkml:trace contextRef="#ctx0" brushRef="#br0" timeOffset="143734.8887">25953 9238 1877 0,'0'0'35'0,"0"0"-19"15,0 0-9-15,0 0 4 16,0 0-9-16,0 0-2 0,-21 19 0 16,17-2 1-16,2-1-1 15,2 1 0-15,0-5 0 16,0 0 0-16,0-4-1 15,6 0-1-15,6-4 2 16,2-2-1-16,0 1 2 16,1-3-1-16,3 0 0 15,-3 0 1-15,2 0 1 16,-4 4 1-16,3-1 1 16,-2-2 3-16,1 3-2 15,-3 1 0-15,0 3-2 16,0 1 0-16,0 4-2 15,-1 0-1-15,-2 2 0 0,-1-1 1 16,-2 2-2-16,-6-2 1 16,0 0 0-16,0 0-1 15,0-3 1-15,-14-3-1 16,-3 1 1-16,-6-5 0 16,-4 0 0-16,-3-1-2 15,-1-3-1-15,0 0-2 16,4 0-3-16,3-3-8 15,8-8-16-15,7-3-60 16</inkml:trace>
  <inkml:trace contextRef="#ctx0" brushRef="#br0" timeOffset="143937.5918">26052 9160 1865 0,'0'0'43'0,"0"0"-41"15,82-37-2-15,-40 29 0 16,4 6-1-16,3 2-20 16,0 0-40-16,-1 0-786 15</inkml:trace>
  <inkml:trace contextRef="#ctx0" brushRef="#br0" timeOffset="144439.6524">26507 9251 1815 0,'0'0'48'0,"0"0"-38"16,0 0-7-16,0 0 5 15,0 0-4-15,0 0-4 16,-17 37 1-16,11-25 1 16,3 1-2-16,2 0 0 15,1-3 1-15,0-2-1 16,0-1 1-16,0 0 0 0,8-2 1 16,3 0 2-16,1-3 2 15,1 1-2-15,1 1 3 16,2-1-1-16,1-2 2 15,0 1 4-15,0-2 0 16,-2 0-2-16,0 0 0 16,0 2-3-16,-3 1-4 15,1-1 0-15,-4 5-1 16,-1-2-2-16,0 2 0 16,-2 4 1-16,-1 0-2 15,-2 2 1-15,-3 0-1 16,0-1-1-16,0 0 0 0,0-1 2 15,-12 0-3 1,-4-2 3-16,-5-1 0 0,-3 0-2 16,-5-1 2-16,-2-3-5 15,3-1-1-15,-1-3-5 16,7 0-5 0,7 0-19-16,5-9-47 0,10-6-763 15</inkml:trace>
  <inkml:trace contextRef="#ctx0" brushRef="#br0" timeOffset="144642.2204">26660 9160 1878 0,'0'0'21'15,"0"0"-17"-15,90-22-4 16,-56 22-1-16,5 0-4 16,-4 7-59-16,1 8-617 15</inkml:trace>
  <inkml:trace contextRef="#ctx0" brushRef="#br0" timeOffset="145263.8983">26978 9377 1844 0,'0'0'44'0,"0"0"-44"16,0 0-1-16,0 0 1 15,0 0 12-15,0 0-3 16,15 62-7-16,-9-48 0 16,1-3 0-16,-2-3-1 15,-2-4-1-15,0-2 1 16,-2-2-1-16,2 0 0 0,5 0 2 16,2-11 7-16,4-9-9 15,2-2 1-15,-1 0 0 16,1 2 7-16,-2 5 2 15,-1 3 0-15,-4 3 3 16,-3 5-4-16,-3 2-2 16,0 2-5-16,4 0-2 15,2 6-1-15,5 10 0 16,1 2 1-16,0 1-2 16,-2 1-3-16,-3-4-6 15,0-5-3-15,-5-2-2 16,-2-7-1-16,2-2-3 0,-1 0 12 15,5-5 7 1,6-13 1-16,0-1 0 0,3 0 8 16,-1 2 12-16,-4 5-2 15,-3 2-2-15,-1 5 2 16,0 3-5-16,-4 2-6 16,2 0-5-16,1 2-2 15,3 13-1-15,1 5-1 16,-2 3 2-16,-2 2-3 15,-3-4 0-15,-5-2-3 16,0-1-11-16,0-4-8 16,0-4-43-16,0-6-261 15</inkml:trace>
  <inkml:trace contextRef="#ctx0" brushRef="#br0" timeOffset="145789.4451">27634 9539 1786 0,'0'0'30'0,"0"0"-6"16,0 0-3-1,0 0 7-15,0 0-13 0,0 0-8 16,0 7 1 0,0-7 0-16,0 0-1 0,0 0 3 15,0-13-2-15,0-6-7 16,0-6-1-16,0-8 2 16,0-4-2-16,12-5 2 15,2-1 1-15,2 2 1 16,-1 5 2-16,0 6 1 15,-2 7-1-15,2 7 1 16,-3 2-2-16,0 5 0 16,1 1-1-16,-1 6-1 15,3 2-3-15,-1 0 1 16,2 0-2-16,1 13 0 16,0 8-1-16,-2 5 2 15,2 10-1-15,-5 3 1 0,-2-3 0 16,-3 1-2-16,-4-6-1 15,-3-2 0-15,0-4-2 16,0-4 1-16,0-1-2 16,0-8-8-16,0-2-1 15,-3-3-9-15,-4-3-37 16,0-3-99-16</inkml:trace>
  <inkml:trace contextRef="#ctx0" brushRef="#br0" timeOffset="145963.1343">27712 9423 1729 0,'0'0'201'0,"0"0"-185"16,0 0-13-16,0 0-3 15,107-12 0-15,-58 12-29 16,0 3-196-16</inkml:trace>
  <inkml:trace contextRef="#ctx0" brushRef="#br0" timeOffset="150049.753">25185 7732 1844 0,'0'0'26'0,"0"0"-19"15,0 0-7-15,0 0 17 16,0 0-2-16,0 0-10 16,134 0-1-16,-55 0 1 15,12-5-2-15,9 0 3 16,3 1-3-16,1-1 1 16,-7-1-2-16,-7 2-2 15,-14 1 0-15,-9 2 1 16,-13 0 0-16,-17-1-1 15,-17 1 0-15,-12-1 0 16,-8 0 0-16,0 1 0 16,0 1 0-16,0 0-2 15,0 0-2-15,-10 1-3 0,-5 8-21 16,-4-1-29-16,-2-1-145 16</inkml:trace>
  <inkml:trace contextRef="#ctx0" brushRef="#br0" timeOffset="150356.8954">25269 7949 1830 0,'0'0'22'0,"0"0"-22"16,117 0 0-16,-30-6 1 15,17 0 4-15,7 2-2 16,0 2 1-16,-6-1-2 16,-15 0-1-16,-16 3 1 15,-19-3 2-15,-24 1 3 16,-16-1 2-16,-13 2 4 16,-2 0 6-16,0 1-9 15,-6 0-5-15,-6 0-4 16,-3 0-1-16,3 2-1 15,3 6-16-15,6-1-62 16</inkml:trace>
  <inkml:trace contextRef="#ctx0" brushRef="#br0" timeOffset="151372.8923">26116 9981 1711 0,'0'0'140'16,"0"0"-112"-16,0 0-3 15,0 0-8-15,0 0-4 16,0 0-6-16,0 0-7 15,124-6 0-15,-51 6 1 0,6 0 0 16,3 0-1-16,1 0 3 16,-5 8-2-16,-8-2 1 15,-14-1-2-15,-14 1 0 16,-13-5 1-16,-13 1-1 16,-7-2 0-16,-9 0-1 15,0 0 2-15,0 0-2 16,0 0 1-16,0 0-2 15,0 0-9-15,0 3-22 16,-13 0-33-16,-5-1-159 16</inkml:trace>
  <inkml:trace contextRef="#ctx0" brushRef="#br0" timeOffset="151681.4203">26141 10161 1853 0,'0'0'19'0,"0"0"-18"15,113-15 1-15,-32 8 14 16,14 0-5-16,7 5-9 16,-4 1-1-16,-8 1 1 15,-13 0-1-15,-17 0-1 16,-20 0 1-16,-16 3 0 0,-15 0 1 15,-7-3 3 1,-2 2 6-16,0-2-7 0,0 0 0 16,0 0-3-16,0 0 1 15,0 0-2-15,0 0 0 16,0 0-15-16,0 0-47 16,0 0-299-16</inkml:trace>
  <inkml:trace contextRef="#ctx0" brushRef="#br0" timeOffset="155361.9189">27949 7386 1852 0,'0'0'66'0,"0"0"-46"16,0 0-7-16,0 0-4 15,0 0 1-15,0 0-7 16,0 0 0-16,73 0-2 15,-15 0-1-15,6 4 1 16,-1 0-1-16,-3 2 1 16,-10-3-1-16,-8 1 0 15,-10-3 0-15,-9-1-1 16,-7 0 1-16,-6 0 0 16,-4 0 1-16,-5 0 0 0,1 0-1 15,-1 0 1-15,-1 0-1 16,0 0-4-16,0 0-12 15,0-8-22-15,0-1-73 16</inkml:trace>
  <inkml:trace contextRef="#ctx0" brushRef="#br0" timeOffset="155683.2204">28277 7253 1871 0,'0'0'54'16,"0"0"-33"-16,0 0-11 16,0 0 7-16,0 0-7 15,0 0-6-15,29-1-3 16,4 1 0-16,9 10-1 16,6 5 0-16,0 2 0 15,1-3 0-15,-7 3 0 16,-9 1-1-16,-11-3 1 15,-11 1-3-15,-11 1-1 16,0 2 1-16,-17 0 3 16,-13 2 0-16,-4 2 0 15,-3-1-1-15,4 0 0 16,2 0-11-16,4 1-9 16,6-3-18-16,6-3-71 15</inkml:trace>
  <inkml:trace contextRef="#ctx0" brushRef="#br0" timeOffset="156331.1169">29355 7103 1920 0,'0'0'29'0,"0"0"-16"0,0 0-7 16,0 0 3-1,0 0-7-15,0 0-1 0,-3 76 0 16,3-34 4-16,0 4-3 16,0-2-1-16,0-3 0 15,0-7-1-15,0-3 0 16,0-9-2-16,0-8-7 16,0-3-9-16,0-8-5 15,0-3-28-15,0-1-29 16</inkml:trace>
  <inkml:trace contextRef="#ctx0" brushRef="#br0" timeOffset="156540.0173">29136 7127 1460 0,'0'0'388'16,"0"0"-350"-16,0 0-23 15,0 0-10-15,83-37 5 16,-36 32-4-16,8 2-6 16,6 2 0-16,3 1 0 15,-2 0-4-15,-6 0-37 16,-11 0-93-16</inkml:trace>
  <inkml:trace contextRef="#ctx0" brushRef="#br0" timeOffset="156780.0344">29036 7582 1837 0,'0'0'62'15,"0"0"-57"-15,0 0-1 16,0 0 5-16,84 0-5 16,-31 0-4-16,9-3-14 15,0-1-36-15,4-1-145 16</inkml:trace>
  <inkml:trace contextRef="#ctx0" brushRef="#br0" timeOffset="157199.7493">29859 7556 1622 0,'0'0'213'16,"0"0"-196"-16,0 0 7 16,0 0 1-16,0 0-6 15,0 0-13-15,-64-10-4 16,40 10 0-16,-1 4 0 15,0 6 1-15,6 0 2 0,4 2-4 16,4 2 1 0,2 1-2-16,8-1 0 0,1 1 0 15,0-1 0-15,0 0 0 16,4 0 1-16,8-1-1 16,-1-2 0-16,2 1 3 15,-1-2-2-15,2 2 1 16,0 0-2-16,-3 0 0 15,-1 1 0-15,-4 0 0 16,-6-3 0-16,0 1-6 16,0-1 2-16,-15-1 0 15,-4-3 3-15,-8-1-2 16,-1-2-7-16,-1-3-9 0,4 0-4 16,10 0-5-1,5-8-5-15,10-4-261 0</inkml:trace>
  <inkml:trace contextRef="#ctx0" brushRef="#br0" timeOffset="157829.9529">30077 7819 1822 0,'0'0'53'0,"0"0"-17"15,0 0-16-15,0 0-2 16,0 0-2-16,-11-92-7 16,18 69 0-16,3 4-2 15,2 2 4-15,3 3-4 16,-1 5 1-16,0 0-3 16,-1 7-5-16,3 2 0 0,-3 0-1 15,7 12-2-15,-4 8 1 16,0 2-5-16,-2 1 0 15,-4 1-6-15,-5-4-3 16,-2-3 3-16,-3-7-3 16,0-4-1-16,0-6 1 15,0 0 16-15,7-6 0 16,3-12 3-16,6-4 3 16,1 1 7-16,2 2 3 15,-2 3-3-15,1 1-2 16,0 6 3-16,0 1 0 15,0 3-8-15,0 5-4 0,-2 0-2 16,2 3 1-16,-3 14-1 16,-2 3-1-16,-4 4-1 15,-2 0-1-15,-4 0-3 16,1-3-3-16,-4-4-4 16,0-2-7-16,0-5-9 15,0-7-46-15,0-3-706 16</inkml:trace>
  <inkml:trace contextRef="#ctx0" brushRef="#br0" timeOffset="158331.7574">30954 7707 1825 0,'0'0'69'16,"0"0"-38"-16,0 0-15 16,0 0 0-16,0 0-1 15,0 0-8-15,-62-62 2 16,35 57-3-16,3 5-1 16,3 0 0-16,2 0-4 15,1 5-1-15,0 12 0 16,3 3 0-16,1 4 0 0,4 2-1 15,7-3 0-15,3 1-4 16,0-6-8-16,6-2-4 16,17-5-1-16,6-8-3 15,3-3-16-15,-2 0-20 16,-2-17-8-16,-7-1 18 16,-5-3 47-16,0-1 57 15,-3 2-11-15,0 2 4 16,-3 2-8-16,-1 3-19 15,2 2-7-15,-5 8-3 16,3 3-3-16,-2 0-6 16,3 0-1-16,1 6-2 15,1 13 2-15,0 3-2 16,0 3 0-16,3-1-1 16,-2 0-6-16,5-2-6 0,-1-8-14 15,-1-7-33-15,2-7-182 16</inkml:trace>
  <inkml:trace contextRef="#ctx0" brushRef="#br0" timeOffset="158550.8334">31347 7643 1908 0,'0'0'43'0,"0"0"-27"16,0 0-4-16,0 0 4 15,0 0-2-15,0 0-5 0,80 63-6 16,-59-37-2-16,-2-1-1 16,-3-3 0-16,-2-2-12 15,0-2-12-15,-4-6-5 16,-1-5-16-16,-4-7-142 16</inkml:trace>
  <inkml:trace contextRef="#ctx0" brushRef="#br0" timeOffset="158744.1582">31591 7652 1878 0,'0'0'54'16,"0"0"-26"-16,0 0-14 15,0 0-8-15,0 0-2 0,-110 66-4 16,76-32 0-16,-4 4 0 15,-2 1-10-15,9-4-18 16,4-4-106-16</inkml:trace>
  <inkml:trace contextRef="#ctx0" brushRef="#br0" timeOffset="159791.2492">28383 9800 1818 0,'0'0'56'0,"0"0"-24"15,0 0-7-15,0 0-6 16,0 0-6-16,0 0-6 16,0 0-2-16,19-11-1 15,19 8-2-15,12 2-2 16,9 1 1-16,4 0-1 16,3-2 0-16,-2 1 0 0,-6-1 0 15,-8 1 0 1,-13-1 0-16,-14 2 1 0,-9 0-1 15,-9 0 0-15,-4 0 0 16,-1 0 0-16,0 0-1 16,0 0-4-16,0 0-12 15,-3 0-8-15,-13-5-44 16,-5-4-252-16</inkml:trace>
  <inkml:trace contextRef="#ctx0" brushRef="#br0" timeOffset="160092.0874">28678 9612 1848 0,'0'0'48'0,"0"0"-16"16,0 0-13-16,0 0 1 16,0 0-7-16,0 0-9 15,31-11 0-15,-9 11-1 16,4 9 0-16,4 7-1 15,3 6 1-15,1 0-1 16,-3 1-1-16,-3-2-1 16,-6 0 0-16,-6 1 0 15,-8 0 2-15,-8 2-2 16,0 0-1-16,-18 3 0 16,-15 0-1-16,-7-1-5 15,-9 1-6-15,2-1-14 0,3-6-34 16,12-6-1024-1</inkml:trace>
  <inkml:trace contextRef="#ctx0" brushRef="#br0" timeOffset="160558.7621">29748 9668 1927 0,'0'0'23'0,"0"0"-10"15,0 0-7-15,0 0 3 16,0 0-9-16,0 0 1 0,-8 85 0 15,8-47 1-15,3 3-2 16,0-2 0-16,0-2 0 16,-3-3 0-16,0-7-11 15,0-6-6-15,0-8-8 16,0-9-28-16,0-4-23 16,0-1-296-16</inkml:trace>
  <inkml:trace contextRef="#ctx0" brushRef="#br0" timeOffset="160774.0271">29603 9570 1828 0,'0'0'17'16,"0"0"-1"-16,115-16 4 15,-70 15-11-15,4 1-8 16,0 0-1-16,-1 0 0 16,-7 8-24-16,-9 5-39 15,-14 3-552-15</inkml:trace>
  <inkml:trace contextRef="#ctx0" brushRef="#br0" timeOffset="160968.4239">29524 10028 1848 0,'0'0'17'16,"0"0"-7"-16,97 0 2 16,-51-4-9-16,5 1-3 15,4 2-3-15,0 1-19 16,-2 0-18-16,-3 0-82 15</inkml:trace>
  <inkml:trace contextRef="#ctx0" brushRef="#br0" timeOffset="161454.5544">30198 10011 1610 0,'0'0'167'0,"0"0"-128"16,0 0-3-16,0 0 5 15,0 0-9-15,0 0-17 16,9-21-8-16,-16 18-6 16,-8 2-1-16,-2 1 0 15,-3 0 0-15,-3 0 0 16,-1 0 0-16,2 11 0 0,3 1 0 15,3 0-1-15,8 0 1 16,3 0 0-16,4 0 0 16,1 3-1-16,0-1 1 15,1-2 0-15,11 0 0 16,0 0 0-16,4-2 0 16,-1 4 0-16,5-4 1 15,-4-1-1-15,-1 0 1 16,-3 0-1-16,-3-2 0 15,-2 1 0-15,-4-3 0 16,-1-1 0-16,-2 2-1 16,0 2 0-16,-9 0 1 15,-14 0 0-15,-2-1 0 16,-5-2 1-16,2-3-1 0,3-2-3 16,5 0-11-16,5 0-17 15,9-2-34-15,5-4-259 16</inkml:trace>
  <inkml:trace contextRef="#ctx0" brushRef="#br0" timeOffset="162093.8809">30388 10202 1693 0,'0'0'135'0,"0"0"-118"15,0 0 10-15,0 0 1 16,0 0-10-16,0 0-15 15,-3-20 1-15,1 6 9 16,1-3-5-16,-1 1 1 16,2-1 3-16,0 2-4 15,0 4 0-15,0 3 1 0,3 3-1 16,5 2-1-16,3 3-3 16,4 0-4-16,5 0 0 15,-4 0-1-15,2 10 0 16,-1 5-1-16,-1-1-2 15,-2 0-3-15,-3-1-4 16,-5-6-4-16,0 1 3 16,-4-6 0-16,2-2 3 15,3 0 4-15,1-2 5 16,4-9 1-16,4-5-1 16,0 1 6-16,1 1 6 0,-2 2-3 15,3 0 2 1,-1 3 0-16,0 1 3 0,3 5-8 15,-1 2-3-15,1 1-1 16,-1 0-2-16,-6 4 0 16,-2 8-2-16,-1 5 2 15,-7 1-1-15,-1 2-1 16,-2-1 1-16,0-4-1 16,0 0-4-16,-3-5-3 15,-2-1-5-15,1-3-6 16,3-5-27-16,1-1-137 15</inkml:trace>
  <inkml:trace contextRef="#ctx0" brushRef="#br0" timeOffset="162296.1793">30995 10084 1905 0,'0'0'40'0,"0"0"-24"15,0 0-1-15,0 0-8 16,0 0-3-16,0 0-1 16,7 53-3-16,-4-38 0 15,3-1-2-15,-6-4-20 16,0-4-26-16,1-5-233 16</inkml:trace>
  <inkml:trace contextRef="#ctx0" brushRef="#br0" timeOffset="162436.0212">31047 9925 1744 0,'0'0'163'0,"0"0"-156"16,0 0-7-16,0 0-1 16,0 0-36-16,0 0-124 15</inkml:trace>
  <inkml:trace contextRef="#ctx0" brushRef="#br0" timeOffset="162864.8509">31275 10135 1842 0,'0'0'89'0,"0"0"-76"15,0 0-7-15,0 0-2 16,0 0 0-16,0 0-2 16,13 48 0-16,-4-30-1 15,-1-1-1-15,2-3 0 16,-1-5-2-16,0 1 0 16,3-8-5-16,-1-2 3 0,2 0 2 15,3-10 2 1,1-11 0-16,4 0 0 0,3-4 1 15,-1-2 3-15,3 5 5 16,-5 4-5-16,-5 5 6 16,-2 4 0-16,-3 8 1 15,0 1-7-15,3 0-4 16,-1 15 0-16,-1 6 0 16,-2 1-2-16,-4-1 2 15,-3-3 0-15,-1-2 0 16,-2-5-1-16,0-6-6 15,0-4-9-15,0-1-14 16,0 0-89-16</inkml:trace>
  <inkml:trace contextRef="#ctx0" brushRef="#br0" timeOffset="171367.2239">10165 11979 1855 0,'0'0'60'0,"0"0"-32"16,0 0-14-16,0 0 2 15,0 0-11-15,0 0-5 16,0 0 1-16,0 0 1 15,-6 96 3-15,6-57 2 16,0 4-3-16,0 1 1 16,-2-1-1-16,-2 1-3 0,1-3 0 15,0-4-1 1,0-3 0-16,0-8 0 0,1-6 1 16,2-6-1-16,0-4 0 15,0-5-4-15,0-3-6 16,0-2-5-16,0 0 3 15,0-2-6-15,0-13-21 16,0-4-111-16</inkml:trace>
  <inkml:trace contextRef="#ctx0" brushRef="#br0" timeOffset="171916.1669">10105 12005 1848 0,'0'0'43'15,"0"0"-16"-15,0 0-17 16,0 0 3-16,66-75-6 16,-35 63-3-16,2 5 0 15,-2 4-2-15,-1 3 0 16,-3 0-1-16,-3 6-1 15,-5 6 0-15,-4 1 0 16,-6 4 0-16,-4 2-3 16,-5 2-1-16,0 2 0 15,-6 4-2-15,-17 3 4 0,-4-1-1 16,-8 0 1-16,0-3-3 16,4-4 3-16,6-3 2 15,8-7 0-15,4-2-1 16,8-6 1-16,5-1-2 15,0-3 2-15,0 3-1 16,0-1-1-16,7 4 2 16,4 3 1-16,3 1-1 15,0 1 0-15,3 3 1 16,-1 0-1-16,1 3 1 16,-1 0 1-16,3 0-1 15,-4-1 0-15,-4 1 1 0,2-3 0 16,-4-2 0-16,-1-2-1 15,-3-3 0-15,-2-2 0 16,0-3-1-16,-1-1 0 16,-2-1 0-16,0 0-2 15,0 0-14-15,3 0-50 16,0 0-145-16</inkml:trace>
  <inkml:trace contextRef="#ctx0" brushRef="#br0" timeOffset="172500.0413">10759 12443 1811 0,'0'0'64'0,"0"0"-42"15,0 0-2-15,0 0-5 16,0 0-5-16,-81-12-7 16,63 12-2-16,1 0 0 0,0 8 0 15,3 0-1 1,4 0 2-16,4-1-2 0,4 1 0 15,2 0 0-15,0 1 0 16,0 2 0-16,0-1 1 16,5 3-1-16,2-1 0 15,2 0 2-15,-1-1-2 16,2 1 2-16,3 0 0 16,4-1 1-16,2 1 0 15,2-2 2-15,2 2-1 16,-1 0-1-16,-1-2-1 15,-6 0-2-15,-2 1 0 16,-4-2 0-16,-4-1 0 16,-2 1 0-16,-3 1 0 15,0 1 0-15,0 0-1 0,-3 2 1 16,-11 0 1 0,-2 1 0-16,-6-1-1 0,-3-2 0 15,-3-2 0-15,0-4-3 16,1-1-4-16,6-4 0 15,6 0-2-15,8 0-9 16,7 0-26-16,0-9-81 16</inkml:trace>
  <inkml:trace contextRef="#ctx0" brushRef="#br0" timeOffset="172833.0945">11115 12058 1884 0,'0'0'50'15,"0"0"-41"-15,0 0-4 16,0 0 2-16,0 0-5 0,100-13-2 16,-54 10-5-16,-4 0-15 15,-1 1-35-15,-8 0-140 16</inkml:trace>
  <inkml:trace contextRef="#ctx0" brushRef="#br0" timeOffset="172995.1851">11100 12213 1872 0,'0'0'30'0,"0"0"-20"16,0 0 4-16,0 0 2 0,101 0-12 15,-44-6-4-15,1 0-16 16,-4-4-76-16</inkml:trace>
  <inkml:trace contextRef="#ctx0" brushRef="#br0" timeOffset="174751.7802">12617 11863 1427 0,'0'0'465'0,"0"0"-425"15,0 0-16 1,0 0-2-16,0 0-1 0,0 0-8 16,0 0-8-16,-12-24-5 15,12 26-3-15,5 20-2 16,12 11 5-16,7 7 1 16,3 5-1-16,1 0 1 15,2 0-1-15,1-7 0 16,-5-9-5-16,-1-7-2 15,-7-9 1-15,-9-7-1 16,-4-5 6-16,-2-1 1 16,2-3 1-16,3-14 1 15,1-11-2-15,0-4 0 0,0-3 1 16,-3-4 0 0,-2 3 0-16,-1 5 1 0,-1 8-1 15,-2 9-1-15,0 8 1 16,0 6-1-16,1 0-5 15,2 0-15-15,3 9-17 16,0 8-25-16,2 1-39 16</inkml:trace>
  <inkml:trace contextRef="#ctx0" brushRef="#br0" timeOffset="175052.3103">13070 12051 1822 0,'0'0'100'0,"0"0"-81"15,0 0-8-15,0 0-3 16,0 0-2-16,0 0-6 15,11 59 5-15,-5-32-1 16,-2-2-2-16,1 0-2 16,-4-6 0-16,2-2 0 0,0-5-3 15,-3-6-7 1,0-3-11-16,0-3-24 0,0 0-79 16</inkml:trace>
  <inkml:trace contextRef="#ctx0" brushRef="#br0" timeOffset="175215.1562">13052 11875 1897 0,'0'0'39'0,"0"0"-19"16,0 0-12-16,0 0-5 15,0 0-3-15,0 0-18 16,20-11-27-16,1 22-65 0</inkml:trace>
  <inkml:trace contextRef="#ctx0" brushRef="#br0" timeOffset="175524.2979">13379 12035 1829 0,'0'0'93'0,"0"0"-73"0,0 0-7 16,0 0-2 0,0 0-1-16,0 0-10 0,88-6 1 15,-49 2-1-15,-2-2 0 16,-2 2 0-16,-7 0 0 15,-7 3-5-15,-6-1-1 16,-5 2-4-16,-6 0-7 16,-1 0-9-16,-3 0-23 15,0 0-28-15</inkml:trace>
  <inkml:trace contextRef="#ctx0" brushRef="#br0" timeOffset="175935.1887">13835 11861 1913 0,'0'0'39'0,"0"0"-14"15,0 0-6-15,0 0-5 16,0 0-6-16,0 0-8 15,26 19-1-15,-5 6 1 16,6 6 1-16,-4 3-1 16,0 3 0-16,-2 0 0 15,0-3-3-15,-1-3-4 16,0-6 4-16,-2-9-2 0,-6-6 2 16,-2-10-1-16,-2 0 3 15,1-2 1-15,1-19 0 16,0-9 0-16,-2-9 1 15,4-4-1-15,-6-9 0 16,-2 0 0-16,1 6 2 16,-4 9 1-16,-1 13-2 15,0 11-1-15,0 9-1 16,0 4-5-16,0 0-21 16,0 13-37-16,5 2-130 15</inkml:trace>
  <inkml:trace contextRef="#ctx0" brushRef="#br0" timeOffset="176445.5056">14341 12079 1846 0,'0'0'67'0,"0"0"-44"16,0 0-3-16,0 0-4 16,0 0-6-16,0 0-7 15,27 3-1-15,0-3-1 16,3 0-1-16,1-3 0 15,-3 2 0-15,-4-1 0 16,-3 2 0-16,-7 0 0 16,-4 0 0-16,-3 0-1 15,-4 0 1-15,-3 9-6 16,0 7 4-16,-1 3 0 16,-17 4-1-16,-3 2 1 15,-4 1 1-15,-4 3-2 16,-1-2 2-16,5-4 1 0,4-3 0 15,8-5 0-15,7-7-1 16,3-2 0-16,3-2 1 16,0-1 0-16,12-3 0 15,13 0 2-15,9 0 1 16,5 0-2-16,7-7-1 16,1 1-8-1,2-2-19-15,-3-3-152 0</inkml:trace>
  <inkml:trace contextRef="#ctx0" brushRef="#br0" timeOffset="177217.3964">12952 12666 1741 0,'0'0'47'0,"0"0"-24"16,0 0 7 0,-104 0 6-16,83 0-8 0,8 0-11 15,7 0-6-15,6 0-5 16,0 2-6-16,3-2 1 15,28 3 0-15,23-3 1 16,32 0 3-16,29 0-3 16,25-14 0-16,23-1-2 15,15-4 0-15,7 3 0 16,-2 0 0-16,-10 1 0 16,-15 5-1-16,-24 0 0 15,-23 2 1-15,-28 5 0 0,-32-2-1 16,-24 2 1-16,-20 2 3 15,-7 0 6-15,0-1 5 16,0 1-3-16,0 1-4 16,0-2 2-16,0 2-2 15,0 0-1-15,0-1-5 16,0 1 2-16,0 0-3 16,0 0 0-16,0 0-2 15,0 0-8-15,0 0-15 16,0 3-7-16,-6-2-92 15</inkml:trace>
  <inkml:trace contextRef="#ctx0" brushRef="#br0" timeOffset="179018.1913">13261 12997 1874 0,'0'0'30'15,"0"0"-9"-15,0 0-4 16,0 0-4-16,0 0-8 16,0 0-5-16,0 0 0 15,0 85 3-15,5-52 2 16,1-1-2-16,-3 0 0 16,1-4-3-16,-1-5 1 0,0-2-1 15,-2-4 1 1,2-5-1-16,-1-2 0 0,-2-5 0 15,0-3-3-15,0-2-7 16,0 0-5-16,0 0-9 16,0-2-32-16,0-13-250 15</inkml:trace>
  <inkml:trace contextRef="#ctx0" brushRef="#br0" timeOffset="179257.1522">13060 12997 1396 0,'0'0'424'0,"0"0"-389"0,0 0-4 16,0 0 3-16,0 0-15 15,0 0-11-15,41-26-8 16,0 18 1-16,9-1-2 15,9 2 2-15,2-1-2 16,-3 3-10-16,0-1-36 16,-4 3-108-16</inkml:trace>
  <inkml:trace contextRef="#ctx0" brushRef="#br0" timeOffset="179685.8233">13075 13389 1757 0,'0'0'115'0,"0"0"-83"16,0 0-6-16,0 0-12 15,0 0-4-15,0 0-6 16,-21 0 0-16,40 0-1 16,9 0-2-16,14 0-1 15,9-5 0-15,6 1-5 16,5-1-9-16,4 2-12 16,4-3-48-16,-1 0-120 0</inkml:trace>
  <inkml:trace contextRef="#ctx0" brushRef="#br0" timeOffset="180173.6921">13789 13329 1479 0,'0'0'310'0,"0"0"-276"15,0 0-5-15,0 0 10 16,0 0-13-16,0 0-15 15,-21-18-1-15,8 18-4 16,-4 0-1-16,-2 0-3 16,0 0 0-16,1 0 0 15,-3 8-2-15,2 1-1 0,2 4 1 16,2-1 0-16,5-1 0 16,4 2-1-16,4-1 1 15,2-1-1-15,0 0 1 16,8 0 0-16,8 0 0 15,4-1 0-15,3 0 0 16,3-1 0-16,-1-1 0 16,-1 1 0-16,-1-2 0 15,-4 0 0-15,-6 0 0 16,-3-2 0-16,-3 1-1 16,-6 1-6-16,-1 1 0 15,0 0 2-15,-9 4 3 0,-12-2 2 16,-4-1-1-1,-3 1 1-15,-4-2-5 0,-1-1-2 16,5-1 0-16,4-2 5 16,9-3-1-16,8-1-2 15,4 0-3-15,3 0-13 16,3 0-42-16,13-5-559 16</inkml:trace>
  <inkml:trace contextRef="#ctx0" brushRef="#br0" timeOffset="180774.0845">14041 13546 1650 0,'0'0'153'0,"0"0"-130"15,0 0 5-15,0 0 5 16,0 0-7-16,0 0-7 16,-2-84-5-16,2 69-3 0,0-2 0 15,0 5-2 1,5 2 0-16,1 3-1 0,0 5-2 15,3 0-4-15,3 2-2 16,6 0-1-16,3 4 0 16,-2 8-1-16,-2 3-3 15,-1 0-3-15,-4 1-2 16,-3 0-2-16,0-5-3 16,-2-1-2-16,-1-5-2 15,4-3 4-15,0-2-3 16,2-6 12-16,4-12 6 15,-1-5 0-15,3 0 12 16,-3 3 12-16,0 1 2 16,-3 6-10-16,-2 4 1 15,-3 3-4-15,3 3-6 0,0 3-3 16,2 0-3 0,1 0-1-16,1 7-1 0,1 7 1 15,-1 3 0-15,-3 1 0 16,-5 1-1-16,-1 1-2 15,-5-2 3-15,1-1-7 16,-1-2-3-16,0-6-4 16,4-1-8-16,2-7-36 15,5-1-125-15</inkml:trace>
  <inkml:trace contextRef="#ctx0" brushRef="#br0" timeOffset="181297.2904">14828 13409 1579 0,'0'0'261'0,"0"0"-217"16,0 0-5-16,0 0-16 15,0 0-9-15,0 0-5 16,-17-34-1-16,-1 29-2 16,-3-1-1-16,-4 6 0 0,-1 0 0 15,1 0-2 1,3 0-1-16,4 3-2 0,3 9 0 16,3 1-1-16,3 3 1 15,0 2-1-15,6 3 1 16,3-1-1-16,0-1-3 15,0-2-5-15,12-5-2 16,5-5-2-16,3-4-2 16,1-3-3-16,6 0-6 15,-1-14-7-15,-3-6 12 16,-5 1 16-16,-6 0 3 16,-6 1 32-16,-3 4 8 15,0 2-16-15,0 4-6 16,-2 4-2-16,1 1-5 0,2 1-5 15,5 2-6-15,6 0 0 16,3 0-1-16,2 8 1 16,-2 3-1-16,1 3 1 15,0 1-10-15,2 0-14 16,3-4-13-16,0-4-72 16</inkml:trace>
  <inkml:trace contextRef="#ctx0" brushRef="#br0" timeOffset="181541.1308">15112 13325 1906 0,'0'0'40'0,"0"0"-9"0,0 0-11 15,0 0-10-15,0 0-5 16,0 0-2-16,64 19-2 15,-41 3 0-15,-2 1-1 16,1-1-2-16,-1 0-8 16,-4-2-10-16,-3-1-4 15,-2-5-10-15,-4-7-57 16,0-6-266-16</inkml:trace>
  <inkml:trace contextRef="#ctx0" brushRef="#br0" timeOffset="181743.7607">15396 13319 1877 0,'0'0'41'0,"0"0"-24"16,0 0-6-16,0 0-2 15,-85 53-5-15,62-26-3 16,-1-3-1-16,5 3 0 15,1-5-14-15,3-6-43 16,8-8-1593-16</inkml:trace>
  <inkml:trace contextRef="#ctx0" brushRef="#br0" timeOffset="182282.1735">15327 12411 1894 0,'0'0'42'0,"0"0"-26"15,0 0-12-15,0 0 1 16,96-23-5-16,-52 21 0 16,1 2 0-16,1 0-14 15,-4 0-32-15,-6 0-114 16</inkml:trace>
  <inkml:trace contextRef="#ctx0" brushRef="#br0" timeOffset="182463.0229">15410 12567 1924 0,'0'0'31'16,"0"0"-13"-16,0 0-4 16,0 0-4-1,86-1-8-15,-24 1-2 0,8 0-20 16,2 0-34-16</inkml:trace>
  <inkml:trace contextRef="#ctx0" brushRef="#br0" timeOffset="183600.2409">10423 14794 1873 0,'0'0'44'0,"0"0"-13"15,0 0-7-15,0 0-4 0,0 0-6 16,0 0-12-16,0 0-2 15,-2 13-5-15,2 21 5 16,0 15 0-16,5 4 0 16,5 4 0-16,-4-3 1 15,0-4-1-15,-4-6 0 16,-1-9 0-16,-1-6 0 16,0-8-5-16,0-3-3 15,0-7-2-15,-1-4-3 16,-5-4-9-16,-2-3-28 15,-2-3-181-15</inkml:trace>
  <inkml:trace contextRef="#ctx0" brushRef="#br0" timeOffset="184088.791">10392 14822 1814 0,'0'0'53'15,"0"0"-26"-15,65-79 0 16,-35 56-7-16,0 7-10 16,1 3-2-16,-4 4-5 15,-3 9 1-15,-3 0-3 0,-5 0-1 16,-4 16 0 0,-3 8 0-16,-6 3-2 0,0 4 0 15,-3 3-3-15,-3-2 1 16,-18 1-1-16,-6-1 0 15,-10-5 2-15,1-3 1 16,0-7 0-16,8-8 2 16,9-3 1-16,10-6-1 15,7 1 0-15,2-1 0 16,0 0 2-16,8 0 1 16,14 0-3-16,5 0 1 15,4 0 1-15,-1 0-1 16,6 10 4-16,0 3-3 15,-2 6-1-15,-2 1 0 16,-6 3-1-16,-2 3 0 16,-3 0 1-16,-6 0 0 15,-2-5-1-15,-4-1 0 0,-3-6 2 16,-1-3-2-16,-4-2 0 16,2-2 0-16,-3-2-1 15,1 1-10-15,-1-2-21 16,2-1-65-16</inkml:trace>
  <inkml:trace contextRef="#ctx0" brushRef="#br0" timeOffset="184551.1352">11155 15280 1856 0,'0'0'24'16,"0"0"2"-16,0 0-5 15,0 0-11-15,0 0-7 16,0 0-2-16,-58-6 1 16,49 15-2-16,2 3 1 15,2 1-1-15,0 4 1 16,4-2-1-16,1 2 1 15,0-3 0-15,0 2 0 0,0-1 0 16,6-1 2 0,6 3 1-16,6-2 0 0,3 2-1 15,1 1 1 1,2-3-2-16,-2 0-1 16,-5 1-1-16,-1 0 0 0,-7-2 0 15,-3-3 1-15,-3 1-1 16,0-4 0-16,-3-3 1 15,0 3-1-15,0-2 0 16,-12 1 0-16,-13 0 0 16,-2-4-3-16,-6-3-5 15,2 0-2-15,10 0-4 16,6 0-4-16,11-3-24 16,4-13-62-16</inkml:trace>
  <inkml:trace contextRef="#ctx0" brushRef="#br0" timeOffset="184800.4822">11577 14983 1937 0,'0'0'20'16,"0"0"-13"-16,0 0-1 16,0 0 1-16,117-50-5 0,-71 42-2 15,2 5-5-15,4 2-19 16,-6 1-48-16,-10 0-545 16</inkml:trace>
  <inkml:trace contextRef="#ctx0" brushRef="#br0" timeOffset="184941.2809">11644 15187 1906 0,'0'0'14'16,"0"0"-7"-16,0 0 7 0,105-8-9 16,-44-3-5-16,5-3-42 15</inkml:trace>
  <inkml:trace contextRef="#ctx0" brushRef="#br0" timeOffset="186649.6246">13018 14664 1863 0,'0'0'75'0,"0"0"-58"16,0 0-9-16,0 0-3 15,0 0-5-15,0 0 2 0,18 58-2 16,4-23 2-16,2 5-1 15,3 2-1-15,-2 1 0 16,2-4 1-16,-6-8-1 16,-3-8 0-16,-6-12 0 15,-7-7-2-15,-1-4 1 16,-3 0 1-16,4-15 2 16,2-15 4-16,4-14-6 15,1-3 0-15,-5 0 0 16,1 3 2-16,-5 10 1 15,0 12-2-15,-3 8 1 16,0 10-2-16,0 4 0 16,0 0-13-16,4 18-23 0,0 7-18 15,4 4-58-15</inkml:trace>
  <inkml:trace contextRef="#ctx0" brushRef="#br0" timeOffset="187101.7984">13490 14962 1919 0,'0'0'22'16,"0"0"-7"-16,0 0-2 16,0 0-5-1,0 0-8-15,0 0-1 0,0 0 1 16,1 78 1-16,2-55 0 16,-2 1-1-16,1-5 0 15,-1-7-1-15,-1-1-10 16,0-8-10-16,0-3-26 15,2-6-32-15</inkml:trace>
  <inkml:trace contextRef="#ctx0" brushRef="#br0" timeOffset="187269.1313">13498 14674 1888 0,'0'0'32'16,"0"0"-13"-16,0 0-6 15,0 0-9-15,0 0-4 16,0 0-14-16,2 1-31 16,13 13-20-16,4 2-1185 15</inkml:trace>
  <inkml:trace contextRef="#ctx0" brushRef="#br0" timeOffset="187546.1651">13858 14778 1904 0,'0'0'50'15,"0"0"-39"-15,0 0-2 16,0 0 1-16,0 0-3 16,0 0-7-16,90-21-1 15,-46 21-12-15,-2 0-12 16,1 0-27-16,-4 3-175 16</inkml:trace>
  <inkml:trace contextRef="#ctx0" brushRef="#br0" timeOffset="187903.203">14201 14632 1906 0,'0'0'45'0,"0"0"-17"15,0 0-7-15,0 0-6 16,0 0-7-16,0 0-8 15,17 4-1-15,6 17 1 16,6 6 0-16,-3 1 0 0,1 1-1 16,-2 1-4-1,1-1-5-15,-4-7-2 0,1-7-3 16,-6-6 1-16,-3-9 12 16,0 0-1-16,0-22 3 15,4-11 0-15,-3-9 0 16,3-11 1-16,-3-1 2 15,1-4 2-15,-2 13 0 16,-4 11-4-16,-4 14-1 16,-3 13-3-16,0 7-7 15,0 1-42-15,2 15-114 16</inkml:trace>
  <inkml:trace contextRef="#ctx0" brushRef="#br0" timeOffset="188549.2328">14668 14902 1841 0,'0'0'34'0,"0"0"-11"15,0 0 2-15,0 0-3 16,0 0-11-16,0 0-7 15,52-19-4-15,-18 8 1 16,4 6-1-16,-2 1 0 16,-3 3 0-16,-8 1-1 15,-6 0 0-15,-10 0-3 16,-7 8-2-16,-2 12-3 16,-13 6 8-16,-15 5 1 15,-8 4 0-15,-1-5 0 16,4-1 0-16,9-5 0 15,8-6 0-15,10-3 0 0,6-5 0 16,0 0 0 0,9-4 2-16,22-1 0 15,14-5 2-15,15 0-4 0,8 0 0 16,8-3-18-16,-6-6-71 16</inkml:trace>
  <inkml:trace contextRef="#ctx0" brushRef="#br0" timeOffset="189013.4999">12887 15709 1840 0,'0'0'35'16,"0"0"-31"-16,0 0-2 15,110-16 27-15,-29 1-13 16,22-1-10-16,24-1-1 0,22 2-2 15,13 3 0 1,8 1 0-16,-1 2-1 0,-13 4-2 16,-11 0 1-16,-17 3 0 15,-14 0 1-15,-22-3 0 16,-20 3 3-16,-16-2 2 16,-11 0 2-16,-11-3 0 15,-6 4 0-15,-8-2-1 16,0 1-3-16,-7 4-2 15,-3-2-3-15,-4 2 0 16,-4 0-3-16,-1 0-12 16,-1 0-18-16,0 0-59 15</inkml:trace>
  <inkml:trace contextRef="#ctx0" brushRef="#br0" timeOffset="189780.6533">13838 15911 1879 0,'0'0'73'15,"0"0"-58"-15,0 0-1 16,0 0 4-16,0 0-9 16,0 0-9-16,-4 19-2 15,4 5 2-15,0 8 0 16,0-3 0-16,0-1 2 15,0-1-2-15,0-6-3 16,0-5-9-16,0-3-4 16,0-5-4-16,0-5-9 15,0-3-37-15,0-2-83 16</inkml:trace>
  <inkml:trace contextRef="#ctx0" brushRef="#br0" timeOffset="189959.3207">13556 15888 1854 0,'0'0'44'0,"0"0"-13"15,0 0-19-15,0 0-10 16,91-55-1-16,-34 47 0 16,12 3-2-16,2 1 0 15,4 4-12-15,-3 0-28 16,-7 0-56-16</inkml:trace>
  <inkml:trace contextRef="#ctx0" brushRef="#br0" timeOffset="190193.1726">13738 16162 1402 0,'0'0'272'16,"0"0"-272"-16,123-7 21 0,-72 6 6 16,2 1-27-1,1 0-27-15</inkml:trace>
  <inkml:trace contextRef="#ctx0" brushRef="#br0" timeOffset="191061.0313">14350 16184 1741 0,'0'0'111'0,"0"0"-93"0,0 0 0 16,0 0 0-16,0 0-1 15,0 0-13-15,-82-24-3 16,67 24 4-16,2 0 0 16,4 7-3-16,4-2 0 15,2 2-2-15,3 2-1 16,0-1 1-16,0 2 0 15,0 0 1-15,0 1-1 16,8 2 2-16,1-3-1 16,1 1 1-16,0 1-2 15,3-2 1-15,0 1-1 16,5 2 1-16,1-3-1 16,-1 3 0-16,-1-2 1 15,-10 0-1-15,-4-2-1 0,-3-3 1 16,0 2-1-16,-7 0 0 15,-10-1 1-15,-5 0 1 16,-2-4-1-16,3-1-1 16,1-2 0-16,3 0 0 15,8 0-1-15,3 0-10 16,6-5 1-16,0 0-9 16,1 1-37-16,14-1-230 15</inkml:trace>
  <inkml:trace contextRef="#ctx0" brushRef="#br0" timeOffset="191593.3913">14575 16370 1850 0,'0'0'31'15,"0"0"3"-15,0 0-8 16,0 0-14-16,0 0-5 16,0 0-2-16,2-38 1 15,-1 22 0-15,2 0-1 16,0 2 4-16,3 2-1 16,-1 4 1-16,1 2-4 0,-2 3-2 15,1 2-3-15,2 1 0 16,2 0-2-16,5 7 2 15,3 7-2-15,-2 2-2 16,2-1-2-16,-2-1-3 16,-2-1-5-16,-1-3-1 15,-2-3-1-15,1-3 2 16,-2-4 0 0,4 0 5-16,1-15 6 0,3-10 1 15,2-3 2-15,-2 0 1 16,0 3 16-16,-2 5 2 15,-5 6 1-15,-2 4 0 16,2 3-9-16,-4 7-5 16,3 0-3-16,3 0-3 0,0 10-1 15,1 4 1-15,-2 4 1 16,-1-1 0-16,-4 1-1 16,0 0 0-16,-3-3-8 15,-2 1-10-15,1-6-13 16,-1-1-36-16,2-6-572 15</inkml:trace>
  <inkml:trace contextRef="#ctx0" brushRef="#br0" timeOffset="191798.1902">15144 16244 1672 0,'0'0'272'0,"0"0"-246"15,0 0 1-15,0 0-10 16,0 0-13-16,0 0-4 16,0 10-3-16,6 6 2 15,0 4-5-15,0-2-20 16,-2-4-10-16,-4-4-68 16</inkml:trace>
  <inkml:trace contextRef="#ctx0" brushRef="#br0" timeOffset="191961.1451">15192 16048 1884 0,'0'0'66'16,"0"0"-49"-16,0 0-6 16,0 0-9-16,0 0-2 15,0 0-24-15,-3-3-38 16,16 19-84-16</inkml:trace>
  <inkml:trace contextRef="#ctx0" brushRef="#br0" timeOffset="192342.0492">15358 16179 1680 0,'0'0'201'0,"0"0"-198"15,0 0 7-15,0 0 18 16,0 0-17-16,11 82-4 16,-4-63-6-16,-1-4 0 15,-1-3 0-15,1-6-1 16,0-3 0-16,2-3 0 16,0 0-1-16,4-1 1 15,3-17 0-15,0-5 1 16,1-2-1-16,-1 2 1 15,0 3 5-15,-4 5 7 0,-4 6 4 16,-4 4 1-16,1 3-1 16,-2 2-10-16,4 0-7 15,4 7-1-15,4 9 1 16,2-1 1-16,-1 2-1 16,-1-1 0-16,0-3-5 15,3-3-8-15,1-8-21 16,0-2-28-16,2-5-941 15</inkml:trace>
  <inkml:trace contextRef="#ctx0" brushRef="#br0" timeOffset="192601.0461">15730 15545 1882 0,'0'0'79'0,"0"0"-69"16,0 0-2-16,0 0 3 16,0 0-6-16,91-12-5 15,-57 12-1-15,-2 0-14 16,-6 0-16-16,-5 0-43 0,-7 3-1378 15</inkml:trace>
  <inkml:trace contextRef="#ctx0" brushRef="#br0" timeOffset="192741.5402">15691 15658 1898 0,'0'0'48'16,"0"0"-42"-16,106-9 5 15,-52 5-11-15,-1 2-5 16,-4 1-70-16</inkml:trace>
  <inkml:trace contextRef="#ctx0" brushRef="#br0" timeOffset="193881.1256">13719 16204 1607 0,'0'0'132'15,"0"0"-80"-15,0 0-16 0,0 0-6 16,0 0-8-16,0 0-6 16,-1-2 1-16,1 2-3 15,0 0-3-15,0 0-2 16,0 0-1-16,0 0-2 16,0 0 2-16,0 0 1 15,0 0-3-15,0 0 0 16,0 0-2-16,0 0-4 15,0 0 0-15,19 0 0 16,17-1-2-16,10-4-16 16,3-6-61-16</inkml:trace>
  <inkml:trace contextRef="#ctx0" brushRef="#br0" timeOffset="226805.9793">16309 12138 1885 0,'0'0'37'0,"0"0"-31"16,0 0 1-16,0 0 3 15,0 0 2-15,0 0-2 16,0 0 2-16,0 10 0 15,0 2 1-15,0 4-4 16,0 2 0-16,0 6 0 16,-2 5-2-16,-2 6-1 15,-2 5-3-15,1 1-3 16,0 2 0-16,0-1 0 16,3 1 0-16,-1-4 0 15,3-3 0-15,0-6 0 16,0-6 0-16,0-10 0 15,0-6 0-15,0-5 0 0,0-3 0 16,0 0 0-16,0 0 0 16,0 0 0-16,0 0 0 15,0-5 0-15,0-8-16 16,0-6-18-16,13-5-3 16,1-4-44-16</inkml:trace>
  <inkml:trace contextRef="#ctx0" brushRef="#br0" timeOffset="227242.808">16552 12201 1872 0,'0'0'36'0,"0"0"-23"15,0 0-12-15,0 0 4 16,0 0-1-16,86 0 1 16,-41 3-2-16,-3 2-2 15,-2-4 0-15,-1-1-1 16,-4 0-2-16,-6 0-2 16,-11-1 2-16,-8-4 2 15,-8-1 0-15,-2-1 2 16,0 3 7-16,-14-3-3 0,2 3 1 15,1 3 4-15,0 1-2 16,3 0-1-16,1 0-4 16,-3 10-3-16,1 12 1 15,0 9 0-15,-3 9 0 16,6 7-1-16,-2 1 1 16,2 2-2-16,1 2 1 15,2-2-1-15,1-4-1 16,2-5-6-16,0-7-8 15,0-9-10-15,0-12-16 16,5-12-74-16</inkml:trace>
  <inkml:trace contextRef="#ctx0" brushRef="#br0" timeOffset="227431.3035">16640 12446 1804 0,'0'0'80'16,"0"0"-46"-16,0 0-23 15,0 0 4-15,0 0-2 16,0 0-7-16,0 0-6 16,107-41 0-16,-46 33-2 15,9 2-7-15,5-2-15 16,2 1-15-16,-5-1-25 16,-9-4-160-16</inkml:trace>
  <inkml:trace contextRef="#ctx0" brushRef="#br0" timeOffset="227750.5188">17281 12296 1812 0,'0'0'35'16,"0"0"-5"-16,0 0 5 16,0 0-10-16,-88-7-10 15,64 20-4-15,-3 5 2 16,0 6-2-16,2 4-3 16,4 3-4-16,8 4-1 15,4 2-2-15,5 6 0 16,4 1-1-16,0-5 0 15,19-3-1-15,8-10-5 16,4-7-7-16,6-8 2 16,5-10-2-16,-5-1 7 15,-2-6-1-15,-10-11 3 0,-10 0 3 16,-12-3 1 0,-3-1 4-16,-6 1 1 0,-19 3 0 15,-4 5-4-15,4 7 0 16,2 3-1-16,7 2 0 15,6 0-2-15,5 5-12 16,5 4-35-16,0 0-102 16</inkml:trace>
  <inkml:trace contextRef="#ctx0" brushRef="#br0" timeOffset="228254.1946">17593 12512 1904 0,'0'0'26'0,"0"0"-16"0,0 0-1 16,0 0 2-16,0 0-8 16,0 0-2-16,83 3 0 15,-54 0-1-15,-2 0-1 16,-5-3-2-16,-9 0-6 15,-5 0 3-15,-8 0 1 16,0 0 5-16,0-13 0 16,-18-8 0-16,-1-6 0 0,-3-4 0 15,5-1 0 1,6-2 5-16,8 0-1 0,3 4-2 16,0 4 3-16,11 7-2 15,8 5-3-15,2 4 2 16,4 7-1-16,5 3-1 15,3 0 0-15,0 1 1 16,-2 11-1-16,-2 3 0 16,-6 3-1-16,-5 5 1 15,-7 1 0-15,-8 6 0 16,-3 0 0-16,0 2 0 16,-8-3 1-16,-2-5 0 15,4-2-1-15,6-8 0 16,0 0 2-16,4-4-2 15,17-6 2-15,7-3-1 0,10-1-1 16,9 0-9-16,7-12-85 16</inkml:trace>
  <inkml:trace contextRef="#ctx0" brushRef="#br0" timeOffset="231455.2576">16953 15107 1574 0,'0'0'105'0,"0"0"-43"16,0 0-2-16,0 0-34 16,0 0-8-16,0 0-4 0,0 0 3 15,0 0-4 1,0 0-1-16,0 0-3 0,0 0 0 16,0 0-3-16,0 0 0 15,0 0 0-15,0 0 0 16,0 0 1-16,0 0-2 15,0 0 2-15,0 0-1 16,0 0 0-16,0 0-3 16,0 0-1-16,0 0 1 15,0 0-1-15,0 0 0 16,0 0-2-16,-6 8-1 16,-12 11 1-16,-9 8 0 15,-4 6 0-15,-4 5 1 16,3-1 0-16,-1-1-1 15,6-1 0-15,2-6 0 0,7-7 0 16,7-5 0-16,5-5 0 16,5-3 0-16,1-5-2 15,0 0 2-15,12-3 0 16,16-1 1-16,11 0 1 16,10-1-2-16,8-9 2 15,4 0-2-15,-3 1 0 16,-2 1 0-16,-9 0-1 15,-9 3 1-15,-10 1-1 16,-9 1 1-16,-7 3 0 16,-4 0 0-16,-3 0-2 15,-2 0 0-15,0 0 0 0,-1 3-5 16,1 1-3 0,-2 0-3-16,1 0-4 0,-2-1-7 15,0-3-33-15,0 0-58 16</inkml:trace>
  <inkml:trace contextRef="#ctx0" brushRef="#br0" timeOffset="231720.0339">17051 15255 1747 0,'0'0'147'16,"0"0"-132"-16,0 0-10 0,0 0 5 15,0 0 7 1,0 0 0-16,-3 89-11 0,3-56 0 16,0 1-3-16,0-1-1 15,2-4-2-15,-1-2 0 16,-1-4 0-16,0-6-2 16,0-4-6-16,0-7-7 15,0-3-4-15,2-3-24 16,4 0-22-16,4-12-566 15</inkml:trace>
  <inkml:trace contextRef="#ctx0" brushRef="#br0" timeOffset="232482.4908">17404 15300 1776 0,'0'0'72'0,"0"0"-44"15,0 0-12-15,0 0 6 16,0 0-7-16,0 0-6 16,-49 47-5-16,38-23 3 15,5-1-4-15,4 0-1 16,2-2 1-16,0-1-2 15,11-5-1-15,7-4 1 0,5-3-1 16,4-3 1-16,3-5-1 16,-2 0 0-16,-2 0 0 15,-5-10 0-15,-5-2 0 16,-8-5 0-16,-5 0-1 16,-3-2 1-16,-3-1 1 15,-18-2-1-15,-6 1-2 16,-1 3 2-16,0 4 0 15,8 5 0-15,8 3 0 16,8 2 0-16,4 4-1 16,0 0-2-16,0 0-4 15,16 0-5-15,4 0 7 0,6 0 1 16,4 0-6-16,0 0 2 16,0 0 6-16,3 0 0 15,-1 0 2-15,1 0 0 16,-7 0 0-16,-7 0 1 15,-9 0 2-15,-3 0 7 16,-4 3-3-16,-1 4 0 16,-1 2 1-16,1 1-1 15,-1 4 0-15,-1 1-4 16,2 2-1-16,1 0 0 16,2 2 0-16,2 0-1 15,6-2 0-15,4 1 0 16,8-7 0-16,5-3-1 15,1-5 1-15,2-3 0 0,-4 0 0 16,-6-8 0-16,-3-6 0 16,-10-5 0-16,-5-2-1 15,-5-1 6-15,0-1 0 16,-17-2 0 0,-13 3-2-16,-8 6-3 0,-3 6-1 15,7 6-1-15,9 4-1 16,13 0-8-16,10 14-16 15,2 1-39-15,9-3-815 16</inkml:trace>
  <inkml:trace contextRef="#ctx0" brushRef="#br0" timeOffset="233135.2487">18207 15408 1761 0,'0'0'59'16,"0"0"-34"-16,0 0 5 16,0 0-8-16,0 0-3 15,0 0-13-15,0 4-2 16,3-1-2-16,9 1 4 16,6 1-2-16,3-3-2 15,2-2-1-15,3 0 0 16,1 0-1-16,0 0 1 15,-6-1-1-15,-8-8-1 16,-7-2 1-16,-6-3 1 16,0-5 0-16,-6-3 0 15,-13-3 0-15,-4 2-1 0,0 0 1 16,5 3 3 0,7 2 0-16,8 4 2 0,3 3 0 15,0 2-2-15,8-1-2 16,13 3-2-16,4 4 0 15,6-1 0-15,0 4-2 16,2 0 2-16,-3 0 0 16,-2 11-1-16,-6 4 0 15,-6 3 1-15,-5 3-1 16,-7 3 1-16,0 0 0 16,-2 3 0-16,-2-1 0 15,0-3 0-15,1-1 1 16,4-5 0-16,5-3 1 15,11-3-1-15,13-3 2 16,14-4 0-16,9-4-3 0,8 0-23 16,-4-11-214-16</inkml:trace>
  <inkml:trace contextRef="#ctx0" brushRef="#br0" timeOffset="248656.1593">21517 12336 1715 0,'0'0'134'15,"0"0"-94"-15,0 0-11 16,0 0-9-16,0 0-4 16,0 0 0-16,0 0-5 15,-22-28-4-15,20 28 0 16,2 0-2-16,0 0-3 15,-3 9-2-15,-1 13 0 16,-4 12 1-16,0 10 2 16,0 11 0-16,0 5-2 15,2 1 1-15,1 0-2 16,0-8 1-16,4-9-1 16,-1-6 0-16,2-9 0 0,0-8 0 15,0-5 0-15,0-7 0 16,0-6-1-16,0-3-2 15,0 0-3-15,0 0-1 16,0 0-4-16,0-6-6 16,0-8-10-16,0-5-16 15,0-1-29-15,0-2-227 16</inkml:trace>
  <inkml:trace contextRef="#ctx0" brushRef="#br0" timeOffset="249129.22">21437 12313 1805 0,'0'0'35'0,"0"0"-18"16,0 0-1-16,101-66 5 16,-65 59-8-16,3 7-3 15,-2 0-5-15,-3 6-2 16,-2 13 0-16,-9 7 0 15,-5 3-2-15,-9 4 0 16,-9-1-1-16,0 0-1 16,-10-2-1-16,-20 0-1 15,-9-2 3-15,-9-3 0 16,-5-1-1-16,1-5 2 0,8-6 0 16,11-6-1-16,16-2 2 15,9-2 0-15,8-3 1 16,0 0 4-16,0 0-3 15,11 3-3-15,3 1 2 16,2 5 1-16,-2 0-1 16,3 5-2-16,1 5 1 15,2 4 0-15,2 2 0 16,0 1-1-16,-3 1-1 16,-4 0 0-16,-2-3 1 15,-4 0-1-15,-3-4 0 16,-1-3 0-16,-2-3-1 0,-1-2-5 15,0-2-5-15,-2-4-6 16,2-2-35-16,-2-4-95 16</inkml:trace>
  <inkml:trace contextRef="#ctx0" brushRef="#br0" timeOffset="249464.9055">21856 12760 1832 0,'0'0'80'0,"0"0"-57"16,0 0-11-16,0 0 1 0,0 0-5 16,0 0-7-16,-6 15 0 15,4 6 2-15,-4 2 1 16,1 3-1-16,-2 1 1 15,0 1-2-15,1-3-1 16,-1 0 0-16,1-7 0 16,3-3 0-16,3-8-1 15,0 0 0-15,0-2 0 16,6-3 0-16,17-2 3 16,10 0 0-16,10 0-3 15,5-4-5-15,9-4-23 16,0 0-35-16,-4 2-144 15</inkml:trace>
  <inkml:trace contextRef="#ctx0" brushRef="#br0" timeOffset="250140.978">22299 12997 1697 0,'0'0'112'16,"0"0"-106"-16,0 0 9 15,0 0 31-15,0 0-13 16,0 0-15-16,-2-8-6 16,2-12-8-16,0-2-1 15,0-3 1-15,6 3-2 16,3 3 3-16,2 5 2 0,0 5-4 15,-1 1-1-15,-1 5-2 16,2 3 0-16,1 0-1 16,2 7 0-16,-1 8 1 15,-2 4 0-15,-1-2-1 16,-3 0 0-16,-2-2-2 16,-2-5-5-16,-1-4 0 15,-2-5-2-15,1-1 5 16,1 0 5-16,1-15 4 15,5-8-4-15,3-4 0 16,3 2 3-16,0 6 2 16,2 4 4-16,-4 6 0 15,2 4 0-15,-1 2-5 16,2 3-1-16,3 0-2 0,-1 5 0 16,-1 11 0-16,-2 2-1 15,-3 2 0-15,-2 1-1 16,-3 0 1-16,1-2 0 15,-4-4-7-15,-1-2-7 16,1-5-3-16,2-2-17 16,1-5-45-16,5-1-172 15</inkml:trace>
  <inkml:trace contextRef="#ctx0" brushRef="#br0" timeOffset="250583.3209">23077 12834 1850 0,'0'0'67'16,"0"0"-46"-16,0 0-5 16,0 0 3-16,0 0-10 15,0 0-5-15,-67-15-2 16,50 17-1-16,1 11 1 15,0 3-2-15,4 3 0 16,3 3 0-16,-1 0 0 16,4-1-1-16,1-4 1 15,4-3-5-15,1-4-3 0,0-5-5 16,0-1 6 0,3-4 0-16,11 0 5 0,5-4 1 15,-2-10 1-15,-2 1 0 16,-3-1 0-16,-4 5 2 15,-2 1 5-15,-2 3 5 16,-1 4 0-16,0-1-1 16,1 2-6-16,4 0-4 15,4 0-1-15,3 11 0 16,0 3 0-16,1 1-1 16,1 2-4-16,0-2-12 15,0-1-8-15,2-5-27 16,-1-4-100-16</inkml:trace>
  <inkml:trace contextRef="#ctx0" brushRef="#br0" timeOffset="250810.1266">23283 12875 1892 0,'0'0'43'15,"0"0"-24"-15,0 0-3 16,0 0-2-16,0 0-6 15,0 0-6-15,78 33-1 16,-57-8-1-16,-2 1 0 16,-1-1 0-16,3 0-4 0,-2 0-6 15,-2-5-4 1,0-6-8-16,-3-4-11 0,1-9-34 16,-3-1-97-16</inkml:trace>
  <inkml:trace contextRef="#ctx0" brushRef="#br0" timeOffset="250965.106">23535 12908 1629 0,'0'0'220'15,"0"0"-189"-15,0 0-15 16,-86 46 7-16,63-14-11 16,-1 2-7-16,2 1-4 15,4-1-1-15,2-2-7 16,2-7-29-16,4-7-89 15</inkml:trace>
  <inkml:trace contextRef="#ctx0" brushRef="#br0" timeOffset="251230.151">23898 12441 1756 0,'0'0'113'16,"0"0"-101"-16,0 0-6 15,113-16 1-15,-74 14-6 16,-3 2-1-16,-5 0-40 15,-7 0-262-15</inkml:trace>
  <inkml:trace contextRef="#ctx0" brushRef="#br0" timeOffset="251370.9503">23838 12605 1808 0,'0'0'68'16,"0"0"-41"-16,0 0-3 0,110 0-10 15,-48 0-14 1,5-5-23-16,0-5-1111 0</inkml:trace>
  <inkml:trace contextRef="#ctx0" brushRef="#br0" timeOffset="252177.0164">21240 14657 1869 0,'0'0'56'16,"0"0"-34"-16,0 0-9 15,0 0 1-15,0 0-8 16,0 0-2-16,-8 109 3 15,7-48-4-15,-2 2-2 16,0-3-1-16,1-12 0 16,2-9-4-16,0-11-6 15,0-10-8-15,0-8-3 0,0-8-18 16,0-2-60 0,0-11-1705-16</inkml:trace>
  <inkml:trace contextRef="#ctx0" brushRef="#br0" timeOffset="252631.8911">21211 14642 1824 0,'0'0'43'16,"0"0"-18"-16,69-77 1 16,-41 60-12-16,1 5-7 15,0 5-2-15,-2 4-3 0,-2 3 0 16,-3 0-2-16,-5 10 0 15,-4 8-1-15,-7 6-1 16,-6 6 1-16,0 4 1 16,-8-2-2-16,-16 2-1 15,0-3 1-15,-6-4 1 16,2 1 1-16,1-7 0 16,6-6 0-16,9-4 1 15,6-8-1-15,6-3 1 16,0 0 3-16,0 0 0 15,9 0-1-15,8-1-1 16,7-1 3-16,-1 2 0 16,6 0 4-16,-1 0-2 0,2 6-4 15,0 13-1-15,-2 3-2 16,-3 2 1-16,-2 3-1 16,-2-4 0-16,-4 1 0 15,-1-5 0-15,-6-2 0 16,-1-2-1-16,-5-4-3 15,-1-5-5-15,-1 1-4 16,-1-5-3-16,1 0-26 16,-2-2-98-16</inkml:trace>
  <inkml:trace contextRef="#ctx0" brushRef="#br0" timeOffset="253002.9871">21821 14952 1911 0,'0'0'35'15,"0"0"-12"-15,0 0-4 16,0 0 6-16,0 0-11 15,0 0-13-15,9 21-1 16,-2 4 5-16,3 5 1 0,-3 1-4 16,-1-2 0-1,-1 1-2-15,-4-3 1 0,1-2-1 16,-2-3 1-16,1-5-1 16,2-7 0-16,-2-6 0 15,4-1 0-15,1-2 0 16,9-1-1-16,14 0-1 15,13 0-4-15,15-11-12 16,7-4-20-16,4 4-25 16</inkml:trace>
  <inkml:trace contextRef="#ctx0" brushRef="#br0" timeOffset="253653.1955">22402 15148 1800 0,'0'0'54'16,"0"0"-33"-16,0 0 2 15,0 0 5-15,0 0-12 16,0 0-5-16,-9-3 0 0,6-9-4 16,-2-6-2-16,4-2 0 15,1-2-1-15,0 0 1 16,0 5-3-16,7 5 0 15,4 2 2-15,-1 3 0 16,3 3-3-16,3 4 1 16,0 0-2-16,2 2-1 15,3 15 0-15,-1 0 1 16,-1 5-1-16,-2-1 1 16,-6-3-5-16,-3-1-5 0,-3-7-2 15,-3-2-3 1,-1-4 3-16,-1-4 5 0,0 0 7 15,3-12 1-15,2-9 0 16,4-3 0-16,4 2 5 16,1 1 5-16,3 1-3 15,0 6 3-15,-1 2-4 16,-1 5 1-16,1 7-3 16,-2 0-4-16,4 0-1 15,-3 17-1-15,0 2 1 16,-5 3 0-16,-1 2 0 15,-5-3 0-15,-2 0-1 16,-1-3-2-16,-1-3-3 16,0-3-11-16,0-7-8 15,0-5-10-15,5 0-66 0</inkml:trace>
  <inkml:trace contextRef="#ctx0" brushRef="#br0" timeOffset="253843.0164">23026 15025 1842 0,'0'0'92'0,"0"0"-80"15,0 0-1-15,0 0 0 16,0 0 5-16,0 0-11 16,0 68-3-16,0-49-2 15,0-5-4-15,3 0-19 0,0-9-24 16,2-5-121-16</inkml:trace>
  <inkml:trace contextRef="#ctx0" brushRef="#br0" timeOffset="253976.7044">23095 14844 1811 0,'0'0'101'0,"0"0"-73"15,0 0-14-15,0 0-12 16,0 0-2-16,0 0-26 15,0 3-80-15</inkml:trace>
  <inkml:trace contextRef="#ctx0" brushRef="#br0" timeOffset="254381.8376">23261 14979 1869 0,'0'0'82'16,"0"0"-70"-16,0 0-2 16,0 0-5-16,0 0 5 15,0 0-1-15,9 92-8 16,-2-66 0-16,-2-3-1 16,1-3 0-16,-3-7 0 0,0-5-1 15,0-4-4 1,-1-4-1-16,4 0 3 0,4-8 3 15,4-12 0-15,6-5 1 16,-1 0-1-16,-1 1 1 16,0 5 3-16,-4 3 4 15,-3 8 3-15,0-1 2 16,-2 7-3-16,1 2-6 16,1 0-4-16,0 11-1 15,0 6-1-15,0 5 1 16,-4-1 1-16,2-1 0 15,-3-2 0-15,1-3-12 16,5-4-14-16,5-7-9 16,8-4-72-16</inkml:trace>
  <inkml:trace contextRef="#ctx0" brushRef="#br0" timeOffset="254607.0079">24071 14817 1955 0,'0'0'24'16,"0"0"-12"-16,0 0-1 15,0 0-1-15,0 0-6 0,101 5-4 16,-56-5-21-16,-5 0-25 15,-5-1-103-15</inkml:trace>
  <inkml:trace contextRef="#ctx0" brushRef="#br0" timeOffset="254748.3672">24055 14950 1925 0,'0'0'30'0,"0"0"-22"15,0 0 0-15,80 0 1 16,-27-3-9-16,9-11-38 16</inkml:trace>
  <inkml:trace contextRef="#ctx0" brushRef="#br0" timeOffset="257577.0613">25351 11792 1797 0,'0'0'41'0,"0"0"2"16,0 0-9-16,0 0-12 0,0 0-3 16,0 0-6-1,0 0-1-15,-13-52 0 0,13 49-2 16,-1 3 1-16,1-1-1 16,0 1-3-16,0 0-1 15,0 0-3-15,0 0-2 16,0 0 0-16,0 0-1 15,0 3-2-15,0 18 0 16,14 9 1-16,8 11 1 16,2 5 1-16,-3 0-1 15,1 0 0-15,2-5-1 16,-3-5-2-16,0-6-3 16,-4-9 1-16,-4-8 3 0,-3-6 1 15,-7-6 1 1,0-1 0-16,4-1 2 0,2-20 1 15,5-9 0-15,-1-7-2 16,2-2 0-16,-4-1-1 16,-4 6 1-16,-2 5 0 15,-1 11-1-15,-3 9-1 16,1 4 0-16,-1 5-8 16,1 0-18-16,1 0-12 15,1 14-40-15,1 4-84 16</inkml:trace>
  <inkml:trace contextRef="#ctx0" brushRef="#br0" timeOffset="258319.0582">25884 12019 1394 0,'0'0'424'0,"0"0"-392"16,0 0-6-16,0 0 6 16,0 0-13-16,0 0-7 15,-4 6-5-15,4-6-1 16,0 0 2-16,0 1-2 15,0-1-1-15,0 0-2 16,0 0 1-16,4 0-1 16,7 0-2-16,7-4-1 15,0-1 0-15,3 0 0 0,1 4 0 16,1 0 0-16,2 1-1 16,0 0 1-16,-3 0-1 15,-3 0 1-15,-6 0-1 16,-7 0 1-16,-2 0-1 15,-4 0 0-15,0 0 1 16,0 0 0-16,0 0 0 16,0 0 0-16,0 0 0 15,0 2-2-15,-7 8 1 16,-8 5 1-16,-2 2 1 16,-5 4-1-16,0 0 0 15,1 1 0-15,-2 3 1 16,4-3-1-16,3-2 0 0,1-1 0 15,4-2 1-15,4-8-2 16,4-1 1-16,1-5 0 16,2 0-1-16,0-3 0 15,0 3 1-15,17-3 0 16,11 0 3-16,11 0-3 16,6 0-8-16,4 0-20 15,3 0-77-15</inkml:trace>
  <inkml:trace contextRef="#ctx0" brushRef="#br0" timeOffset="259528.378">25206 12500 1392 0,'0'0'300'16,"0"0"-245"-16,0 0 3 15,0 0-15-15,0 0-9 16,0 0-10-16,-11 0-11 16,11 0-4-16,0 0-3 15,14 0-1-15,20 0 0 0,18 0-2 16,18 0 1-16,14 0-1 15,16 1-1-15,13 3-2 16,10 5 0-16,5 0 0 16,-3 3 0-16,-13-2-1 15,-9-2 1-15,-15-1 1 16,-18-1-1 0,-15-4 0-16,-17 1 0 0,-16-1 0 15,-12-2 1-15,-5 0 0 16,-5 1 2-16,0-1 3 15,0 0-2-15,0 0-2 16,0 0 0-16,0 0 0 16,0 0-2-16,0 0-10 0,0 0-22 15,0 0-133-15</inkml:trace>
  <inkml:trace contextRef="#ctx0" brushRef="#br0" timeOffset="260299.2702">25422 13014 1867 0,'0'0'62'0,"0"0"-43"16,0 0 1-16,0 0 4 15,0 0-3-15,0 0-12 16,-3 5-6-16,3 2-3 16,-1 6-1-16,1 9-2 15,-3 7 3-15,0 6 1 16,0-6-1-16,0-1 1 15,0-5-1-15,0-5-2 16,0-2-2-16,1-4-3 0,-2-6-4 16,4-2-1-1,0-1-6-15,0-3-5 0,0 0-10 16,-1-4-33-16,-1-15-463 16</inkml:trace>
  <inkml:trace contextRef="#ctx0" brushRef="#br0" timeOffset="260501.0721">25233 12997 1745 0,'0'0'99'16,"0"0"-66"-16,0 0-3 0,0 0-7 16,0 0-11-1,0 0-10-15,82-77-2 0,-36 71 0 16,2 5 0-16,-1 1 0 15,-2 0-8-15,1 7-31 16,-1 6-53-16,-4-1-1713 16</inkml:trace>
  <inkml:trace contextRef="#ctx0" brushRef="#br0" timeOffset="260916.4084">25148 13343 1836 0,'0'0'78'0,"0"0"-59"0,0 0-11 15,0 0-2-15,0 0 1 16,0 0-4-16,73 0-2 16,-12 0-1-16,8 0-1 15,2 0-22-15,4 0-54 16,-7 0-215-16</inkml:trace>
  <inkml:trace contextRef="#ctx0" brushRef="#br0" timeOffset="261349.2308">25813 13219 1814 0,'0'0'70'0,"0"0"-44"15,0 0-4-15,0 0 0 16,0 0-6-16,0 0-5 0,-3 0-4 16,2 0 0-1,1 0-4-15,0 0-3 0,-2 11 1 16,1 6 2-16,-3 4 4 15,3 4-5-15,-2-1 0 16,-2 2-1-16,-2-2 0 16,3-2 0-16,-1-6 0 15,5-5-1-15,0-2 0 16,0-4 0-16,0-2 0 16,9-3 0-16,17 0 0 15,6 0 0-15,8-3-13 16,4-9-18-16,3 2-15 15,3 1-78-15</inkml:trace>
  <inkml:trace contextRef="#ctx0" brushRef="#br0" timeOffset="264899.1676">26847 13305 1829 0,'0'0'65'0,"0"0"-35"16,0 0-7-16,0 0 2 15,0 0-10-15,0 0-8 16,0 0-2-16,0-1-2 16,0 1-3-16,0 0-1 15,0 10 0-15,0 4 1 16,0 1 1-16,0-3 0 15,0 0 0-15,0-2-1 16,0-1-7-16,0-4-10 16,0-2-11-16,0-3-19 15,0 0-95-15</inkml:trace>
  <inkml:trace contextRef="#ctx0" brushRef="#br0" timeOffset="265060.8022">26869 13125 1849 0,'0'0'69'16,"0"0"-45"-16,0 0-7 15,0 0-7-15,0 0-10 16,0 0-6-16,-9-17-20 16,9 30-26-16,3 0-101 15</inkml:trace>
  <inkml:trace contextRef="#ctx0" brushRef="#br0" timeOffset="265475.2069">27004 13246 1852 0,'0'0'58'16,"0"0"-48"-16,0 0-6 15,0 0 0-15,0 0 4 16,0 0-3-16,0 78-2 16,0-61-1-16,0 0-2 15,2-3 0-15,0-3 1 16,1-5-2-16,-2-3 1 16,2-1-2-16,2-2 1 0,2 0 1 15,8-7 3-15,2-8-2 16,3-5 0-16,3 0 1 15,-5 2 0-15,-1 4 2 16,-3 5 4-16,-1 3 2 16,-4 4-4-16,-3 2 1 15,0 0-4-15,0 0-3 16,2 12-1-16,-2 7 1 16,-2 0-1-16,-1 1 1 15,-3-1-1-15,0-2-11 16,0-2-13-16,0-8-18 15,0-4-137-15</inkml:trace>
  <inkml:trace contextRef="#ctx0" brushRef="#br0" timeOffset="266734.7744">26397 13254 1671 0,'0'0'181'16,"0"0"-142"-16,0 0-12 0,0 0-8 15,0 0-10-15,0 0-4 16,-4 0-3-16,4 0-1 15,0 6 0-15,0 5 5 16,0 3 0-16,0 1-4 16,3 2 0-16,-2 2-1 15,1-2 0-15,-1-1-1 16,1-1 0-16,-1-2 0 16,-1-5 1-16,0 0-1 15,0-5 0-15,0-3 0 16,2 0 0-16,-2 0 0 15,2 0 3-15,-2 0-3 16,1 0 2-16,1 0 0 0,1 0 0 16,1-10-1-16,5-4-1 15,-2-3 0-15,1 0-1 16,-1-2 1-16,2 4-1 16,-1-1 0-16,-1 2 0 15,1 3 1-15,-1 2 0 16,-1 3 0-16,0-1 0 15,-1 1 0-15,1 5 0 16,1-2 0-16,-1 1 0 16,0 0-1-16,-2 2 1 15,1 0 0-15,0 0-2 16,0 0 2-16,0 7-2 0,-1 3 2 16,1 1-1-1,-2 2 1-15,0-1 1 0,-2 2-1 16,-1 1 0-16,0-1-1 15,2-2 1-15,-2 2 0 16,0-4-1-16,1-5 1 16,-1 0-1-16,2-5-1 15,-1 0 2-15,-1 0 0 16,4 0 0-16,1 0 1 16,3-12 2-16,4-5-3 15,2-2 0-15,0 0 0 16,1 2 1-16,-6 6-1 15,-2 4 0-15,-1 3 0 16,-3 4 2-16,-2 0-2 16,1 0 0-16,-1 0-2 0,2 2 0 15,2 8 2-15,-2 3-1 16,0 3 1-16,-3 3-1 16,0-2 1-16,0 2-1 15,0-1-1-15,0-1-3 16,0-3-3-16,0-2-7 15,-1-2-24-15,-1-7-51 16</inkml:trace>
  <inkml:trace contextRef="#ctx0" brushRef="#br0" timeOffset="268451.0244">25176 14393 1768 0,'0'0'94'0,"0"0"-55"15,0 0-12-15,0 0-5 16,0 0 0-16,0 0-7 16,0 0 0-16,-24-55 5 15,24 54-7-15,0 1-3 16,0 0-8-16,0 0-2 15,0 0 0-15,0 8 0 16,8 16-2-16,10 8 2 16,5 6 2-16,3 2-2 15,-1-2 0-15,0-4-2 16,-3-6-4-16,-2-8-4 16,-4-7 2-16,-6-7 1 0,-6-4 4 15,-2-2 2-15,1 0 1 16,3-19 5-16,2-9-4 15,0-6-1-15,-1-5 1 16,1 0 1-16,2 3-2 16,-4 5 0-16,0 12 0 15,-3 8-1-15,-1 11 0 16,-1 0-16-16,5 0-13 16,-2 16-8-16,4 7 4 15,1 1-36-15,0-1-300 16</inkml:trace>
  <inkml:trace contextRef="#ctx0" brushRef="#br0" timeOffset="268895.2614">25568 14563 1875 0,'0'0'37'15,"0"0"-25"-15,0 0 0 16,0 0 1-16,0 0-7 16,0 0-6-16,69 0 1 15,-48 0-1-15,-2 0 0 0,-4 0-1 16,-3 0 1-16,-6 7-1 15,-3 4-2-15,-3 1 0 16,0 4 1-16,-9 3 1 16,-9 0 0-16,-1-1 1 15,-4 1 0-15,4-2 0 16,2-5-1-16,6-2 2 16,5-3-1-16,4-4 0 15,2 1-1-15,0-1 1 16,0 1 0-16,15 2 0 15,9 1 2-15,9 0-1 16,4 0-1-16,8 2-15 16,2-1-29-16,0 1-22 0,-1-1-1340 15</inkml:trace>
  <inkml:trace contextRef="#ctx0" brushRef="#br0" timeOffset="269246.0918">25107 14988 1825 0,'0'0'32'0,"0"0"-28"15,0 0 4-15,0 0 20 16,133 2-8-16,-58-2-13 16,8 0-4-16,7-3-1 15,2 2 3-15,-1-1-4 16,-7 2 0-16,-14 0-1 16,-21 0-1-16,-19 0 1 15,-17 0 0-15,-10 0-3 16,-3 0-5-16,0 4-3 15,0 3-8-15,-6 3-2 16,-7 0-32-16,-4-3-93 16</inkml:trace>
  <inkml:trace contextRef="#ctx0" brushRef="#br0" timeOffset="269719.6816">25341 15374 1721 0,'0'0'160'16,"0"0"-138"-16,0 0-4 15,0 0-5-15,0 0-5 16,0 0-6-16,0 0-1 16,0 43 6-16,0-19-2 0,0-2-4 15,0-1 1-15,0-1-2 16,0-5 0-16,-1-1 0 16,-1-7 0-16,2 1-7 15,0-4-5-15,0-3-15 16,0-1-36-16,0 0-64 15</inkml:trace>
  <inkml:trace contextRef="#ctx0" brushRef="#br0" timeOffset="269914.0325">25173 15318 1627 0,'0'0'209'16,"0"0"-177"-16,0 0-20 15,0 0-7-15,0 0 7 16,93-38-3-16,-50 37-7 16,3 1-2-16,0 0 0 15,-2 0-5-15,-4 9-32 16,-9 3-73-16</inkml:trace>
  <inkml:trace contextRef="#ctx0" brushRef="#br0" timeOffset="270118.2427">25110 15656 1732 0,'0'0'86'0,"0"0"-83"15,0 0 20-15,108-8-3 16,-65 0-17-16,6 0-3 15,-1 2-13-15,0 3-35 16,-9-2-179-16</inkml:trace>
  <inkml:trace contextRef="#ctx0" brushRef="#br0" timeOffset="270388.0561">25528 15605 1731 0,'0'0'113'0,"0"0"-77"0,0 0-5 16,0 0-8-16,0 0-11 15,0 0-5-15,0-2-4 16,0 7-3-16,0 10 2 16,0 5 4-16,0 5-2 15,0-2 0-15,0 2-1 16,-2-3-1-16,2-2 0 16,0-6-1-16,0-6-1 15,0-2 0-15,0-5 1 16,0-1 0-16,13 0 0 15,12 0 1-15,12-4-2 0,11-7-6 16,5-3-15 0,4-3-26-16,-3 1-331 0</inkml:trace>
  <inkml:trace contextRef="#ctx0" brushRef="#br0" timeOffset="271115.7357">25903 15804 1472 0,'0'0'341'0,"0"0"-335"16,0 0 13-16,0 0 12 15,0 0-18-15,0 0 0 0,-20-39 3 16,20 22-7-16,0-2 3 16,0 2-4-16,3 3-1 15,6 0-2-15,0 6-4 16,3 2 0-16,-5 5-1 15,2 1 0-15,1 0 0 16,1 4-1-16,1 11 1 16,-2 1-1-16,-2 2 1 15,-2-2-3-15,-3-2-1 16,0-4-1-16,-1-3-4 0,-1-4-4 16,2-3-4-16,0 0 9 15,3-4 8-15,1-12 0 16,4-5-4-16,4-1 4 15,-3 4 3-15,-1 3 14 16,-2 5-3-16,-1 3 0 16,1 2-8-16,0 5-2 15,1 0-3-15,2 0-1 16,2 8 0-16,-1 9 0 16,0 2 0-16,-4-1 0 15,-2 2 0-15,-3-2-2 16,-1-2-7-16,-2-3-13 0,2-5-15 15,3-2-41 1,3-6-418-16</inkml:trace>
  <inkml:trace contextRef="#ctx0" brushRef="#br0" timeOffset="271565.8938">26430 15707 1786 0,'0'0'39'15,"0"0"-12"-15,0 0 8 16,0 0-7-16,0 0-22 16,0 0 0-16,-40-44 1 0,24 44-2 15,-2 0 0-15,1 0-1 16,1 7-3-16,2 6 0 15,3 2-1-15,2-1 0 16,3 1 0-16,3-1 0 16,3-1 0-16,0-4 0 15,0-2-4-15,3-5-2 16,9-2-2 0,4 0-2-16,2 0-3 0,0-10-3 15,0-1 10-15,-5-2 5 16,-1 2 1-16,0 0 15 15,-3 3 3-15,-1 2-5 0,0 4-3 16,0 2-5-16,-2 0-3 16,3 0-2-1,3 4-1-15,-3 7 1 0,-2 3 0 16,2-2-5-16,-5-1-13 16,3-5-45-16,-3-1-258 15</inkml:trace>
  <inkml:trace contextRef="#ctx0" brushRef="#br0" timeOffset="279506.9218">27212 12187 1577 0,'0'0'148'0,"0"0"-104"15,0 0-9-15,0 0-9 16,0 0-2-16,0 0-5 16,0 0-2-16,0 0-1 15,-3 0-2-15,3 0-2 16,-1 0-3-16,1 0-1 16,0 0-2-16,0 0 0 15,0 0-1-15,0 0-1 16,0 0 0-16,0 0 1 15,8 0-4-15,14 0 1 16,9-5 0-16,6 0-2 16,5 4 0-16,1 1 0 0,0 0-1 15,-4 0 0-15,-5 0 0 16,-8 0-1-16,-6 0 0 16,-7 0 0-16,-7 0 1 15,-5 0-1-15,1 0 2 16,-2 0-3-16,0 0 0 15,0 0-7-15,0 0-1 16,0 0-7-16,0 0-35 16,0 0-66-16</inkml:trace>
  <inkml:trace contextRef="#ctx0" brushRef="#br0" timeOffset="279859.0271">27185 12310 1867 0,'0'0'27'0,"0"0"-21"15,0 0 9-15,0 0-3 16,0 0-9-16,0 0-1 15,118 0-2-15,-73 0 0 16,-5 0 0-16,0 0 0 0,-9 0 0 16,-6 0 0-1,-8 0 0-15,-9 0 0 0,-3 0 0 16,-5 0-1-16,0 2 1 16,0-2 1-16,0 0-1 15,0 1 1-15,0-1 0 16,0 0-1-16,0 2-4 15,0-2-26-15,0 0-64 16</inkml:trace>
  <inkml:trace contextRef="#ctx0" brushRef="#br0" timeOffset="282426.1027">28346 12207 1762 0,'0'0'56'0,"0"0"-25"16,0 0-3-16,0 0-1 15,0 0-5-15,0 0-8 16,0 0-4-16,-23-22-3 16,19 22-2-16,-5 0-2 15,-6 4-2-15,-3 14-1 16,-3 8 0-16,2 5 0 15,4 2 0-15,2 3 0 16,6-3 0-16,6-4 0 16,1-5-1-16,0-2 1 0,12-8 0 15,7-2-2-15,7-7 2 16,3-5 0-16,4 0 1 16,3-10 0-16,2-5-1 15,0-3-1-15,-2-3 1 16,0 1 1-16,-2 0-1 15,0 2 0-15,-1 1 0 16,-4 3 1-16,-4 0 0 16,-4 5 0-16,-5 2 0 15,-1 1 3-15,-3 2-3 16,1 4 0-16,-2 0-1 16,-1 0 0-16,4 1 0 15,-5 15-1-15,-3 5-1 16,0 3 2-16,-4 3 0 0,-2-2-2 15,0-1 0-15,0-2 2 16,-2-3-3-16,-7 0 1 16,-2-5 2-16,-2-4-1 15,1-2 1-15,1-3 0 16,0-5 2-16,-2 0-1 16,-1 0 2-16,-3-9 0 15,-5-9 0-15,-2-4-1 16,-4-4 0-16,2-2 0 15,-2-3-1-15,2 1 0 16,6 2 0-16,-1-1 0 16,4 3 1-16,0 9-1 0,3 2-1 15,2 7-2-15,0 5-5 16,0 3-21 0,-4 0-70-16</inkml:trace>
  <inkml:trace contextRef="#ctx0" brushRef="#br0" timeOffset="284104.1766">24212 15958 1830 0,'0'0'35'0,"0"0"-6"15,0 0-1-15,0 0-9 0,0 0-8 16,0 0-2 0,0 0-5-16,-8 0-3 15,8 17 0-15,0 11-1 0,0 10 1 16,0 6 2-16,7 4 1 16,11 1 0-16,7 2-1 15,11-1 1-15,7 0-2 16,10-1 0-16,6-3-2 15,2-4 1-15,-2-4-1 16,-6-9 0-16,-5-1 0 16,-9-6 0-16,-4-5 0 15,-5-3 0-15,-4-3 0 16,-8-6 0-16,-5-2 0 16,-7-3-2-16,-5 0-2 15,-1 0-2-15,0 0-1 0,0 0-5 16,0 0-2-1,0-6-21-15,0-5-63 0</inkml:trace>
  <inkml:trace contextRef="#ctx0" brushRef="#br0" timeOffset="284443.6002">24673 16394 1849 0,'0'0'38'0,"0"0"-13"15,0 0-1-15,0 0-6 16,0 0-6-16,0 0-4 0,-4-6-5 16,5 6-3-16,17 11 0 15,11 6 1-15,5 5 0 16,3 2-1-16,-3 5 0 15,-7-3 0-15,-7 1 0 16,-5 0 0-16,-11 2 0 16,-4 2 0-16,-6 4-2 15,-27 5 2-15,-16-1-2 16,-9 1-4-16,-6-3-5 16,4-5-10-16,10-9-45 0,18-11-1138 15</inkml:trace>
  <inkml:trace contextRef="#ctx0" brushRef="#br0" timeOffset="290158.8285">25257 16590 1768 0,'0'0'151'0,"0"0"-123"16,0 0-10-16,0 0-3 15,0 0-4-15,0 0-7 16,0 0-4-16,0 5-1 16,0 17 0-16,0 10 1 15,0 6 1-15,0 2 1 16,-3 2-1-16,-2 0 0 16,0 1-1-16,0-5 1 15,0-3 0-15,1-6-1 16,1-5 0-16,0-6 0 0,1-4 0 15,1-7-1 1,1-3-1-16,0-4-4 0,0 0-3 16,0 0-2-16,0-1-7 15,0-12-14-15,0-6-76 16</inkml:trace>
  <inkml:trace contextRef="#ctx0" brushRef="#br0" timeOffset="290721.6095">25517 16658 705 0,'0'0'1115'0,"0"0"-1078"15,0 0-10-15,0 0-1 16,0 0-6-16,0 0-6 16,2-5-4-16,-2 5-1 15,0 0-4-15,-9 1 0 16,-4 10 1-16,-4 4-1 15,1 4-1-15,0 6 0 0,2 3-3 16,-1 5 0-16,3 1 0 16,5-1 0-16,2 1-1 15,4-3 0-15,1-2 0 16,0-5-1-16,9-2-2 16,6-5-1-16,6-6-1 15,2-3 0-15,3-8 3 16,-4 0-3-16,1 0 0 15,-6-12 1-15,-5-2 2 16,-6-1 2-16,-4 1 1 16,-2 2 1-16,0-1 0 15,-8 4 0-15,-5 1 1 16,-2 4-3-16,0 1 0 16,0 3-1-16,5 0-2 0,2 0-6 15,1 0-6-15,4 3-16 16,3 1-23-16,0-2-62 15</inkml:trace>
  <inkml:trace contextRef="#ctx0" brushRef="#br0" timeOffset="291119.6313">25699 16864 1805 0,'0'0'84'0,"0"0"-60"16,0 0-10-16,0 0-1 15,0 0-8-15,0 0-3 16,-38 33 1-16,38-21-3 16,0 3 0-16,0 0 1 15,7 0-1-15,10-2 1 16,5-3-1-16,2-4 1 15,-3-2-2-15,0-4 1 16,-2 0-1-16,-7 0 1 16,-4-7 0-16,-4-6 1 15,-4-1 0-15,0-3 0 16,0 0-1-16,-14-2 0 16,-9 0 0-16,-3 2 0 0,4 5 0 15,2-2 0-15,10 9-1 16,4 5-10-16,3 0-12 15,3 0-32-15,0 4-14 16,0 4-173-16</inkml:trace>
  <inkml:trace contextRef="#ctx0" brushRef="#br0" timeOffset="291637.1416">25994 16898 1841 0,'0'0'34'15,"0"0"-20"-15,0 0 0 16,0 0-1-16,0 0-10 16,0 0-1-16,0 0 2 15,17 29-2-15,-2-23-1 16,5 0 0-16,0-4-1 15,2-2 0-15,-2 0 0 16,1 0-1-16,-4 0 1 16,-4-10 0-16,-7-1 1 15,-6-4-1-15,0-2-1 16,-3-7 1-16,-12-2 0 16,-1-1 0-16,-2 1 0 15,7 3 1-15,4 6 1 0,5 3 3 16,2 2 2-16,0 0-3 15,11 2-4-15,8 3 0 16,-1 2 1-16,3 2-2 16,0 3 2-16,-2 0-1 15,-1 0 1-15,-3 8-1 16,-2 8 1-16,-4 2-1 16,-3 5 1-16,-1 1 0 15,1 1 0-15,-2-3 0 16,1-3-1-16,2-4 1 15,4-6-1-15,11-1 1 16,17-8-1-16,18 0-2 0,17-5-11 16,5-17-68-16</inkml:trace>
  <inkml:trace contextRef="#ctx0" brushRef="#br0" timeOffset="345996.4182">7223 11018 1365 0,'0'0'453'0,"0"0"-415"0,0 0-11 16,0 0 0-16,0 0-12 16,0 0 1-16,0 0-5 15,-20-15-2-15,20 15-3 16,0 0-3-16,0 0-1 15,0 0-2-15,3 0 0 16,14 0 0-16,10 6 2 16,6 7 1-16,7 4 1 15,3 5-3-15,-2 7 3 16,1 8-3-16,-2 10 0 16,-4 9-1-16,-5 8 0 15,-7 3 2-15,-6 6-2 16,-8 0 0-16,-7 0 0 15,-3-3 0-15,0-6 1 16,-12-10-1-16,-6-10 0 0,-1-6 0 16,4-8 1-16,0-6-1 15,3-6 1-15,6-7-1 16,2-7 0-16,2-1 1 16,2-3-1-16,0 0-1 15,0 0-2-15,0 0-3 16,0 0-2-16,0-4-10 15,0-7-11-15,0-1-13 16,3-4-26-16,3 0-129 16</inkml:trace>
  <inkml:trace contextRef="#ctx0" brushRef="#br0" timeOffset="346327.1278">7434 11662 1832 0,'0'0'54'0,"0"0"-41"16,0 0-1-16,0 0-2 16,0 0-3-16,0 0-5 15,3 64 10-15,-2-22-4 16,-1 7-2-16,0 3-1 0,0 2-3 15,0-1 0-15,-6-7 0 16,0-12-1-16,3-11 1 16,3-12 2-16,0-4-2 15,0-4 1-15,21-3 0 16,15 0-1-16,22-21-1 16,30-19-1-16,27-23-35 15,28-13-66-15</inkml:trace>
  <inkml:trace contextRef="#ctx0" brushRef="#br0" timeOffset="350983.3208">2859 15145 1819 0,'0'0'20'0,"0"0"0"16,0 0-7-16,0 0 3 15,0 0 3-15,0 0-11 0,0 0-5 16,21 5-2-1,21-17 0-15,19-2 0 0,18-2-1 16,12-1 1-16,13 1 0 16,11-2-1-16,6 1 0 15,6-1 0-15,-11 1 0 16,-9 2 0-16,-17 1 0 16,-23 4-3-16,-22 3 2 15,-14 6-5-15,-16 1-3 16,-12 0-9-16,-3 0-24 15,0 8-32-15,-15 5-11 16</inkml:trace>
  <inkml:trace contextRef="#ctx0" brushRef="#br0" timeOffset="351274.932">2969 15425 1726 0,'0'0'17'0,"0"0"-3"16,0 0-14-16,0 0 11 16,160-21 13-16,-51-11 4 15,19-2-16-15,8-2-10 16,1-1-1-16,-9 4 1 16,-17 5-2-16,-25 7 2 15,-23 8-1-15,-24 8 0 16,-20 2 4-16,-13 3 1 0,-6 0 7 15,0 0 0 1,-5 0-8-16,-12 4-3 0,-4 5-1 16,4-2-1-16,1-6-9 15,7-1-69-15</inkml:trace>
  <inkml:trace contextRef="#ctx0" brushRef="#br0" timeOffset="352747.0697">3023 11736 1483 0,'0'0'65'15,"0"0"-15"-15,0 0 11 16,0 0-10-16,0 0-4 16,0 0-18-16,-30-72-9 15,30 65-6-15,0 0-2 16,0 3 7-16,0 1-6 15,0-1-1-15,0 4-3 16,0-2-3-16,0 2-1 16,0 0-4-16,0 0-1 15,8 0 0-15,7 7 0 16,10 9 0-16,11 6 1 16,5 6 1-16,6 5 2 0,5 4-3 15,0 5 2-15,8 2 0 16,-2 1-1-16,-3-3-2 15,-1-2 1-15,-8-5 0 16,-9-2-1-16,-4-6 0 16,-6-3 1-16,-5-5-1 15,-8-3 0-15,-2-3 0 16,-2-1 0-16,-5-5 0 16,-2-2 1-16,-2-2-1 15,-1-3 0-15,0 0 0 16,0 0-6-16,0 0-7 15,2 0-12-15,-2 0-21 16,0 0-46-16,-6 0-353 0</inkml:trace>
  <inkml:trace contextRef="#ctx0" brushRef="#br0" timeOffset="353129.0475">3366 12118 1746 0,'0'0'35'15,"0"0"-16"-15,0 0-9 16,0 0 4-16,0 0-1 0,0 0-7 16,51 14 8-1,-17 2 2-15,8 1-8 0,-3 3-2 16,-1-1-3-16,1 1 2 15,-1 0-1-15,-1-2 1 16,0-4-1-16,-4-7-1 16,-5-2 0-16,-5-5 0 15,-4 0 1-15,-1 0 2 16,-3-12 0-16,-6-7 1 16,4-8-1-16,-8-5-3 15,-5-4 1-15,0-8-3 16,-2-2 0-16,-14-1-1 0,5 11 0 15,4 9-1-15,4 15-3 16,0 4-15-16,-1 1-57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10-11-2020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10-11-2020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10-11-2020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1: Diodes and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1855"/>
            <a:ext cx="9144000" cy="279861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</a:rPr>
              <a:t>Voltage Regulators</a:t>
            </a:r>
            <a:endParaRPr lang="en-US" b="1" dirty="0">
              <a:solidFill>
                <a:schemeClr val="accent1"/>
              </a:solidFill>
            </a:endParaRPr>
          </a:p>
          <a:p>
            <a:pPr lvl="0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Robert L. </a:t>
            </a:r>
            <a:r>
              <a:rPr lang="en-IN" dirty="0" err="1"/>
              <a:t>Boylestad</a:t>
            </a:r>
            <a:r>
              <a:rPr lang="en-IN" dirty="0"/>
              <a:t>, Louis </a:t>
            </a:r>
            <a:r>
              <a:rPr lang="en-IN" dirty="0" err="1"/>
              <a:t>Nashelsky</a:t>
            </a:r>
            <a:r>
              <a:rPr lang="en-IN" dirty="0"/>
              <a:t>, Electronic Devices &amp; </a:t>
            </a:r>
            <a:r>
              <a:rPr lang="en-IN" dirty="0" smtClean="0"/>
              <a:t>Circuits </a:t>
            </a:r>
            <a:r>
              <a:rPr lang="en-IN" dirty="0"/>
              <a:t>Theory, 11</a:t>
            </a:r>
            <a:r>
              <a:rPr lang="en-IN" baseline="30000" dirty="0"/>
              <a:t>th</a:t>
            </a:r>
            <a:r>
              <a:rPr lang="en-IN" dirty="0"/>
              <a:t> Edition, PHI, 2012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10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3320" y="189720"/>
              <a:ext cx="11558520" cy="5597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120" y="173880"/>
                <a:ext cx="11590200" cy="56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3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4290"/>
                <a:ext cx="10515600" cy="577734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Calculate the currents using KCL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IN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    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Power dissipated through the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4290"/>
                <a:ext cx="10515600" cy="5777345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07" y="409575"/>
            <a:ext cx="6381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6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24345" y="651164"/>
                <a:ext cx="10515600" cy="512618"/>
              </a:xfrm>
            </p:spPr>
            <p:txBody>
              <a:bodyPr/>
              <a:lstStyle/>
              <a:p>
                <a:pPr algn="ctr"/>
                <a:r>
                  <a:rPr lang="en-I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</a:t>
                </a:r>
                <a:r>
                  <a:rPr lang="en-IN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(2):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IN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IN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(Load Regulation) 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4345" y="651164"/>
                <a:ext cx="10515600" cy="512618"/>
              </a:xfrm>
              <a:blipFill>
                <a:blip r:embed="rId2"/>
                <a:stretch>
                  <a:fillRect t="-21429" b="-26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345" y="1330036"/>
                <a:ext cx="11180619" cy="48469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b="1" dirty="0" smtClean="0"/>
                  <a:t>Expected:</a:t>
                </a:r>
                <a:r>
                  <a:rPr lang="en-IN" dirty="0" smtClean="0"/>
                  <a:t> Variation in load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should not affect load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b="1" dirty="0" smtClean="0"/>
              </a:p>
              <a:p>
                <a:pPr marL="0" indent="0">
                  <a:buNone/>
                </a:pPr>
                <a:r>
                  <a:rPr lang="en-IN" b="1" dirty="0" smtClean="0"/>
                  <a:t>To find:</a:t>
                </a:r>
                <a:r>
                  <a:rPr lang="en-IN" dirty="0" smtClean="0"/>
                  <a:t> Range of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 smtClean="0">
                    <a:solidFill>
                      <a:srgbClr val="00B0F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) </a:t>
                </a:r>
                <a:r>
                  <a:rPr lang="en-IN" dirty="0" smtClean="0"/>
                  <a:t>for which load voltage is constant.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345" y="1330036"/>
                <a:ext cx="11180619" cy="4846927"/>
              </a:xfrm>
              <a:blipFill>
                <a:blip r:embed="rId3"/>
                <a:stretch>
                  <a:fillRect l="-11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150649"/>
            <a:ext cx="6381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073" y="748144"/>
                <a:ext cx="11471563" cy="560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Too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will result in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 ; as a result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will be OFF</a:t>
                </a:r>
              </a:p>
              <a:p>
                <a:pPr marL="0" indent="0">
                  <a:buNone/>
                </a:pPr>
                <a:r>
                  <a:rPr lang="en-IN" dirty="0" smtClean="0"/>
                  <a:t>To find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that makes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on,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that 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i="1" dirty="0" smtClean="0">
                    <a:solidFill>
                      <a:srgbClr val="00B0F0"/>
                    </a:solidFill>
                  </a:rPr>
                  <a:t>voltage divider rule</a:t>
                </a:r>
              </a:p>
              <a:p>
                <a:pPr marL="0" indent="0">
                  <a:buNone/>
                </a:pPr>
                <a:endParaRPr lang="en-IN" i="1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tx1"/>
                    </a:solidFill>
                  </a:rPr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i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IN" i="1" dirty="0" smtClean="0"/>
                  <a:t>,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Any load resistance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𝐿𝑚𝑖𝑛</m:t>
                        </m:r>
                      </m:sub>
                    </m:sSub>
                  </m:oMath>
                </a14:m>
                <a:r>
                  <a:rPr lang="en-IN" dirty="0" smtClean="0"/>
                  <a:t> ensures that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is 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73" y="748144"/>
                <a:ext cx="11471563" cy="5608205"/>
              </a:xfrm>
              <a:blipFill>
                <a:blip r:embed="rId2"/>
                <a:stretch>
                  <a:fillRect l="-1063" t="-1848" b="-1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848499"/>
            <a:ext cx="6381750" cy="23812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74073" y="4229749"/>
            <a:ext cx="2341418" cy="1159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5" y="872836"/>
                <a:ext cx="11333019" cy="53041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WKT,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i="1" dirty="0"/>
                  <a:t>=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-----------(1)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𝐿𝑚𝑖𝑛</m:t>
                        </m:r>
                      </m:sub>
                    </m:sSub>
                  </m:oMath>
                </a14:m>
                <a:r>
                  <a:rPr lang="en-IN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is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Also, when the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is 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endParaRPr lang="en-IN" i="1" dirty="0" smtClean="0"/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𝐿𝑚𝑎𝑥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i="1" dirty="0" smtClean="0"/>
                  <a:t>       </a:t>
                </a:r>
                <a:r>
                  <a:rPr lang="en-IN" i="1" dirty="0" smtClean="0">
                    <a:solidFill>
                      <a:srgbClr val="FF0000"/>
                    </a:solidFill>
                  </a:rPr>
                  <a:t>------------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from equation (1)</a:t>
                </a:r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𝐿𝑚𝑖𝑛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𝐿𝑚𝑎𝑥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5" y="872836"/>
                <a:ext cx="11333019" cy="5304127"/>
              </a:xfrm>
              <a:blipFill>
                <a:blip r:embed="rId2"/>
                <a:stretch>
                  <a:fillRect l="-1076" t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14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46363" y="3952658"/>
            <a:ext cx="2341418" cy="1159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60218" y="5268844"/>
            <a:ext cx="2341418" cy="1159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96" y="144390"/>
            <a:ext cx="6381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1" y="817418"/>
                <a:ext cx="11610109" cy="53595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Once the diode is ON, voltage across series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 smtClean="0"/>
                  <a:t> also remains constant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 smtClean="0"/>
                  <a:t> is fixed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i="1" dirty="0"/>
                  <a:t>=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   </a:t>
                </a:r>
              </a:p>
              <a:p>
                <a:pPr marL="0" indent="0">
                  <a:buNone/>
                </a:pPr>
                <a:r>
                  <a:rPr lang="en-IN" dirty="0" smtClean="0"/>
                  <a:t>This results in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 when</a:t>
                </a:r>
                <a:r>
                  <a:rPr lang="en-IN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is maximum  and vice versa.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i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i="1" dirty="0" smtClean="0"/>
                  <a:t> 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IN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i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endParaRPr lang="en-IN" i="1" dirty="0" smtClean="0"/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𝐿𝑚𝑖𝑛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i="1" dirty="0" smtClean="0"/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1" y="817418"/>
                <a:ext cx="11610109" cy="5359545"/>
              </a:xfrm>
              <a:blipFill>
                <a:blip r:embed="rId2"/>
                <a:stretch>
                  <a:fillRect l="-1103" t="-1820" r="-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89" y="3497190"/>
            <a:ext cx="6381750" cy="23812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3961" y="4087086"/>
            <a:ext cx="3075711" cy="5541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93963" y="4867061"/>
            <a:ext cx="2341418" cy="1159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649680" y="4217760"/>
              <a:ext cx="2378520" cy="29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4560" y="4201920"/>
                <a:ext cx="2409480" cy="3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59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51164"/>
                <a:ext cx="10515600" cy="526472"/>
              </a:xfrm>
            </p:spPr>
            <p:txBody>
              <a:bodyPr/>
              <a:lstStyle/>
              <a:p>
                <a:pPr algn="ctr"/>
                <a:r>
                  <a:rPr lang="en-I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</a:t>
                </a:r>
                <a:r>
                  <a:rPr lang="en-IN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(3): </a:t>
                </a:r>
                <a:r>
                  <a:rPr lang="en-I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I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IN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(Line </a:t>
                </a:r>
                <a:r>
                  <a:rPr lang="en-I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Regulation) 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51164"/>
                <a:ext cx="10515600" cy="526472"/>
              </a:xfrm>
              <a:blipFill>
                <a:blip r:embed="rId2"/>
                <a:stretch>
                  <a:fillRect t="-20930" b="-23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781" y="1177636"/>
                <a:ext cx="11305309" cy="49993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b="1" dirty="0"/>
                  <a:t>Expected:</a:t>
                </a:r>
                <a:r>
                  <a:rPr lang="en-IN" dirty="0"/>
                  <a:t> Variation in </a:t>
                </a:r>
                <a:r>
                  <a:rPr lang="en-IN" dirty="0" smtClean="0"/>
                  <a:t>input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should not affect load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To find:</a:t>
                </a:r>
                <a:r>
                  <a:rPr lang="en-IN" dirty="0"/>
                  <a:t> Range of values </a:t>
                </a:r>
                <a:r>
                  <a:rPr lang="en-IN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B0F0"/>
                    </a:solidFill>
                  </a:rPr>
                  <a:t>to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B0F0"/>
                    </a:solidFill>
                  </a:rPr>
                  <a:t>) </a:t>
                </a:r>
                <a:r>
                  <a:rPr lang="en-IN" dirty="0"/>
                  <a:t>for which load voltage is constant.</a:t>
                </a:r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781" y="1177636"/>
                <a:ext cx="11305309" cy="4999327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16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1177636"/>
            <a:ext cx="66198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473" y="928254"/>
                <a:ext cx="11152909" cy="54280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For fixed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, input voltage must be large enough to bring the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to ON state. Let the minimum voltage required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𝑖𝑚𝑖𝑛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for the ON state of the diode,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𝑖𝑚𝑖𝑛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i="1" dirty="0" smtClean="0"/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473" y="928254"/>
                <a:ext cx="11152909" cy="5428095"/>
              </a:xfrm>
              <a:blipFill>
                <a:blip r:embed="rId2"/>
                <a:stretch>
                  <a:fillRect l="-1093" t="-1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17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74072" y="3370763"/>
            <a:ext cx="3006437" cy="1159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99" y="886691"/>
                <a:ext cx="11416145" cy="52902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results in maximum 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limited by maximum </a:t>
                </a:r>
                <a:r>
                  <a:rPr lang="en-IN" dirty="0" err="1"/>
                  <a:t>zener</a:t>
                </a:r>
                <a:r>
                  <a:rPr lang="en-IN" dirty="0"/>
                  <a:t>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 is fixed,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𝑆𝑚𝑎𝑥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=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i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i="1" dirty="0"/>
                  <a:t>    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𝑖𝑚𝑎𝑥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𝑆𝑚𝑎𝑥</m:t>
                        </m:r>
                      </m:sub>
                    </m:sSub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𝑖𝑚𝑎𝑥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𝑆𝑚𝑎𝑥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886691"/>
                <a:ext cx="11416145" cy="5290272"/>
              </a:xfrm>
              <a:blipFill>
                <a:blip r:embed="rId2"/>
                <a:stretch>
                  <a:fillRect l="-1068" t="-1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18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93962" y="4202039"/>
            <a:ext cx="3976256" cy="1159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073" y="872836"/>
                <a:ext cx="11416145" cy="53041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Q1. For the circuit shown below, determine the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that 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being maintained at 10V.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73" y="872836"/>
                <a:ext cx="11416145" cy="5304127"/>
              </a:xfrm>
              <a:blipFill>
                <a:blip r:embed="rId2"/>
                <a:stretch>
                  <a:fillRect l="-1068" t="-1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19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110220"/>
            <a:ext cx="8997745" cy="36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92727"/>
            <a:ext cx="10515600" cy="997961"/>
          </a:xfrm>
        </p:spPr>
        <p:txBody>
          <a:bodyPr/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module, students will be able to:</a:t>
            </a:r>
            <a:r>
              <a:rPr lang="en-IN" b="1" dirty="0">
                <a:solidFill>
                  <a:schemeClr val="accent2"/>
                </a:solidFill>
              </a:rPr>
              <a:t/>
            </a:r>
            <a:br>
              <a:rPr lang="en-IN" b="1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57744"/>
            <a:ext cx="10515600" cy="481921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sz="1800" b="1" dirty="0"/>
          </a:p>
          <a:p>
            <a:pPr marL="0" indent="0">
              <a:buNone/>
              <a:defRPr/>
            </a:pP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IN" altLang="en-US" sz="2400" dirty="0" smtClean="0">
                <a:cs typeface="Times New Roman" panose="02020603050405020304" pitchFamily="18" charset="0"/>
              </a:rPr>
              <a:t>Describe </a:t>
            </a:r>
            <a:r>
              <a:rPr lang="en-IN" altLang="en-US" sz="2400" dirty="0">
                <a:cs typeface="Times New Roman" panose="02020603050405020304" pitchFamily="18" charset="0"/>
              </a:rPr>
              <a:t>the working of  </a:t>
            </a:r>
            <a:r>
              <a:rPr lang="en-IN" altLang="en-US" sz="2400" dirty="0" err="1">
                <a:cs typeface="Times New Roman" panose="02020603050405020304" pitchFamily="18" charset="0"/>
              </a:rPr>
              <a:t>Zener</a:t>
            </a:r>
            <a:r>
              <a:rPr lang="en-IN" altLang="en-US" sz="2400" dirty="0">
                <a:cs typeface="Times New Roman" panose="02020603050405020304" pitchFamily="18" charset="0"/>
              </a:rPr>
              <a:t> </a:t>
            </a:r>
            <a:r>
              <a:rPr lang="en-IN" altLang="en-US" sz="2400" dirty="0" smtClean="0">
                <a:cs typeface="Times New Roman" panose="02020603050405020304" pitchFamily="18" charset="0"/>
              </a:rPr>
              <a:t>diode</a:t>
            </a:r>
            <a:endParaRPr lang="en-IN" altLang="en-US" sz="24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GB" sz="2400" dirty="0"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Explain how </a:t>
            </a:r>
            <a:r>
              <a:rPr lang="en-IN" altLang="en-US" sz="2400" dirty="0" err="1">
                <a:cs typeface="Times New Roman" panose="02020603050405020304" pitchFamily="18" charset="0"/>
              </a:rPr>
              <a:t>Zener</a:t>
            </a:r>
            <a:r>
              <a:rPr lang="en-IN" altLang="en-US" sz="2400" dirty="0">
                <a:cs typeface="Times New Roman" panose="02020603050405020304" pitchFamily="18" charset="0"/>
              </a:rPr>
              <a:t> </a:t>
            </a:r>
            <a:r>
              <a:rPr lang="en-IN" altLang="en-US" sz="2400" dirty="0" smtClean="0">
                <a:cs typeface="Times New Roman" panose="02020603050405020304" pitchFamily="18" charset="0"/>
              </a:rPr>
              <a:t>diode can be used as a voltage regulator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2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2618" y="1052945"/>
                <a:ext cx="11222182" cy="51240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𝐿𝑚𝑖𝑛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250</a:t>
                </a:r>
                <a:r>
                  <a:rPr lang="el-GR" dirty="0" smtClean="0"/>
                  <a:t>Ω</a:t>
                </a: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𝐿𝑚𝑎𝑥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i="1" dirty="0"/>
                  <a:t>  </a:t>
                </a:r>
                <a:r>
                  <a:rPr lang="en-IN" dirty="0" smtClean="0"/>
                  <a:t>= 40mA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 = 40V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i="1" dirty="0"/>
                  <a:t>=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40mA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𝐿𝑚𝑖𝑛</m:t>
                        </m:r>
                      </m:sub>
                    </m:sSub>
                  </m:oMath>
                </a14:m>
                <a:r>
                  <a:rPr lang="en-IN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i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 smtClean="0"/>
                  <a:t>=</a:t>
                </a:r>
                <a:r>
                  <a:rPr lang="en-IN" i="1" dirty="0" smtClean="0"/>
                  <a:t> </a:t>
                </a:r>
                <a:r>
                  <a:rPr lang="en-IN" dirty="0" smtClean="0"/>
                  <a:t>40m-32m= 8mA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𝐿𝑚𝑎𝑥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1250</a:t>
                </a:r>
                <a:r>
                  <a:rPr lang="el-GR" dirty="0" smtClean="0"/>
                  <a:t>Ω</a:t>
                </a: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i="1" dirty="0"/>
              </a:p>
              <a:p>
                <a:pPr marL="0" indent="0">
                  <a:buNone/>
                </a:pPr>
                <a:r>
                  <a:rPr lang="en-IN" i="1" dirty="0" smtClean="0"/>
                  <a:t>      </a:t>
                </a: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18" y="1052945"/>
                <a:ext cx="11222182" cy="5124018"/>
              </a:xfrm>
              <a:blipFill>
                <a:blip r:embed="rId2"/>
                <a:stretch>
                  <a:fillRect t="-35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20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840182" y="1052945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67887" y="1801092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424532" y="2452258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704106" y="3567552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352782" y="4689776"/>
            <a:ext cx="2840199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70891" y="5784290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1673" y="858982"/>
                <a:ext cx="11651672" cy="53179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Q2. </a:t>
                </a:r>
                <a:r>
                  <a:rPr lang="en-IN" dirty="0"/>
                  <a:t>For the circuit shown below, determine the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that will maintain the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in the ON state.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858982"/>
                <a:ext cx="11651672" cy="5317981"/>
              </a:xfrm>
              <a:blipFill>
                <a:blip r:embed="rId2"/>
                <a:stretch>
                  <a:fillRect l="-1046" t="-1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21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21" y="2010641"/>
            <a:ext cx="9563534" cy="39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927" y="983673"/>
                <a:ext cx="11277600" cy="519329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𝑖𝑚𝑖𝑛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)∗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23.66V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16.66mA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𝑆𝑚𝑎𝑥</m:t>
                        </m:r>
                      </m:sub>
                    </m:sSub>
                  </m:oMath>
                </a14:m>
                <a:r>
                  <a:rPr lang="en-IN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i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= 60m+16.66m= 76.66mA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𝑖𝑚𝑎𝑥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𝑆𝑚𝑎𝑥</m:t>
                        </m:r>
                      </m:sub>
                    </m:sSub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𝑖𝑚𝑎𝑥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𝑆𝑚𝑎𝑥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 = 36.87V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27" y="983673"/>
                <a:ext cx="11277600" cy="5193290"/>
              </a:xfrm>
              <a:blipFill>
                <a:blip r:embed="rId2"/>
                <a:stretch>
                  <a:fillRect t="-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97378" y="1773383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62538" y="2438401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00251" y="3580318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50320" y="4765964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5" y="817418"/>
                <a:ext cx="11457709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solidFill>
                      <a:srgbClr val="FF0000"/>
                    </a:solidFill>
                  </a:rPr>
                  <a:t>Q3</a:t>
                </a:r>
                <a:r>
                  <a:rPr lang="en-IN" dirty="0" smtClean="0"/>
                  <a:t>. </a:t>
                </a:r>
                <a:r>
                  <a:rPr lang="en-IN" dirty="0"/>
                  <a:t>In a </a:t>
                </a:r>
                <a:r>
                  <a:rPr lang="en-IN" dirty="0" err="1"/>
                  <a:t>zener</a:t>
                </a:r>
                <a:r>
                  <a:rPr lang="en-IN" dirty="0"/>
                  <a:t> network,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:r>
                  <a:rPr lang="en-IN" dirty="0" smtClean="0"/>
                  <a:t>120</a:t>
                </a:r>
                <a:r>
                  <a:rPr lang="el-GR" dirty="0" smtClean="0"/>
                  <a:t>Ω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= 250</a:t>
                </a:r>
                <a:r>
                  <a:rPr lang="el-GR" dirty="0" smtClean="0"/>
                  <a:t>Ω </a:t>
                </a:r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/>
                  <a:t>= 5</a:t>
                </a:r>
                <a:r>
                  <a:rPr lang="en-IN" dirty="0" smtClean="0"/>
                  <a:t>V . Find </a:t>
                </a:r>
                <a:r>
                  <a:rPr lang="en-IN" dirty="0"/>
                  <a:t>the minimum and maximum </a:t>
                </a:r>
                <a:r>
                  <a:rPr lang="en-IN" dirty="0" err="1"/>
                  <a:t>zener</a:t>
                </a:r>
                <a:r>
                  <a:rPr lang="en-IN" dirty="0"/>
                  <a:t> current </a:t>
                </a:r>
                <a:r>
                  <a:rPr lang="en-IN" dirty="0" smtClean="0"/>
                  <a:t>when input voltage is varied between 9V to 15V</a:t>
                </a: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00B0F0"/>
                    </a:solidFill>
                  </a:rPr>
                  <a:t>Case of Line regulation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IN" dirty="0" smtClean="0"/>
                  <a:t>is fixed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 20mA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en-IN" dirty="0" smtClean="0"/>
                  <a:t> = 33.33mA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:r>
                  <a:rPr lang="en-IN" dirty="0" smtClean="0"/>
                  <a:t>83.33mA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𝑆𝑚𝑎𝑥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=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i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i="1" dirty="0"/>
                  <a:t>    </a:t>
                </a:r>
                <a:r>
                  <a:rPr lang="en-IN" b="1" i="1" dirty="0" smtClean="0"/>
                  <a:t>→ </a:t>
                </a:r>
                <a:r>
                  <a:rPr lang="en-IN" i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dirty="0" smtClean="0"/>
                  <a:t>= 63.33mA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=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i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i="1" dirty="0"/>
                  <a:t>    </a:t>
                </a:r>
                <a:r>
                  <a:rPr lang="en-IN" i="1" dirty="0" smtClean="0"/>
                  <a:t> </a:t>
                </a:r>
                <a:r>
                  <a:rPr lang="en-IN" b="1" i="1" dirty="0" smtClean="0"/>
                  <a:t>→ </a:t>
                </a:r>
                <a:r>
                  <a:rPr lang="en-IN" i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:r>
                  <a:rPr lang="en-IN" dirty="0" smtClean="0"/>
                  <a:t>13.33mA</a:t>
                </a: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5" y="817418"/>
                <a:ext cx="11457709" cy="5638800"/>
              </a:xfrm>
              <a:blipFill>
                <a:blip r:embed="rId2"/>
                <a:stretch>
                  <a:fillRect l="-1064" t="-1730" r="-1383" b="-2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1828799"/>
            <a:ext cx="6619875" cy="2447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4669" y="2272145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865419" y="3557297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184075" y="4125334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98475" y="5371666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987637" y="5735058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8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655" y="831273"/>
                <a:ext cx="11526981" cy="53456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>
                    <a:solidFill>
                      <a:srgbClr val="FF0000"/>
                    </a:solidFill>
                  </a:rPr>
                  <a:t>Q4 </a:t>
                </a:r>
                <a:r>
                  <a:rPr lang="en-US" altLang="en-US" dirty="0">
                    <a:cs typeface="Arial" panose="020B0604020202020204" pitchFamily="34" charset="0"/>
                  </a:rPr>
                  <a:t>In a </a:t>
                </a:r>
                <a:r>
                  <a:rPr lang="en-US" altLang="en-US" dirty="0" err="1">
                    <a:cs typeface="Arial" panose="020B0604020202020204" pitchFamily="34" charset="0"/>
                  </a:rPr>
                  <a:t>Zener</a:t>
                </a:r>
                <a:r>
                  <a:rPr lang="en-US" altLang="en-US" dirty="0">
                    <a:cs typeface="Arial" panose="020B0604020202020204" pitchFamily="34" charset="0"/>
                  </a:rPr>
                  <a:t> regulator, the input DC is 10 V ± 20%. The output requirements are 5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V@20mA</a:t>
                </a:r>
                <a:r>
                  <a:rPr lang="en-US" altLang="en-US" dirty="0">
                    <a:cs typeface="Arial" panose="020B0604020202020204" pitchFamily="34" charset="0"/>
                  </a:rPr>
                  <a:t>. Given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=5 mA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=80 mA.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Design </a:t>
                </a:r>
                <a:r>
                  <a:rPr lang="en-US" altLang="en-US" dirty="0">
                    <a:cs typeface="Arial" panose="020B0604020202020204" pitchFamily="34" charset="0"/>
                  </a:rPr>
                  <a:t>the </a:t>
                </a:r>
                <a:r>
                  <a:rPr lang="en-US" altLang="en-US" dirty="0" err="1" smtClean="0">
                    <a:cs typeface="Arial" panose="020B0604020202020204" pitchFamily="34" charset="0"/>
                  </a:rPr>
                  <a:t>Zener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 regulator.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B0F0"/>
                    </a:solidFill>
                  </a:rPr>
                  <a:t>Case of Line </a:t>
                </a:r>
                <a:r>
                  <a:rPr lang="en-IN" dirty="0" smtClean="0">
                    <a:solidFill>
                      <a:srgbClr val="00B0F0"/>
                    </a:solidFill>
                  </a:rPr>
                  <a:t>regulation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en-US" dirty="0" smtClean="0">
                    <a:cs typeface="Arial" panose="020B0604020202020204" pitchFamily="34" charset="0"/>
                  </a:rPr>
                  <a:t>= 8V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altLang="en-US" dirty="0" smtClean="0">
                    <a:cs typeface="Arial" panose="020B0604020202020204" pitchFamily="34" charset="0"/>
                  </a:rPr>
                  <a:t>= 12V</a:t>
                </a:r>
              </a:p>
              <a:p>
                <a:pPr marL="0" indent="0">
                  <a:buNone/>
                </a:pPr>
                <a:endParaRPr lang="en-US" altLang="en-US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250</a:t>
                </a:r>
                <a:r>
                  <a:rPr lang="el-GR" dirty="0" smtClean="0"/>
                  <a:t>Ω</a:t>
                </a: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𝑆𝑚𝑎𝑥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=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i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 smtClean="0"/>
                  <a:t>= 100mA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𝑆𝑚𝑖𝑛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=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𝑍𝑚𝑖𝑛</m:t>
                        </m:r>
                      </m:sub>
                    </m:sSub>
                  </m:oMath>
                </a14:m>
                <a:r>
                  <a:rPr lang="en-IN" i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i="1" dirty="0"/>
                  <a:t>  </a:t>
                </a:r>
                <a:r>
                  <a:rPr lang="en-IN" dirty="0" smtClean="0"/>
                  <a:t> = 25mA</a:t>
                </a: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US" altLang="en-US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B0F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altLang="en-US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655" y="831273"/>
                <a:ext cx="11526981" cy="5345690"/>
              </a:xfrm>
              <a:blipFill>
                <a:blip r:embed="rId2"/>
                <a:stretch>
                  <a:fillRect l="-1058" t="-2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24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57323" y="2563090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457323" y="3220099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678996" y="4294907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383105" y="4715486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438521" y="5232328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1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7871" y="969818"/>
                <a:ext cx="11353801" cy="515172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𝑖𝑚𝑖𝑛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:r>
                  <a:rPr lang="en-IN" dirty="0" smtClean="0"/>
                  <a:t>120</a:t>
                </a:r>
                <a:r>
                  <a:rPr lang="el-GR" dirty="0" smtClean="0"/>
                  <a:t>Ω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𝑖𝑚𝑎𝑥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:r>
                  <a:rPr lang="en-IN" dirty="0" smtClean="0"/>
                  <a:t>70</a:t>
                </a:r>
                <a:r>
                  <a:rPr lang="el-GR" dirty="0" smtClean="0"/>
                  <a:t>Ω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871" y="969818"/>
                <a:ext cx="11353801" cy="5151727"/>
              </a:xfrm>
              <a:blipFill>
                <a:blip r:embed="rId2"/>
                <a:stretch>
                  <a:fillRect t="-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145971" y="969818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253345" y="1676405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0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327" y="789709"/>
                <a:ext cx="11388437" cy="5387254"/>
              </a:xfrm>
            </p:spPr>
            <p:txBody>
              <a:bodyPr/>
              <a:lstStyle/>
              <a:p>
                <a:pPr marL="0" indent="0" algn="just">
                  <a:buNone/>
                  <a:defRPr/>
                </a:pPr>
                <a:r>
                  <a:rPr lang="en-IN" dirty="0" smtClean="0">
                    <a:solidFill>
                      <a:srgbClr val="FF0000"/>
                    </a:solidFill>
                    <a:cs typeface="Arial" pitchFamily="34" charset="0"/>
                  </a:rPr>
                  <a:t>Q5.</a:t>
                </a:r>
                <a:r>
                  <a:rPr lang="en-IN" dirty="0" smtClean="0">
                    <a:cs typeface="Arial" pitchFamily="34" charset="0"/>
                  </a:rPr>
                  <a:t> In a </a:t>
                </a:r>
                <a:r>
                  <a:rPr lang="en-IN" dirty="0" err="1" smtClean="0">
                    <a:cs typeface="Arial" pitchFamily="34" charset="0"/>
                  </a:rPr>
                  <a:t>Zener</a:t>
                </a:r>
                <a:r>
                  <a:rPr lang="en-IN" dirty="0" smtClean="0">
                    <a:cs typeface="Arial" pitchFamily="34" charset="0"/>
                  </a:rPr>
                  <a:t> network,</a:t>
                </a:r>
              </a:p>
              <a:p>
                <a:pPr marL="0" indent="0" algn="just">
                  <a:buNone/>
                  <a:defRPr/>
                </a:pPr>
                <a:r>
                  <a:rPr lang="en-IN" dirty="0" smtClean="0">
                    <a:cs typeface="Arial" pitchFamily="34" charset="0"/>
                  </a:rPr>
                  <a:t>(a)The </a:t>
                </a:r>
                <a:r>
                  <a:rPr lang="en-IN" dirty="0" err="1">
                    <a:cs typeface="Arial" pitchFamily="34" charset="0"/>
                  </a:rPr>
                  <a:t>Zener</a:t>
                </a:r>
                <a:r>
                  <a:rPr lang="en-IN" dirty="0">
                    <a:cs typeface="Arial" pitchFamily="34" charset="0"/>
                  </a:rPr>
                  <a:t> Diode regulates at 50V over a range of diode current from 5 mA to 40 mA. Supply voltage V = 200V. Calculate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>
                    <a:cs typeface="Arial" pitchFamily="34" charset="0"/>
                  </a:rPr>
                  <a:t> to allow voltage regulation from a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>
                    <a:cs typeface="Arial" pitchFamily="34" charset="0"/>
                  </a:rPr>
                  <a:t> = 0 </a:t>
                </a:r>
                <a:r>
                  <a:rPr lang="en-IN" dirty="0" smtClean="0">
                    <a:cs typeface="Arial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 smtClean="0">
                    <a:cs typeface="Arial" pitchFamily="34" charset="0"/>
                  </a:rPr>
                  <a:t>. What </a:t>
                </a:r>
                <a:r>
                  <a:rPr lang="en-IN" dirty="0">
                    <a:cs typeface="Arial" pitchFamily="34" charset="0"/>
                  </a:rPr>
                  <a:t>is </a:t>
                </a:r>
                <a:r>
                  <a:rPr lang="en-IN" dirty="0" smtClean="0">
                    <a:cs typeface="Arial" pitchFamily="34" charset="0"/>
                  </a:rPr>
                  <a:t>the value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𝐿𝑚𝑎𝑥</m:t>
                        </m:r>
                      </m:sub>
                    </m:sSub>
                  </m:oMath>
                </a14:m>
                <a:r>
                  <a:rPr lang="en-IN" dirty="0" smtClean="0">
                    <a:cs typeface="Arial" pitchFamily="34" charset="0"/>
                  </a:rPr>
                  <a:t>?                                                         </a:t>
                </a:r>
                <a:r>
                  <a:rPr lang="en-IN" dirty="0">
                    <a:cs typeface="Arial" pitchFamily="34" charset="0"/>
                  </a:rPr>
                  <a:t>						</a:t>
                </a:r>
                <a:endParaRPr lang="en-US" dirty="0">
                  <a:cs typeface="Arial" pitchFamily="34" charset="0"/>
                </a:endParaRPr>
              </a:p>
              <a:p>
                <a:pPr marL="0" indent="0" algn="just">
                  <a:buNone/>
                  <a:defRPr/>
                </a:pPr>
                <a:r>
                  <a:rPr lang="en-IN" dirty="0">
                    <a:cs typeface="Arial" pitchFamily="34" charset="0"/>
                  </a:rPr>
                  <a:t>(b)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>
                    <a:cs typeface="Arial" pitchFamily="34" charset="0"/>
                  </a:rPr>
                  <a:t> is set as in part (a)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>
                    <a:cs typeface="Arial" pitchFamily="34" charset="0"/>
                  </a:rPr>
                  <a:t> = 25mA, what are the limits between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cs typeface="Arial" pitchFamily="34" charset="0"/>
                  </a:rPr>
                  <a:t> may vary without loss of regulation in the circuit?</a:t>
                </a:r>
                <a:endParaRPr lang="en-US" dirty="0"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327" y="789709"/>
                <a:ext cx="11388437" cy="5387254"/>
              </a:xfrm>
              <a:blipFill>
                <a:blip r:embed="rId2"/>
                <a:stretch>
                  <a:fillRect l="-1124" t="-1925" r="-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0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43345" y="845127"/>
                <a:ext cx="11291455" cy="53318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(a)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>
                    <a:latin typeface="Cambria Math" panose="02040503050406030204" pitchFamily="18" charset="0"/>
                  </a:rPr>
                  <a:t>= 200V</a:t>
                </a:r>
                <a:r>
                  <a:rPr lang="en-IN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 = 50V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dirty="0" smtClean="0"/>
                  <a:t>= 40mA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:r>
                  <a:rPr lang="en-IN" dirty="0" smtClean="0"/>
                  <a:t>5mA </a:t>
                </a: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𝐿𝑚𝑖𝑛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= 40mA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𝐿𝑚𝑎𝑥</m:t>
                        </m:r>
                      </m:sub>
                    </m:sSub>
                  </m:oMath>
                </a14:m>
                <a:r>
                  <a:rPr lang="en-IN" dirty="0" smtClean="0"/>
                  <a:t>= 40m-5m = 35mA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200−50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IN" dirty="0" smtClean="0"/>
                  <a:t> = 3750</a:t>
                </a:r>
                <a:r>
                  <a:rPr lang="el-GR" dirty="0" smtClean="0"/>
                  <a:t>Ω</a:t>
                </a: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345" y="845127"/>
                <a:ext cx="11291455" cy="5331836"/>
              </a:xfrm>
              <a:blipFill>
                <a:blip r:embed="rId2"/>
                <a:stretch>
                  <a:fillRect l="-1134" t="-2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27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00989" y="3352800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64080" y="4281055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564080" y="5028479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7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43345" y="845127"/>
                <a:ext cx="11291455" cy="53318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(b)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= 40m+25m= 65mA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IN" dirty="0" smtClean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 	= 5m+25m= 30mA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 162.5V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𝑖𝑚𝑎𝑥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𝑆𝑚𝑎𝑥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=293.7V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345" y="845127"/>
                <a:ext cx="11291455" cy="5331836"/>
              </a:xfrm>
              <a:blipFill>
                <a:blip r:embed="rId2"/>
                <a:stretch>
                  <a:fillRect l="-1134" t="-19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693717" y="1884218"/>
            <a:ext cx="265661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693716" y="2923309"/>
            <a:ext cx="2531919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225635" y="3746571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350327" y="4314608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1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498"/>
                <a:ext cx="11236036" cy="53758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Q6. In a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network,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 smtClean="0"/>
                  <a:t>= 6666</a:t>
                </a:r>
                <a:r>
                  <a:rPr lang="el-GR" dirty="0" smtClean="0"/>
                  <a:t>Ω</a:t>
                </a:r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IN" dirty="0" smtClean="0"/>
                  <a:t>= 10V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= 25V. Find the minimum and maximum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current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 is varied between 6666</a:t>
                </a:r>
                <a:r>
                  <a:rPr lang="el-GR" dirty="0" smtClean="0"/>
                  <a:t>Ω</a:t>
                </a:r>
                <a:r>
                  <a:rPr lang="en-IN" dirty="0" smtClean="0"/>
                  <a:t> and 10k</a:t>
                </a:r>
                <a:r>
                  <a:rPr lang="el-GR" dirty="0" smtClean="0"/>
                  <a:t>Ω</a:t>
                </a: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𝐿𝑚𝑎𝑥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 </a:t>
                </a:r>
                <a:r>
                  <a:rPr lang="en-IN" dirty="0" smtClean="0"/>
                  <a:t>= 1.5mA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 = </a:t>
                </a:r>
                <a:r>
                  <a:rPr lang="en-IN" dirty="0" smtClean="0"/>
                  <a:t>1mA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6666</m:t>
                        </m:r>
                      </m:den>
                    </m:f>
                  </m:oMath>
                </a14:m>
                <a:r>
                  <a:rPr lang="en-IN" dirty="0" smtClean="0"/>
                  <a:t> = 2.25mA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𝐿𝑚𝑖𝑛</m:t>
                        </m:r>
                      </m:sub>
                    </m:sSub>
                  </m:oMath>
                </a14:m>
                <a:r>
                  <a:rPr lang="en-IN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i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dirty="0" smtClean="0"/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𝑍𝑚𝑎𝑥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=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i="1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𝐿𝑚𝑖𝑛</m:t>
                        </m:r>
                      </m:sub>
                    </m:sSub>
                  </m:oMath>
                </a14:m>
                <a:r>
                  <a:rPr lang="en-IN" dirty="0" smtClean="0"/>
                  <a:t>= 2.25mA- 1mA= 1.25mA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IN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i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 smtClean="0"/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𝑍𝑚𝑖𝑛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=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i="1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𝐿𝑚𝑎𝑥</m:t>
                        </m:r>
                      </m:sub>
                    </m:sSub>
                  </m:oMath>
                </a14:m>
                <a:r>
                  <a:rPr lang="en-IN" dirty="0" smtClean="0"/>
                  <a:t>= 2.25mA-1.5mA= 0.75mA</a:t>
                </a: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498"/>
                <a:ext cx="11236036" cy="5375852"/>
              </a:xfrm>
              <a:blipFill>
                <a:blip r:embed="rId2"/>
                <a:stretch>
                  <a:fillRect l="-1085" t="-1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57051" y="2590801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757051" y="3158838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06978" y="3891685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409705" y="4459722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596745" y="4926303"/>
            <a:ext cx="1828800" cy="56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5127"/>
            <a:ext cx="10515600" cy="581891"/>
          </a:xfrm>
        </p:spPr>
        <p:txBody>
          <a:bodyPr/>
          <a:lstStyle/>
          <a:p>
            <a:pPr algn="ctr"/>
            <a:r>
              <a:rPr lang="en-IN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Diode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7018"/>
                <a:ext cx="10515600" cy="474994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Heavily doped PN diode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Optimized to operate in the reverse break down region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Each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diode has specific reverse breakdown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 which depends on the doping level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Available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 ranging from 1.8V to 200V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Power rating 25mW to 50W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7018"/>
                <a:ext cx="10515600" cy="474994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09" y="1427017"/>
            <a:ext cx="4506998" cy="15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6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073" y="914400"/>
                <a:ext cx="11388436" cy="5262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b="1" dirty="0" smtClean="0">
                    <a:solidFill>
                      <a:srgbClr val="00B0F0"/>
                    </a:solidFill>
                  </a:rPr>
                  <a:t>Exercise:</a:t>
                </a:r>
                <a:r>
                  <a:rPr lang="en-IN" b="1" dirty="0">
                    <a:solidFill>
                      <a:srgbClr val="00B0F0"/>
                    </a:solidFill>
                  </a:rPr>
                  <a:t> </a:t>
                </a:r>
                <a:r>
                  <a:rPr lang="en-IN" dirty="0" smtClean="0"/>
                  <a:t>Design </a:t>
                </a:r>
                <a:r>
                  <a:rPr lang="en-IN" dirty="0"/>
                  <a:t>a </a:t>
                </a:r>
                <a:r>
                  <a:rPr lang="en-IN" dirty="0" err="1"/>
                  <a:t>zener</a:t>
                </a:r>
                <a:r>
                  <a:rPr lang="en-IN" dirty="0"/>
                  <a:t> regulator circuit to meet the following specifications: </a:t>
                </a:r>
              </a:p>
              <a:p>
                <a:pPr marL="0" indent="0">
                  <a:buNone/>
                </a:pPr>
                <a:r>
                  <a:rPr lang="en-IN" dirty="0"/>
                  <a:t>Load voltage=8V, input voltage=30 V, Load current=0-50 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𝑍𝑚𝑖𝑛</m:t>
                        </m:r>
                      </m:sub>
                    </m:sSub>
                  </m:oMath>
                </a14:m>
                <a:r>
                  <a:rPr lang="en-IN" dirty="0" smtClean="0"/>
                  <a:t>= 5mA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IN" dirty="0" smtClean="0"/>
                  <a:t>= 1W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73" y="914400"/>
                <a:ext cx="11388436" cy="5262563"/>
              </a:xfrm>
              <a:blipFill>
                <a:blip r:embed="rId2"/>
                <a:stretch>
                  <a:fillRect l="-1070" t="-1854" r="-13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30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76640" y="2530080"/>
              <a:ext cx="10910160" cy="3600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800" y="2514240"/>
                <a:ext cx="1094220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1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066800"/>
            <a:ext cx="11277600" cy="528955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LED</a:t>
            </a:r>
          </a:p>
          <a:p>
            <a:pPr marL="0" indent="0">
              <a:buNone/>
            </a:pPr>
            <a:r>
              <a:rPr lang="en-IN" dirty="0" smtClean="0"/>
              <a:t>Photo Diode</a:t>
            </a:r>
          </a:p>
          <a:p>
            <a:pPr marL="0" indent="0">
              <a:buNone/>
            </a:pPr>
            <a:r>
              <a:rPr lang="en-IN" dirty="0" err="1" smtClean="0"/>
              <a:t>Opto</a:t>
            </a:r>
            <a:r>
              <a:rPr lang="en-IN" dirty="0"/>
              <a:t> C</a:t>
            </a:r>
            <a:r>
              <a:rPr lang="en-IN" dirty="0" smtClean="0"/>
              <a:t>oupler</a:t>
            </a:r>
          </a:p>
          <a:p>
            <a:pPr marL="0" indent="0">
              <a:buNone/>
            </a:pPr>
            <a:r>
              <a:rPr lang="en-IN" dirty="0" smtClean="0"/>
              <a:t>Solar Cell</a:t>
            </a:r>
          </a:p>
          <a:p>
            <a:pPr marL="0" indent="0">
              <a:buNone/>
            </a:pPr>
            <a:r>
              <a:rPr lang="en-IN" dirty="0" smtClean="0"/>
              <a:t>Diode as a capacitor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31</a:t>
            </a:fld>
            <a:endParaRPr lang="en-IN"/>
          </a:p>
        </p:txBody>
      </p:sp>
      <p:sp>
        <p:nvSpPr>
          <p:cNvPr id="6" name="Right Brace 5"/>
          <p:cNvSpPr/>
          <p:nvPr/>
        </p:nvSpPr>
        <p:spPr>
          <a:xfrm>
            <a:off x="4038600" y="1648691"/>
            <a:ext cx="796636" cy="23552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140029" y="2563089"/>
            <a:ext cx="306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Exercise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10515600" cy="651164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Characteristics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36" y="1316182"/>
            <a:ext cx="6102928" cy="48499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781" y="928255"/>
                <a:ext cx="11416145" cy="524870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ZK</m:t>
                        </m:r>
                      </m:sub>
                    </m:sSub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IN" dirty="0" smtClean="0"/>
                  <a:t> = Minimum current required to maintain the breakdown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 smtClean="0"/>
                  <a:t>= Max current that can be safely passed through </a:t>
                </a:r>
                <a:r>
                  <a:rPr lang="en-IN" dirty="0" err="1" smtClean="0"/>
                  <a:t>zener</a:t>
                </a: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ZM</m:t>
                        </m:r>
                      </m:sub>
                    </m:sSub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ZM</m:t>
                        </m:r>
                      </m:sub>
                    </m:sSub>
                  </m:oMath>
                </a14:m>
                <a:r>
                  <a:rPr lang="en-I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= Max power dissipation across the </a:t>
                </a:r>
                <a:r>
                  <a:rPr lang="en-IN" dirty="0" err="1" smtClean="0"/>
                  <a:t>zener</a:t>
                </a: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During forward bias, it works like a normal PN diode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When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is reverse biased,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 current is negligible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When reverse voltage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 , current rises exponentially in the reverse direction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After breakdown, voltage across the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remains constant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 whereas current increases with increase in applied reverse bias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781" y="928255"/>
                <a:ext cx="11416145" cy="5248708"/>
              </a:xfrm>
              <a:blipFill>
                <a:blip r:embed="rId2"/>
                <a:stretch>
                  <a:fillRect l="-961" t="-18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7308"/>
            <a:ext cx="10515600" cy="457201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Circuit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34" y="1481860"/>
            <a:ext cx="10189889" cy="40876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436"/>
            <a:ext cx="10515600" cy="498764"/>
          </a:xfrm>
        </p:spPr>
        <p:txBody>
          <a:bodyPr/>
          <a:lstStyle/>
          <a:p>
            <a:pPr algn="ctr"/>
            <a:r>
              <a:rPr lang="en-IN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Voltage Regulator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7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1479261"/>
            <a:ext cx="7807338" cy="4351338"/>
          </a:xfrm>
        </p:spPr>
      </p:pic>
    </p:spTree>
    <p:extLst>
      <p:ext uri="{BB962C8B-B14F-4D97-AF65-F5344CB8AC3E}">
        <p14:creationId xmlns:p14="http://schemas.microsoft.com/office/powerpoint/2010/main" val="57976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7927"/>
                <a:ext cx="10515600" cy="1080655"/>
              </a:xfrm>
            </p:spPr>
            <p:txBody>
              <a:bodyPr/>
              <a:lstStyle/>
              <a:p>
                <a:pPr algn="ctr"/>
                <a:r>
                  <a:rPr lang="en-IN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(1):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I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I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IN" sz="2800" b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fixed</a:t>
                </a:r>
                <a:endParaRPr lang="en-I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7927"/>
                <a:ext cx="10515600" cy="1080655"/>
              </a:xfrm>
              <a:blipFill>
                <a:blip r:embed="rId2"/>
                <a:stretch>
                  <a:fillRect t="-10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1" y="1025236"/>
                <a:ext cx="11707091" cy="51517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Determine the state of the diode: whether ON or OFF</a:t>
                </a:r>
              </a:p>
              <a:p>
                <a:pPr marL="0" indent="0">
                  <a:buNone/>
                </a:pP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IN" dirty="0" smtClean="0"/>
                  <a:t>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 ,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diode is ON , appropriate equivalent circuit is substituted</a:t>
                </a:r>
              </a:p>
              <a:p>
                <a:pPr marL="0" indent="0">
                  <a:buNone/>
                </a:pPr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/>
                  <a:t> , </a:t>
                </a:r>
                <a:r>
                  <a:rPr lang="en-IN" dirty="0" err="1"/>
                  <a:t>zener</a:t>
                </a:r>
                <a:r>
                  <a:rPr lang="en-IN" dirty="0"/>
                  <a:t> diode is </a:t>
                </a:r>
                <a:r>
                  <a:rPr lang="en-IN" dirty="0" smtClean="0"/>
                  <a:t>OFF </a:t>
                </a:r>
                <a:r>
                  <a:rPr lang="en-IN" dirty="0"/>
                  <a:t>, </a:t>
                </a:r>
                <a:r>
                  <a:rPr lang="en-IN" dirty="0" smtClean="0"/>
                  <a:t>open </a:t>
                </a:r>
                <a:r>
                  <a:rPr lang="en-IN" dirty="0"/>
                  <a:t>circuit </a:t>
                </a:r>
                <a:r>
                  <a:rPr lang="en-IN" dirty="0" smtClean="0"/>
                  <a:t>equivalent is substituted</a:t>
                </a:r>
              </a:p>
              <a:p>
                <a:pPr marL="0" indent="0">
                  <a:buNone/>
                </a:pPr>
                <a:r>
                  <a:rPr lang="en-IN" dirty="0" smtClean="0"/>
                  <a:t>As long as </a:t>
                </a:r>
                <a:r>
                  <a:rPr lang="en-IN" dirty="0" err="1" smtClean="0"/>
                  <a:t>zener</a:t>
                </a:r>
                <a:r>
                  <a:rPr lang="en-IN" dirty="0" smtClean="0"/>
                  <a:t> is ON,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IN" dirty="0"/>
                  <a:t> =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IN" dirty="0" smtClean="0"/>
                  <a:t>                                                 </a:t>
                </a:r>
                <a:r>
                  <a:rPr lang="en-IN" i="1" dirty="0" smtClean="0">
                    <a:solidFill>
                      <a:srgbClr val="00B0F0"/>
                    </a:solidFill>
                  </a:rPr>
                  <a:t>voltage across parallel elements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1" y="1025236"/>
                <a:ext cx="11707091" cy="5151727"/>
              </a:xfrm>
              <a:blipFill>
                <a:blip r:embed="rId3"/>
                <a:stretch>
                  <a:fillRect l="-1094" b="-1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845849"/>
            <a:ext cx="6381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6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3240" y="342000"/>
              <a:ext cx="11804040" cy="5911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325800"/>
                <a:ext cx="1183392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5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343CBC90-3C1E-4AC5-9E12-23946EEB072F}"/>
</file>

<file path=customXml/itemProps2.xml><?xml version="1.0" encoding="utf-8"?>
<ds:datastoreItem xmlns:ds="http://schemas.openxmlformats.org/officeDocument/2006/customXml" ds:itemID="{C58AB4A2-B943-4B9E-B2CF-B3D09B5049E3}"/>
</file>

<file path=customXml/itemProps3.xml><?xml version="1.0" encoding="utf-8"?>
<ds:datastoreItem xmlns:ds="http://schemas.openxmlformats.org/officeDocument/2006/customXml" ds:itemID="{6CA4928C-98D5-449B-B42F-D243F0E5D319}"/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3070</Words>
  <Application>Microsoft Office PowerPoint</Application>
  <PresentationFormat>Widescreen</PresentationFormat>
  <Paragraphs>284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Chapter 1: Diodes and Applications  </vt:lpstr>
      <vt:lpstr>At the end of this module, students will be able to: </vt:lpstr>
      <vt:lpstr>Zener Diode</vt:lpstr>
      <vt:lpstr>VI Characteristics</vt:lpstr>
      <vt:lpstr>PowerPoint Presentation</vt:lpstr>
      <vt:lpstr>Equivalent Circuit</vt:lpstr>
      <vt:lpstr>Zener Voltage Regulator</vt:lpstr>
      <vt:lpstr>Case (1): Both V_i and R_L are fixed</vt:lpstr>
      <vt:lpstr>PowerPoint Presentation</vt:lpstr>
      <vt:lpstr>PowerPoint Presentation</vt:lpstr>
      <vt:lpstr>PowerPoint Presentation</vt:lpstr>
      <vt:lpstr>Case (2): Fixed V_i and variable R_L (Load Regulation) </vt:lpstr>
      <vt:lpstr>PowerPoint Presentation</vt:lpstr>
      <vt:lpstr>PowerPoint Presentation</vt:lpstr>
      <vt:lpstr>PowerPoint Presentation</vt:lpstr>
      <vt:lpstr>Case (3): Fixed R_L and variable V_i  (Line Regulation)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Suhas K [MAHE-MIT]</cp:lastModifiedBy>
  <cp:revision>240</cp:revision>
  <dcterms:created xsi:type="dcterms:W3CDTF">2020-10-21T13:34:50Z</dcterms:created>
  <dcterms:modified xsi:type="dcterms:W3CDTF">2020-11-10T15:26:27Z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0x010100A82D9C3AB1FCE54FB530FD6FD79EF86F</vt:lpwstr>
  </property>
</Properties>
</file>