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13" r:id="rId2"/>
    <p:sldId id="414" r:id="rId3"/>
    <p:sldId id="415" r:id="rId4"/>
    <p:sldId id="424" r:id="rId5"/>
    <p:sldId id="416" r:id="rId6"/>
    <p:sldId id="417" r:id="rId7"/>
    <p:sldId id="430" r:id="rId8"/>
    <p:sldId id="431" r:id="rId9"/>
    <p:sldId id="427" r:id="rId10"/>
    <p:sldId id="419" r:id="rId11"/>
    <p:sldId id="432" r:id="rId12"/>
    <p:sldId id="429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990099"/>
    <a:srgbClr val="66FF33"/>
    <a:srgbClr val="C0C0C0"/>
    <a:srgbClr val="3366CC"/>
    <a:srgbClr val="3399FF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09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13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56"/>
    </p:cViewPr>
  </p:sorterViewPr>
  <p:notesViewPr>
    <p:cSldViewPr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6EB1011-0571-4369-8F6E-71B787FE0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804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Department of Mechanical and Manufacturing Engineering</a:t>
            </a:r>
            <a:endParaRPr lang="en-US">
              <a:solidFill>
                <a:schemeClr val="accent2"/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53357-2ADD-4FBD-A9FD-DA4AB7246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Department of Mechanical and Manufacturing Engineering</a:t>
            </a:r>
            <a:endParaRPr lang="en-US">
              <a:solidFill>
                <a:schemeClr val="accent2"/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CDD10-3F8F-47CF-BE89-CB01457A23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Department of Mechanical and Manufacturing Engineering</a:t>
            </a:r>
            <a:endParaRPr lang="en-US">
              <a:solidFill>
                <a:schemeClr val="accent2"/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18E71-F1DB-419A-BE74-7DD47C3EDF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Department of Mechanical and Manufacturing Engineering</a:t>
            </a:r>
            <a:endParaRPr lang="en-US">
              <a:solidFill>
                <a:schemeClr val="accent2"/>
              </a:solidFill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ABB6B-4FE7-4246-806B-E3662FD090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Department of Mechanical and Manufacturing Engineering</a:t>
            </a:r>
            <a:endParaRPr lang="en-US">
              <a:solidFill>
                <a:schemeClr val="accent2"/>
              </a:solidFill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2D220-7F4E-46C4-8E18-AD9AC9392A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Department of Mechanical and Manufacturing Engineering</a:t>
            </a:r>
            <a:endParaRPr lang="en-US">
              <a:solidFill>
                <a:schemeClr val="accent2"/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AF156-686A-49E8-94F8-947D7FBAFA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Department of Mechanical and Manufacturing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23FCC-6DCF-4077-BEC4-1669145F1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Department of Mechanical and Manufacturing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B32B4-B793-46A2-801D-A3AC988952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Department of Mechanical and Manufacturing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4441C-026D-448F-9F0B-407389B1F4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Department of Mechanical and Manufacturing Engineering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2A1A7-ECC5-4924-B6FE-0C351CE025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Department of Mechanical and Manufacturing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E8E52-ED7A-465D-A90E-33F31FE6A2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Department of Mechanical and Manufacturing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B29C6-D433-4209-B997-E688881B9E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Department of Mechanical and Manufacturing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0F0D3-4F62-41D7-BA9A-C54717D26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Mechanical and Manufacturing Engineering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079E7B-4170-4CAB-8AFE-33262A7FA1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00200" y="6400800"/>
            <a:ext cx="6019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 smtClean="0"/>
              <a:t>Department of Mechanical and Manufacturing Engineering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1295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BD079E7B-4170-4CAB-8AFE-33262A7FA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13425"/>
            <a:ext cx="8382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google.com/url?sa=i&amp;rct=j&amp;q=&amp;esrc=s&amp;frm=1&amp;source=images&amp;cd=&amp;cad=rja&amp;uact=8&amp;docid=Hw4ZoWJ60sS3EM&amp;tbnid=4TS3aC__N-1PTM:&amp;ved=0CAUQjRw&amp;url=http://boralginmages.appspot.com/?page=solar-power-plant-layout&amp;ei=L42mU56hHqXI0wWIi4CAAw&amp;bvm=bv.69411363,d.d2k&amp;psig=AFQjCNFrXLwRETQ7ANEpzAYQYyL2N1zGgw&amp;ust=140351042307459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3.bp.blogspot.com/-JzPt8235wvw/ThANk13JBoI/AAAAAAAAAPU/Vgns9mJVSMg/s1600/power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google.com/url?sa=i&amp;source=images&amp;cd=&amp;cad=rja&amp;uact=8&amp;docid=WOTp2NdvOotd2M&amp;tbnid=FXabenF1IDXeTM:&amp;ved=0CAgQjRw4IA&amp;url=http://www.electrical4u.com/thermal-power-generation-plant-or-thermal-power-station/&amp;ei=BIGmU9avE-3Y0QWV2IGIAw&amp;psig=AFQjCNGzh14jBLNthNJ4NSo1PdOffoe_FQ&amp;ust=1403507332406918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://www.google.com/url?sa=i&amp;source=images&amp;cd=&amp;cad=rja&amp;uact=8&amp;docid=KV18EKOtCi_9zM&amp;tbnid=nmLc5YwKx4gIBM:&amp;ved=0CAgQjRw4cg&amp;url=http://water.usgs.gov/edu/wupt-coalplant-diagram.html&amp;ei=-oGmU_2wMemx0QWQoIHADA&amp;psig=AFQjCNGT0iIFeVWp-Mz8sLvkiJ2-yUerhQ&amp;ust=140350757889434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google.com/url?sa=i&amp;rct=j&amp;q=&amp;esrc=s&amp;frm=1&amp;source=images&amp;cd=&amp;cad=rja&amp;uact=8&amp;docid=Hw4ZoWJ60sS3EM&amp;tbnid=4TS3aC__N-1PTM:&amp;ved=0CAUQjRw&amp;url=http://boralginmages.appspot.com/?page=solar-power-plant-layout&amp;ei=L42mU56hHqXI0wWIi4CAAw&amp;bvm=bv.69411363,d.d2k&amp;psig=AFQjCNFrXLwRETQ7ANEpzAYQYyL2N1zGgw&amp;ust=140351042307459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Plants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3505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8" name="Picture 2" descr="https://encrypted-tbn2.gstatic.com/images?q=tbn:ANd9GcTNlnHqp75Kr2qPXoSP_iCwYkoAwezxPeUZc1eYNeqvEtldhHO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14" y="1219200"/>
            <a:ext cx="915851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23FCC-6DCF-4077-BEC4-1669145F1A6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Mechanical and Manufacturing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8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75238"/>
          </a:xfrm>
        </p:spPr>
        <p:txBody>
          <a:bodyPr>
            <a:normAutofit lnSpcReduction="10000"/>
          </a:bodyPr>
          <a:lstStyle/>
          <a:p>
            <a:pPr>
              <a:buClrTx/>
              <a:buFont typeface="Wingdings" pitchFamily="2" charset="2"/>
              <a:buChar char="q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q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q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q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q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q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q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q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  <a:buFont typeface="Wingdings" pitchFamily="2" charset="2"/>
              <a:buChar char="q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Solar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energy can be turned into electricity either directly in solar cells, or in a concentrating solar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thermal power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plant by focusing the light to run a heat engine.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solar photovoltaic power plant converts sunlight into direct current electricity using the photoelectric effect.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type of plant does not use rotating machines for energy conversion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Solar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thermal power plants are another type of solar power plant. They use either parabolic troughs or heliostats to direct sunlight onto a pipe containing a heat transfer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fluid(HTF),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such as liquid sodium. </a:t>
            </a:r>
          </a:p>
          <a:p>
            <a:pPr>
              <a:buClrTx/>
              <a:buFont typeface="Wingdings" pitchFamily="2" charset="2"/>
              <a:buChar char="q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24" name="Picture 8" descr="http://images.brighthub.com/e0/a/e0a85d825e2fee6b480a221b86d93d8870ea39ec_large.jp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53" b="27331"/>
          <a:stretch/>
        </p:blipFill>
        <p:spPr bwMode="auto">
          <a:xfrm>
            <a:off x="3276600" y="1214437"/>
            <a:ext cx="5699760" cy="288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Solar Thermal Power Plant</a:t>
            </a:r>
          </a:p>
        </p:txBody>
      </p:sp>
      <p:pic>
        <p:nvPicPr>
          <p:cNvPr id="5122" name="Picture 2" descr="http://www.energybc.ca/images/profiles/solar/solarpowerplantheliosta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05" y="1719743"/>
            <a:ext cx="2819400" cy="235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23FCC-6DCF-4077-BEC4-1669145F1A6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Mechanical and Manufacturing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37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76400" y="0"/>
            <a:ext cx="8229600" cy="1143000"/>
          </a:xfrm>
        </p:spPr>
        <p:txBody>
          <a:bodyPr/>
          <a:lstStyle/>
          <a:p>
            <a:pPr lvl="0" eaLnBrk="1" hangingPunct="1"/>
            <a:r>
              <a:rPr lang="en-US" sz="2800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Solar Thermal Power Plant</a:t>
            </a:r>
            <a:br>
              <a:rPr lang="en-US" sz="2800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571500"/>
            <a:ext cx="8229600" cy="5219700"/>
          </a:xfrm>
        </p:spPr>
        <p:txBody>
          <a:bodyPr/>
          <a:lstStyle/>
          <a:p>
            <a:pPr algn="just"/>
            <a:r>
              <a:rPr lang="en-IN" sz="2000" dirty="0" smtClean="0"/>
              <a:t>The </a:t>
            </a:r>
            <a:r>
              <a:rPr lang="en-IN" sz="2000" dirty="0"/>
              <a:t>central tower type of solar thermal power plant uses hundreds or thousands of mirrors </a:t>
            </a:r>
            <a:r>
              <a:rPr lang="en-IN" sz="2000" dirty="0" smtClean="0"/>
              <a:t>to </a:t>
            </a:r>
            <a:r>
              <a:rPr lang="en-IN" sz="2000" dirty="0"/>
              <a:t>direct sunlight onto a receiver on top of a tower</a:t>
            </a:r>
            <a:r>
              <a:rPr lang="en-IN" sz="2000" dirty="0" smtClean="0"/>
              <a:t>.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 smtClean="0"/>
              <a:t>The </a:t>
            </a:r>
            <a:r>
              <a:rPr lang="en-IN" sz="2000" dirty="0"/>
              <a:t>central tower receiver absorbs the solar radiation reflected by the heliostats and transfers this heat energy to liquid sodium. Hot liquid sodium is then passed to the steam generator </a:t>
            </a:r>
            <a:r>
              <a:rPr lang="en-IN" sz="2000" dirty="0" smtClean="0"/>
              <a:t>where </a:t>
            </a:r>
            <a:r>
              <a:rPr lang="en-IN" sz="2000" dirty="0"/>
              <a:t>the water flowing absorbs heat from liquid sodium and gets converted into high temperature steam</a:t>
            </a:r>
            <a:r>
              <a:rPr lang="en-IN" sz="2000" dirty="0" smtClean="0"/>
              <a:t>.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 smtClean="0"/>
              <a:t>This </a:t>
            </a:r>
            <a:r>
              <a:rPr lang="en-IN" sz="2000" dirty="0"/>
              <a:t>steam is passed through the steam turbine to generate electricity much like a steam power plant</a:t>
            </a:r>
            <a:r>
              <a:rPr lang="en-IN" sz="2000" dirty="0" smtClean="0"/>
              <a:t>.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 smtClean="0"/>
              <a:t>The </a:t>
            </a:r>
            <a:r>
              <a:rPr lang="en-IN" sz="2000" dirty="0"/>
              <a:t>liquid sodium is pumped back to the central receiver to absorb more heat.</a:t>
            </a:r>
          </a:p>
          <a:p>
            <a:pPr algn="just"/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23FCC-6DCF-4077-BEC4-1669145F1A6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Mechanical and Manufacturing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59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http://3.bp.blogspot.com/-M-7bUv9nlMY/ThAQJ7_Tv1I/AAAAAAAAAPo/k5prI0DODhE/s1600/o_b14b283ae6de7998_html_428ca3ec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75" y="190500"/>
            <a:ext cx="8187649" cy="467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-2438400" y="-38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Hydel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Power Plant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3202" y="4913947"/>
            <a:ext cx="830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 </a:t>
            </a:r>
            <a:r>
              <a:rPr lang="en-IN" dirty="0" err="1" smtClean="0"/>
              <a:t>hydel</a:t>
            </a:r>
            <a:r>
              <a:rPr lang="en-IN" dirty="0" smtClean="0"/>
              <a:t> </a:t>
            </a:r>
            <a:r>
              <a:rPr lang="en-IN" dirty="0"/>
              <a:t>power plant utilizes the potential energy of water stored in a dam built across the river. The potential energy of the water is </a:t>
            </a:r>
            <a:r>
              <a:rPr lang="en-IN" dirty="0" smtClean="0"/>
              <a:t>first converted into kinetic energy </a:t>
            </a:r>
            <a:r>
              <a:rPr lang="en-IN" dirty="0"/>
              <a:t>to </a:t>
            </a:r>
            <a:r>
              <a:rPr lang="en-IN" dirty="0" smtClean="0"/>
              <a:t>run the </a:t>
            </a:r>
            <a:r>
              <a:rPr lang="en-IN" dirty="0"/>
              <a:t>water turbine to which the electric generator is coupled. The mechanical energy available at the shaft of the turbine is converted into electrical energy by means of the generator.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23FCC-6DCF-4077-BEC4-1669145F1A6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Department of Mechanical and Manufacturing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10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3505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3" descr="http://3.bp.blogspot.com/-JzPt8235wvw/ThANk13JBoI/AAAAAAAAAPU/Vgns9mJVSMg/s400/power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2" y="3048000"/>
            <a:ext cx="7872318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61261" y="2680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PLANTS</a:t>
            </a:r>
          </a:p>
          <a:p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411069"/>
            <a:ext cx="7924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 power plant is a facility where electrical power is generated. A power plant is also referred as power </a:t>
            </a:r>
            <a:r>
              <a:rPr lang="en-US" dirty="0" smtClean="0"/>
              <a:t>station or power </a:t>
            </a:r>
            <a:r>
              <a:rPr lang="en-US" dirty="0"/>
              <a:t>house </a:t>
            </a:r>
            <a:r>
              <a:rPr lang="en-US" dirty="0" smtClean="0"/>
              <a:t>or a  </a:t>
            </a:r>
            <a:r>
              <a:rPr lang="en-US" dirty="0"/>
              <a:t>generating station. </a:t>
            </a:r>
            <a:endParaRPr lang="en-US" dirty="0" smtClean="0"/>
          </a:p>
          <a:p>
            <a:pPr marL="285750" indent="-285750" algn="just">
              <a:buFont typeface="Wingdings" pitchFamily="2" charset="2"/>
              <a:buChar char="q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Power plants can be classified as shown below: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23FCC-6DCF-4077-BEC4-1669145F1A6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Mechanical and Manufacturing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0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228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5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thermal power stations, mechanical power is produced by a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steam turbine that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transforms thermal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energy of steam obtained from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combustion of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fuel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into rotational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energy.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sz="6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Thermal Power Plant</a:t>
            </a:r>
          </a:p>
          <a:p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hQSEBIQExMWFRUVFBgWGBUXGBYUFRUbFBoYGBUUFxUZJyYfFxkjGhcZIC8gIycrLC0sFh8xNTAqNSYrLikBCQoKBQUFDQUFDSkYEhgpKSkpKSkpKSkpKSkpKSkpKSkpKSkpKSkpKSkpKSkpKSkpKSkpKSkpKSkpKSkpKSkpKf/AABEIALoBDwMBIgACEQEDEQH/xAAbAAADAQEBAQEAAAAAAAAAAAAABAUDAgEGB//EAEsQAAIBAgMDBQwIBAUBCQEAAAECEQADBBIhBRMxFSJBUZMGFDJSU1RhgZGS0dIjMzRicXOz00KjsbIWJWRyoUMkY4KEosPE8PGD/8QAFAEBAAAAAAAAAAAAAAAAAAAAAP/EABQRAQAAAAAAAAAAAAAAAAAAAAD/2gAMAwEAAhEDEQA/AP3GiiigKKKKAooooCiiigKKKKAooooCiiigKKKKAqNszZNl0Zns22Y3bssyKxP0r8SRJqzSOxvqj+Zd/VeghC9YUkvhrJBYKFS2udDJBRgdGaMrQIMFjEAEqDbmEFzK2FswZIgWNAqlmYyRI5rRlBmV9MXV7pVDFHRlOYhYBckKdTAE8OdpIIDEEhWjxO6uyY0u6kARbdpzZQplQQoJaAWjgaDnZGHw2IQ3Fw1oKGIHMtGdAZ0GnGPUYkQS9yFh/IWuzT4VlsrHWCcllcsg3PANsHXLOoGug9UVToJeAwiW8TeVEVBurJhQFE5r+sDp0HsqpUi4lw4q5u3RfobU5kZ559+Ihlj/AJpjc4jytrsX/doH6KQ3OI8ra7F/3aNziPK2uxf92gfopDc4jytrsX/do3OI8ra7F/3aB+pG29rPYZCq5lIJMKzEZWQudD5MuR6V9VMbnEeVtdi/7tI4/adyy6pcvWgz+CNy/O5yJA+l1MuunVQL/wCMMoyNbBuro4zBUBVZcyZIUGddRA461Z2XtIX0LhSsMVhipOnTzSY48DBBkEVPtbSZyqri8MxcwoW2zSQGYjS6ehWPqp3c4jytrsX/AHaB+ikNziPK2uxf92k8XhMUXXJdtBgDz9y+UDxWG958ngOjjI4MFuiiigKKKKAooooCiiigKKKKAooooCiiigKKKKAqTgr721KGxcMXLhkG1BDXGYES88CONVqKCBid0itcbBuFUO7ACzl5ykO5QPDNlzCYJhmHSa1azbPHAk6g6phzqIAPhdGVfdHVTe3/ALLiPybn9jU8KCNaxCWWXLg2QucgyrYWYDPEq3CFY605yi/m97+T89ebQ+sw35p/RvU/QTsDna/duNbZAbdtRmKSSrXS3gsfHXj11RoooCiiigKKKKApTGbKt3SC4JgZdGZRGZX4A9aL6tOk03RQS8L3N2LbrcRWDLEc940BUaTBEMdOFVKKKAooooCiiptruhsswUPqzsgHSSkTAGpEENPCDOlBSooooCiiigKKKKAooooCiiigKKKKAooooCpWGuYi4C4uWlGd1ANp2ICOyiTvBJgdQqrU3Zl9UsFnYKouXZLEKBN1wNT6aBPapuFe97l+2pvKyCMPdPhQh5wuELq6gT0sK3XEXDAGJw+sR9G2sxEfS9Mj2imsVsu3edLjgNlR1XgRFzISwPEHmCCD0mkf8JWJBbMTBBloDZixJKrAnMwPDQ27cRlFB22HvXGRhfsk22z6WmPhI6ifpeEMT6qZ3OI8ra7F/wB2vNjbIt4dGFvg7ZzARQSVUSBbCj+GeHSaoUCGCv3N7ctXCjZUtsCqMnhm4CCCzT4A9tP1JewzYq5luFPobXAIZ59/xgaY7xuecP7lr5aB6ike8bnnD+5a+WjvG55w/uWvloHqKR7xuecP7lr5aO8bnnD+5a+WgeqF3Q4K+7qbW8gWrg5lw2xnYDdk85eBkzB6umn+8bnnD+5a+WjvG55w/uWvloJuTG86WHhgrl3a80XAXQk5plBAOnFpg5azS3jshBPOITUbsakW97I6IOfLGmhmdJrd43POH9y18tHeNzzh/ctfLQLbAN8598SYyqMwAJIE3G0VZEtlBEg7uRxqrnE5ZExMdMdcdVJd43POH9y18tI47AXWuIi4llcAsHKWZA4EKuXnTInoGh45aDTaW07q5StlpmAma0d790c6VP3uA1JEcMbGzlR0uLg3DIIWLiwIXLwzwTl0k8avZdZ6fj/+V7QI9/XPN39+181Hf1zzd/ftfNT1FAj39c83f37XzUd/XPN39+181PUUCPf1zzd/ftfNR39c83f37XzU9RQI9/XPN39+181Hf1zzd/ftfNT1FAj39c83f37XzUd/XPN39+181PUUCPf1zzd/ftfNXi7TYPbR7LpnYqGLWyJCs+sMTwQ0/SG0frMN+cf0b9A/RRRQFRbGBNyyIbKy3rzAkFhq95DIBBPNc8CNY/A2qSfYlgkk2LRJJJJtoSSTJJMakmgkv3JtnLLiLglcvG4WHgDMOeFDZVKghRo3TGuf+DjC/TcHzEFbjggQVXn3C2UMAYmNBwiab23sWwMNfIsWgRZuEEW0BBCGCDGhp0bCw/kLXZp8KCbY7mHU2274YlMnEPzshUknn6kgFZM80gdBJ+gqLj9i2Bcw4Fi0JukH6NNRurpg6a6gH1U7yFh/IWuzT4UC74MPirklxFm14LunF7/HKRNMcjp417tr3zVthdn27c7u2iTE5VVZiYmBrEn2mmKBHkdPGvdte+ajkdPGvdte+anqKBHkdPGvdte+ajkdPGvdte+anqKBHkdPGvdte+asr+CtIVDXLq5iQJv3hJALH+LqUn1VTr5/uieyLtne7zNAyZTbCzvrPjdM5OOkA9MUG7rhwM2/ciQNL95ozaCcrGOB9leDvecovXCZA0v3j4S5gZzREDjwqPa2bgb7WltXrhkFVyEsDIcsSzKSJCMJkcI4nWp/gyzlykuQc0yV1zklgdNQZ4ej0mQfXZSEAh7pB1BF+8Qf/VS2L7ng5Uby6qjWRfvZ54AKc3N0Jk8ejpNU8LhxbRba8FAA0A4ehQAPUAK1oCisb+JVSoYxmMDoBPQs8AT0Dpr56xgsbas21RszlJuF2zlWyuDGdjJk24AYKShJyyZD6eikdjW7gsgXpL5nJkzoXYr0mBlIgSY4dFPUGeIxCojOxhVEnQk6egan8BSnLKeLd7DEfJXu3Ps93/aaS2vhb7Xla0WChRwcKJBbMMh5pJBA5wboIKlecDnLKeLe7DEfJRyyni3uwxHyVMfv7U80xkhRu4Orb3U6xIGXgcp1Jaa52TfxjhmcZRkaEdFUh+gZvF4RzSNXBJgFgq8sp4t7sMR8lHLKeLe7DEfJUXLtBkIIAJI4G2phQODKT4TSSergB0/UEUGFjHI9s3QTlGaSQykZCQ0qwBEFT0dFYLtq2RIW7r/3GI+SlEvBcLekwDcxInok3b0Sejq16SB01Twf1dv/AGL/AEFAvyyni3uwxHyUpjdpKz2CEvELdLN9Bf0G6urPg9bAeurNFAjyyni3uwxHyUcsp4t7sMR8lPV7FBhhMatwErPNOUhlZCDAMFWAPAg+ul+WresC4YJWRZvsJUlTBCwdQdRXGFvhGxTMYAvCT0D6KzqeoDpPADU13sQg2pGs3LuvX9K9AptfaSvh7yKl4s1p1A3F/UspAGq9ZpvllPFu9hiPkpfbuFvObe5LCJkh8gBlcpI/i4HjmHQVOaVntyhmXwcpIB0t5lXpMkjM0RrAEl9CAtA9jNpKz2CEvQtwk/QX9AbVxZ8HrYD101yyni3uwxHyUbGN42/pwA8jhl6VUt4JIgOXA9Cj8S/FArhNopcLKuYFQCQyXLZhs0HngT4J4dVdYvHLbClp5zZQFV3JMFoyoCeCk+qpm0nKviSpIO4s6jQiXvjQ9deYnDquIwwD3C28JhndgQbN7UBtDr1cJHWKB3llPFvdhiPko5ZTxb3YYj5K42vgnuGwEZlAuzcKsycwK8rzWUmTlHTHGNKmYS3jhu1JWBu8xbI7Ec7ODBH3QWknTQHUkK3LKeLe7DEfJRyyni3uwxHyVHfFY03rgVOapAgqoQiDzlLQW6NM3FRwzZV+hwYbdpvPDyjNw8KNeAA49QoFX25bAJIugASTuMRoBx/grbEYC3dhmXNzYGp4Zlfh+KqfVRtQfQXvy3/tNStpYa8zWXtbyFtNIRwoLELu5BYKYIJ1VgeBEGgoWdhWFcXFtgMOBlidAVHE9RI/Cn6+WtrtBSxiczyZNqAALYhBOinn6aHQHiTLNhcaXTPAVSuaDb5wmGnSYiTAjSNSToH0FFFZtiFDBCYJBI46xxAPCfRQT8dsBLuhLBWnPz7ksD/COdCg9fsjiNuRbX3+0u/NT1FAjyLa+/2l35qORbX3+0u/NT1FBF2vsm2ti4wDSFkTcuEewmDXm0tuvavsuQNbVLbNBVWButcReczAeEiiI/iJnSDTx+F3lp7cxmUiYmOoxpPtFYbnEeVtdi/7tBKud29tS4NpxknptmYLCQAxYDmHiBEr4wrO93d2wAQhgqzAl7cFUYoWkNlJkaDMJ9FVRgr+YvvLOYgKW3LyQpJAJ3vAFj7TXe4xHlbXYv8Au0CmG7qrb3Vs5SCzFQxa3EjUaZs0nqjTpq0aQ3GI8ra7F/3a93OI8ra7F/3aCRd2QtzDXzqM1zE5ue/DeXpAWcsn8I46VQubL3i4duaQiDRwWAPMYOv3xkgH7xM6QWcNs8rZa0zSWNwlgMom6zMYUkxGbr6KytYXEKoUXbWgA+pfo/8A60Exu5/EkZWvyCoUgs5EZjn5p8KVJGv9BXabCxIyjvjmgajNcJ8JDAaRICpHQTmPCSTT3OI8ra7F/wB2l8TcxKNaXeWTvHK/UvpCO8/W/cj10CNjufxKqq98aA2xo1wEqgQOpbjLhfC4iNDzjV/Boy20V2zOEUMw4MwAzH1maW3OI8ra7F/3aNziPK2uxf8AdoEk2aLlzEkEht8onNcAH0VnXKpAmKZ7ncOLeHCLMK90CTJ0uvxNMYDCMmcuwZnfMSqlAOaqAAEseCDp6aXs4G+gKpdt5c7sJtMSM7M0Ei4JjNxgUE+93W7vOzpmCkDKhAZJ3si41wqsxamJB54Eagk/xrbzBRbck5tc1mAUFwuPCloFttVBHRTm0HxNuzcu7yyciM8blxOUExO99Fb7nEeVtdi/7tBKw/dtbYnmHiAAGQkgqGkiRBklQI1MayYFfY+1lxFsXFEDTQlWIkBgCUJEww4GlsQ+IVrS7y0c7lfqX0hHefrfuR66Y3OI8ra7F/3aCXtzCK74gtOlizEMy8bl7jlImu8Vs5FxWFIbUXWhS7sdbN+WIYnogCB18dI1x+Ddbd+5cdWLJbWFQoAEZj0s0k5/+K8Gz89686FVdMSGDMmeQcNbQqYKn+OePRQZN3Tm2bjXFG7W61sOpVYKFuaSzamF9GunTS57tRmQhIQglgWtm5G6t3EAAeDO9XXX8I51WdziPK2uxf8Ado3GI8ra7F/3aCXd7trYfJl8SSGQ+GyqoUTz5luB4LMGYp3ZfdIl+5ugpByk+FbYHKVDRlYkjnggxBHCi22INx7e8tc0IZ3L65s3/e/drfcYjytrsX/doNtqfUXvy3/tNL4fY1vIuj+CP+pd6v8AdXmIweIdGQ3bUMpX6l+kR5WqNtIAHUAPZQJ8i2vv9pd+ajkW19/tLvzU9RQI8i2vv9pd+alsV3NWrkK2bJxI3l2SejXNoB6NT1xINeigKKKzt4lWJCspIJBAIJBGhB6oNBpRXhaOP/2aCwEa8dB6enT1Cg9orDH4rd2nuROVSYmJ9E9FKtjbwYIbdnMZIXfmTHEgbuTQUaKR3+I8la7Zv26N/iPJWu2b9ugeopBsTfAk2rQH5zft0b/EeStds37dA/RS2z8WbiZiuUhnUicwm27IYMCRKzwpmgKQ2j9Zhvzj+jfp+kNo/WYb84/o3qB+iiaJoCiiaJoENv8A2XEfk3P7Gp4Ujt77LiPybn9jU8KBHaH1mG/NP6N6n6Q2h9ZhvzT+jep+aBHbf2e5+A/qK82d9bivzh+jYr3bf2e5+A/qKUXFsl28FUMz4kKAWyARhrbkkwehCOHTQWaKm3sfdSMyWVzGBmvkST0Cbep9FdnEXxxtWu2bp4f9Og9w32m//stf+5T1SLO/3ly4Ldohgq/XNoULA/8AT9P/ABTO/wAR5K12zft0D1FTcRjb6IzmzbhVLGLrToJ0+jp3vpeZLAF/BBIBPoA6TQa0Vwby6jMNOOo0/H2j213QFFFFBLxvdHYtHnXbcAkP9IkpHElSZgQZ6R1cYhXMHY5mXG2UKW2th1Kq+UhFBLLcEsFTiZ46AcK+rv4UOVzTAM5ZhSejMOmOo6ejQRrFB8bbwaLEbRtiGU/WOTCsxKgtePWg1kfRjQzFF/B22K/5hZAVSImYJVkDKd7IMO3SfCI4Gvsooigh7S2tYOGe2t+0zZMoi4hLHQcJkk1rtbYG+uB8yiAuhQsSULEEnMNOd1T4QDAMwLW3Ps93/aaS2kMSL7PaPMVLcKQGVmZrgeF5p0BRpzDwYEyaDE9zFzUjEvPMgnOYyFidM8SxKkkAGQeggDnZXc9eUFrl45yjJzWuMst/1ACwE+ggnmKZBJrJ9r40XLiCyjFRmUAEc0tcCkkvr4A0A/iJ6IJe2jjyBFgahm0USIYhEM3I1WCSCPwoPR3I3CpVsSWkg6rcI5oAXQ3CNIJgQJMx0H6Y1Fw2OxRvKHtAWyxBIGoHQZzngdOGvUKtGgjbM2xZRXVr1tWF6/ILoCPprnEE6U3y9h/OLPaJ8aNjfVt+df8A1rlPRQI8vYfziz2ifGssTtPCXBluXcO4BmGe0wnrgnjqfbVOKIoIf+X/AOk/kUf5f/pP5FXIoigh/wCX/wCk/kUf5f8A6T+RVyKIoPlttd4d7X8vek7q5EbmZymI9NOf5f8A6T+RT+3vsuI/Juf2NTwFB8tju8N5h470jemfqOG6u8fRMU7/AJf/AKT+RT20PrMN+af0b1PRQfL7X7w3D5e9JgcNxPEVjge9e+xudxm77Mbvd5sveesZdYn/AJr6Hbf2e5+A/qKQP2j/AM7/APCoHNs7I74CKWgKxbgdZR0AMESvP1BkESCNanv3M3CzMMS4LMW03umZ1aBNwgAAZQAI4SDFbYjY9zftdtFbeYrLAyxAW5mBBUiM+7MAiQp1HApJsrHys4gEAr/HDRrnmLWVubAHNHXx1oO7Pck6gAYghczsVUXEEuytEi5IUZdNZkkkmSK+lr5o7Ox5C/TqCAJAZQCYBckmyeLTERAHp0s7KsXEtBbrZnzOScxbRmYrqQOAIERpEUHW1PqL35b/ANpqJjb1i8LR77splSJDoW1ykFTmgEFZ1B1giCAat7U+ovflv/aanYsX95hzaLZBblwMpDapA1PGM3qk8QJCK2z7RLf9vswzK2WRErESN7rEACehVBzRX03L2H84s9onxqUuOx0CbKgwJKjQSGkgM+sQNOk9ImubGOx4RQ1kEhBmZsss3O0AR4mMpJ0EyBM6BX5ew/nFntE+NYYjuowyEZr9oJGr71IU9TCdAeg9enVNHDFiilxDZRmHCDGoiT0+k/ia8fDBmDGTlmB/CCeLR0mNPb1mg2ooooCiiigyxOHFxGRvBYQYJB16iNR6qW5IXx73a3PjT1FAjyQvj3u1ufGjkhfHvdrc+NPUUCPJC+Pe7W58aOSF8e92tz409RQY4TCrbXIsxJOpLEliWYknUySTW1FFAUUUUBRRRQFFFFAht/7LiPybn9jU8KR2/wDZcR+Tc/sanhQI7Q+sw35p/RvU/SG0PrMN+af0b1P0CO2/s9z8B/UUvawS3LmIDZhlxAYFWZCD3vaWZUjoYj10xtv7Pc/Af1FebO+txX5w/RsUHvJC+Pe7W58aUfZ474RN5eym07Eb25xVrYBmepj7as0jc+1W/wAm5/faoDkhfHvdrc+NKYDZ4Y3ZuXjluso+luaAAQOPpqzSOy+N/wDOb+i0HL7FRgVL3iCII313UHj00+qwABwGle0UBRRRQFFFFAE1Nw/dFZcgBiJEywKjVbbgEngYvJp1kjoNZbT2w9qGFq4QGyx9H9JPAJzpzaaCNfRxCdzZVkqy96Xhn45SgnVm6H63P/p8VYCtZ21YcoFvWyXAZVzrmYMMykLx1GvCna+fwmBS3cFxMNfDAROZTPNC6y+vNVRrwyiqXKTeb3v5Xz0Gm1MQyWbjrGYKSJEgHrjprPvW95cdmvxpPa+PY2LgNm6JXid3A9JhpirVBAvbTKObbYghgY+p042hM8I+nTX8eox2dpATOOtCDlki2BOVXgEnXmup08YU9iNi2Xc3GTnn+KSD4LLxB00Y+wHoEKL3J4cRzW0YsDneQSVJjXQSi6DxRQNLhrxEi+I/LX4173re8uOzX409XhoFNlX2e3LkFg9xJAid3cdAY/BRTlRdmY5lVwLNxovX9Ru4P01zhLA/8U5yk3m97+V89A9RSPKTeb3v5Xz0cpN5ve/lfPQPUUjyk3m97+V89HKTeb3v5Xz0D1SsJvril98F59wAbsGAjso1J10Fb8pN5ve/lfPWGzMYqYfO5CDeXfCIETdfQ9E+ugW2tmCmzcxBAuqV0tA6OyWuOoBm6vH0ngDRa2oCFPfiLmQvzkVSFGWSwJ5vhrx8YVSxuzrWIVc6h1glSCeDqRII9B/oeIFIDYeFuOzjnFoBh2K81sw5oMaMunQCsdEAO0w7XslxMUrhGJBRUZZyshBIJ6GNNd6XvLjs1+Nb4PCraRbSTlUaSSx9p16a3oIWOuXAuItO4cLbtMDlynnvcBBg6+AP+a5uYtlxD2lORruJGpQsMowytKkwDzrcceg11tXwsV+RY/Uv09tL6zDfnH9G/QT32oVYqcQQQSDNmAIbKTM8NCZ6hPDWvHxC70McbbDLbbSLcBSbZLHXTUpGv8VUb+w7LO1wpzmmWkg85VQ/hzVA9vWaWTuVw4UJlaAAAM76ZcmXSY03aH/wig4TaAMRjrJnhG7M+Dw52vhL7w66zwF4ExbxttmuneBYt5jnUMCFmYyweHTTL9y+HObmkZmDGHfiCzDp01bo6l8VY1wWwbVpxcQMGC5JLM0iEGsnU8xdT1UHGMt30tu4viVVm+rHQCeuudo7fFnd5wIdQc0xHOtq2kHQK5b8FNObU+ovflv/AGmlLeLzIobDXG5sai0eIg8W6RQZL3U28ozK+fQG2FLFWgErOg04eo0Huuw8xL6xH0bjNMwVkc8aTIkV69q2SWOBJLTJKWCTm8KTm1muhk8zbp/gsfxcf4umT7aDgd1tjj9J4RURbd5yhCxGQHQG4qyen0a1ZVpAP9eNRe9rUR3hpMxu8Px6/C411jNuPbKnve8wMjIBaLk8ZXn6x0g9Gs6QQrm2CQxAkTB6RPGD6q6oooCiiigR24f+zXf9pprvhfGX2ilO6AThMQD5G5/Y1aDZVnyVv3F+FBHx2yma9dvW7ttGZSFaTm5yBOcRrAIzQDBKroplmRt4DEuALl0xlViGuKdQ05eaTz5AeeA0APGvp+SrPkrfuL8KOSrPkrfuL8KBbYkpZUXLmZzJOZgxEnRSZOoEAwSJmKeOIXxl9orLkqz5K37i/Cjkqz5K37i/Cgx2I022I8tf/XuVQrm3bCgKoAA4ACAPUK6oCiiigKKKKAqLhLSvaX6TIyX7zKQVkHPdU6GR4LMNeurVLPs20SSbSEnUkopJnpJigjX+5myzl98QTn1G7kbxlZoaJB0KzxymOgVja7kbKksL3Fs0ZbAHgsAkBRzBnPN4EaGavclWfJW/cX4UclWfJW/cX4UHz79x1kkfTmB0EWjJzFpYkangJ+6KobB2f3vvs1xGz3CwYQGI1jMemAfT066gChyVZ8lb9xfhRyVZ8lb9xfhQSser3L19LQRs1izJZysc++R4KtNa4u/c3uG3iW0XfNqLhbXc3oEFF/rVWxhUSciKs8coCz7K9vWFcQyhh1EAj2GgR2xhLd+2EbdtFy20PlYQrgtoZ1KZl/8AFUm7szESCmLAieaX5vhsw6PFKDq+jIg5iavclWfJW/cX4UclWfJW/cX4UHz1rZOIVcoxQHNyzvWJAFsIIzA65hmkzqSddKb2Vgbtu6r3MQHUK4g3CxJd5BiFXRVReHQxESZrclWfJW/cX4UclWfJW/cX4UGe1MQu4vc5fq36R4ppnDeAn+0f0rLkqz5K37i/CvMZtS3aOVyQcjXICsSVSM0QNSJGg1oG6KV5UtTG9Tq8JePO048eY2n3T1VvauhlDKQykSCCCCOsEcaDuud2JzQJiJ6Y4xPVXVFAUUUUBRRRQY4uyr23RgSrKwYCZIIIIEazHVWVnaSswULck9dq8o9bMoA9ZpuigUvbTVWKlbkjqtXmHqZVIPqrvD41XkgOI45rdxPZmAzcOimKKBHlhPFu9hf+WtjjlCC5Dwejd3C3rSMw4dVMRRQIja6eLd7C/wDLWuJx6oYIc6Tzbdxx7UUgUzFFArY2irtlAuA/etXUHvMoFc3NqoCQVu6GNLN4jTqIWCPSKcoigXtY1WVmAeF4zbuKevRSAW9QNY8sJ4t3sL/y09RFAvdxqqquQ8Nwi3cZvWoBK+sVmm1UJAC3dTGtm8Br1krAHpNOURQK4jaCocpFwn7tq649qqRXuGx6uYAcaTzrdxB7XUD1UzRQJHa6eLd7C/8ALWq45ShuQ8Do3dwN0cEIzHj0CmIooEeWE8W72F/5a2v45UCkhzm4Zbdx+riFBy8emKYiigUs7TVmChbknrtXlHrZlAHrovbSVWKkXCR4tq6w9TKpB9tN0UC+HxqvMBxHjW7iezMBPqrHlhPFu9hf+WnqIoFzjVyC5Dx1bu5m6vAjMPZU7GPYumXS8eaVjc4gDUq06LxlRrVmiKD5/FbDwyGGS6cywQq3rilQrIFOQHgrFYngBVHZ+JQBbSLcAA0zWrqDT0soAp+igTubVRSVK3dDGlm8w06iFg/iKBtNILnOBIENbuKSdTzVKhm06gdAacilgo3xMcLYj0SxmOqYHsFB/9k="/>
          <p:cNvSpPr>
            <a:spLocks noChangeAspect="1" noChangeArrowheads="1"/>
          </p:cNvSpPr>
          <p:nvPr/>
        </p:nvSpPr>
        <p:spPr bwMode="auto">
          <a:xfrm>
            <a:off x="1095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4" descr="http://www.electrical4u.com/power-generation/images/thermal-power-plant.g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14400"/>
            <a:ext cx="7086600" cy="442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23FCC-6DCF-4077-BEC4-1669145F1A6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Mechanical and Manufacturing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2000" dirty="0" smtClean="0"/>
              <a:t>Steam boiler produces steam at high pressure and temperature that is passed through the turbine.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/>
              <a:t>High pressure steam is expanded in the turbine to generate power output.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/>
              <a:t>The expanded steam is then passed through the </a:t>
            </a:r>
            <a:r>
              <a:rPr lang="en-IN" sz="2000" dirty="0" err="1" smtClean="0"/>
              <a:t>condensor</a:t>
            </a:r>
            <a:r>
              <a:rPr lang="en-IN" sz="2000" dirty="0" smtClean="0"/>
              <a:t>, where, steam is condensed to water before it is pumped back to boiler for heat absorption.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/>
              <a:t>The combustion products/burnt gases are exhausted to atmosphere through chimneys/ stacks. </a:t>
            </a: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23FCC-6DCF-4077-BEC4-1669145F1A6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Thermal Power Plant</a:t>
            </a:r>
          </a:p>
          <a:p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Mechanical and Manufacturing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CEAAkGBhQSEBIQExMWFRUVFBgWGBUXGBYUFRUbFBoYGBUUFxUZJyYfFxkjGhcZIC8gIycrLC0sFh8xNTAqNSYrLikBCQoKBQUFDQUFDSkYEhgpKSkpKSkpKSkpKSkpKSkpKSkpKSkpKSkpKSkpKSkpKSkpKSkpKSkpKSkpKSkpKSkpKf/AABEIALoBDwMBIgACEQEDEQH/xAAbAAADAQEBAQEAAAAAAAAAAAAABAUDAgEGB//EAEsQAAIBAgMDBQwIBAUBCQEAAAECEQADBBIhBRMxFSJBUZMGFDJSU1RhgZGS0dIjMzRicXOz00KjsbIWJWRyoUMkY4KEosPE8PGD/8QAFAEBAAAAAAAAAAAAAAAAAAAAAP/EABQRAQAAAAAAAAAAAAAAAAAAAAD/2gAMAwEAAhEDEQA/AP3GiiigKKKKAooooCiiigKKKKAooooCiiigKKKKAqNszZNl0Zns22Y3bssyKxP0r8SRJqzSOxvqj+Zd/VeghC9YUkvhrJBYKFS2udDJBRgdGaMrQIMFjEAEqDbmEFzK2FswZIgWNAqlmYyRI5rRlBmV9MXV7pVDFHRlOYhYBckKdTAE8OdpIIDEEhWjxO6uyY0u6kARbdpzZQplQQoJaAWjgaDnZGHw2IQ3Fw1oKGIHMtGdAZ0GnGPUYkQS9yFh/IWuzT4VlsrHWCcllcsg3PANsHXLOoGug9UVToJeAwiW8TeVEVBurJhQFE5r+sDp0HsqpUi4lw4q5u3RfobU5kZ559+Ihlj/AJpjc4jytrsX/doH6KQ3OI8ra7F/3aNziPK2uxf92gfopDc4jytrsX/do3OI8ra7F/3aB+pG29rPYZCq5lIJMKzEZWQudD5MuR6V9VMbnEeVtdi/7tI4/adyy6pcvWgz+CNy/O5yJA+l1MuunVQL/wCMMoyNbBuro4zBUBVZcyZIUGddRA461Z2XtIX0LhSsMVhipOnTzSY48DBBkEVPtbSZyqri8MxcwoW2zSQGYjS6ehWPqp3c4jytrsX/AHaB+ikNziPK2uxf92k8XhMUXXJdtBgDz9y+UDxWG958ngOjjI4MFuiiigKKKKAooooCiiigKKKKAooooCiiigKKKKAqTgr721KGxcMXLhkG1BDXGYES88CONVqKCBid0itcbBuFUO7ACzl5ykO5QPDNlzCYJhmHSa1azbPHAk6g6phzqIAPhdGVfdHVTe3/ALLiPybn9jU8KCNaxCWWXLg2QucgyrYWYDPEq3CFY605yi/m97+T89ebQ+sw35p/RvU/QTsDna/duNbZAbdtRmKSSrXS3gsfHXj11RoooCiiigKKKKApTGbKt3SC4JgZdGZRGZX4A9aL6tOk03RQS8L3N2LbrcRWDLEc940BUaTBEMdOFVKKKAooooCiiptruhsswUPqzsgHSSkTAGpEENPCDOlBSooooCiiigKKKKAooooCiiigKKKKAooooCpWGuYi4C4uWlGd1ANp2ICOyiTvBJgdQqrU3Zl9UsFnYKouXZLEKBN1wNT6aBPapuFe97l+2pvKyCMPdPhQh5wuELq6gT0sK3XEXDAGJw+sR9G2sxEfS9Mj2imsVsu3edLjgNlR1XgRFzISwPEHmCCD0mkf8JWJBbMTBBloDZixJKrAnMwPDQ27cRlFB22HvXGRhfsk22z6WmPhI6ifpeEMT6qZ3OI8ra7F/wB2vNjbIt4dGFvg7ZzARQSVUSBbCj+GeHSaoUCGCv3N7ctXCjZUtsCqMnhm4CCCzT4A9tP1JewzYq5luFPobXAIZ59/xgaY7xuecP7lr5aB6ike8bnnD+5a+WjvG55w/uWvloHqKR7xuecP7lr5aO8bnnD+5a+WgeqF3Q4K+7qbW8gWrg5lw2xnYDdk85eBkzB6umn+8bnnD+5a+WjvG55w/uWvloJuTG86WHhgrl3a80XAXQk5plBAOnFpg5azS3jshBPOITUbsakW97I6IOfLGmhmdJrd43POH9y18tHeNzzh/ctfLQLbAN8598SYyqMwAJIE3G0VZEtlBEg7uRxqrnE5ZExMdMdcdVJd43POH9y18tI47AXWuIi4llcAsHKWZA4EKuXnTInoGh45aDTaW07q5StlpmAma0d790c6VP3uA1JEcMbGzlR0uLg3DIIWLiwIXLwzwTl0k8avZdZ6fj/+V7QI9/XPN39+181Hf1zzd/ftfNT1FAj39c83f37XzUd/XPN39+181PUUCPf1zzd/ftfNR39c83f37XzU9RQI9/XPN39+181Hf1zzd/ftfNT1FAj39c83f37XzUd/XPN39+181PUUCPf1zzd/ftfNXi7TYPbR7LpnYqGLWyJCs+sMTwQ0/SG0frMN+cf0b9A/RRRQFRbGBNyyIbKy3rzAkFhq95DIBBPNc8CNY/A2qSfYlgkk2LRJJJJtoSSTJJMakmgkv3JtnLLiLglcvG4WHgDMOeFDZVKghRo3TGuf+DjC/TcHzEFbjggQVXn3C2UMAYmNBwiab23sWwMNfIsWgRZuEEW0BBCGCDGhp0bCw/kLXZp8KCbY7mHU2274YlMnEPzshUknn6kgFZM80gdBJ+gqLj9i2Bcw4Fi0JukH6NNRurpg6a6gH1U7yFh/IWuzT4UC74MPirklxFm14LunF7/HKRNMcjp417tr3zVthdn27c7u2iTE5VVZiYmBrEn2mmKBHkdPGvdte+ajkdPGvdte+anqKBHkdPGvdte+ajkdPGvdte+anqKBHkdPGvdte+asr+CtIVDXLq5iQJv3hJALH+LqUn1VTr5/uieyLtne7zNAyZTbCzvrPjdM5OOkA9MUG7rhwM2/ciQNL95ozaCcrGOB9leDvecovXCZA0v3j4S5gZzREDjwqPa2bgb7WltXrhkFVyEsDIcsSzKSJCMJkcI4nWp/gyzlykuQc0yV1zklgdNQZ4ej0mQfXZSEAh7pB1BF+8Qf/VS2L7ng5Uby6qjWRfvZ54AKc3N0Jk8ejpNU8LhxbRba8FAA0A4ehQAPUAK1oCisb+JVSoYxmMDoBPQs8AT0Dpr56xgsbas21RszlJuF2zlWyuDGdjJk24AYKShJyyZD6eikdjW7gsgXpL5nJkzoXYr0mBlIgSY4dFPUGeIxCojOxhVEnQk6egan8BSnLKeLd7DEfJXu3Ps93/aaS2vhb7Xla0WChRwcKJBbMMh5pJBA5wboIKlecDnLKeLe7DEfJRyyni3uwxHyVMfv7U80xkhRu4Orb3U6xIGXgcp1Jaa52TfxjhmcZRkaEdFUh+gZvF4RzSNXBJgFgq8sp4t7sMR8lHLKeLe7DEfJUXLtBkIIAJI4G2phQODKT4TSSergB0/UEUGFjHI9s3QTlGaSQykZCQ0qwBEFT0dFYLtq2RIW7r/3GI+SlEvBcLekwDcxInok3b0Sejq16SB01Twf1dv/AGL/AEFAvyyni3uwxHyUpjdpKz2CEvELdLN9Bf0G6urPg9bAeurNFAjyyni3uwxHyUcsp4t7sMR8lPV7FBhhMatwErPNOUhlZCDAMFWAPAg+ul+WresC4YJWRZvsJUlTBCwdQdRXGFvhGxTMYAvCT0D6KzqeoDpPADU13sQg2pGs3LuvX9K9AptfaSvh7yKl4s1p1A3F/UspAGq9ZpvllPFu9hiPkpfbuFvObe5LCJkh8gBlcpI/i4HjmHQVOaVntyhmXwcpIB0t5lXpMkjM0RrAEl9CAtA9jNpKz2CEvQtwk/QX9AbVxZ8HrYD101yyni3uwxHyUbGN42/pwA8jhl6VUt4JIgOXA9Cj8S/FArhNopcLKuYFQCQyXLZhs0HngT4J4dVdYvHLbClp5zZQFV3JMFoyoCeCk+qpm0nKviSpIO4s6jQiXvjQ9deYnDquIwwD3C28JhndgQbN7UBtDr1cJHWKB3llPFvdhiPko5ZTxb3YYj5K42vgnuGwEZlAuzcKsycwK8rzWUmTlHTHGNKmYS3jhu1JWBu8xbI7Ec7ODBH3QWknTQHUkK3LKeLe7DEfJRyyni3uwxHyVHfFY03rgVOapAgqoQiDzlLQW6NM3FRwzZV+hwYbdpvPDyjNw8KNeAA49QoFX25bAJIugASTuMRoBx/grbEYC3dhmXNzYGp4Zlfh+KqfVRtQfQXvy3/tNStpYa8zWXtbyFtNIRwoLELu5BYKYIJ1VgeBEGgoWdhWFcXFtgMOBlidAVHE9RI/Cn6+WtrtBSxiczyZNqAALYhBOinn6aHQHiTLNhcaXTPAVSuaDb5wmGnSYiTAjSNSToH0FFFZtiFDBCYJBI46xxAPCfRQT8dsBLuhLBWnPz7ksD/COdCg9fsjiNuRbX3+0u/NT1FAjyLa+/2l35qORbX3+0u/NT1FBF2vsm2ti4wDSFkTcuEewmDXm0tuvavsuQNbVLbNBVWButcReczAeEiiI/iJnSDTx+F3lp7cxmUiYmOoxpPtFYbnEeVtdi/7tBKud29tS4NpxknptmYLCQAxYDmHiBEr4wrO93d2wAQhgqzAl7cFUYoWkNlJkaDMJ9FVRgr+YvvLOYgKW3LyQpJAJ3vAFj7TXe4xHlbXYv8Au0CmG7qrb3Vs5SCzFQxa3EjUaZs0nqjTpq0aQ3GI8ra7F/3a93OI8ra7F/3aCRd2QtzDXzqM1zE5ue/DeXpAWcsn8I46VQubL3i4duaQiDRwWAPMYOv3xkgH7xM6QWcNs8rZa0zSWNwlgMom6zMYUkxGbr6KytYXEKoUXbWgA+pfo/8A60Exu5/EkZWvyCoUgs5EZjn5p8KVJGv9BXabCxIyjvjmgajNcJ8JDAaRICpHQTmPCSTT3OI8ra7F/wB2l8TcxKNaXeWTvHK/UvpCO8/W/cj10CNjufxKqq98aA2xo1wEqgQOpbjLhfC4iNDzjV/Boy20V2zOEUMw4MwAzH1maW3OI8ra7F/3aNziPK2uxf8AdoEk2aLlzEkEht8onNcAH0VnXKpAmKZ7ncOLeHCLMK90CTJ0uvxNMYDCMmcuwZnfMSqlAOaqAAEseCDp6aXs4G+gKpdt5c7sJtMSM7M0Ei4JjNxgUE+93W7vOzpmCkDKhAZJ3si41wqsxamJB54Eagk/xrbzBRbck5tc1mAUFwuPCloFttVBHRTm0HxNuzcu7yyciM8blxOUExO99Fb7nEeVtdi/7tBKw/dtbYnmHiAAGQkgqGkiRBklQI1MayYFfY+1lxFsXFEDTQlWIkBgCUJEww4GlsQ+IVrS7y0c7lfqX0hHefrfuR66Y3OI8ra7F/3aCXtzCK74gtOlizEMy8bl7jlImu8Vs5FxWFIbUXWhS7sdbN+WIYnogCB18dI1x+Ddbd+5cdWLJbWFQoAEZj0s0k5/+K8Gz89686FVdMSGDMmeQcNbQqYKn+OePRQZN3Tm2bjXFG7W61sOpVYKFuaSzamF9GunTS57tRmQhIQglgWtm5G6t3EAAeDO9XXX8I51WdziPK2uxf8Ado3GI8ra7F/3aCXd7trYfJl8SSGQ+GyqoUTz5luB4LMGYp3ZfdIl+5ugpByk+FbYHKVDRlYkjnggxBHCi22INx7e8tc0IZ3L65s3/e/drfcYjytrsX/doNtqfUXvy3/tNL4fY1vIuj+CP+pd6v8AdXmIweIdGQ3bUMpX6l+kR5WqNtIAHUAPZQJ8i2vv9pd+ajkW19/tLvzU9RQI8i2vv9pd+alsV3NWrkK2bJxI3l2SejXNoB6NT1xINeigKKKzt4lWJCspIJBAIJBGhB6oNBpRXhaOP/2aCwEa8dB6enT1Cg9orDH4rd2nuROVSYmJ9E9FKtjbwYIbdnMZIXfmTHEgbuTQUaKR3+I8la7Zv26N/iPJWu2b9ugeopBsTfAk2rQH5zft0b/EeStds37dA/RS2z8WbiZiuUhnUicwm27IYMCRKzwpmgKQ2j9Zhvzj+jfp+kNo/WYb84/o3qB+iiaJoCiiaJoENv8A2XEfk3P7Gp4Ujt77LiPybn9jU8KBHaH1mG/NP6N6n6Q2h9ZhvzT+jep+aBHbf2e5+A/qK82d9bivzh+jYr3bf2e5+A/qKUXFsl28FUMz4kKAWyARhrbkkwehCOHTQWaKm3sfdSMyWVzGBmvkST0Cbep9FdnEXxxtWu2bp4f9Og9w32m//stf+5T1SLO/3ly4Ldohgq/XNoULA/8AT9P/ABTO/wAR5K12zft0D1FTcRjb6IzmzbhVLGLrToJ0+jp3vpeZLAF/BBIBPoA6TQa0Vwby6jMNOOo0/H2j213QFFFFBLxvdHYtHnXbcAkP9IkpHElSZgQZ6R1cYhXMHY5mXG2UKW2th1Kq+UhFBLLcEsFTiZ46AcK+rv4UOVzTAM5ZhSejMOmOo6ejQRrFB8bbwaLEbRtiGU/WOTCsxKgtePWg1kfRjQzFF/B22K/5hZAVSImYJVkDKd7IMO3SfCI4Gvsooigh7S2tYOGe2t+0zZMoi4hLHQcJkk1rtbYG+uB8yiAuhQsSULEEnMNOd1T4QDAMwLW3Ps93/aaS2kMSL7PaPMVLcKQGVmZrgeF5p0BRpzDwYEyaDE9zFzUjEvPMgnOYyFidM8SxKkkAGQeggDnZXc9eUFrl45yjJzWuMst/1ACwE+ggnmKZBJrJ9r40XLiCyjFRmUAEc0tcCkkvr4A0A/iJ6IJe2jjyBFgahm0USIYhEM3I1WCSCPwoPR3I3CpVsSWkg6rcI5oAXQ3CNIJgQJMx0H6Y1Fw2OxRvKHtAWyxBIGoHQZzngdOGvUKtGgjbM2xZRXVr1tWF6/ILoCPprnEE6U3y9h/OLPaJ8aNjfVt+df8A1rlPRQI8vYfziz2ifGssTtPCXBluXcO4BmGe0wnrgnjqfbVOKIoIf+X/AOk/kUf5f/pP5FXIoigh/wCX/wCk/kUf5f8A6T+RVyKIoPlttd4d7X8vek7q5EbmZymI9NOf5f8A6T+RT+3vsuI/Juf2NTwFB8tju8N5h470jemfqOG6u8fRMU7/AJf/AKT+RT20PrMN+af0b1PRQfL7X7w3D5e9JgcNxPEVjge9e+xudxm77Mbvd5sveesZdYn/AJr6Hbf2e5+A/qKQP2j/AM7/APCoHNs7I74CKWgKxbgdZR0AMESvP1BkESCNanv3M3CzMMS4LMW03umZ1aBNwgAAZQAI4SDFbYjY9zftdtFbeYrLAyxAW5mBBUiM+7MAiQp1HApJsrHys4gEAr/HDRrnmLWVubAHNHXx1oO7Pck6gAYghczsVUXEEuytEi5IUZdNZkkkmSK+lr5o7Ox5C/TqCAJAZQCYBckmyeLTERAHp0s7KsXEtBbrZnzOScxbRmYrqQOAIERpEUHW1PqL35b/ANpqJjb1i8LR77splSJDoW1ykFTmgEFZ1B1giCAat7U+ovflv/aanYsX95hzaLZBblwMpDapA1PGM3qk8QJCK2z7RLf9vswzK2WRErESN7rEACehVBzRX03L2H84s9onxqUuOx0CbKgwJKjQSGkgM+sQNOk9ImubGOx4RQ1kEhBmZsss3O0AR4mMpJ0EyBM6BX5ew/nFntE+NYYjuowyEZr9oJGr71IU9TCdAeg9enVNHDFiilxDZRmHCDGoiT0+k/ia8fDBmDGTlmB/CCeLR0mNPb1mg2ooooCiiigyxOHFxGRvBYQYJB16iNR6qW5IXx73a3PjT1FAjyQvj3u1ufGjkhfHvdrc+NPUUCPJC+Pe7W58aOSF8e92tz409RQY4TCrbXIsxJOpLEliWYknUySTW1FFAUUUUBRRRQFFFFAht/7LiPybn9jU8KR2/wDZcR+Tc/sanhQI7Q+sw35p/RvU/SG0PrMN+af0b1P0CO2/s9z8B/UUvawS3LmIDZhlxAYFWZCD3vaWZUjoYj10xtv7Pc/Af1FebO+txX5w/RsUHvJC+Pe7W58aUfZ474RN5eym07Eb25xVrYBmepj7as0jc+1W/wAm5/faoDkhfHvdrc+NKYDZ4Y3ZuXjluso+luaAAQOPpqzSOy+N/wDOb+i0HL7FRgVL3iCII313UHj00+qwABwGle0UBRRRQFFFFAE1Nw/dFZcgBiJEywKjVbbgEngYvJp1kjoNZbT2w9qGFq4QGyx9H9JPAJzpzaaCNfRxCdzZVkqy96Xhn45SgnVm6H63P/p8VYCtZ21YcoFvWyXAZVzrmYMMykLx1GvCna+fwmBS3cFxMNfDAROZTPNC6y+vNVRrwyiqXKTeb3v5Xz0Gm1MQyWbjrGYKSJEgHrjprPvW95cdmvxpPa+PY2LgNm6JXid3A9JhpirVBAvbTKObbYghgY+p042hM8I+nTX8eox2dpATOOtCDlki2BOVXgEnXmup08YU9iNi2Xc3GTnn+KSD4LLxB00Y+wHoEKL3J4cRzW0YsDneQSVJjXQSi6DxRQNLhrxEi+I/LX4173re8uOzX409XhoFNlX2e3LkFg9xJAid3cdAY/BRTlRdmY5lVwLNxovX9Ru4P01zhLA/8U5yk3m97+V89A9RSPKTeb3v5Xz0cpN5ve/lfPQPUUjyk3m97+V89HKTeb3v5Xz0D1SsJvril98F59wAbsGAjso1J10Fb8pN5ve/lfPWGzMYqYfO5CDeXfCIETdfQ9E+ugW2tmCmzcxBAuqV0tA6OyWuOoBm6vH0ngDRa2oCFPfiLmQvzkVSFGWSwJ5vhrx8YVSxuzrWIVc6h1glSCeDqRII9B/oeIFIDYeFuOzjnFoBh2K81sw5oMaMunQCsdEAO0w7XslxMUrhGJBRUZZyshBIJ6GNNd6XvLjs1+Nb4PCraRbSTlUaSSx9p16a3oIWOuXAuItO4cLbtMDlynnvcBBg6+AP+a5uYtlxD2lORruJGpQsMowytKkwDzrcceg11tXwsV+RY/Uv09tL6zDfnH9G/QT32oVYqcQQQSDNmAIbKTM8NCZ6hPDWvHxC70McbbDLbbSLcBSbZLHXTUpGv8VUb+w7LO1wpzmmWkg85VQ/hzVA9vWaWTuVw4UJlaAAAM76ZcmXSY03aH/wig4TaAMRjrJnhG7M+Dw52vhL7w66zwF4ExbxttmuneBYt5jnUMCFmYyweHTTL9y+HObmkZmDGHfiCzDp01bo6l8VY1wWwbVpxcQMGC5JLM0iEGsnU8xdT1UHGMt30tu4viVVm+rHQCeuudo7fFnd5wIdQc0xHOtq2kHQK5b8FNObU+ovflv/AGmlLeLzIobDXG5sai0eIg8W6RQZL3U28ozK+fQG2FLFWgErOg04eo0Huuw8xL6xH0bjNMwVkc8aTIkV69q2SWOBJLTJKWCTm8KTm1muhk8zbp/gsfxcf4umT7aDgd1tjj9J4RURbd5yhCxGQHQG4qyen0a1ZVpAP9eNRe9rUR3hpMxu8Px6/C411jNuPbKnve8wMjIBaLk8ZXn6x0g9Gs6QQrm2CQxAkTB6RPGD6q6oooCiiigR24f+zXf9pprvhfGX2ilO6AThMQD5G5/Y1aDZVnyVv3F+FBHx2yma9dvW7ttGZSFaTm5yBOcRrAIzQDBKroplmRt4DEuALl0xlViGuKdQ05eaTz5AeeA0APGvp+SrPkrfuL8KOSrPkrfuL8KBbYkpZUXLmZzJOZgxEnRSZOoEAwSJmKeOIXxl9orLkqz5K37i/Cjkqz5K37i/Cgx2I022I8tf/XuVQrm3bCgKoAA4ACAPUK6oCiiigKKKKAqLhLSvaX6TIyX7zKQVkHPdU6GR4LMNeurVLPs20SSbSEnUkopJnpJigjX+5myzl98QTn1G7kbxlZoaJB0KzxymOgVja7kbKksL3Fs0ZbAHgsAkBRzBnPN4EaGavclWfJW/cX4UclWfJW/cX4UHz79x1kkfTmB0EWjJzFpYkangJ+6KobB2f3vvs1xGz3CwYQGI1jMemAfT066gChyVZ8lb9xfhRyVZ8lb9xfhQSser3L19LQRs1izJZysc++R4KtNa4u/c3uG3iW0XfNqLhbXc3oEFF/rVWxhUSciKs8coCz7K9vWFcQyhh1EAj2GgR2xhLd+2EbdtFy20PlYQrgtoZ1KZl/8AFUm7szESCmLAieaX5vhsw6PFKDq+jIg5iavclWfJW/cX4UclWfJW/cX4UHz1rZOIVcoxQHNyzvWJAFsIIzA65hmkzqSddKb2Vgbtu6r3MQHUK4g3CxJd5BiFXRVReHQxESZrclWfJW/cX4UclWfJW/cX4UGe1MQu4vc5fq36R4ppnDeAn+0f0rLkqz5K37i/CvMZtS3aOVyQcjXICsSVSM0QNSJGg1oG6KV5UtTG9Tq8JePO048eY2n3T1VvauhlDKQykSCCCCOsEcaDuud2JzQJiJ6Y4xPVXVFAUUUUBRRRQY4uyr23RgSrKwYCZIIIIEazHVWVnaSswULck9dq8o9bMoA9ZpuigUvbTVWKlbkjqtXmHqZVIPqrvD41XkgOI45rdxPZmAzcOimKKBHlhPFu9hf+WtjjlCC5Dwejd3C3rSMw4dVMRRQIja6eLd7C/wDLWuJx6oYIc6Tzbdxx7UUgUzFFArY2irtlAuA/etXUHvMoFc3NqoCQVu6GNLN4jTqIWCPSKcoigXtY1WVmAeF4zbuKevRSAW9QNY8sJ4t3sL/y09RFAvdxqqquQ8Nwi3cZvWoBK+sVmm1UJAC3dTGtm8Br1krAHpNOURQK4jaCocpFwn7tq649qqRXuGx6uYAcaTzrdxB7XUD1UzRQJHa6eLd7C/8ALWq45ShuQ8Do3dwN0cEIzHj0CmIooEeWE8W72F/5a2v45UCkhzm4Zbdx+riFBy8emKYiigUs7TVmChbknrtXlHrZlAHrovbSVWKkXCR4tq6w9TKpB9tN0UC+HxqvMBxHjW7iezMBPqrHlhPFu9hf+WnqIoFzjVyC5Dx1bu5m6vAjMPZU7GPYumXS8eaVjc4gDUq06LxlRrVmiKD5/FbDwyGGS6cywQq3rilQrIFOQHgrFYngBVHZ+JQBbSLcAA0zWrqDT0soAp+igTubVRSVK3dDGlm8w06iFg/iKBtNILnOBIENbuKSdTzVKhm06gdAacilgo3xMcLYj0SxmOqYHsFB/9k="/>
          <p:cNvSpPr>
            <a:spLocks noChangeAspect="1" noChangeArrowheads="1"/>
          </p:cNvSpPr>
          <p:nvPr/>
        </p:nvSpPr>
        <p:spPr bwMode="auto">
          <a:xfrm>
            <a:off x="1095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6" descr="http://water.usgs.gov/edu/graphics/wateruse/wupt-plantscherer.gif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0" b="4533"/>
          <a:stretch/>
        </p:blipFill>
        <p:spPr bwMode="auto">
          <a:xfrm>
            <a:off x="482600" y="1135742"/>
            <a:ext cx="8235960" cy="412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Thermal Power Plant- A pictorial View</a:t>
            </a:r>
          </a:p>
          <a:p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23FCC-6DCF-4077-BEC4-1669145F1A6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Mechanical and Manufacturing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2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99038"/>
          </a:xfrm>
        </p:spPr>
        <p:txBody>
          <a:bodyPr>
            <a:normAutofit fontScale="92500" lnSpcReduction="10000"/>
          </a:bodyPr>
          <a:lstStyle/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 nuclear power plant is a thermal power station in which the heat source is a nuclear reactor.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As is typical in all conventional thermal power stations the heat is used to generate steam which drives a steam turbine connected to a generator which produces electricity.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conversion to electrical energy takes place indirectly, as in conventional thermal power plants. The heat is produced by fission reaction in a nuclear reactor.</a:t>
            </a:r>
            <a:endParaRPr lang="en-US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4" descr="data:image/jpeg;base64,/9j/4AAQSkZJRgABAQAAAQABAAD/2wCEAAkGBxQTEhUUEhQVFRUVFxoXGBcVGBcXGBUVFxgYFxgZFxUYHSggGBomHRkXITEhJSk3Li4uFx8zODMsNygtLisBCgoKDgwNFQ8PFCwcFBwsLCwsLDcsLCsrLCwsLCwsLCwsLCwsLCssLCwsLDcsLCwsLDcsNyw3KzcsLCwsLCwsK//AABEIAK0BIwMBIgACEQEDEQH/xAAbAAACAwEBAQAAAAAAAAAAAAAABQEEBgIDB//EAE8QAAIBAwIEAgcEBAgMBAcAAAECAwAREgQhBSIxQRNRBhQjMmFxgTNCkbEkUqHBFTRDU2JzgtEWVGNydJKTorK04fBkg8PxJWWElKSzwv/EABYBAQEBAAAAAAAAAAAAAAAAAAABAv/EABoRAQACAwEAAAAAAAAAAAAAAAABESFBYQL/2gAMAwEAAhEDEQA/APrFFFFAUUUUBRXJFdAUBRRXAFB3RSrjsknsEjd0MkpVjGELYiGV7DxFKjdV/CqcuaPgdZLlYtZjpAxQWJIXwb2tluduX60GhorPqkxt7ecFgSqsdICQMN+WE7c1iRe3kbiu20s6Dn1cgAuzOV0wULzbC8WxHLcnbr9Ae0Vn4oNQWN59Qihit2XSkv7uLKEiNkN296xGPTvUNHP19Y1GOBZuTSkxsNyjBYyWax6KD7p3NxcNDRWa8aQEX1cliwQXXTqxexZ1xeNb4oC+25CtttuesTxzaceOJUllZCCI/cME0qMCijmvGPMWv9Aaekb20moYdVhlItsbhGIsazxh8OMWfUWWNhvOy7uVWHcsSH97EYkfrAG1N/TS/wDB+r8zppR9TGw/fSjXadiHYIEeNi2TrGCrFwDKrIjHJ4xj32tcdaBZxSaQGMGUj2+lQKdSZPaDVqHXHEe0KFWYXIAuMQNzopPSOVSt9McWZhlmdlEkUQNsPOS9vJTueybiscg8KMxxWXVaVbqxBjhGojdDbwwrFypJUHlNgL9mwbXA9GYeI/8AMe74i+H/AOWI87/fvjbvQEfpQxVSYlu0edhKDY811JC7AY7sbAXA67GT6UnYJBkxF7BmFgVgYH7O9j4r2Nt/Bb6d6aTXBozIpZQQJFXwcmAiUEg3AsZcm63x7dq8A/EOUEN7yZlfVxt4bZhA3+UwuT57C29A04Hxj1jPkCYG1s8m6sLsuIx93bc3prSzg7aiz+sW6grbHoRuOUDp9fmezK9BNFqgmoyoOqKi9RlQdWorkN/39KGag6orlWrqgLUVF6L0HLqKhoVPVVPzAod+nzr0oM9xDRR+I3s07fdHkPhRVjiP2jfT8hRQOaKKKAooooIJoBrw12uSJQ0jYgmw2JubFugHkrH5A15R8WhNrON38MXuA0nMMVJFmPK3TyoLeVSTS8cbgIuJUtYte+2IAJN+lrEG/kQe4r3h4jE7BVkQsb8oIvtcHbzGLbf0T5UFTi+8mmsbHxjuP9Hn8xVUqRLIFhZH8NfEmQRlpeQgBXdcpGQkHm2+e61Z4zu+nFg3tW5Tax9jKN77WF//AHriDiKSqssXKCRGDIuICmQoCLkZK5QBbdclPegq6jiWn8ffUwhUJV4WeIlpco8JBdroUxO1u5NgQL+CarSlbH1YBgIymaSJirszBlviFN9iRe7bjtTbgLAadP7R+d3Yn86sa2ULG7WW6ozC42uATv8AhQLDxKIsGDw5BRlaVSLMLYxyG1gCAxsAeVdt68NFNpkjZEkV8mdyZNTkyytsVEhOQtuAw6W+NeJlnOyr4hULkywwYhmQPjzzKTsy/CuFj1RP2YIPY6fTH8tXQO5YQ8iOVV8GyibI3TNQhICr0Kl9yT1677UZ51eTRurBwdRIMltzYabUpvYDe4bptSrhBkREMSOFEQAYwxKDGb45W1YDWx2FuUHsG3hRIvqyquPhORGq6eEAlYpUKsE1VgArObbbgfKg2WojSRWR1DqwsysAVYG4IIOxHzrNek/B9PHo5fCgiQot0wVUxJI3UrbE/Eede/rur7qB89MOnXtq/wDu9U+MPNPE0TuEDWJI05DWVgSN9Qdjax+dA6XgemBQiFfZnNOtka9wQL2BvvTUGs/Drp7XsCDuCumc7fSY3rqLicuardFzYqpbTzKCwBOOWZAOx6+VutA+JovVXhOs8aCKW2PiIr2vexZQSL9x8at2oIvU3qLUu4k0weIRC6knxCAOUEqMrk9gXNrb267YsDDKpvWa8bXY/ZgsYktsLCZzZri4BVBY2yF7W717cM1mrecCSILCVyv1IJVLJcMblXEtzaxDJboaB+aVcfkVk8ITLFI9ivtPDYhWBNiOa3Y2Hft1pq1KuLxwEgyuVYq6KFPMQxRmxQAlmBjQ9D+2gUyKEkLjWIcXLMjaiRVFxCq3UlrLmH5dh7UC9cwaeZChfXRsseAcl8csZZHOQJIBK3Xrv4fwrzbg8bn2cOqJbcyMUiGV4ibrKMhcwodo+7fAVzwz0cWQyLKpieNkF4pc7ghnW7NGpOJdrXHc26m8GxjcMAVIIO4INwQd7giuxXhCBGm7bIu7OReyj3mOw6DrWMTUOCoOu05srg/pLgtIVjAkI6WyV2w90Z2F+tUbkVNYrTyyvKUXWwSFlCoFmOdwXLN4aWDEpiTbuCRiKYpw/WEnKUWwCjFiDkrBg/u3Fw0ikEnZU6m5oNBIBt8xXpWb9R1niA+KAgkBIJyyQSObAYjH2ZjHU7qevU6SgT8Q+0P0/IUUcQ+0b6fkKKBxRRRQFFFFBW1+hjmXGVA6i5APS5VkO3+azD6/Ks7qodNFIU8IkrIrby29tLIjBwrPe2bKcwLDmHwrV1yyA9QDfbcdvL5VBjI+K6awXwtQQFxXmZtnGn2Q5HplF7t7Yk97toYOCxqfEQES8xzPMbvkTfzF3Jt0v5UwfTodiqkfEA+X9w/CurgbVRnOLLqEkhJaF+Z9+eDEeG9yb+INq6l4sySokkOoDWBBCGSM+8rWaG5LWN8WHQXA7hhxIXlgANiPEINr2PhkA279ahJuTqgTpkGutiWFwdjf3Sd/MCoMrw7iJlkjgj1ZgX1ZZLBIg5kaRha06E2xA2Aq5xQMY2SPXSzPJE2EcccD5ZqwVmZI+RDYjMkDrvVPT6tEzkdVcLwqNir+61mmbFr7W7XPYmnvo8mi0kIihkgXu5VoxnIQMmIB6ny7CwG1qCrMHj1EoaeTTrK6FD4aNEx8KKP7V1IVy4xCEi9hYG5r11Ec8Dwn1lnDTIjK0cQBVr33RQQdqa6jiGmdWV5YWRgQwZkKlTsQQTuN/wBtIhqgRp4/EWQR61Yg4bLJBG8iXa/MwUqCe5Umg9NBddIjqC9o1PhqAGldokxCs9hlcAdbWLAgnpcnT2un2a+ZN2K7+wcE2Xp16dL3ry4NqWGkha6kCCI2NsmcxqVVSxVQSbDc9SOleionjQkLiS7ljYAG0OIxsSOgUbbcpoQq6/i0UsbxFZQsscikjw7+EbRNIOe4sWFhbL4Uu0mm00jEXmUMks95MDyOpuxclmtjqyQD3W5sfe2fqcf82nvZ3xX3/wBbp73x615tw2E9YojYk7ovVrZHp1NhfztQIH9IdI6q3hMx8PMezS+KiVnAJbG6eE+QB2uvW4q2OGxReCYoVi8XUZuAqglzHKxLYkgn5E/hVnVanSKxWTwQ1rsCFvzhhdtu4ZuvUE+dVuJcZgL6e0qELNdrG+I8GYAm3QZFRv3I86os+i6/oemv/Mx9rfcU9Kt8WlKQyuvvJG7D5qpI6/KlHo3xeFNJpleVAywRBgTaxCAG9+huD+Fd8e4zpzppwJYyTFIAoYXJKMAAO5NB5Ks7NIkck7eEyqzF9Ot2MaSWAMJ7ON/nXOq4dNIuMvjuL3sToWHfs0P/AFr04VxnTrJqrzxANMpW7qLj1eBbi533Vht5HypnDxrTsQqzxMWNlAkQlj1sBfc0CAcEI/kZvljw/t/Y/wC70cJ4OdMrLBFqo8jdsfUeY3O53G+9a6igzon1N/s9Tt+sujN/9WYVzo5pTrIvFVx7CcjJEX+U0190lbf6VpKpa/hokZXDvHIgZVdCLgPiWBVgVYEovUH3Ra1BbZayuvkbx9UCQIrRF7xSONkJN3SVLC1rgjp1uDanavqE95VmH60fI/8As3OJ+JzHwFU+B6qPUHUOoJjk8P30ZCwaFTurgbWIoMjxLUvEJo4WHgy6SdyiaaYIpUKimMeKQmWbXb3QY7kXJNbHVekKxyshRzHEUWWYY4QtJuocZZWsVLG1lEik7XIJPR2JNNLBpkSIyRGMGxNuVguRvcqMjtfufOvc+sc3sdNze97VwGNrc3sd9gB9KBPr+KCXV6dF3EOqwzByDSNodWzJYdCoKfVrbWrVH4VnRweUtpgIdNBFp5vFCwux/kpY8QnhIBvJe9+3Q3rR0HjJf9or2riTt867oE3EPtG+n5CijiH2jfT8hRQOaKKKAooooCiiqcvFoFJDSoMTY3YCx36/6rX8sW8jQXKgd6qLxSEmwlQm+Nshe97Wt86uAf8Af0qBbxJQZoAQGHO1j0uuFjv5dfmBXnw3xMFzeNpLrm6qQkindcd9tj1HcdLbVzxucRyxMzBAqyMWOIAUNCCSWIAFie/4muk0QDmRpSWCLG4U4Rrjz3wDXBJIO5JANuhNwyukOQbv/wDC9L8jm83T9tWNVpk8OSyr9m/3R/Nao+X9KqnDIrbeXDNAv4yTD91X2bka/eIn5Xgbb/foBYlEqnEe+x90f/MT++q0TAHTADb16IbfDhobt8qvAnNe53P+5rj++qp+1g6fx8EfThjdT9KC7wniCx6TShkeYMNNHiiZGEmFGDsB90EK2XbIeVXY4V9ZhYquRV+YWsUG6KGsNuYm3bI7nrXnwbE6eC7YOIFCtGA7qnhx55EqceZR9UXytVyT+NQgnqJjYkHoIht5AX/b8aoa5CpKjyqO16m/nQK+Gr+karbbKMj/AGSgj9n7aZsQASdgNyT0A70s4a9ptWWIAEidT0XwItz5C9/wq3qmjkRo2dedSpF1JxcY3xa4PXuCDfvQeY4tp9vbRbjIe0XcC9yN+mx3+B8q911UZFw6kWvfIWK3te9+l+9Ip+FQYlW1O4jkUlnXILLJG5NybgAooG/Q/KuNdwKB7vLqAQYhG2RTFoCTsSxJszkG+W5AFBpVcHob9jv3/vpfxwXWP+vh/wD2rVfgiQaeNlGoRyfbMzMgJzsGkNjYBm3v0u1e/FJAyRMhDAzQkEG4I8RdwRQMrUY1NFBFqAtTRQFZ70UIEC5ED2emG57mCMAXPckgfUU/c7H5Gsf60kWlu5sBNoV+v6If7/woNTqdWiEKzEEgsBYnZbZHYbDcfjXH8Kw4lvFTEXJbIWAUMSb9LAKxv5A148Z08dhM4YtGCqlCQwEhUG1iLbgb9rXuKRCPScirDJYlEQqyDlKF0RW8S4jw7eWwoNK/EoVveWMW63ZRbZT5+Tof7a+Yr00+qR8sHVsTZsWBxPkbHY1jml0VrK01uaMFbNiYzp4jYm9mKiFgTvihYWN77HT6YJla/M2Rub7kAfuFB6OK6qDU0CXiP2jfT8hRXXEB7Rvp+QooHFFFFAUUUUCc+kC3IKOAHdATYB2jkEZxv13Pb496X8MOn1Q2WVBIpkxZ2HLNnmAL7ZZOTbzBB2FtK0Y8h1v06HzHxrhdKgIIRQR0IABF+tjWYGT0s+lLqyRSqynLpH0yS8hDE33kXdebyrlpNDKfEbStk95CTiLkxpIMislmZlZbDc/AWrXNpENiUW6kEco2I6EeVeJ4ZCRbwo7cwFlAsGFmsR0uNtqoz03CEhmjbTvIqtFM3hbzI3NDfGNzdb3GysB8tzVpuJsWdJIssGxyW6iQFUJYRykAgZAcpfcW71a4mQNTDcNiIdQxxyvyvpjsE5ifgBvVmVuVlQ29+5fK4I35VYcy3NtjYbWoMXwmdGYhTv6jw5bMCpv40v3WAPdd7dxV5BeMbW9kLX/qIhf/AHqojTK7OrAH9E4YBsNrzyi48jv+2vLgXDTAtllldGRTjK2eLMmkYlWIyAOdsb22Fu9wZ74g+SliR2Bg1h/fb61E6ESwXN/05j07Dhsn91RkRCD5RE//AIczf/1Xtrj7bT7H+Oy+W9tBMKC5oNe0WijODuQsBAiU5MpMaE3AILe8SPLrbrVhov02BggW8ep3sARzwA9DvnYNfyFccHxEEbAAHworJmUvJYsL2JAyJH3bnvfYCY9SG1sa8uYhlLgSZ4sTBtjsVFsD0F8vnVD+o+ddVyKBD6j40mrW4X28DKSuQvHHDILrcZDLruPmDXkvomtiGkyVvDyGLC/hOjgAB8QOQC+OQ86vcHe+o1g8pkv/APbQU2bpQZuD0TABDSuwYxlibqzGJo2B5WCgnwxuFuL7EbV0voogv7R94W0/RT7FgdiSMicjlcncj41o7VDUCPVejiOzXdwGcSWFgQ+CxEhxzWxQbdib32FutRpBDFDGpJA1CkX3PPKX3PUnm6nc2ubm9ODSzjzYnTjznjH5n91AzaUAgE2J6C43tvt51yNShF8lt1vcWtv3+h/A1T4nwhZzzMwBRkIGO6t8WUlT8VsfwFl8/onG7MxdwzgqxAQXBWVbY42A9pf5oPNrg8GpS4GS3O4Fxcg9DQdQn6y9u477j8aTf4Lx812c5MGI2AyEvjAgAWU5dCNx2pbo+DwBo0aWSOWMpikpRS5jjaIMuNlkBEm5TuQDY3FBqppAUYgggBum/QUg4FpFlWVJBdVk0zgb7PHBppF3Hkyqa7WCHRxvEjM7yJcIA0jmyCMNgoJCXA390E9q49HtYEklSUNE0sieEJFKmQLpoVIUnYsGR+W97KTa29BopolcFWAYHqCLg9+leLcPiIAMSELawxG1hiLbbWG3yqxU0Fb+D4tvZR7dORdtsdttuXb5bVZoooIapqDU0CfiH2jfT8hRUcR+0b6fkKKBzRRRQFFFFAVAqaKgKgVNQKoVcQltqofPwZwOp3MmlA2HxIquurMmnEjB7Op5SMJYGu2QJW1wpxQ/BCSTeuuLMo1URe4UafUE2JB+10gAGO9ybCw69K64iy4yN7ReUrlkMSy3XAKTe5JIvbte+woMwjjxpO1oeEj6HUv/AH1b0p2TzIiH4rw4fvqlILTTd7Dg6/L9K723+NewYKsV+7acdPN+FL+ZqDvO+m/+mP8Ayf5b/tFevEnHiwHy1mov3Fho513/AC+dVoGHqh6D9EP/ACURvv8AOrHEB7WC3+Nawn5CCcb7fI0DLg5dUjEh5cEC4qSdlVlLSCwVRzLY9rG+5FdaaG2rhJRFJgl6e8oX1UBXb79iWselrVXm1pjhisEaMmNJGkeNURfD51xYgs1lHLuSXt0vbz4fMp10ZjjfeLUZSPH4W2WlsFBUM6gBFBta1uY42qjXXrkfvrNTaaVjlDqgFLE7ys4KmWJlAJvbkjnG361vO1NNFqmS66tFATFisrvZrTBnya4vk0JFx9w9OhDRz8G07sXkgiZm95mRSWsANza52AH0pJ6ScJgVeWKNbRTnYBfdjNjt5Gxv2qYdPrdiZ4mJBuofa8jGTlbD3V9mi7e6zE3NqPS2YmEtt/FdWxxOQ2iUWDbX3P7KBrp+BafBbwxnlHVR5Df51T47wmFYSUjUHJACNiLuo2P1p/GLAD4ClfpN9h/5sH7Z4x++gVaPQadUmeWNMVndQSCQo8Tw1A8he3w3p0nBYFZWESgoclNvdbpceRsT+NZ/WaJJtLKkvMh1pBALLf8ATseqkEf9L+VOpuPwq7oS2UaksArEgDI7ADmPJ0G/Mn663BvUDvSiX0jgUqGZ+cqFODYsXRpFs1rG6ox+nyqzw3iUc+RibIK1jykWNviBegv0u47wyCeIrqEDoh8QblSrKDZlZSGVgL7g1eVaho7gg99vxoF/o5pMIEZiWkkVXkdjdmdlBN27ge6PIAVTbWNqhPD4KEI+BPisNwbqyOsZAcWB2OSEC4BtXrwzUiELp5mCNGAiM+wmRRZWVjsWsOZeoIO1ipNBtGNO8xg1MjzahvEEI8AjO2INhFdIxy5OfK5JPUO4eK6z1ZWTTxzSqWjI8cJm8TtG7C8dtyhI3HXtTLWNqGUYrgQ++DoxK4tbeRLDnxvtewNvI0Y/R6ZEhVNbMmBJchID4jNzNe6W94sehO/1pv6kSjpJI0gcFbkKpAIsbYAfOgTlddvuem32P2tz8P4vbHb7SjVSa4oDGlmVSCH8L2jBJN1IY2BPh2vbpuAL11p/RyRcL6gvi+ZyU85OIcEZe6QZ9ug8b+iK5/wZbYCWy4xqbKL8kmbkE33ccpHTzvQMOFyT5SCdSFuMCSm9y1woTcKAEtlub/QNKq6DTGOKNGYuyKqlje7EAC5v59atUCbiH2jfT8hRU8Q+0b6fkKigc0UUUBRRRQFFJtXxGZZHUR8qkAN4Ur8pC8/J7+5ZcF3GNzt0qLxzU2GemKXsScZJAoIOxVBkxyUrsPvK3S4qWNJXK96z0fGtR4gRoCoL2DFWIxzkUE726IDe4PN7vQn24ZxOZpvDkjxGOWVmsTlItrk9bIrf2x02uHHHtUIp1lY2WPS6lmaxbFA+lLNiOthvb4Vb4qS0ErJJYeG4tYGxxG3mDYEWO/N8Kp8YH6XESxQDTai7DH2RZ4AJBndbixG6n3j2vXtx2ZvV58oxYJKQfeBAjksQRurWAvcW5rAmgz2sDB9UYwCwbho5mKrZZFbmYAlRYm5sdqvRcH1QxJj0xxw/l5Pueq/5D/w9/wC0PLfxhkMeo1izaaeSKdYFBSFpEZBAEcEjbrcV6aL0hljdYZNPqniZgizvEVKZEIomubHcjnHW+6jqQ4/gHViExhNPcxGIHx5NrwRw3+w8472+NUOIrJIsNnEL+Pr2LR2ksFWZbIzqAeoFyvY014n6SyM7wxQapUUlG1CQNKLg4sIAt7uDkMmFlK9G6VR12pEhiWGDUxxQwajIzQSxhQYcVGUg3JI+J70FzTaFIokLK7MkXNPLJiRZEB9pe8akEkY2Ax7V7Ic+IKj7N6tqQUBG0ZngEbFLkDIA798d7WsPMRSMgSLBrlFB1DSMHHik6iPwSB7qjlPcW6AXNzRIw1cdwB7CboxZcvE0+diRf38+vW1+9BI9FIgVJeQlbWJYdvGsLWtb2zdtrLbveNN6LKkYjWaXEII98CSqG63JXsfLanOs1aRqXldY0HVnYKB9TtVXQca08rYRTRu9i2AYZY33ON723G9ULX9DoSSSz3Y3JGIO4XICy7AlFaw6FRa1hS70i0YhikQkuG0euciw64wCyqo2HXb41tay3pgt2I2/iOs69d20o2/E/iKDUWpP6UvaBfjqNKPx1UI/fTk0j9L/ALCP/StH/wA3BQUdMhl0zCNSx9ea4JA5Y+Ikud+oCqxt3xtTyXhMLMWaJCze8SoJb7Pqe/2UX+zXyqh6Kj2L/wCkao7judXOe9WpOLDNkjR5mTZ/DxshIBszuyrlYg4g3AIJG4oPX+CYbKAgAQgrjdccVZBiVtaysw+RIr20ukRL4KFvYbf0RYfsqvoOLLI3hsjxS45eFKFDYg2JUqSjgEi+LG2Qva4q8p60HVFQTQDQKPTGINoNUCNjBJ+xCa69H9KkfjhFVR477KoUfd7AV16UfxPUX7wyD8VPakw4hhqmVAWkw1riMX52V9Pjew8wQD/fQaxqms5NxjUAgJDmegvHNGD7/PdhyLdVXE3PPl0tfh/SDUWY+rt7wABjkuFJi5idlP2jbX28M9r2DTUVnf4emysYDbMDKz2ZGeVcht19mDa9+YHe4uNxnU4O405GPikKyOWdVTxIrWOxa4Ui1wwNA/cV3VXSys6KzCxPUEFbb/qkm341aoE/EPtG+n5CijiH2jfT8hRQOKKKKAooooE2tg1RlJikVY+S2W9rMhYYi17qH733G/ZaOm02vWxeTKwj2BTciW8u+3vR7Db6itPRUoZ2WDXE8smAMnfw2tGWc7DHspjBBNyV7dT1odPqZGx1ao8ZHMnI8YYCNltdQxYOH32FsT16aCoFUZTiPD5k1FtJJjINO+PjlpUBaRNuYlwNtgDbYbW2qvr43j0XEGkkQvJDKxjyI8G+ncsq/eN5BIw+BNum7XikYbVYlnVTBicLAnxHKDmtdbEhrqQbqu9rg0OPhzoJ43mSaT1aaK4UB5tQNO9wqg2vYO2Ki4tbsbwaxBsPlSv0mciAFQdptOTiGY4DURFzioJ93LpXX+EWl/n4/wAaH9INLY/pENv89f76oUaHickIZQsbqZZXDMNShxlleQAgadgCM7de1c8R4zJJDIjCCPKN1zMs9lJQjI5aYCw69e1Ov8ItJ/jMH+0QfvpT6SekmkbSzqurgLGGUACWO5JjcAAX3NQVtPryoAbwidrn1mQArzFVt6uAVAYgdzYXJtXcfEyNQJM9NYROqodRYhSYvd9iLqCh6938rWt6mcRNEsgZTKZI0Cu2MkjjNRdbBJCI7hiOW5Abc3s6dMdaRY2EBsSQbjKK3TcC+XXvke9BxwW2pdtTIFbBjHCAwkSMLs7qbbuzZAt5KB53Z8Q0CzJi2xvdHHvRv910PZh/0OxIqlOssEryRxtNHKQXVWUPHIAqZIrkKylQLrcEFbgNkbRLrJpgUiikiyuDLLiuANwSkdyXfyuAve5tY0LeG+mCtEjO2nzxGX6TEvMNm5WN137HpVLjXFUmJcSQAjTywKFnjd3knk0+IRUO/wBn87ldqfv6PrlEY59REsKhFjjktGVCFAGQgg2Ft/MCrY0DAg+PNsRsTGQQOx5L2PzoLxpR6T6ZnhUIpcrPp5MVIBKx6iORrZEA2VSbd7U3qDQZaP1mFGWK5GUjr4mmzIzd5LEpqFuAWsNr2A6054DGqwQ4bgxhi212Z7MzG3VmJLE9yTVrVahEF3ZVFwAWIUE9huetJkJjY+rTweGxYmKXcK2xbw3RrqLkkqQbZbWG1B7+kr4xpIL+JHLGUsrMed1jZcV3YFGYWHz7CvBeNyfqH66fWD/0jt8atw6RndJJ5EbHeJI7hAzLjkWJvI1iwB2ADHY9a89D6Pxxlys2pOZBs2olfGwtylmJt8yaDxHHJP5sfVNWvX4HT1H8Oy/zcX1fUjz/APDUyTh5Vg3jTEKb4llKn4HluR9avXoMtxPiryxNH7BM7KW8WUlVJGVgdOLm19qZ8FhRi0wUFs5lV7EHw2kuQL9iVB+gpteigKKDRQFANFFBy5rquXWuqBPxA+0b6fkKijiH2jfT8hRQOaKKKAooooCiiigKgVNQKBJrFPrZNgwWBSQb788mOwU3swU/Dr2r34lLLixhCmVdkVxIqM2N2BbYb9A52B2rviPB1lfPxJI2xxunhnYZW2kRhfmb/WIqtL6PFgQdVqLHHtpvuHJf5G+xtt0+G5oLeoZlXJyVRClzntitmZicb+YIOxA3teqOomeOWHbKPxJMpTMCUCwv1RkuRdDcKQVNtyCwFN/Ctk3FHIBOLMdFyNi17HwOuJbr2qZIENweJyXQ+WhuhZ2h/wAX5SXyTzJBHW9A00p2C+4GDjGMkAyEhnILKGJyzIYWG9yLkW8dNI7qvi2hcGxh8QkrG8mMZZlbdyEIHa7EAne9LVQrjz8VnUJIEPNoltKntcGPgXviLlSd1vcEE16Jw/NwqcRmLXZwAuiJFgA5X9H8pFuf6Y86gtyaZWBLRxqAXIa9xgxkyNxaxKnI7/fO9c6Q31hOwvCxNha/tAoJ+Nlt9KWqkaKVHEVVY2OQC6MBWGcjEgRWDcsjH/NY9jVvhYgikEh1aSGUGNAfBTJvELPjgBkxdwD8T5mgt8T4N4rl8wLqBuuVsSxtfIcjXsy9wOopEmmiClxrIwFPiFipARd3Ce+MdPYFgnwBytWmfi0GIYzRhSocNmtijAlWBv7pAJB+BqnpeC6V408IKY8MF8NjgygMovibMRk257mqFmo0ZlkcLrlEkh2VeiukciKFTxL23yZe+B6dRoOH6Hwg+98my77CwFtyfifrXhouBwRNmicwtYtdiCARcE9CQxBPe9Mw1BNQRQTXDzKCAWAJNgD3PkPOg8NXo1kKFr+zfMWNubF03t2s5pU/oshXDxZreG8fVDySAKRbGxtbanI1CHo6kXA6jqegr0zW5FxcWv8AC/SgWvwGNlRWyYI7yeV3kYsScbbXY7dPnS4ehkV1JkYlcey8yosIUHbsdPA23ePyNq0gcXtcVOQ86ClwbhaaaIRR3sLbnuQoW9ug6DYVeqAam9AUUWotQQamoNTQFFFFBzJXVQ1TQJuID2jfT8hRU8QHtD9PyFFA4ooooCiiioCiptUUsFQKmgVRFqmiigz8nonEYhHlILIyFwzZNeMxje/QAkhPd3O1ct6JoXz8RveZiLLY5SyTW+QaTb/MFaKigzqeiaXBMsp5zIbHC8hSdGYMlmW/jknf7ijpemHDeDrDIZFN2aKKM7AD2QYZWGwJBUH4IvkKZUUGd1HosHjETTPgqlEFlBVTFNF74GRa0x3v9xdgbk2oeBYPlHK63a7A2kLL4ni4lpLnqWF+tmttZSHFFAi0vo0qY+0Y4IIl2G0axyRoD5kCRjfvtTnTxYKq9cQBfzsLV6UUEEVNFFBFqV8V4QZZInDKpjPdSxIzjcgcwX+THvKbGxFiN2tFBltP6JskSR5wvgCPaRM6MGTAkxtJ7w7WNrFxbmuOtR6J5lgzIVLlvcIkcNqItQQ7ht8fDxUjpyn7u+nooMppfRmVHz8SJnvlmY7PkJdRKLEHYMZwGt2DfrbVW9CnsimVSI1kwOC3ylOnZi18rXeKRiy2a8uxFt9rRQJtFwXwzqSDiZiQrDrEhUkKPgJXmcD/AClJpvRF2wHsYlUWZIl5WHi6OQtZwVLEadxutucA5bsdlRQZJPRiTEoTGbxNGJSW8SK6SIAiqAMTmGIBABuApAW3cno9LIZGl8O8lziGZlRrQILMVF+WJjewsXtvuTqqKDhECgKosBsAOgAFgPwruoNTQFFFFAWooooPj3pL6Q6ldXOqysFWVlAsuwBIA6eVRS30q/jmp/rn/wCI0UH3QiipvUVnOxNRUiginAVNcE1INSfNZBULUk1C1qJE0UUVQUUUUBRRRQFFFFAUUUUBRRRQFFFFAUUUUBRRRQFFqKKAooooINTXJO4rqgKKKgmgKmotU0Hwr0r/AI7qf65/+I1Ncelh/TdT/XP/AMRqaD//2Q=="/>
          <p:cNvSpPr>
            <a:spLocks noChangeAspect="1" noChangeArrowheads="1"/>
          </p:cNvSpPr>
          <p:nvPr/>
        </p:nvSpPr>
        <p:spPr bwMode="auto">
          <a:xfrm>
            <a:off x="1095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xQTEhUUEhQVFRUVFxoXGBcVGBcXGBUVFxgYFxgZFxUYHSggGBomHRkXITEhJSk3Li4uFx8zODMsNygtLisBCgoKDgwNFQ8PFCwcFBwsLCwsLDcsLCsrLCwsLCwsLCwsLCwsLCssLCwsLDcsLCwsLDcsNyw3KzcsLCwsLCwsK//AABEIAK0BIwMBIgACEQEDEQH/xAAbAAACAwEBAQAAAAAAAAAAAAAABQEEBgIDB//EAE8QAAIBAwIEAgcEBAgMBAcAAAECAwAREgQhBSIxQRNRBhQjMmFxgTNCkbEkUqHBFTRDU2JzgtEWVGNydJKTorK04fBkg8PxJWWElKSzwv/EABYBAQEBAAAAAAAAAAAAAAAAAAABAv/EABoRAQACAwEAAAAAAAAAAAAAAAABESFBYQL/2gAMAwEAAhEDEQA/APrFFFFAUUUUBRXJFdAUBRRXAFB3RSrjsknsEjd0MkpVjGELYiGV7DxFKjdV/CqcuaPgdZLlYtZjpAxQWJIXwb2tluduX60GhorPqkxt7ecFgSqsdICQMN+WE7c1iRe3kbiu20s6Dn1cgAuzOV0wULzbC8WxHLcnbr9Ae0Vn4oNQWN59Qihit2XSkv7uLKEiNkN296xGPTvUNHP19Y1GOBZuTSkxsNyjBYyWax6KD7p3NxcNDRWa8aQEX1cliwQXXTqxexZ1xeNb4oC+25CtttuesTxzaceOJUllZCCI/cME0qMCijmvGPMWv9Aaekb20moYdVhlItsbhGIsazxh8OMWfUWWNhvOy7uVWHcsSH97EYkfrAG1N/TS/wDB+r8zppR9TGw/fSjXadiHYIEeNi2TrGCrFwDKrIjHJ4xj32tcdaBZxSaQGMGUj2+lQKdSZPaDVqHXHEe0KFWYXIAuMQNzopPSOVSt9McWZhlmdlEkUQNsPOS9vJTueybiscg8KMxxWXVaVbqxBjhGojdDbwwrFypJUHlNgL9mwbXA9GYeI/8AMe74i+H/AOWI87/fvjbvQEfpQxVSYlu0edhKDY811JC7AY7sbAXA67GT6UnYJBkxF7BmFgVgYH7O9j4r2Nt/Bb6d6aTXBozIpZQQJFXwcmAiUEg3AsZcm63x7dq8A/EOUEN7yZlfVxt4bZhA3+UwuT57C29A04Hxj1jPkCYG1s8m6sLsuIx93bc3prSzg7aiz+sW6grbHoRuOUDp9fmezK9BNFqgmoyoOqKi9RlQdWorkN/39KGag6orlWrqgLUVF6L0HLqKhoVPVVPzAod+nzr0oM9xDRR+I3s07fdHkPhRVjiP2jfT8hRQOaKKKAooooIJoBrw12uSJQ0jYgmw2JubFugHkrH5A15R8WhNrON38MXuA0nMMVJFmPK3TyoLeVSTS8cbgIuJUtYte+2IAJN+lrEG/kQe4r3h4jE7BVkQsb8oIvtcHbzGLbf0T5UFTi+8mmsbHxjuP9Hn8xVUqRLIFhZH8NfEmQRlpeQgBXdcpGQkHm2+e61Z4zu+nFg3tW5Tax9jKN77WF//AHriDiKSqssXKCRGDIuICmQoCLkZK5QBbdclPegq6jiWn8ffUwhUJV4WeIlpco8JBdroUxO1u5NgQL+CarSlbH1YBgIymaSJirszBlviFN9iRe7bjtTbgLAadP7R+d3Yn86sa2ULG7WW6ozC42uATv8AhQLDxKIsGDw5BRlaVSLMLYxyG1gCAxsAeVdt68NFNpkjZEkV8mdyZNTkyytsVEhOQtuAw6W+NeJlnOyr4hULkywwYhmQPjzzKTsy/CuFj1RP2YIPY6fTH8tXQO5YQ8iOVV8GyibI3TNQhICr0Kl9yT1677UZ51eTRurBwdRIMltzYabUpvYDe4bptSrhBkREMSOFEQAYwxKDGb45W1YDWx2FuUHsG3hRIvqyquPhORGq6eEAlYpUKsE1VgArObbbgfKg2WojSRWR1DqwsysAVYG4IIOxHzrNek/B9PHo5fCgiQot0wVUxJI3UrbE/Eede/rur7qB89MOnXtq/wDu9U+MPNPE0TuEDWJI05DWVgSN9Qdjax+dA6XgemBQiFfZnNOtka9wQL2BvvTUGs/Drp7XsCDuCumc7fSY3rqLicuardFzYqpbTzKCwBOOWZAOx6+VutA+JovVXhOs8aCKW2PiIr2vexZQSL9x8at2oIvU3qLUu4k0weIRC6knxCAOUEqMrk9gXNrb267YsDDKpvWa8bXY/ZgsYktsLCZzZri4BVBY2yF7W717cM1mrecCSILCVyv1IJVLJcMblXEtzaxDJboaB+aVcfkVk8ITLFI9ivtPDYhWBNiOa3Y2Hft1pq1KuLxwEgyuVYq6KFPMQxRmxQAlmBjQ9D+2gUyKEkLjWIcXLMjaiRVFxCq3UlrLmH5dh7UC9cwaeZChfXRsseAcl8csZZHOQJIBK3Xrv4fwrzbg8bn2cOqJbcyMUiGV4ibrKMhcwodo+7fAVzwz0cWQyLKpieNkF4pc7ghnW7NGpOJdrXHc26m8GxjcMAVIIO4INwQd7giuxXhCBGm7bIu7OReyj3mOw6DrWMTUOCoOu05srg/pLgtIVjAkI6WyV2w90Z2F+tUbkVNYrTyyvKUXWwSFlCoFmOdwXLN4aWDEpiTbuCRiKYpw/WEnKUWwCjFiDkrBg/u3Fw0ikEnZU6m5oNBIBt8xXpWb9R1niA+KAgkBIJyyQSObAYjH2ZjHU7qevU6SgT8Q+0P0/IUUcQ+0b6fkKKBxRRRQFFFFBW1+hjmXGVA6i5APS5VkO3+azD6/Ks7qodNFIU8IkrIrby29tLIjBwrPe2bKcwLDmHwrV1yyA9QDfbcdvL5VBjI+K6awXwtQQFxXmZtnGn2Q5HplF7t7Yk97toYOCxqfEQES8xzPMbvkTfzF3Jt0v5UwfTodiqkfEA+X9w/CurgbVRnOLLqEkhJaF+Z9+eDEeG9yb+INq6l4sySokkOoDWBBCGSM+8rWaG5LWN8WHQXA7hhxIXlgANiPEINr2PhkA279ahJuTqgTpkGutiWFwdjf3Sd/MCoMrw7iJlkjgj1ZgX1ZZLBIg5kaRha06E2xA2Aq5xQMY2SPXSzPJE2EcccD5ZqwVmZI+RDYjMkDrvVPT6tEzkdVcLwqNir+61mmbFr7W7XPYmnvo8mi0kIihkgXu5VoxnIQMmIB6ny7CwG1qCrMHj1EoaeTTrK6FD4aNEx8KKP7V1IVy4xCEi9hYG5r11Ec8Dwn1lnDTIjK0cQBVr33RQQdqa6jiGmdWV5YWRgQwZkKlTsQQTuN/wBtIhqgRp4/EWQR61Yg4bLJBG8iXa/MwUqCe5Umg9NBddIjqC9o1PhqAGldokxCs9hlcAdbWLAgnpcnT2un2a+ZN2K7+wcE2Xp16dL3ry4NqWGkha6kCCI2NsmcxqVVSxVQSbDc9SOleionjQkLiS7ljYAG0OIxsSOgUbbcpoQq6/i0UsbxFZQsscikjw7+EbRNIOe4sWFhbL4Uu0mm00jEXmUMks95MDyOpuxclmtjqyQD3W5sfe2fqcf82nvZ3xX3/wBbp73x615tw2E9YojYk7ovVrZHp1NhfztQIH9IdI6q3hMx8PMezS+KiVnAJbG6eE+QB2uvW4q2OGxReCYoVi8XUZuAqglzHKxLYkgn5E/hVnVanSKxWTwQ1rsCFvzhhdtu4ZuvUE+dVuJcZgL6e0qELNdrG+I8GYAm3QZFRv3I86os+i6/oemv/Mx9rfcU9Kt8WlKQyuvvJG7D5qpI6/KlHo3xeFNJpleVAywRBgTaxCAG9+huD+Fd8e4zpzppwJYyTFIAoYXJKMAAO5NB5Ks7NIkck7eEyqzF9Ot2MaSWAMJ7ON/nXOq4dNIuMvjuL3sToWHfs0P/AFr04VxnTrJqrzxANMpW7qLj1eBbi533Vht5HypnDxrTsQqzxMWNlAkQlj1sBfc0CAcEI/kZvljw/t/Y/wC70cJ4OdMrLBFqo8jdsfUeY3O53G+9a6igzon1N/s9Tt+sujN/9WYVzo5pTrIvFVx7CcjJEX+U0190lbf6VpKpa/hokZXDvHIgZVdCLgPiWBVgVYEovUH3Ra1BbZayuvkbx9UCQIrRF7xSONkJN3SVLC1rgjp1uDanavqE95VmH60fI/8As3OJ+JzHwFU+B6qPUHUOoJjk8P30ZCwaFTurgbWIoMjxLUvEJo4WHgy6SdyiaaYIpUKimMeKQmWbXb3QY7kXJNbHVekKxyshRzHEUWWYY4QtJuocZZWsVLG1lEik7XIJPR2JNNLBpkSIyRGMGxNuVguRvcqMjtfufOvc+sc3sdNze97VwGNrc3sd9gB9KBPr+KCXV6dF3EOqwzByDSNodWzJYdCoKfVrbWrVH4VnRweUtpgIdNBFp5vFCwux/kpY8QnhIBvJe9+3Q3rR0HjJf9or2riTt867oE3EPtG+n5CijiH2jfT8hRQOaKKKAooooCiiqcvFoFJDSoMTY3YCx36/6rX8sW8jQXKgd6qLxSEmwlQm+Nshe97Wt86uAf8Af0qBbxJQZoAQGHO1j0uuFjv5dfmBXnw3xMFzeNpLrm6qQkindcd9tj1HcdLbVzxucRyxMzBAqyMWOIAUNCCSWIAFie/4muk0QDmRpSWCLG4U4Rrjz3wDXBJIO5JANuhNwyukOQbv/wDC9L8jm83T9tWNVpk8OSyr9m/3R/Nao+X9KqnDIrbeXDNAv4yTD91X2bka/eIn5Xgbb/foBYlEqnEe+x90f/MT++q0TAHTADb16IbfDhobt8qvAnNe53P+5rj++qp+1g6fx8EfThjdT9KC7wniCx6TShkeYMNNHiiZGEmFGDsB90EK2XbIeVXY4V9ZhYquRV+YWsUG6KGsNuYm3bI7nrXnwbE6eC7YOIFCtGA7qnhx55EqceZR9UXytVyT+NQgnqJjYkHoIht5AX/b8aoa5CpKjyqO16m/nQK+Gr+karbbKMj/AGSgj9n7aZsQASdgNyT0A70s4a9ptWWIAEidT0XwItz5C9/wq3qmjkRo2dedSpF1JxcY3xa4PXuCDfvQeY4tp9vbRbjIe0XcC9yN+mx3+B8q911UZFw6kWvfIWK3te9+l+9Ip+FQYlW1O4jkUlnXILLJG5NybgAooG/Q/KuNdwKB7vLqAQYhG2RTFoCTsSxJszkG+W5AFBpVcHob9jv3/vpfxwXWP+vh/wD2rVfgiQaeNlGoRyfbMzMgJzsGkNjYBm3v0u1e/FJAyRMhDAzQkEG4I8RdwRQMrUY1NFBFqAtTRQFZ70UIEC5ED2emG57mCMAXPckgfUU/c7H5Gsf60kWlu5sBNoV+v6If7/woNTqdWiEKzEEgsBYnZbZHYbDcfjXH8Kw4lvFTEXJbIWAUMSb9LAKxv5A148Z08dhM4YtGCqlCQwEhUG1iLbgb9rXuKRCPScirDJYlEQqyDlKF0RW8S4jw7eWwoNK/EoVveWMW63ZRbZT5+Tof7a+Yr00+qR8sHVsTZsWBxPkbHY1jml0VrK01uaMFbNiYzp4jYm9mKiFgTvihYWN77HT6YJla/M2Rub7kAfuFB6OK6qDU0CXiP2jfT8hRXXEB7Rvp+QooHFFFFAUUUUCc+kC3IKOAHdATYB2jkEZxv13Pb496X8MOn1Q2WVBIpkxZ2HLNnmAL7ZZOTbzBB2FtK0Y8h1v06HzHxrhdKgIIRQR0IABF+tjWYGT0s+lLqyRSqynLpH0yS8hDE33kXdebyrlpNDKfEbStk95CTiLkxpIMislmZlZbDc/AWrXNpENiUW6kEco2I6EeVeJ4ZCRbwo7cwFlAsGFmsR0uNtqoz03CEhmjbTvIqtFM3hbzI3NDfGNzdb3GysB8tzVpuJsWdJIssGxyW6iQFUJYRykAgZAcpfcW71a4mQNTDcNiIdQxxyvyvpjsE5ifgBvVmVuVlQ29+5fK4I35VYcy3NtjYbWoMXwmdGYhTv6jw5bMCpv40v3WAPdd7dxV5BeMbW9kLX/qIhf/AHqojTK7OrAH9E4YBsNrzyi48jv+2vLgXDTAtllldGRTjK2eLMmkYlWIyAOdsb22Fu9wZ74g+SliR2Bg1h/fb61E6ESwXN/05j07Dhsn91RkRCD5RE//AIczf/1Xtrj7bT7H+Oy+W9tBMKC5oNe0WijODuQsBAiU5MpMaE3AILe8SPLrbrVhov02BggW8ep3sARzwA9DvnYNfyFccHxEEbAAHworJmUvJYsL2JAyJH3bnvfYCY9SG1sa8uYhlLgSZ4sTBtjsVFsD0F8vnVD+o+ddVyKBD6j40mrW4X28DKSuQvHHDILrcZDLruPmDXkvomtiGkyVvDyGLC/hOjgAB8QOQC+OQ86vcHe+o1g8pkv/APbQU2bpQZuD0TABDSuwYxlibqzGJo2B5WCgnwxuFuL7EbV0voogv7R94W0/RT7FgdiSMicjlcncj41o7VDUCPVejiOzXdwGcSWFgQ+CxEhxzWxQbdib32FutRpBDFDGpJA1CkX3PPKX3PUnm6nc2ubm9ODSzjzYnTjznjH5n91AzaUAgE2J6C43tvt51yNShF8lt1vcWtv3+h/A1T4nwhZzzMwBRkIGO6t8WUlT8VsfwFl8/onG7MxdwzgqxAQXBWVbY42A9pf5oPNrg8GpS4GS3O4Fxcg9DQdQn6y9u477j8aTf4Lx812c5MGI2AyEvjAgAWU5dCNx2pbo+DwBo0aWSOWMpikpRS5jjaIMuNlkBEm5TuQDY3FBqppAUYgggBum/QUg4FpFlWVJBdVk0zgb7PHBppF3Hkyqa7WCHRxvEjM7yJcIA0jmyCMNgoJCXA390E9q49HtYEklSUNE0sieEJFKmQLpoVIUnYsGR+W97KTa29BopolcFWAYHqCLg9+leLcPiIAMSELawxG1hiLbbWG3yqxU0Fb+D4tvZR7dORdtsdttuXb5bVZoooIapqDU0CfiH2jfT8hRUcR+0b6fkKKBzRRRQFFFFAVAqaKgKgVNQKoVcQltqofPwZwOp3MmlA2HxIquurMmnEjB7Op5SMJYGu2QJW1wpxQ/BCSTeuuLMo1URe4UafUE2JB+10gAGO9ybCw69K64iy4yN7ReUrlkMSy3XAKTe5JIvbte+woMwjjxpO1oeEj6HUv/AH1b0p2TzIiH4rw4fvqlILTTd7Dg6/L9K723+NewYKsV+7acdPN+FL+ZqDvO+m/+mP8Ayf5b/tFevEnHiwHy1mov3Fho513/AC+dVoGHqh6D9EP/ACURvv8AOrHEB7WC3+Nawn5CCcb7fI0DLg5dUjEh5cEC4qSdlVlLSCwVRzLY9rG+5FdaaG2rhJRFJgl6e8oX1UBXb79iWselrVXm1pjhisEaMmNJGkeNURfD51xYgs1lHLuSXt0vbz4fMp10ZjjfeLUZSPH4W2WlsFBUM6gBFBta1uY42qjXXrkfvrNTaaVjlDqgFLE7ys4KmWJlAJvbkjnG361vO1NNFqmS66tFATFisrvZrTBnya4vk0JFx9w9OhDRz8G07sXkgiZm95mRSWsANza52AH0pJ6ScJgVeWKNbRTnYBfdjNjt5Gxv2qYdPrdiZ4mJBuofa8jGTlbD3V9mi7e6zE3NqPS2YmEtt/FdWxxOQ2iUWDbX3P7KBrp+BafBbwxnlHVR5Df51T47wmFYSUjUHJACNiLuo2P1p/GLAD4ClfpN9h/5sH7Z4x++gVaPQadUmeWNMVndQSCQo8Tw1A8he3w3p0nBYFZWESgoclNvdbpceRsT+NZ/WaJJtLKkvMh1pBALLf8ATseqkEf9L+VOpuPwq7oS2UaksArEgDI7ADmPJ0G/Mn663BvUDvSiX0jgUqGZ+cqFODYsXRpFs1rG6ox+nyqzw3iUc+RibIK1jykWNviBegv0u47wyCeIrqEDoh8QblSrKDZlZSGVgL7g1eVaho7gg99vxoF/o5pMIEZiWkkVXkdjdmdlBN27ge6PIAVTbWNqhPD4KEI+BPisNwbqyOsZAcWB2OSEC4BtXrwzUiELp5mCNGAiM+wmRRZWVjsWsOZeoIO1ipNBtGNO8xg1MjzahvEEI8AjO2INhFdIxy5OfK5JPUO4eK6z1ZWTTxzSqWjI8cJm8TtG7C8dtyhI3HXtTLWNqGUYrgQ++DoxK4tbeRLDnxvtewNvI0Y/R6ZEhVNbMmBJchID4jNzNe6W94sehO/1pv6kSjpJI0gcFbkKpAIsbYAfOgTlddvuem32P2tz8P4vbHb7SjVSa4oDGlmVSCH8L2jBJN1IY2BPh2vbpuAL11p/RyRcL6gvi+ZyU85OIcEZe6QZ9ug8b+iK5/wZbYCWy4xqbKL8kmbkE33ccpHTzvQMOFyT5SCdSFuMCSm9y1woTcKAEtlub/QNKq6DTGOKNGYuyKqlje7EAC5v59atUCbiH2jfT8hRU8Q+0b6fkKigc0UUUBRRRQFFJtXxGZZHUR8qkAN4Ur8pC8/J7+5ZcF3GNzt0qLxzU2GemKXsScZJAoIOxVBkxyUrsPvK3S4qWNJXK96z0fGtR4gRoCoL2DFWIxzkUE726IDe4PN7vQn24ZxOZpvDkjxGOWVmsTlItrk9bIrf2x02uHHHtUIp1lY2WPS6lmaxbFA+lLNiOthvb4Vb4qS0ErJJYeG4tYGxxG3mDYEWO/N8Kp8YH6XESxQDTai7DH2RZ4AJBndbixG6n3j2vXtx2ZvV58oxYJKQfeBAjksQRurWAvcW5rAmgz2sDB9UYwCwbho5mKrZZFbmYAlRYm5sdqvRcH1QxJj0xxw/l5Pueq/5D/w9/wC0PLfxhkMeo1izaaeSKdYFBSFpEZBAEcEjbrcV6aL0hljdYZNPqniZgizvEVKZEIomubHcjnHW+6jqQ4/gHViExhNPcxGIHx5NrwRw3+w8472+NUOIrJIsNnEL+Pr2LR2ksFWZbIzqAeoFyvY014n6SyM7wxQapUUlG1CQNKLg4sIAt7uDkMmFlK9G6VR12pEhiWGDUxxQwajIzQSxhQYcVGUg3JI+J70FzTaFIokLK7MkXNPLJiRZEB9pe8akEkY2Ax7V7Ic+IKj7N6tqQUBG0ZngEbFLkDIA798d7WsPMRSMgSLBrlFB1DSMHHik6iPwSB7qjlPcW6AXNzRIw1cdwB7CboxZcvE0+diRf38+vW1+9BI9FIgVJeQlbWJYdvGsLWtb2zdtrLbveNN6LKkYjWaXEII98CSqG63JXsfLanOs1aRqXldY0HVnYKB9TtVXQca08rYRTRu9i2AYZY33ON723G9ULX9DoSSSz3Y3JGIO4XICy7AlFaw6FRa1hS70i0YhikQkuG0euciw64wCyqo2HXb41tay3pgt2I2/iOs69d20o2/E/iKDUWpP6UvaBfjqNKPx1UI/fTk0j9L/ALCP/StH/wA3BQUdMhl0zCNSx9ea4JA5Y+Ikud+oCqxt3xtTyXhMLMWaJCze8SoJb7Pqe/2UX+zXyqh6Kj2L/wCkao7judXOe9WpOLDNkjR5mTZ/DxshIBszuyrlYg4g3AIJG4oPX+CYbKAgAQgrjdccVZBiVtaysw+RIr20ukRL4KFvYbf0RYfsqvoOLLI3hsjxS45eFKFDYg2JUqSjgEi+LG2Qva4q8p60HVFQTQDQKPTGINoNUCNjBJ+xCa69H9KkfjhFVR477KoUfd7AV16UfxPUX7wyD8VPakw4hhqmVAWkw1riMX52V9Pjew8wQD/fQaxqms5NxjUAgJDmegvHNGD7/PdhyLdVXE3PPl0tfh/SDUWY+rt7wABjkuFJi5idlP2jbX28M9r2DTUVnf4emysYDbMDKz2ZGeVcht19mDa9+YHe4uNxnU4O405GPikKyOWdVTxIrWOxa4Ui1wwNA/cV3VXSys6KzCxPUEFbb/qkm341aoE/EPtG+n5CijiH2jfT8hRQOKKKKAooooE2tg1RlJikVY+S2W9rMhYYi17qH733G/ZaOm02vWxeTKwj2BTciW8u+3vR7Db6itPRUoZ2WDXE8smAMnfw2tGWc7DHspjBBNyV7dT1odPqZGx1ao8ZHMnI8YYCNltdQxYOH32FsT16aCoFUZTiPD5k1FtJJjINO+PjlpUBaRNuYlwNtgDbYbW2qvr43j0XEGkkQvJDKxjyI8G+ncsq/eN5BIw+BNum7XikYbVYlnVTBicLAnxHKDmtdbEhrqQbqu9rg0OPhzoJ43mSaT1aaK4UB5tQNO9wqg2vYO2Ki4tbsbwaxBsPlSv0mciAFQdptOTiGY4DURFzioJ93LpXX+EWl/n4/wAaH9INLY/pENv89f76oUaHickIZQsbqZZXDMNShxlleQAgadgCM7de1c8R4zJJDIjCCPKN1zMs9lJQjI5aYCw69e1Ov8ItJ/jMH+0QfvpT6SekmkbSzqurgLGGUACWO5JjcAAX3NQVtPryoAbwidrn1mQArzFVt6uAVAYgdzYXJtXcfEyNQJM9NYROqodRYhSYvd9iLqCh6938rWt6mcRNEsgZTKZI0Cu2MkjjNRdbBJCI7hiOW5Abc3s6dMdaRY2EBsSQbjKK3TcC+XXvke9BxwW2pdtTIFbBjHCAwkSMLs7qbbuzZAt5KB53Z8Q0CzJi2xvdHHvRv910PZh/0OxIqlOssEryRxtNHKQXVWUPHIAqZIrkKylQLrcEFbgNkbRLrJpgUiikiyuDLLiuANwSkdyXfyuAve5tY0LeG+mCtEjO2nzxGX6TEvMNm5WN137HpVLjXFUmJcSQAjTywKFnjd3knk0+IRUO/wBn87ldqfv6PrlEY59REsKhFjjktGVCFAGQgg2Ft/MCrY0DAg+PNsRsTGQQOx5L2PzoLxpR6T6ZnhUIpcrPp5MVIBKx6iORrZEA2VSbd7U3qDQZaP1mFGWK5GUjr4mmzIzd5LEpqFuAWsNr2A6054DGqwQ4bgxhi212Z7MzG3VmJLE9yTVrVahEF3ZVFwAWIUE9huetJkJjY+rTweGxYmKXcK2xbw3RrqLkkqQbZbWG1B7+kr4xpIL+JHLGUsrMed1jZcV3YFGYWHz7CvBeNyfqH66fWD/0jt8atw6RndJJ5EbHeJI7hAzLjkWJvI1iwB2ADHY9a89D6Pxxlys2pOZBs2olfGwtylmJt8yaDxHHJP5sfVNWvX4HT1H8Oy/zcX1fUjz/APDUyTh5Vg3jTEKb4llKn4HluR9avXoMtxPiryxNH7BM7KW8WUlVJGVgdOLm19qZ8FhRi0wUFs5lV7EHw2kuQL9iVB+gpteigKKDRQFANFFBy5rquXWuqBPxA+0b6fkKijiH2jfT8hRQOaKKKAooooCiiigKgVNQKBJrFPrZNgwWBSQb788mOwU3swU/Dr2r34lLLixhCmVdkVxIqM2N2BbYb9A52B2rviPB1lfPxJI2xxunhnYZW2kRhfmb/WIqtL6PFgQdVqLHHtpvuHJf5G+xtt0+G5oLeoZlXJyVRClzntitmZicb+YIOxA3teqOomeOWHbKPxJMpTMCUCwv1RkuRdDcKQVNtyCwFN/Ctk3FHIBOLMdFyNi17HwOuJbr2qZIENweJyXQ+WhuhZ2h/wAX5SXyTzJBHW9A00p2C+4GDjGMkAyEhnILKGJyzIYWG9yLkW8dNI7qvi2hcGxh8QkrG8mMZZlbdyEIHa7EAne9LVQrjz8VnUJIEPNoltKntcGPgXviLlSd1vcEE16Jw/NwqcRmLXZwAuiJFgA5X9H8pFuf6Y86gtyaZWBLRxqAXIa9xgxkyNxaxKnI7/fO9c6Q31hOwvCxNha/tAoJ+Nlt9KWqkaKVHEVVY2OQC6MBWGcjEgRWDcsjH/NY9jVvhYgikEh1aSGUGNAfBTJvELPjgBkxdwD8T5mgt8T4N4rl8wLqBuuVsSxtfIcjXsy9wOopEmmiClxrIwFPiFipARd3Ce+MdPYFgnwBytWmfi0GIYzRhSocNmtijAlWBv7pAJB+BqnpeC6V408IKY8MF8NjgygMovibMRk257mqFmo0ZlkcLrlEkh2VeiukciKFTxL23yZe+B6dRoOH6Hwg+98my77CwFtyfifrXhouBwRNmicwtYtdiCARcE9CQxBPe9Mw1BNQRQTXDzKCAWAJNgD3PkPOg8NXo1kKFr+zfMWNubF03t2s5pU/oshXDxZreG8fVDySAKRbGxtbanI1CHo6kXA6jqegr0zW5FxcWv8AC/SgWvwGNlRWyYI7yeV3kYsScbbXY7dPnS4ehkV1JkYlcey8yosIUHbsdPA23ePyNq0gcXtcVOQ86ClwbhaaaIRR3sLbnuQoW9ug6DYVeqAam9AUUWotQQamoNTQFFFFBzJXVQ1TQJuID2jfT8hRU8QHtD9PyFFA4ooooCiiioCiptUUsFQKmgVRFqmiigz8nonEYhHlILIyFwzZNeMxje/QAkhPd3O1ct6JoXz8RveZiLLY5SyTW+QaTb/MFaKigzqeiaXBMsp5zIbHC8hSdGYMlmW/jknf7ijpemHDeDrDIZFN2aKKM7AD2QYZWGwJBUH4IvkKZUUGd1HosHjETTPgqlEFlBVTFNF74GRa0x3v9xdgbk2oeBYPlHK63a7A2kLL4ni4lpLnqWF+tmttZSHFFAi0vo0qY+0Y4IIl2G0axyRoD5kCRjfvtTnTxYKq9cQBfzsLV6UUEEVNFFBFqV8V4QZZInDKpjPdSxIzjcgcwX+THvKbGxFiN2tFBltP6JskSR5wvgCPaRM6MGTAkxtJ7w7WNrFxbmuOtR6J5lgzIVLlvcIkcNqItQQ7ht8fDxUjpyn7u+nooMppfRmVHz8SJnvlmY7PkJdRKLEHYMZwGt2DfrbVW9CnsimVSI1kwOC3ylOnZi18rXeKRiy2a8uxFt9rRQJtFwXwzqSDiZiQrDrEhUkKPgJXmcD/AClJpvRF2wHsYlUWZIl5WHi6OQtZwVLEadxutucA5bsdlRQZJPRiTEoTGbxNGJSW8SK6SIAiqAMTmGIBABuApAW3cno9LIZGl8O8lziGZlRrQILMVF+WJjewsXtvuTqqKDhECgKosBsAOgAFgPwruoNTQFFFFAWooooPj3pL6Q6ldXOqysFWVlAsuwBIA6eVRS30q/jmp/rn/wCI0UH3QiipvUVnOxNRUiginAVNcE1INSfNZBULUk1C1qJE0UUVQUUUUBRRRQFFFFAUUUUBRRRQFFFFAUUUUBRRRQFFqKKAooooINTXJO4rqgKKKgmgKmotU0Hwr0r/AI7qf65/+I1Ncelh/TdT/XP/AMRqaD//2Q=="/>
          <p:cNvSpPr>
            <a:spLocks noChangeAspect="1" noChangeArrowheads="1"/>
          </p:cNvSpPr>
          <p:nvPr/>
        </p:nvSpPr>
        <p:spPr bwMode="auto">
          <a:xfrm>
            <a:off x="261938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43367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Nuclear Power Plant</a:t>
            </a:r>
          </a:p>
          <a:p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14400"/>
            <a:ext cx="56769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23FCC-6DCF-4077-BEC4-1669145F1A6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Mechanical and Manufacturing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25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338" y="598398"/>
            <a:ext cx="8686800" cy="4999038"/>
          </a:xfrm>
        </p:spPr>
        <p:txBody>
          <a:bodyPr>
            <a:noAutofit/>
          </a:bodyPr>
          <a:lstStyle/>
          <a:p>
            <a:pPr lvl="0"/>
            <a:r>
              <a:rPr lang="en-US" sz="2000" dirty="0" smtClean="0"/>
              <a:t>The </a:t>
            </a:r>
            <a:r>
              <a:rPr lang="en-US" sz="2000" dirty="0"/>
              <a:t>core of the reactor contains </a:t>
            </a:r>
            <a:r>
              <a:rPr lang="en-US" sz="2000" dirty="0" smtClean="0"/>
              <a:t> </a:t>
            </a:r>
            <a:r>
              <a:rPr lang="en-US" sz="2000" dirty="0"/>
              <a:t>the nuclear fuel and generates all </a:t>
            </a:r>
            <a:r>
              <a:rPr lang="en-US" sz="2000" dirty="0" smtClean="0"/>
              <a:t> </a:t>
            </a:r>
            <a:r>
              <a:rPr lang="en-US" sz="2000" dirty="0"/>
              <a:t>the heat. It contains low-enriched uranium (&lt;5% U-235), control systems, and structural materials. The core can contain hundreds </a:t>
            </a:r>
            <a:r>
              <a:rPr lang="en-US" sz="2000" dirty="0" smtClean="0"/>
              <a:t>or </a:t>
            </a:r>
            <a:r>
              <a:rPr lang="en-US" sz="2000" dirty="0"/>
              <a:t>thousands of individual fuel pins</a:t>
            </a:r>
            <a:r>
              <a:rPr lang="en-US" sz="2000" dirty="0" smtClean="0"/>
              <a:t>.</a:t>
            </a:r>
          </a:p>
          <a:p>
            <a:pPr lvl="0"/>
            <a:endParaRPr lang="en-IN" sz="2000" dirty="0"/>
          </a:p>
          <a:p>
            <a:pPr lvl="0"/>
            <a:r>
              <a:rPr lang="en-US" sz="2000" dirty="0"/>
              <a:t>The heat generated in the reactor due to nuclear </a:t>
            </a:r>
            <a:r>
              <a:rPr lang="en-US" sz="2000" dirty="0" smtClean="0"/>
              <a:t>fission reaction </a:t>
            </a:r>
            <a:r>
              <a:rPr lang="en-US" sz="2000" dirty="0"/>
              <a:t>is taken up by the coolant </a:t>
            </a:r>
            <a:r>
              <a:rPr lang="en-US" sz="2000" dirty="0" smtClean="0"/>
              <a:t>(</a:t>
            </a:r>
            <a:r>
              <a:rPr lang="en-US" sz="2000" dirty="0"/>
              <a:t>Usually Heavy water</a:t>
            </a:r>
            <a:r>
              <a:rPr lang="en-US" sz="2000" dirty="0" smtClean="0"/>
              <a:t>, </a:t>
            </a:r>
            <a:r>
              <a:rPr lang="en-US" sz="2000" dirty="0"/>
              <a:t>liquid sodium or helium</a:t>
            </a:r>
            <a:r>
              <a:rPr lang="en-US" sz="2000" dirty="0" smtClean="0"/>
              <a:t>).</a:t>
            </a:r>
          </a:p>
          <a:p>
            <a:pPr lvl="0"/>
            <a:endParaRPr lang="en-IN" sz="2000" dirty="0"/>
          </a:p>
          <a:p>
            <a:pPr lvl="0"/>
            <a:r>
              <a:rPr lang="en-US" sz="2000" dirty="0"/>
              <a:t>The hot coolant then leaves the reactor and flows through the steam generator</a:t>
            </a:r>
            <a:r>
              <a:rPr lang="en-US" sz="2000" dirty="0" smtClean="0"/>
              <a:t>.</a:t>
            </a:r>
          </a:p>
          <a:p>
            <a:pPr marL="0" lvl="0" indent="0">
              <a:buNone/>
            </a:pPr>
            <a:endParaRPr lang="en-IN" sz="2000" dirty="0"/>
          </a:p>
          <a:p>
            <a:pPr lvl="0"/>
            <a:r>
              <a:rPr lang="en-US" sz="2000" dirty="0"/>
              <a:t>In the steam generator the hot coolant transfers its heat to the feed water which gets converted into steam.</a:t>
            </a:r>
            <a:endParaRPr lang="en-IN" sz="2000" dirty="0"/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4" descr="data:image/jpeg;base64,/9j/4AAQSkZJRgABAQAAAQABAAD/2wCEAAkGBxQTEhUUEhQVFRUVFxoXGBcVGBcXGBUVFxgYFxgZFxUYHSggGBomHRkXITEhJSk3Li4uFx8zODMsNygtLisBCgoKDgwNFQ8PFCwcFBwsLCwsLDcsLCsrLCwsLCwsLCwsLCwsLCssLCwsLDcsLCwsLDcsNyw3KzcsLCwsLCwsK//AABEIAK0BIwMBIgACEQEDEQH/xAAbAAACAwEBAQAAAAAAAAAAAAAABQEEBgIDB//EAE8QAAIBAwIEAgcEBAgMBAcAAAECAwAREgQhBSIxQRNRBhQjMmFxgTNCkbEkUqHBFTRDU2JzgtEWVGNydJKTorK04fBkg8PxJWWElKSzwv/EABYBAQEBAAAAAAAAAAAAAAAAAAABAv/EABoRAQACAwEAAAAAAAAAAAAAAAABESFBYQL/2gAMAwEAAhEDEQA/APrFFFFAUUUUBRXJFdAUBRRXAFB3RSrjsknsEjd0MkpVjGELYiGV7DxFKjdV/CqcuaPgdZLlYtZjpAxQWJIXwb2tluduX60GhorPqkxt7ecFgSqsdICQMN+WE7c1iRe3kbiu20s6Dn1cgAuzOV0wULzbC8WxHLcnbr9Ae0Vn4oNQWN59Qihit2XSkv7uLKEiNkN296xGPTvUNHP19Y1GOBZuTSkxsNyjBYyWax6KD7p3NxcNDRWa8aQEX1cliwQXXTqxexZ1xeNb4oC+25CtttuesTxzaceOJUllZCCI/cME0qMCijmvGPMWv9Aaekb20moYdVhlItsbhGIsazxh8OMWfUWWNhvOy7uVWHcsSH97EYkfrAG1N/TS/wDB+r8zppR9TGw/fSjXadiHYIEeNi2TrGCrFwDKrIjHJ4xj32tcdaBZxSaQGMGUj2+lQKdSZPaDVqHXHEe0KFWYXIAuMQNzopPSOVSt9McWZhlmdlEkUQNsPOS9vJTueybiscg8KMxxWXVaVbqxBjhGojdDbwwrFypJUHlNgL9mwbXA9GYeI/8AMe74i+H/AOWI87/fvjbvQEfpQxVSYlu0edhKDY811JC7AY7sbAXA67GT6UnYJBkxF7BmFgVgYH7O9j4r2Nt/Bb6d6aTXBozIpZQQJFXwcmAiUEg3AsZcm63x7dq8A/EOUEN7yZlfVxt4bZhA3+UwuT57C29A04Hxj1jPkCYG1s8m6sLsuIx93bc3prSzg7aiz+sW6grbHoRuOUDp9fmezK9BNFqgmoyoOqKi9RlQdWorkN/39KGag6orlWrqgLUVF6L0HLqKhoVPVVPzAod+nzr0oM9xDRR+I3s07fdHkPhRVjiP2jfT8hRQOaKKKAooooIJoBrw12uSJQ0jYgmw2JubFugHkrH5A15R8WhNrON38MXuA0nMMVJFmPK3TyoLeVSTS8cbgIuJUtYte+2IAJN+lrEG/kQe4r3h4jE7BVkQsb8oIvtcHbzGLbf0T5UFTi+8mmsbHxjuP9Hn8xVUqRLIFhZH8NfEmQRlpeQgBXdcpGQkHm2+e61Z4zu+nFg3tW5Tax9jKN77WF//AHriDiKSqssXKCRGDIuICmQoCLkZK5QBbdclPegq6jiWn8ffUwhUJV4WeIlpco8JBdroUxO1u5NgQL+CarSlbH1YBgIymaSJirszBlviFN9iRe7bjtTbgLAadP7R+d3Yn86sa2ULG7WW6ozC42uATv8AhQLDxKIsGDw5BRlaVSLMLYxyG1gCAxsAeVdt68NFNpkjZEkV8mdyZNTkyytsVEhOQtuAw6W+NeJlnOyr4hULkywwYhmQPjzzKTsy/CuFj1RP2YIPY6fTH8tXQO5YQ8iOVV8GyibI3TNQhICr0Kl9yT1677UZ51eTRurBwdRIMltzYabUpvYDe4bptSrhBkREMSOFEQAYwxKDGb45W1YDWx2FuUHsG3hRIvqyquPhORGq6eEAlYpUKsE1VgArObbbgfKg2WojSRWR1DqwsysAVYG4IIOxHzrNek/B9PHo5fCgiQot0wVUxJI3UrbE/Eede/rur7qB89MOnXtq/wDu9U+MPNPE0TuEDWJI05DWVgSN9Qdjax+dA6XgemBQiFfZnNOtka9wQL2BvvTUGs/Drp7XsCDuCumc7fSY3rqLicuardFzYqpbTzKCwBOOWZAOx6+VutA+JovVXhOs8aCKW2PiIr2vexZQSL9x8at2oIvU3qLUu4k0weIRC6knxCAOUEqMrk9gXNrb267YsDDKpvWa8bXY/ZgsYktsLCZzZri4BVBY2yF7W717cM1mrecCSILCVyv1IJVLJcMblXEtzaxDJboaB+aVcfkVk8ITLFI9ivtPDYhWBNiOa3Y2Hft1pq1KuLxwEgyuVYq6KFPMQxRmxQAlmBjQ9D+2gUyKEkLjWIcXLMjaiRVFxCq3UlrLmH5dh7UC9cwaeZChfXRsseAcl8csZZHOQJIBK3Xrv4fwrzbg8bn2cOqJbcyMUiGV4ibrKMhcwodo+7fAVzwz0cWQyLKpieNkF4pc7ghnW7NGpOJdrXHc26m8GxjcMAVIIO4INwQd7giuxXhCBGm7bIu7OReyj3mOw6DrWMTUOCoOu05srg/pLgtIVjAkI6WyV2w90Z2F+tUbkVNYrTyyvKUXWwSFlCoFmOdwXLN4aWDEpiTbuCRiKYpw/WEnKUWwCjFiDkrBg/u3Fw0ikEnZU6m5oNBIBt8xXpWb9R1niA+KAgkBIJyyQSObAYjH2ZjHU7qevU6SgT8Q+0P0/IUUcQ+0b6fkKKBxRRRQFFFFBW1+hjmXGVA6i5APS5VkO3+azD6/Ks7qodNFIU8IkrIrby29tLIjBwrPe2bKcwLDmHwrV1yyA9QDfbcdvL5VBjI+K6awXwtQQFxXmZtnGn2Q5HplF7t7Yk97toYOCxqfEQES8xzPMbvkTfzF3Jt0v5UwfTodiqkfEA+X9w/CurgbVRnOLLqEkhJaF+Z9+eDEeG9yb+INq6l4sySokkOoDWBBCGSM+8rWaG5LWN8WHQXA7hhxIXlgANiPEINr2PhkA279ahJuTqgTpkGutiWFwdjf3Sd/MCoMrw7iJlkjgj1ZgX1ZZLBIg5kaRha06E2xA2Aq5xQMY2SPXSzPJE2EcccD5ZqwVmZI+RDYjMkDrvVPT6tEzkdVcLwqNir+61mmbFr7W7XPYmnvo8mi0kIihkgXu5VoxnIQMmIB6ny7CwG1qCrMHj1EoaeTTrK6FD4aNEx8KKP7V1IVy4xCEi9hYG5r11Ec8Dwn1lnDTIjK0cQBVr33RQQdqa6jiGmdWV5YWRgQwZkKlTsQQTuN/wBtIhqgRp4/EWQR61Yg4bLJBG8iXa/MwUqCe5Umg9NBddIjqC9o1PhqAGldokxCs9hlcAdbWLAgnpcnT2un2a+ZN2K7+wcE2Xp16dL3ry4NqWGkha6kCCI2NsmcxqVVSxVQSbDc9SOleionjQkLiS7ljYAG0OIxsSOgUbbcpoQq6/i0UsbxFZQsscikjw7+EbRNIOe4sWFhbL4Uu0mm00jEXmUMks95MDyOpuxclmtjqyQD3W5sfe2fqcf82nvZ3xX3/wBbp73x615tw2E9YojYk7ovVrZHp1NhfztQIH9IdI6q3hMx8PMezS+KiVnAJbG6eE+QB2uvW4q2OGxReCYoVi8XUZuAqglzHKxLYkgn5E/hVnVanSKxWTwQ1rsCFvzhhdtu4ZuvUE+dVuJcZgL6e0qELNdrG+I8GYAm3QZFRv3I86os+i6/oemv/Mx9rfcU9Kt8WlKQyuvvJG7D5qpI6/KlHo3xeFNJpleVAywRBgTaxCAG9+huD+Fd8e4zpzppwJYyTFIAoYXJKMAAO5NB5Ks7NIkck7eEyqzF9Ot2MaSWAMJ7ON/nXOq4dNIuMvjuL3sToWHfs0P/AFr04VxnTrJqrzxANMpW7qLj1eBbi533Vht5HypnDxrTsQqzxMWNlAkQlj1sBfc0CAcEI/kZvljw/t/Y/wC70cJ4OdMrLBFqo8jdsfUeY3O53G+9a6igzon1N/s9Tt+sujN/9WYVzo5pTrIvFVx7CcjJEX+U0190lbf6VpKpa/hokZXDvHIgZVdCLgPiWBVgVYEovUH3Ra1BbZayuvkbx9UCQIrRF7xSONkJN3SVLC1rgjp1uDanavqE95VmH60fI/8As3OJ+JzHwFU+B6qPUHUOoJjk8P30ZCwaFTurgbWIoMjxLUvEJo4WHgy6SdyiaaYIpUKimMeKQmWbXb3QY7kXJNbHVekKxyshRzHEUWWYY4QtJuocZZWsVLG1lEik7XIJPR2JNNLBpkSIyRGMGxNuVguRvcqMjtfufOvc+sc3sdNze97VwGNrc3sd9gB9KBPr+KCXV6dF3EOqwzByDSNodWzJYdCoKfVrbWrVH4VnRweUtpgIdNBFp5vFCwux/kpY8QnhIBvJe9+3Q3rR0HjJf9or2riTt867oE3EPtG+n5CijiH2jfT8hRQOaKKKAooooCiiqcvFoFJDSoMTY3YCx36/6rX8sW8jQXKgd6qLxSEmwlQm+Nshe97Wt86uAf8Af0qBbxJQZoAQGHO1j0uuFjv5dfmBXnw3xMFzeNpLrm6qQkindcd9tj1HcdLbVzxucRyxMzBAqyMWOIAUNCCSWIAFie/4muk0QDmRpSWCLG4U4Rrjz3wDXBJIO5JANuhNwyukOQbv/wDC9L8jm83T9tWNVpk8OSyr9m/3R/Nao+X9KqnDIrbeXDNAv4yTD91X2bka/eIn5Xgbb/foBYlEqnEe+x90f/MT++q0TAHTADb16IbfDhobt8qvAnNe53P+5rj++qp+1g6fx8EfThjdT9KC7wniCx6TShkeYMNNHiiZGEmFGDsB90EK2XbIeVXY4V9ZhYquRV+YWsUG6KGsNuYm3bI7nrXnwbE6eC7YOIFCtGA7qnhx55EqceZR9UXytVyT+NQgnqJjYkHoIht5AX/b8aoa5CpKjyqO16m/nQK+Gr+karbbKMj/AGSgj9n7aZsQASdgNyT0A70s4a9ptWWIAEidT0XwItz5C9/wq3qmjkRo2dedSpF1JxcY3xa4PXuCDfvQeY4tp9vbRbjIe0XcC9yN+mx3+B8q911UZFw6kWvfIWK3te9+l+9Ip+FQYlW1O4jkUlnXILLJG5NybgAooG/Q/KuNdwKB7vLqAQYhG2RTFoCTsSxJszkG+W5AFBpVcHob9jv3/vpfxwXWP+vh/wD2rVfgiQaeNlGoRyfbMzMgJzsGkNjYBm3v0u1e/FJAyRMhDAzQkEG4I8RdwRQMrUY1NFBFqAtTRQFZ70UIEC5ED2emG57mCMAXPckgfUU/c7H5Gsf60kWlu5sBNoV+v6If7/woNTqdWiEKzEEgsBYnZbZHYbDcfjXH8Kw4lvFTEXJbIWAUMSb9LAKxv5A148Z08dhM4YtGCqlCQwEhUG1iLbgb9rXuKRCPScirDJYlEQqyDlKF0RW8S4jw7eWwoNK/EoVveWMW63ZRbZT5+Tof7a+Yr00+qR8sHVsTZsWBxPkbHY1jml0VrK01uaMFbNiYzp4jYm9mKiFgTvihYWN77HT6YJla/M2Rub7kAfuFB6OK6qDU0CXiP2jfT8hRXXEB7Rvp+QooHFFFFAUUUUCc+kC3IKOAHdATYB2jkEZxv13Pb496X8MOn1Q2WVBIpkxZ2HLNnmAL7ZZOTbzBB2FtK0Y8h1v06HzHxrhdKgIIRQR0IABF+tjWYGT0s+lLqyRSqynLpH0yS8hDE33kXdebyrlpNDKfEbStk95CTiLkxpIMislmZlZbDc/AWrXNpENiUW6kEco2I6EeVeJ4ZCRbwo7cwFlAsGFmsR0uNtqoz03CEhmjbTvIqtFM3hbzI3NDfGNzdb3GysB8tzVpuJsWdJIssGxyW6iQFUJYRykAgZAcpfcW71a4mQNTDcNiIdQxxyvyvpjsE5ifgBvVmVuVlQ29+5fK4I35VYcy3NtjYbWoMXwmdGYhTv6jw5bMCpv40v3WAPdd7dxV5BeMbW9kLX/qIhf/AHqojTK7OrAH9E4YBsNrzyi48jv+2vLgXDTAtllldGRTjK2eLMmkYlWIyAOdsb22Fu9wZ74g+SliR2Bg1h/fb61E6ESwXN/05j07Dhsn91RkRCD5RE//AIczf/1Xtrj7bT7H+Oy+W9tBMKC5oNe0WijODuQsBAiU5MpMaE3AILe8SPLrbrVhov02BggW8ep3sARzwA9DvnYNfyFccHxEEbAAHworJmUvJYsL2JAyJH3bnvfYCY9SG1sa8uYhlLgSZ4sTBtjsVFsD0F8vnVD+o+ddVyKBD6j40mrW4X28DKSuQvHHDILrcZDLruPmDXkvomtiGkyVvDyGLC/hOjgAB8QOQC+OQ86vcHe+o1g8pkv/APbQU2bpQZuD0TABDSuwYxlibqzGJo2B5WCgnwxuFuL7EbV0voogv7R94W0/RT7FgdiSMicjlcncj41o7VDUCPVejiOzXdwGcSWFgQ+CxEhxzWxQbdib32FutRpBDFDGpJA1CkX3PPKX3PUnm6nc2ubm9ODSzjzYnTjznjH5n91AzaUAgE2J6C43tvt51yNShF8lt1vcWtv3+h/A1T4nwhZzzMwBRkIGO6t8WUlT8VsfwFl8/onG7MxdwzgqxAQXBWVbY42A9pf5oPNrg8GpS4GS3O4Fxcg9DQdQn6y9u477j8aTf4Lx812c5MGI2AyEvjAgAWU5dCNx2pbo+DwBo0aWSOWMpikpRS5jjaIMuNlkBEm5TuQDY3FBqppAUYgggBum/QUg4FpFlWVJBdVk0zgb7PHBppF3Hkyqa7WCHRxvEjM7yJcIA0jmyCMNgoJCXA390E9q49HtYEklSUNE0sieEJFKmQLpoVIUnYsGR+W97KTa29BopolcFWAYHqCLg9+leLcPiIAMSELawxG1hiLbbWG3yqxU0Fb+D4tvZR7dORdtsdttuXb5bVZoooIapqDU0CfiH2jfT8hRUcR+0b6fkKKBzRRRQFFFFAVAqaKgKgVNQKoVcQltqofPwZwOp3MmlA2HxIquurMmnEjB7Op5SMJYGu2QJW1wpxQ/BCSTeuuLMo1URe4UafUE2JB+10gAGO9ybCw69K64iy4yN7ReUrlkMSy3XAKTe5JIvbte+woMwjjxpO1oeEj6HUv/AH1b0p2TzIiH4rw4fvqlILTTd7Dg6/L9K723+NewYKsV+7acdPN+FL+ZqDvO+m/+mP8Ayf5b/tFevEnHiwHy1mov3Fho513/AC+dVoGHqh6D9EP/ACURvv8AOrHEB7WC3+Nawn5CCcb7fI0DLg5dUjEh5cEC4qSdlVlLSCwVRzLY9rG+5FdaaG2rhJRFJgl6e8oX1UBXb79iWselrVXm1pjhisEaMmNJGkeNURfD51xYgs1lHLuSXt0vbz4fMp10ZjjfeLUZSPH4W2WlsFBUM6gBFBta1uY42qjXXrkfvrNTaaVjlDqgFLE7ys4KmWJlAJvbkjnG361vO1NNFqmS66tFATFisrvZrTBnya4vk0JFx9w9OhDRz8G07sXkgiZm95mRSWsANza52AH0pJ6ScJgVeWKNbRTnYBfdjNjt5Gxv2qYdPrdiZ4mJBuofa8jGTlbD3V9mi7e6zE3NqPS2YmEtt/FdWxxOQ2iUWDbX3P7KBrp+BafBbwxnlHVR5Df51T47wmFYSUjUHJACNiLuo2P1p/GLAD4ClfpN9h/5sH7Z4x++gVaPQadUmeWNMVndQSCQo8Tw1A8he3w3p0nBYFZWESgoclNvdbpceRsT+NZ/WaJJtLKkvMh1pBALLf8ATseqkEf9L+VOpuPwq7oS2UaksArEgDI7ADmPJ0G/Mn663BvUDvSiX0jgUqGZ+cqFODYsXRpFs1rG6ox+nyqzw3iUc+RibIK1jykWNviBegv0u47wyCeIrqEDoh8QblSrKDZlZSGVgL7g1eVaho7gg99vxoF/o5pMIEZiWkkVXkdjdmdlBN27ge6PIAVTbWNqhPD4KEI+BPisNwbqyOsZAcWB2OSEC4BtXrwzUiELp5mCNGAiM+wmRRZWVjsWsOZeoIO1ipNBtGNO8xg1MjzahvEEI8AjO2INhFdIxy5OfK5JPUO4eK6z1ZWTTxzSqWjI8cJm8TtG7C8dtyhI3HXtTLWNqGUYrgQ++DoxK4tbeRLDnxvtewNvI0Y/R6ZEhVNbMmBJchID4jNzNe6W94sehO/1pv6kSjpJI0gcFbkKpAIsbYAfOgTlddvuem32P2tz8P4vbHb7SjVSa4oDGlmVSCH8L2jBJN1IY2BPh2vbpuAL11p/RyRcL6gvi+ZyU85OIcEZe6QZ9ug8b+iK5/wZbYCWy4xqbKL8kmbkE33ccpHTzvQMOFyT5SCdSFuMCSm9y1woTcKAEtlub/QNKq6DTGOKNGYuyKqlje7EAC5v59atUCbiH2jfT8hRU8Q+0b6fkKigc0UUUBRRRQFFJtXxGZZHUR8qkAN4Ur8pC8/J7+5ZcF3GNzt0qLxzU2GemKXsScZJAoIOxVBkxyUrsPvK3S4qWNJXK96z0fGtR4gRoCoL2DFWIxzkUE726IDe4PN7vQn24ZxOZpvDkjxGOWVmsTlItrk9bIrf2x02uHHHtUIp1lY2WPS6lmaxbFA+lLNiOthvb4Vb4qS0ErJJYeG4tYGxxG3mDYEWO/N8Kp8YH6XESxQDTai7DH2RZ4AJBndbixG6n3j2vXtx2ZvV58oxYJKQfeBAjksQRurWAvcW5rAmgz2sDB9UYwCwbho5mKrZZFbmYAlRYm5sdqvRcH1QxJj0xxw/l5Pueq/5D/w9/wC0PLfxhkMeo1izaaeSKdYFBSFpEZBAEcEjbrcV6aL0hljdYZNPqniZgizvEVKZEIomubHcjnHW+6jqQ4/gHViExhNPcxGIHx5NrwRw3+w8472+NUOIrJIsNnEL+Pr2LR2ksFWZbIzqAeoFyvY014n6SyM7wxQapUUlG1CQNKLg4sIAt7uDkMmFlK9G6VR12pEhiWGDUxxQwajIzQSxhQYcVGUg3JI+J70FzTaFIokLK7MkXNPLJiRZEB9pe8akEkY2Ax7V7Ic+IKj7N6tqQUBG0ZngEbFLkDIA798d7WsPMRSMgSLBrlFB1DSMHHik6iPwSB7qjlPcW6AXNzRIw1cdwB7CboxZcvE0+diRf38+vW1+9BI9FIgVJeQlbWJYdvGsLWtb2zdtrLbveNN6LKkYjWaXEII98CSqG63JXsfLanOs1aRqXldY0HVnYKB9TtVXQca08rYRTRu9i2AYZY33ON723G9ULX9DoSSSz3Y3JGIO4XICy7AlFaw6FRa1hS70i0YhikQkuG0euciw64wCyqo2HXb41tay3pgt2I2/iOs69d20o2/E/iKDUWpP6UvaBfjqNKPx1UI/fTk0j9L/ALCP/StH/wA3BQUdMhl0zCNSx9ea4JA5Y+Ikud+oCqxt3xtTyXhMLMWaJCze8SoJb7Pqe/2UX+zXyqh6Kj2L/wCkao7judXOe9WpOLDNkjR5mTZ/DxshIBszuyrlYg4g3AIJG4oPX+CYbKAgAQgrjdccVZBiVtaysw+RIr20ukRL4KFvYbf0RYfsqvoOLLI3hsjxS45eFKFDYg2JUqSjgEi+LG2Qva4q8p60HVFQTQDQKPTGINoNUCNjBJ+xCa69H9KkfjhFVR477KoUfd7AV16UfxPUX7wyD8VPakw4hhqmVAWkw1riMX52V9Pjew8wQD/fQaxqms5NxjUAgJDmegvHNGD7/PdhyLdVXE3PPl0tfh/SDUWY+rt7wABjkuFJi5idlP2jbX28M9r2DTUVnf4emysYDbMDKz2ZGeVcht19mDa9+YHe4uNxnU4O405GPikKyOWdVTxIrWOxa4Ui1wwNA/cV3VXSys6KzCxPUEFbb/qkm341aoE/EPtG+n5CijiH2jfT8hRQOKKKKAooooE2tg1RlJikVY+S2W9rMhYYi17qH733G/ZaOm02vWxeTKwj2BTciW8u+3vR7Db6itPRUoZ2WDXE8smAMnfw2tGWc7DHspjBBNyV7dT1odPqZGx1ao8ZHMnI8YYCNltdQxYOH32FsT16aCoFUZTiPD5k1FtJJjINO+PjlpUBaRNuYlwNtgDbYbW2qvr43j0XEGkkQvJDKxjyI8G+ncsq/eN5BIw+BNum7XikYbVYlnVTBicLAnxHKDmtdbEhrqQbqu9rg0OPhzoJ43mSaT1aaK4UB5tQNO9wqg2vYO2Ki4tbsbwaxBsPlSv0mciAFQdptOTiGY4DURFzioJ93LpXX+EWl/n4/wAaH9INLY/pENv89f76oUaHickIZQsbqZZXDMNShxlleQAgadgCM7de1c8R4zJJDIjCCPKN1zMs9lJQjI5aYCw69e1Ov8ItJ/jMH+0QfvpT6SekmkbSzqurgLGGUACWO5JjcAAX3NQVtPryoAbwidrn1mQArzFVt6uAVAYgdzYXJtXcfEyNQJM9NYROqodRYhSYvd9iLqCh6938rWt6mcRNEsgZTKZI0Cu2MkjjNRdbBJCI7hiOW5Abc3s6dMdaRY2EBsSQbjKK3TcC+XXvke9BxwW2pdtTIFbBjHCAwkSMLs7qbbuzZAt5KB53Z8Q0CzJi2xvdHHvRv910PZh/0OxIqlOssEryRxtNHKQXVWUPHIAqZIrkKylQLrcEFbgNkbRLrJpgUiikiyuDLLiuANwSkdyXfyuAve5tY0LeG+mCtEjO2nzxGX6TEvMNm5WN137HpVLjXFUmJcSQAjTywKFnjd3knk0+IRUO/wBn87ldqfv6PrlEY59REsKhFjjktGVCFAGQgg2Ft/MCrY0DAg+PNsRsTGQQOx5L2PzoLxpR6T6ZnhUIpcrPp5MVIBKx6iORrZEA2VSbd7U3qDQZaP1mFGWK5GUjr4mmzIzd5LEpqFuAWsNr2A6054DGqwQ4bgxhi212Z7MzG3VmJLE9yTVrVahEF3ZVFwAWIUE9huetJkJjY+rTweGxYmKXcK2xbw3RrqLkkqQbZbWG1B7+kr4xpIL+JHLGUsrMed1jZcV3YFGYWHz7CvBeNyfqH66fWD/0jt8atw6RndJJ5EbHeJI7hAzLjkWJvI1iwB2ADHY9a89D6Pxxlys2pOZBs2olfGwtylmJt8yaDxHHJP5sfVNWvX4HT1H8Oy/zcX1fUjz/APDUyTh5Vg3jTEKb4llKn4HluR9avXoMtxPiryxNH7BM7KW8WUlVJGVgdOLm19qZ8FhRi0wUFs5lV7EHw2kuQL9iVB+gpteigKKDRQFANFFBy5rquXWuqBPxA+0b6fkKijiH2jfT8hRQOaKKKAooooCiiigKgVNQKBJrFPrZNgwWBSQb788mOwU3swU/Dr2r34lLLixhCmVdkVxIqM2N2BbYb9A52B2rviPB1lfPxJI2xxunhnYZW2kRhfmb/WIqtL6PFgQdVqLHHtpvuHJf5G+xtt0+G5oLeoZlXJyVRClzntitmZicb+YIOxA3teqOomeOWHbKPxJMpTMCUCwv1RkuRdDcKQVNtyCwFN/Ctk3FHIBOLMdFyNi17HwOuJbr2qZIENweJyXQ+WhuhZ2h/wAX5SXyTzJBHW9A00p2C+4GDjGMkAyEhnILKGJyzIYWG9yLkW8dNI7qvi2hcGxh8QkrG8mMZZlbdyEIHa7EAne9LVQrjz8VnUJIEPNoltKntcGPgXviLlSd1vcEE16Jw/NwqcRmLXZwAuiJFgA5X9H8pFuf6Y86gtyaZWBLRxqAXIa9xgxkyNxaxKnI7/fO9c6Q31hOwvCxNha/tAoJ+Nlt9KWqkaKVHEVVY2OQC6MBWGcjEgRWDcsjH/NY9jVvhYgikEh1aSGUGNAfBTJvELPjgBkxdwD8T5mgt8T4N4rl8wLqBuuVsSxtfIcjXsy9wOopEmmiClxrIwFPiFipARd3Ce+MdPYFgnwBytWmfi0GIYzRhSocNmtijAlWBv7pAJB+BqnpeC6V408IKY8MF8NjgygMovibMRk257mqFmo0ZlkcLrlEkh2VeiukciKFTxL23yZe+B6dRoOH6Hwg+98my77CwFtyfifrXhouBwRNmicwtYtdiCARcE9CQxBPe9Mw1BNQRQTXDzKCAWAJNgD3PkPOg8NXo1kKFr+zfMWNubF03t2s5pU/oshXDxZreG8fVDySAKRbGxtbanI1CHo6kXA6jqegr0zW5FxcWv8AC/SgWvwGNlRWyYI7yeV3kYsScbbXY7dPnS4ehkV1JkYlcey8yosIUHbsdPA23ePyNq0gcXtcVOQ86ClwbhaaaIRR3sLbnuQoW9ug6DYVeqAam9AUUWotQQamoNTQFFFFBzJXVQ1TQJuID2jfT8hRU8QHtD9PyFFA4ooooCiiioCiptUUsFQKmgVRFqmiigz8nonEYhHlILIyFwzZNeMxje/QAkhPd3O1ct6JoXz8RveZiLLY5SyTW+QaTb/MFaKigzqeiaXBMsp5zIbHC8hSdGYMlmW/jknf7ijpemHDeDrDIZFN2aKKM7AD2QYZWGwJBUH4IvkKZUUGd1HosHjETTPgqlEFlBVTFNF74GRa0x3v9xdgbk2oeBYPlHK63a7A2kLL4ni4lpLnqWF+tmttZSHFFAi0vo0qY+0Y4IIl2G0axyRoD5kCRjfvtTnTxYKq9cQBfzsLV6UUEEVNFFBFqV8V4QZZInDKpjPdSxIzjcgcwX+THvKbGxFiN2tFBltP6JskSR5wvgCPaRM6MGTAkxtJ7w7WNrFxbmuOtR6J5lgzIVLlvcIkcNqItQQ7ht8fDxUjpyn7u+nooMppfRmVHz8SJnvlmY7PkJdRKLEHYMZwGt2DfrbVW9CnsimVSI1kwOC3ylOnZi18rXeKRiy2a8uxFt9rRQJtFwXwzqSDiZiQrDrEhUkKPgJXmcD/AClJpvRF2wHsYlUWZIl5WHi6OQtZwVLEadxutucA5bsdlRQZJPRiTEoTGbxNGJSW8SK6SIAiqAMTmGIBABuApAW3cno9LIZGl8O8lziGZlRrQILMVF+WJjewsXtvuTqqKDhECgKosBsAOgAFgPwruoNTQFFFFAWooooPj3pL6Q6ldXOqysFWVlAsuwBIA6eVRS30q/jmp/rn/wCI0UH3QiipvUVnOxNRUiginAVNcE1INSfNZBULUk1C1qJE0UUVQUUUUBRRRQFFFFAUUUUBRRRQFFFFAUUUUBRRRQFFqKKAooooINTXJO4rqgKKKgmgKmotU0Hwr0r/AI7qf65/+I1Ncelh/TdT/XP/AMRqaD//2Q=="/>
          <p:cNvSpPr>
            <a:spLocks noChangeAspect="1" noChangeArrowheads="1"/>
          </p:cNvSpPr>
          <p:nvPr/>
        </p:nvSpPr>
        <p:spPr bwMode="auto">
          <a:xfrm>
            <a:off x="1095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xQTEhUUEhQVFRUVFxoXGBcVGBcXGBUVFxgYFxgZFxUYHSggGBomHRkXITEhJSk3Li4uFx8zODMsNygtLisBCgoKDgwNFQ8PFCwcFBwsLCwsLDcsLCsrLCwsLCwsLCwsLCwsLCssLCwsLDcsLCwsLDcsNyw3KzcsLCwsLCwsK//AABEIAK0BIwMBIgACEQEDEQH/xAAbAAACAwEBAQAAAAAAAAAAAAAABQEEBgIDB//EAE8QAAIBAwIEAgcEBAgMBAcAAAECAwAREgQhBSIxQRNRBhQjMmFxgTNCkbEkUqHBFTRDU2JzgtEWVGNydJKTorK04fBkg8PxJWWElKSzwv/EABYBAQEBAAAAAAAAAAAAAAAAAAABAv/EABoRAQACAwEAAAAAAAAAAAAAAAABESFBYQL/2gAMAwEAAhEDEQA/APrFFFFAUUUUBRXJFdAUBRRXAFB3RSrjsknsEjd0MkpVjGELYiGV7DxFKjdV/CqcuaPgdZLlYtZjpAxQWJIXwb2tluduX60GhorPqkxt7ecFgSqsdICQMN+WE7c1iRe3kbiu20s6Dn1cgAuzOV0wULzbC8WxHLcnbr9Ae0Vn4oNQWN59Qihit2XSkv7uLKEiNkN296xGPTvUNHP19Y1GOBZuTSkxsNyjBYyWax6KD7p3NxcNDRWa8aQEX1cliwQXXTqxexZ1xeNb4oC+25CtttuesTxzaceOJUllZCCI/cME0qMCijmvGPMWv9Aaekb20moYdVhlItsbhGIsazxh8OMWfUWWNhvOy7uVWHcsSH97EYkfrAG1N/TS/wDB+r8zppR9TGw/fSjXadiHYIEeNi2TrGCrFwDKrIjHJ4xj32tcdaBZxSaQGMGUj2+lQKdSZPaDVqHXHEe0KFWYXIAuMQNzopPSOVSt9McWZhlmdlEkUQNsPOS9vJTueybiscg8KMxxWXVaVbqxBjhGojdDbwwrFypJUHlNgL9mwbXA9GYeI/8AMe74i+H/AOWI87/fvjbvQEfpQxVSYlu0edhKDY811JC7AY7sbAXA67GT6UnYJBkxF7BmFgVgYH7O9j4r2Nt/Bb6d6aTXBozIpZQQJFXwcmAiUEg3AsZcm63x7dq8A/EOUEN7yZlfVxt4bZhA3+UwuT57C29A04Hxj1jPkCYG1s8m6sLsuIx93bc3prSzg7aiz+sW6grbHoRuOUDp9fmezK9BNFqgmoyoOqKi9RlQdWorkN/39KGag6orlWrqgLUVF6L0HLqKhoVPVVPzAod+nzr0oM9xDRR+I3s07fdHkPhRVjiP2jfT8hRQOaKKKAooooIJoBrw12uSJQ0jYgmw2JubFugHkrH5A15R8WhNrON38MXuA0nMMVJFmPK3TyoLeVSTS8cbgIuJUtYte+2IAJN+lrEG/kQe4r3h4jE7BVkQsb8oIvtcHbzGLbf0T5UFTi+8mmsbHxjuP9Hn8xVUqRLIFhZH8NfEmQRlpeQgBXdcpGQkHm2+e61Z4zu+nFg3tW5Tax9jKN77WF//AHriDiKSqssXKCRGDIuICmQoCLkZK5QBbdclPegq6jiWn8ffUwhUJV4WeIlpco8JBdroUxO1u5NgQL+CarSlbH1YBgIymaSJirszBlviFN9iRe7bjtTbgLAadP7R+d3Yn86sa2ULG7WW6ozC42uATv8AhQLDxKIsGDw5BRlaVSLMLYxyG1gCAxsAeVdt68NFNpkjZEkV8mdyZNTkyytsVEhOQtuAw6W+NeJlnOyr4hULkywwYhmQPjzzKTsy/CuFj1RP2YIPY6fTH8tXQO5YQ8iOVV8GyibI3TNQhICr0Kl9yT1677UZ51eTRurBwdRIMltzYabUpvYDe4bptSrhBkREMSOFEQAYwxKDGb45W1YDWx2FuUHsG3hRIvqyquPhORGq6eEAlYpUKsE1VgArObbbgfKg2WojSRWR1DqwsysAVYG4IIOxHzrNek/B9PHo5fCgiQot0wVUxJI3UrbE/Eede/rur7qB89MOnXtq/wDu9U+MPNPE0TuEDWJI05DWVgSN9Qdjax+dA6XgemBQiFfZnNOtka9wQL2BvvTUGs/Drp7XsCDuCumc7fSY3rqLicuardFzYqpbTzKCwBOOWZAOx6+VutA+JovVXhOs8aCKW2PiIr2vexZQSL9x8at2oIvU3qLUu4k0weIRC6knxCAOUEqMrk9gXNrb267YsDDKpvWa8bXY/ZgsYktsLCZzZri4BVBY2yF7W717cM1mrecCSILCVyv1IJVLJcMblXEtzaxDJboaB+aVcfkVk8ITLFI9ivtPDYhWBNiOa3Y2Hft1pq1KuLxwEgyuVYq6KFPMQxRmxQAlmBjQ9D+2gUyKEkLjWIcXLMjaiRVFxCq3UlrLmH5dh7UC9cwaeZChfXRsseAcl8csZZHOQJIBK3Xrv4fwrzbg8bn2cOqJbcyMUiGV4ibrKMhcwodo+7fAVzwz0cWQyLKpieNkF4pc7ghnW7NGpOJdrXHc26m8GxjcMAVIIO4INwQd7giuxXhCBGm7bIu7OReyj3mOw6DrWMTUOCoOu05srg/pLgtIVjAkI6WyV2w90Z2F+tUbkVNYrTyyvKUXWwSFlCoFmOdwXLN4aWDEpiTbuCRiKYpw/WEnKUWwCjFiDkrBg/u3Fw0ikEnZU6m5oNBIBt8xXpWb9R1niA+KAgkBIJyyQSObAYjH2ZjHU7qevU6SgT8Q+0P0/IUUcQ+0b6fkKKBxRRRQFFFFBW1+hjmXGVA6i5APS5VkO3+azD6/Ks7qodNFIU8IkrIrby29tLIjBwrPe2bKcwLDmHwrV1yyA9QDfbcdvL5VBjI+K6awXwtQQFxXmZtnGn2Q5HplF7t7Yk97toYOCxqfEQES8xzPMbvkTfzF3Jt0v5UwfTodiqkfEA+X9w/CurgbVRnOLLqEkhJaF+Z9+eDEeG9yb+INq6l4sySokkOoDWBBCGSM+8rWaG5LWN8WHQXA7hhxIXlgANiPEINr2PhkA279ahJuTqgTpkGutiWFwdjf3Sd/MCoMrw7iJlkjgj1ZgX1ZZLBIg5kaRha06E2xA2Aq5xQMY2SPXSzPJE2EcccD5ZqwVmZI+RDYjMkDrvVPT6tEzkdVcLwqNir+61mmbFr7W7XPYmnvo8mi0kIihkgXu5VoxnIQMmIB6ny7CwG1qCrMHj1EoaeTTrK6FD4aNEx8KKP7V1IVy4xCEi9hYG5r11Ec8Dwn1lnDTIjK0cQBVr33RQQdqa6jiGmdWV5YWRgQwZkKlTsQQTuN/wBtIhqgRp4/EWQR61Yg4bLJBG8iXa/MwUqCe5Umg9NBddIjqC9o1PhqAGldokxCs9hlcAdbWLAgnpcnT2un2a+ZN2K7+wcE2Xp16dL3ry4NqWGkha6kCCI2NsmcxqVVSxVQSbDc9SOleionjQkLiS7ljYAG0OIxsSOgUbbcpoQq6/i0UsbxFZQsscikjw7+EbRNIOe4sWFhbL4Uu0mm00jEXmUMks95MDyOpuxclmtjqyQD3W5sfe2fqcf82nvZ3xX3/wBbp73x615tw2E9YojYk7ovVrZHp1NhfztQIH9IdI6q3hMx8PMezS+KiVnAJbG6eE+QB2uvW4q2OGxReCYoVi8XUZuAqglzHKxLYkgn5E/hVnVanSKxWTwQ1rsCFvzhhdtu4ZuvUE+dVuJcZgL6e0qELNdrG+I8GYAm3QZFRv3I86os+i6/oemv/Mx9rfcU9Kt8WlKQyuvvJG7D5qpI6/KlHo3xeFNJpleVAywRBgTaxCAG9+huD+Fd8e4zpzppwJYyTFIAoYXJKMAAO5NB5Ks7NIkck7eEyqzF9Ot2MaSWAMJ7ON/nXOq4dNIuMvjuL3sToWHfs0P/AFr04VxnTrJqrzxANMpW7qLj1eBbi533Vht5HypnDxrTsQqzxMWNlAkQlj1sBfc0CAcEI/kZvljw/t/Y/wC70cJ4OdMrLBFqo8jdsfUeY3O53G+9a6igzon1N/s9Tt+sujN/9WYVzo5pTrIvFVx7CcjJEX+U0190lbf6VpKpa/hokZXDvHIgZVdCLgPiWBVgVYEovUH3Ra1BbZayuvkbx9UCQIrRF7xSONkJN3SVLC1rgjp1uDanavqE95VmH60fI/8As3OJ+JzHwFU+B6qPUHUOoJjk8P30ZCwaFTurgbWIoMjxLUvEJo4WHgy6SdyiaaYIpUKimMeKQmWbXb3QY7kXJNbHVekKxyshRzHEUWWYY4QtJuocZZWsVLG1lEik7XIJPR2JNNLBpkSIyRGMGxNuVguRvcqMjtfufOvc+sc3sdNze97VwGNrc3sd9gB9KBPr+KCXV6dF3EOqwzByDSNodWzJYdCoKfVrbWrVH4VnRweUtpgIdNBFp5vFCwux/kpY8QnhIBvJe9+3Q3rR0HjJf9or2riTt867oE3EPtG+n5CijiH2jfT8hRQOaKKKAooooCiiqcvFoFJDSoMTY3YCx36/6rX8sW8jQXKgd6qLxSEmwlQm+Nshe97Wt86uAf8Af0qBbxJQZoAQGHO1j0uuFjv5dfmBXnw3xMFzeNpLrm6qQkindcd9tj1HcdLbVzxucRyxMzBAqyMWOIAUNCCSWIAFie/4muk0QDmRpSWCLG4U4Rrjz3wDXBJIO5JANuhNwyukOQbv/wDC9L8jm83T9tWNVpk8OSyr9m/3R/Nao+X9KqnDIrbeXDNAv4yTD91X2bka/eIn5Xgbb/foBYlEqnEe+x90f/MT++q0TAHTADb16IbfDhobt8qvAnNe53P+5rj++qp+1g6fx8EfThjdT9KC7wniCx6TShkeYMNNHiiZGEmFGDsB90EK2XbIeVXY4V9ZhYquRV+YWsUG6KGsNuYm3bI7nrXnwbE6eC7YOIFCtGA7qnhx55EqceZR9UXytVyT+NQgnqJjYkHoIht5AX/b8aoa5CpKjyqO16m/nQK+Gr+karbbKMj/AGSgj9n7aZsQASdgNyT0A70s4a9ptWWIAEidT0XwItz5C9/wq3qmjkRo2dedSpF1JxcY3xa4PXuCDfvQeY4tp9vbRbjIe0XcC9yN+mx3+B8q911UZFw6kWvfIWK3te9+l+9Ip+FQYlW1O4jkUlnXILLJG5NybgAooG/Q/KuNdwKB7vLqAQYhG2RTFoCTsSxJszkG+W5AFBpVcHob9jv3/vpfxwXWP+vh/wD2rVfgiQaeNlGoRyfbMzMgJzsGkNjYBm3v0u1e/FJAyRMhDAzQkEG4I8RdwRQMrUY1NFBFqAtTRQFZ70UIEC5ED2emG57mCMAXPckgfUU/c7H5Gsf60kWlu5sBNoV+v6If7/woNTqdWiEKzEEgsBYnZbZHYbDcfjXH8Kw4lvFTEXJbIWAUMSb9LAKxv5A148Z08dhM4YtGCqlCQwEhUG1iLbgb9rXuKRCPScirDJYlEQqyDlKF0RW8S4jw7eWwoNK/EoVveWMW63ZRbZT5+Tof7a+Yr00+qR8sHVsTZsWBxPkbHY1jml0VrK01uaMFbNiYzp4jYm9mKiFgTvihYWN77HT6YJla/M2Rub7kAfuFB6OK6qDU0CXiP2jfT8hRXXEB7Rvp+QooHFFFFAUUUUCc+kC3IKOAHdATYB2jkEZxv13Pb496X8MOn1Q2WVBIpkxZ2HLNnmAL7ZZOTbzBB2FtK0Y8h1v06HzHxrhdKgIIRQR0IABF+tjWYGT0s+lLqyRSqynLpH0yS8hDE33kXdebyrlpNDKfEbStk95CTiLkxpIMislmZlZbDc/AWrXNpENiUW6kEco2I6EeVeJ4ZCRbwo7cwFlAsGFmsR0uNtqoz03CEhmjbTvIqtFM3hbzI3NDfGNzdb3GysB8tzVpuJsWdJIssGxyW6iQFUJYRykAgZAcpfcW71a4mQNTDcNiIdQxxyvyvpjsE5ifgBvVmVuVlQ29+5fK4I35VYcy3NtjYbWoMXwmdGYhTv6jw5bMCpv40v3WAPdd7dxV5BeMbW9kLX/qIhf/AHqojTK7OrAH9E4YBsNrzyi48jv+2vLgXDTAtllldGRTjK2eLMmkYlWIyAOdsb22Fu9wZ74g+SliR2Bg1h/fb61E6ESwXN/05j07Dhsn91RkRCD5RE//AIczf/1Xtrj7bT7H+Oy+W9tBMKC5oNe0WijODuQsBAiU5MpMaE3AILe8SPLrbrVhov02BggW8ep3sARzwA9DvnYNfyFccHxEEbAAHworJmUvJYsL2JAyJH3bnvfYCY9SG1sa8uYhlLgSZ4sTBtjsVFsD0F8vnVD+o+ddVyKBD6j40mrW4X28DKSuQvHHDILrcZDLruPmDXkvomtiGkyVvDyGLC/hOjgAB8QOQC+OQ86vcHe+o1g8pkv/APbQU2bpQZuD0TABDSuwYxlibqzGJo2B5WCgnwxuFuL7EbV0voogv7R94W0/RT7FgdiSMicjlcncj41o7VDUCPVejiOzXdwGcSWFgQ+CxEhxzWxQbdib32FutRpBDFDGpJA1CkX3PPKX3PUnm6nc2ubm9ODSzjzYnTjznjH5n91AzaUAgE2J6C43tvt51yNShF8lt1vcWtv3+h/A1T4nwhZzzMwBRkIGO6t8WUlT8VsfwFl8/onG7MxdwzgqxAQXBWVbY42A9pf5oPNrg8GpS4GS3O4Fxcg9DQdQn6y9u477j8aTf4Lx812c5MGI2AyEvjAgAWU5dCNx2pbo+DwBo0aWSOWMpikpRS5jjaIMuNlkBEm5TuQDY3FBqppAUYgggBum/QUg4FpFlWVJBdVk0zgb7PHBppF3Hkyqa7WCHRxvEjM7yJcIA0jmyCMNgoJCXA390E9q49HtYEklSUNE0sieEJFKmQLpoVIUnYsGR+W97KTa29BopolcFWAYHqCLg9+leLcPiIAMSELawxG1hiLbbWG3yqxU0Fb+D4tvZR7dORdtsdttuXb5bVZoooIapqDU0CfiH2jfT8hRUcR+0b6fkKKBzRRRQFFFFAVAqaKgKgVNQKoVcQltqofPwZwOp3MmlA2HxIquurMmnEjB7Op5SMJYGu2QJW1wpxQ/BCSTeuuLMo1URe4UafUE2JB+10gAGO9ybCw69K64iy4yN7ReUrlkMSy3XAKTe5JIvbte+woMwjjxpO1oeEj6HUv/AH1b0p2TzIiH4rw4fvqlILTTd7Dg6/L9K723+NewYKsV+7acdPN+FL+ZqDvO+m/+mP8Ayf5b/tFevEnHiwHy1mov3Fho513/AC+dVoGHqh6D9EP/ACURvv8AOrHEB7WC3+Nawn5CCcb7fI0DLg5dUjEh5cEC4qSdlVlLSCwVRzLY9rG+5FdaaG2rhJRFJgl6e8oX1UBXb79iWselrVXm1pjhisEaMmNJGkeNURfD51xYgs1lHLuSXt0vbz4fMp10ZjjfeLUZSPH4W2WlsFBUM6gBFBta1uY42qjXXrkfvrNTaaVjlDqgFLE7ys4KmWJlAJvbkjnG361vO1NNFqmS66tFATFisrvZrTBnya4vk0JFx9w9OhDRz8G07sXkgiZm95mRSWsANza52AH0pJ6ScJgVeWKNbRTnYBfdjNjt5Gxv2qYdPrdiZ4mJBuofa8jGTlbD3V9mi7e6zE3NqPS2YmEtt/FdWxxOQ2iUWDbX3P7KBrp+BafBbwxnlHVR5Df51T47wmFYSUjUHJACNiLuo2P1p/GLAD4ClfpN9h/5sH7Z4x++gVaPQadUmeWNMVndQSCQo8Tw1A8he3w3p0nBYFZWESgoclNvdbpceRsT+NZ/WaJJtLKkvMh1pBALLf8ATseqkEf9L+VOpuPwq7oS2UaksArEgDI7ADmPJ0G/Mn663BvUDvSiX0jgUqGZ+cqFODYsXRpFs1rG6ox+nyqzw3iUc+RibIK1jykWNviBegv0u47wyCeIrqEDoh8QblSrKDZlZSGVgL7g1eVaho7gg99vxoF/o5pMIEZiWkkVXkdjdmdlBN27ge6PIAVTbWNqhPD4KEI+BPisNwbqyOsZAcWB2OSEC4BtXrwzUiELp5mCNGAiM+wmRRZWVjsWsOZeoIO1ipNBtGNO8xg1MjzahvEEI8AjO2INhFdIxy5OfK5JPUO4eK6z1ZWTTxzSqWjI8cJm8TtG7C8dtyhI3HXtTLWNqGUYrgQ++DoxK4tbeRLDnxvtewNvI0Y/R6ZEhVNbMmBJchID4jNzNe6W94sehO/1pv6kSjpJI0gcFbkKpAIsbYAfOgTlddvuem32P2tz8P4vbHb7SjVSa4oDGlmVSCH8L2jBJN1IY2BPh2vbpuAL11p/RyRcL6gvi+ZyU85OIcEZe6QZ9ug8b+iK5/wZbYCWy4xqbKL8kmbkE33ccpHTzvQMOFyT5SCdSFuMCSm9y1woTcKAEtlub/QNKq6DTGOKNGYuyKqlje7EAC5v59atUCbiH2jfT8hRU8Q+0b6fkKigc0UUUBRRRQFFJtXxGZZHUR8qkAN4Ur8pC8/J7+5ZcF3GNzt0qLxzU2GemKXsScZJAoIOxVBkxyUrsPvK3S4qWNJXK96z0fGtR4gRoCoL2DFWIxzkUE726IDe4PN7vQn24ZxOZpvDkjxGOWVmsTlItrk9bIrf2x02uHHHtUIp1lY2WPS6lmaxbFA+lLNiOthvb4Vb4qS0ErJJYeG4tYGxxG3mDYEWO/N8Kp8YH6XESxQDTai7DH2RZ4AJBndbixG6n3j2vXtx2ZvV58oxYJKQfeBAjksQRurWAvcW5rAmgz2sDB9UYwCwbho5mKrZZFbmYAlRYm5sdqvRcH1QxJj0xxw/l5Pueq/5D/w9/wC0PLfxhkMeo1izaaeSKdYFBSFpEZBAEcEjbrcV6aL0hljdYZNPqniZgizvEVKZEIomubHcjnHW+6jqQ4/gHViExhNPcxGIHx5NrwRw3+w8472+NUOIrJIsNnEL+Pr2LR2ksFWZbIzqAeoFyvY014n6SyM7wxQapUUlG1CQNKLg4sIAt7uDkMmFlK9G6VR12pEhiWGDUxxQwajIzQSxhQYcVGUg3JI+J70FzTaFIokLK7MkXNPLJiRZEB9pe8akEkY2Ax7V7Ic+IKj7N6tqQUBG0ZngEbFLkDIA798d7WsPMRSMgSLBrlFB1DSMHHik6iPwSB7qjlPcW6AXNzRIw1cdwB7CboxZcvE0+diRf38+vW1+9BI9FIgVJeQlbWJYdvGsLWtb2zdtrLbveNN6LKkYjWaXEII98CSqG63JXsfLanOs1aRqXldY0HVnYKB9TtVXQca08rYRTRu9i2AYZY33ON723G9ULX9DoSSSz3Y3JGIO4XICy7AlFaw6FRa1hS70i0YhikQkuG0euciw64wCyqo2HXb41tay3pgt2I2/iOs69d20o2/E/iKDUWpP6UvaBfjqNKPx1UI/fTk0j9L/ALCP/StH/wA3BQUdMhl0zCNSx9ea4JA5Y+Ikud+oCqxt3xtTyXhMLMWaJCze8SoJb7Pqe/2UX+zXyqh6Kj2L/wCkao7judXOe9WpOLDNkjR5mTZ/DxshIBszuyrlYg4g3AIJG4oPX+CYbKAgAQgrjdccVZBiVtaysw+RIr20ukRL4KFvYbf0RYfsqvoOLLI3hsjxS45eFKFDYg2JUqSjgEi+LG2Qva4q8p60HVFQTQDQKPTGINoNUCNjBJ+xCa69H9KkfjhFVR477KoUfd7AV16UfxPUX7wyD8VPakw4hhqmVAWkw1riMX52V9Pjew8wQD/fQaxqms5NxjUAgJDmegvHNGD7/PdhyLdVXE3PPl0tfh/SDUWY+rt7wABjkuFJi5idlP2jbX28M9r2DTUVnf4emysYDbMDKz2ZGeVcht19mDa9+YHe4uNxnU4O405GPikKyOWdVTxIrWOxa4Ui1wwNA/cV3VXSys6KzCxPUEFbb/qkm341aoE/EPtG+n5CijiH2jfT8hRQOKKKKAooooE2tg1RlJikVY+S2W9rMhYYi17qH733G/ZaOm02vWxeTKwj2BTciW8u+3vR7Db6itPRUoZ2WDXE8smAMnfw2tGWc7DHspjBBNyV7dT1odPqZGx1ao8ZHMnI8YYCNltdQxYOH32FsT16aCoFUZTiPD5k1FtJJjINO+PjlpUBaRNuYlwNtgDbYbW2qvr43j0XEGkkQvJDKxjyI8G+ncsq/eN5BIw+BNum7XikYbVYlnVTBicLAnxHKDmtdbEhrqQbqu9rg0OPhzoJ43mSaT1aaK4UB5tQNO9wqg2vYO2Ki4tbsbwaxBsPlSv0mciAFQdptOTiGY4DURFzioJ93LpXX+EWl/n4/wAaH9INLY/pENv89f76oUaHickIZQsbqZZXDMNShxlleQAgadgCM7de1c8R4zJJDIjCCPKN1zMs9lJQjI5aYCw69e1Ov8ItJ/jMH+0QfvpT6SekmkbSzqurgLGGUACWO5JjcAAX3NQVtPryoAbwidrn1mQArzFVt6uAVAYgdzYXJtXcfEyNQJM9NYROqodRYhSYvd9iLqCh6938rWt6mcRNEsgZTKZI0Cu2MkjjNRdbBJCI7hiOW5Abc3s6dMdaRY2EBsSQbjKK3TcC+XXvke9BxwW2pdtTIFbBjHCAwkSMLs7qbbuzZAt5KB53Z8Q0CzJi2xvdHHvRv910PZh/0OxIqlOssEryRxtNHKQXVWUPHIAqZIrkKylQLrcEFbgNkbRLrJpgUiikiyuDLLiuANwSkdyXfyuAve5tY0LeG+mCtEjO2nzxGX6TEvMNm5WN137HpVLjXFUmJcSQAjTywKFnjd3knk0+IRUO/wBn87ldqfv6PrlEY59REsKhFjjktGVCFAGQgg2Ft/MCrY0DAg+PNsRsTGQQOx5L2PzoLxpR6T6ZnhUIpcrPp5MVIBKx6iORrZEA2VSbd7U3qDQZaP1mFGWK5GUjr4mmzIzd5LEpqFuAWsNr2A6054DGqwQ4bgxhi212Z7MzG3VmJLE9yTVrVahEF3ZVFwAWIUE9huetJkJjY+rTweGxYmKXcK2xbw3RrqLkkqQbZbWG1B7+kr4xpIL+JHLGUsrMed1jZcV3YFGYWHz7CvBeNyfqH66fWD/0jt8atw6RndJJ5EbHeJI7hAzLjkWJvI1iwB2ADHY9a89D6Pxxlys2pOZBs2olfGwtylmJt8yaDxHHJP5sfVNWvX4HT1H8Oy/zcX1fUjz/APDUyTh5Vg3jTEKb4llKn4HluR9avXoMtxPiryxNH7BM7KW8WUlVJGVgdOLm19qZ8FhRi0wUFs5lV7EHw2kuQL9iVB+gpteigKKDRQFANFFBy5rquXWuqBPxA+0b6fkKijiH2jfT8hRQOaKKKAooooCiiigKgVNQKBJrFPrZNgwWBSQb788mOwU3swU/Dr2r34lLLixhCmVdkVxIqM2N2BbYb9A52B2rviPB1lfPxJI2xxunhnYZW2kRhfmb/WIqtL6PFgQdVqLHHtpvuHJf5G+xtt0+G5oLeoZlXJyVRClzntitmZicb+YIOxA3teqOomeOWHbKPxJMpTMCUCwv1RkuRdDcKQVNtyCwFN/Ctk3FHIBOLMdFyNi17HwOuJbr2qZIENweJyXQ+WhuhZ2h/wAX5SXyTzJBHW9A00p2C+4GDjGMkAyEhnILKGJyzIYWG9yLkW8dNI7qvi2hcGxh8QkrG8mMZZlbdyEIHa7EAne9LVQrjz8VnUJIEPNoltKntcGPgXviLlSd1vcEE16Jw/NwqcRmLXZwAuiJFgA5X9H8pFuf6Y86gtyaZWBLRxqAXIa9xgxkyNxaxKnI7/fO9c6Q31hOwvCxNha/tAoJ+Nlt9KWqkaKVHEVVY2OQC6MBWGcjEgRWDcsjH/NY9jVvhYgikEh1aSGUGNAfBTJvELPjgBkxdwD8T5mgt8T4N4rl8wLqBuuVsSxtfIcjXsy9wOopEmmiClxrIwFPiFipARd3Ce+MdPYFgnwBytWmfi0GIYzRhSocNmtijAlWBv7pAJB+BqnpeC6V408IKY8MF8NjgygMovibMRk257mqFmo0ZlkcLrlEkh2VeiukciKFTxL23yZe+B6dRoOH6Hwg+98my77CwFtyfifrXhouBwRNmicwtYtdiCARcE9CQxBPe9Mw1BNQRQTXDzKCAWAJNgD3PkPOg8NXo1kKFr+zfMWNubF03t2s5pU/oshXDxZreG8fVDySAKRbGxtbanI1CHo6kXA6jqegr0zW5FxcWv8AC/SgWvwGNlRWyYI7yeV3kYsScbbXY7dPnS4ehkV1JkYlcey8yosIUHbsdPA23ePyNq0gcXtcVOQ86ClwbhaaaIRR3sLbnuQoW9ug6DYVeqAam9AUUWotQQamoNTQFFFFBzJXVQ1TQJuID2jfT8hRU8QHtD9PyFFA4ooooCiiioCiptUUsFQKmgVRFqmiigz8nonEYhHlILIyFwzZNeMxje/QAkhPd3O1ct6JoXz8RveZiLLY5SyTW+QaTb/MFaKigzqeiaXBMsp5zIbHC8hSdGYMlmW/jknf7ijpemHDeDrDIZFN2aKKM7AD2QYZWGwJBUH4IvkKZUUGd1HosHjETTPgqlEFlBVTFNF74GRa0x3v9xdgbk2oeBYPlHK63a7A2kLL4ni4lpLnqWF+tmttZSHFFAi0vo0qY+0Y4IIl2G0axyRoD5kCRjfvtTnTxYKq9cQBfzsLV6UUEEVNFFBFqV8V4QZZInDKpjPdSxIzjcgcwX+THvKbGxFiN2tFBltP6JskSR5wvgCPaRM6MGTAkxtJ7w7WNrFxbmuOtR6J5lgzIVLlvcIkcNqItQQ7ht8fDxUjpyn7u+nooMppfRmVHz8SJnvlmY7PkJdRKLEHYMZwGt2DfrbVW9CnsimVSI1kwOC3ylOnZi18rXeKRiy2a8uxFt9rRQJtFwXwzqSDiZiQrDrEhUkKPgJXmcD/AClJpvRF2wHsYlUWZIl5WHi6OQtZwVLEadxutucA5bsdlRQZJPRiTEoTGbxNGJSW8SK6SIAiqAMTmGIBABuApAW3cno9LIZGl8O8lziGZlRrQILMVF+WJjewsXtvuTqqKDhECgKosBsAOgAFgPwruoNTQFFFFAWooooPj3pL6Q6ldXOqysFWVlAsuwBIA6eVRS30q/jmp/rn/wCI0UH3QiipvUVnOxNRUiginAVNcE1INSfNZBULUk1C1qJE0UUVQUUUUBRRRQFFFFAUUUUBRRRQFFFFAUUUUBRRRQFFqKKAooooINTXJO4rqgKKKgmgKmotU0Hwr0r/AI7qf65/+I1Ncelh/TdT/XP/AMRqaD//2Q=="/>
          <p:cNvSpPr>
            <a:spLocks noChangeAspect="1" noChangeArrowheads="1"/>
          </p:cNvSpPr>
          <p:nvPr/>
        </p:nvSpPr>
        <p:spPr bwMode="auto">
          <a:xfrm>
            <a:off x="261938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43367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Nuclear Power Plant</a:t>
            </a:r>
          </a:p>
          <a:p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23FCC-6DCF-4077-BEC4-1669145F1A6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Mechanical and Manufacturing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69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938" y="914400"/>
            <a:ext cx="8686800" cy="4999038"/>
          </a:xfrm>
        </p:spPr>
        <p:txBody>
          <a:bodyPr>
            <a:normAutofit/>
          </a:bodyPr>
          <a:lstStyle/>
          <a:p>
            <a:pPr lvl="0"/>
            <a:r>
              <a:rPr lang="en-US" sz="2000" dirty="0" smtClean="0"/>
              <a:t>The </a:t>
            </a:r>
            <a:r>
              <a:rPr lang="en-US" sz="2000" dirty="0"/>
              <a:t>steam produced is passed through the turbine which is coupled </a:t>
            </a:r>
            <a:r>
              <a:rPr lang="en-US" sz="2000" dirty="0" smtClean="0"/>
              <a:t>to the </a:t>
            </a:r>
            <a:r>
              <a:rPr lang="en-US" sz="2000" dirty="0"/>
              <a:t>generator and thus power is produced</a:t>
            </a:r>
            <a:r>
              <a:rPr lang="en-US" sz="2000" dirty="0" smtClean="0"/>
              <a:t>.</a:t>
            </a:r>
          </a:p>
          <a:p>
            <a:pPr lvl="0"/>
            <a:endParaRPr lang="en-IN" sz="2000" dirty="0"/>
          </a:p>
          <a:p>
            <a:pPr lvl="0"/>
            <a:r>
              <a:rPr lang="en-US" sz="2000" dirty="0"/>
              <a:t>The exhaust steam from the turbine is condensed in the condenser</a:t>
            </a:r>
            <a:r>
              <a:rPr lang="en-US" sz="2000" dirty="0" smtClean="0"/>
              <a:t>.</a:t>
            </a:r>
          </a:p>
          <a:p>
            <a:pPr lvl="0"/>
            <a:endParaRPr lang="en-IN" sz="2000" dirty="0"/>
          </a:p>
          <a:p>
            <a:pPr lvl="0"/>
            <a:r>
              <a:rPr lang="en-US" sz="2000" dirty="0"/>
              <a:t>The condensate then flows to the steam generator through the feed pump. </a:t>
            </a:r>
            <a:endParaRPr lang="en-US" sz="2000" dirty="0" smtClean="0"/>
          </a:p>
          <a:p>
            <a:pPr lvl="0"/>
            <a:endParaRPr lang="en-IN" sz="2000" dirty="0"/>
          </a:p>
          <a:p>
            <a:pPr lvl="0"/>
            <a:r>
              <a:rPr lang="en-US" sz="2000" dirty="0"/>
              <a:t>The containment is the structure that separates the reactor from the environment. These are usually dome-shaped made of high-density steel-reinforced concrete.</a:t>
            </a:r>
            <a:endParaRPr lang="en-IN" sz="2000" dirty="0"/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4" descr="data:image/jpeg;base64,/9j/4AAQSkZJRgABAQAAAQABAAD/2wCEAAkGBxQTEhUUEhQVFRUVFxoXGBcVGBcXGBUVFxgYFxgZFxUYHSggGBomHRkXITEhJSk3Li4uFx8zODMsNygtLisBCgoKDgwNFQ8PFCwcFBwsLCwsLDcsLCsrLCwsLCwsLCwsLCwsLCssLCwsLDcsLCwsLDcsNyw3KzcsLCwsLCwsK//AABEIAK0BIwMBIgACEQEDEQH/xAAbAAACAwEBAQAAAAAAAAAAAAAABQEEBgIDB//EAE8QAAIBAwIEAgcEBAgMBAcAAAECAwAREgQhBSIxQRNRBhQjMmFxgTNCkbEkUqHBFTRDU2JzgtEWVGNydJKTorK04fBkg8PxJWWElKSzwv/EABYBAQEBAAAAAAAAAAAAAAAAAAABAv/EABoRAQACAwEAAAAAAAAAAAAAAAABESFBYQL/2gAMAwEAAhEDEQA/APrFFFFAUUUUBRXJFdAUBRRXAFB3RSrjsknsEjd0MkpVjGELYiGV7DxFKjdV/CqcuaPgdZLlYtZjpAxQWJIXwb2tluduX60GhorPqkxt7ecFgSqsdICQMN+WE7c1iRe3kbiu20s6Dn1cgAuzOV0wULzbC8WxHLcnbr9Ae0Vn4oNQWN59Qihit2XSkv7uLKEiNkN296xGPTvUNHP19Y1GOBZuTSkxsNyjBYyWax6KD7p3NxcNDRWa8aQEX1cliwQXXTqxexZ1xeNb4oC+25CtttuesTxzaceOJUllZCCI/cME0qMCijmvGPMWv9Aaekb20moYdVhlItsbhGIsazxh8OMWfUWWNhvOy7uVWHcsSH97EYkfrAG1N/TS/wDB+r8zppR9TGw/fSjXadiHYIEeNi2TrGCrFwDKrIjHJ4xj32tcdaBZxSaQGMGUj2+lQKdSZPaDVqHXHEe0KFWYXIAuMQNzopPSOVSt9McWZhlmdlEkUQNsPOS9vJTueybiscg8KMxxWXVaVbqxBjhGojdDbwwrFypJUHlNgL9mwbXA9GYeI/8AMe74i+H/AOWI87/fvjbvQEfpQxVSYlu0edhKDY811JC7AY7sbAXA67GT6UnYJBkxF7BmFgVgYH7O9j4r2Nt/Bb6d6aTXBozIpZQQJFXwcmAiUEg3AsZcm63x7dq8A/EOUEN7yZlfVxt4bZhA3+UwuT57C29A04Hxj1jPkCYG1s8m6sLsuIx93bc3prSzg7aiz+sW6grbHoRuOUDp9fmezK9BNFqgmoyoOqKi9RlQdWorkN/39KGag6orlWrqgLUVF6L0HLqKhoVPVVPzAod+nzr0oM9xDRR+I3s07fdHkPhRVjiP2jfT8hRQOaKKKAooooIJoBrw12uSJQ0jYgmw2JubFugHkrH5A15R8WhNrON38MXuA0nMMVJFmPK3TyoLeVSTS8cbgIuJUtYte+2IAJN+lrEG/kQe4r3h4jE7BVkQsb8oIvtcHbzGLbf0T5UFTi+8mmsbHxjuP9Hn8xVUqRLIFhZH8NfEmQRlpeQgBXdcpGQkHm2+e61Z4zu+nFg3tW5Tax9jKN77WF//AHriDiKSqssXKCRGDIuICmQoCLkZK5QBbdclPegq6jiWn8ffUwhUJV4WeIlpco8JBdroUxO1u5NgQL+CarSlbH1YBgIymaSJirszBlviFN9iRe7bjtTbgLAadP7R+d3Yn86sa2ULG7WW6ozC42uATv8AhQLDxKIsGDw5BRlaVSLMLYxyG1gCAxsAeVdt68NFNpkjZEkV8mdyZNTkyytsVEhOQtuAw6W+NeJlnOyr4hULkywwYhmQPjzzKTsy/CuFj1RP2YIPY6fTH8tXQO5YQ8iOVV8GyibI3TNQhICr0Kl9yT1677UZ51eTRurBwdRIMltzYabUpvYDe4bptSrhBkREMSOFEQAYwxKDGb45W1YDWx2FuUHsG3hRIvqyquPhORGq6eEAlYpUKsE1VgArObbbgfKg2WojSRWR1DqwsysAVYG4IIOxHzrNek/B9PHo5fCgiQot0wVUxJI3UrbE/Eede/rur7qB89MOnXtq/wDu9U+MPNPE0TuEDWJI05DWVgSN9Qdjax+dA6XgemBQiFfZnNOtka9wQL2BvvTUGs/Drp7XsCDuCumc7fSY3rqLicuardFzYqpbTzKCwBOOWZAOx6+VutA+JovVXhOs8aCKW2PiIr2vexZQSL9x8at2oIvU3qLUu4k0weIRC6knxCAOUEqMrk9gXNrb267YsDDKpvWa8bXY/ZgsYktsLCZzZri4BVBY2yF7W717cM1mrecCSILCVyv1IJVLJcMblXEtzaxDJboaB+aVcfkVk8ITLFI9ivtPDYhWBNiOa3Y2Hft1pq1KuLxwEgyuVYq6KFPMQxRmxQAlmBjQ9D+2gUyKEkLjWIcXLMjaiRVFxCq3UlrLmH5dh7UC9cwaeZChfXRsseAcl8csZZHOQJIBK3Xrv4fwrzbg8bn2cOqJbcyMUiGV4ibrKMhcwodo+7fAVzwz0cWQyLKpieNkF4pc7ghnW7NGpOJdrXHc26m8GxjcMAVIIO4INwQd7giuxXhCBGm7bIu7OReyj3mOw6DrWMTUOCoOu05srg/pLgtIVjAkI6WyV2w90Z2F+tUbkVNYrTyyvKUXWwSFlCoFmOdwXLN4aWDEpiTbuCRiKYpw/WEnKUWwCjFiDkrBg/u3Fw0ikEnZU6m5oNBIBt8xXpWb9R1niA+KAgkBIJyyQSObAYjH2ZjHU7qevU6SgT8Q+0P0/IUUcQ+0b6fkKKBxRRRQFFFFBW1+hjmXGVA6i5APS5VkO3+azD6/Ks7qodNFIU8IkrIrby29tLIjBwrPe2bKcwLDmHwrV1yyA9QDfbcdvL5VBjI+K6awXwtQQFxXmZtnGn2Q5HplF7t7Yk97toYOCxqfEQES8xzPMbvkTfzF3Jt0v5UwfTodiqkfEA+X9w/CurgbVRnOLLqEkhJaF+Z9+eDEeG9yb+INq6l4sySokkOoDWBBCGSM+8rWaG5LWN8WHQXA7hhxIXlgANiPEINr2PhkA279ahJuTqgTpkGutiWFwdjf3Sd/MCoMrw7iJlkjgj1ZgX1ZZLBIg5kaRha06E2xA2Aq5xQMY2SPXSzPJE2EcccD5ZqwVmZI+RDYjMkDrvVPT6tEzkdVcLwqNir+61mmbFr7W7XPYmnvo8mi0kIihkgXu5VoxnIQMmIB6ny7CwG1qCrMHj1EoaeTTrK6FD4aNEx8KKP7V1IVy4xCEi9hYG5r11Ec8Dwn1lnDTIjK0cQBVr33RQQdqa6jiGmdWV5YWRgQwZkKlTsQQTuN/wBtIhqgRp4/EWQR61Yg4bLJBG8iXa/MwUqCe5Umg9NBddIjqC9o1PhqAGldokxCs9hlcAdbWLAgnpcnT2un2a+ZN2K7+wcE2Xp16dL3ry4NqWGkha6kCCI2NsmcxqVVSxVQSbDc9SOleionjQkLiS7ljYAG0OIxsSOgUbbcpoQq6/i0UsbxFZQsscikjw7+EbRNIOe4sWFhbL4Uu0mm00jEXmUMks95MDyOpuxclmtjqyQD3W5sfe2fqcf82nvZ3xX3/wBbp73x615tw2E9YojYk7ovVrZHp1NhfztQIH9IdI6q3hMx8PMezS+KiVnAJbG6eE+QB2uvW4q2OGxReCYoVi8XUZuAqglzHKxLYkgn5E/hVnVanSKxWTwQ1rsCFvzhhdtu4ZuvUE+dVuJcZgL6e0qELNdrG+I8GYAm3QZFRv3I86os+i6/oemv/Mx9rfcU9Kt8WlKQyuvvJG7D5qpI6/KlHo3xeFNJpleVAywRBgTaxCAG9+huD+Fd8e4zpzppwJYyTFIAoYXJKMAAO5NB5Ks7NIkck7eEyqzF9Ot2MaSWAMJ7ON/nXOq4dNIuMvjuL3sToWHfs0P/AFr04VxnTrJqrzxANMpW7qLj1eBbi533Vht5HypnDxrTsQqzxMWNlAkQlj1sBfc0CAcEI/kZvljw/t/Y/wC70cJ4OdMrLBFqo8jdsfUeY3O53G+9a6igzon1N/s9Tt+sujN/9WYVzo5pTrIvFVx7CcjJEX+U0190lbf6VpKpa/hokZXDvHIgZVdCLgPiWBVgVYEovUH3Ra1BbZayuvkbx9UCQIrRF7xSONkJN3SVLC1rgjp1uDanavqE95VmH60fI/8As3OJ+JzHwFU+B6qPUHUOoJjk8P30ZCwaFTurgbWIoMjxLUvEJo4WHgy6SdyiaaYIpUKimMeKQmWbXb3QY7kXJNbHVekKxyshRzHEUWWYY4QtJuocZZWsVLG1lEik7XIJPR2JNNLBpkSIyRGMGxNuVguRvcqMjtfufOvc+sc3sdNze97VwGNrc3sd9gB9KBPr+KCXV6dF3EOqwzByDSNodWzJYdCoKfVrbWrVH4VnRweUtpgIdNBFp5vFCwux/kpY8QnhIBvJe9+3Q3rR0HjJf9or2riTt867oE3EPtG+n5CijiH2jfT8hRQOaKKKAooooCiiqcvFoFJDSoMTY3YCx36/6rX8sW8jQXKgd6qLxSEmwlQm+Nshe97Wt86uAf8Af0qBbxJQZoAQGHO1j0uuFjv5dfmBXnw3xMFzeNpLrm6qQkindcd9tj1HcdLbVzxucRyxMzBAqyMWOIAUNCCSWIAFie/4muk0QDmRpSWCLG4U4Rrjz3wDXBJIO5JANuhNwyukOQbv/wDC9L8jm83T9tWNVpk8OSyr9m/3R/Nao+X9KqnDIrbeXDNAv4yTD91X2bka/eIn5Xgbb/foBYlEqnEe+x90f/MT++q0TAHTADb16IbfDhobt8qvAnNe53P+5rj++qp+1g6fx8EfThjdT9KC7wniCx6TShkeYMNNHiiZGEmFGDsB90EK2XbIeVXY4V9ZhYquRV+YWsUG6KGsNuYm3bI7nrXnwbE6eC7YOIFCtGA7qnhx55EqceZR9UXytVyT+NQgnqJjYkHoIht5AX/b8aoa5CpKjyqO16m/nQK+Gr+karbbKMj/AGSgj9n7aZsQASdgNyT0A70s4a9ptWWIAEidT0XwItz5C9/wq3qmjkRo2dedSpF1JxcY3xa4PXuCDfvQeY4tp9vbRbjIe0XcC9yN+mx3+B8q911UZFw6kWvfIWK3te9+l+9Ip+FQYlW1O4jkUlnXILLJG5NybgAooG/Q/KuNdwKB7vLqAQYhG2RTFoCTsSxJszkG+W5AFBpVcHob9jv3/vpfxwXWP+vh/wD2rVfgiQaeNlGoRyfbMzMgJzsGkNjYBm3v0u1e/FJAyRMhDAzQkEG4I8RdwRQMrUY1NFBFqAtTRQFZ70UIEC5ED2emG57mCMAXPckgfUU/c7H5Gsf60kWlu5sBNoV+v6If7/woNTqdWiEKzEEgsBYnZbZHYbDcfjXH8Kw4lvFTEXJbIWAUMSb9LAKxv5A148Z08dhM4YtGCqlCQwEhUG1iLbgb9rXuKRCPScirDJYlEQqyDlKF0RW8S4jw7eWwoNK/EoVveWMW63ZRbZT5+Tof7a+Yr00+qR8sHVsTZsWBxPkbHY1jml0VrK01uaMFbNiYzp4jYm9mKiFgTvihYWN77HT6YJla/M2Rub7kAfuFB6OK6qDU0CXiP2jfT8hRXXEB7Rvp+QooHFFFFAUUUUCc+kC3IKOAHdATYB2jkEZxv13Pb496X8MOn1Q2WVBIpkxZ2HLNnmAL7ZZOTbzBB2FtK0Y8h1v06HzHxrhdKgIIRQR0IABF+tjWYGT0s+lLqyRSqynLpH0yS8hDE33kXdebyrlpNDKfEbStk95CTiLkxpIMislmZlZbDc/AWrXNpENiUW6kEco2I6EeVeJ4ZCRbwo7cwFlAsGFmsR0uNtqoz03CEhmjbTvIqtFM3hbzI3NDfGNzdb3GysB8tzVpuJsWdJIssGxyW6iQFUJYRykAgZAcpfcW71a4mQNTDcNiIdQxxyvyvpjsE5ifgBvVmVuVlQ29+5fK4I35VYcy3NtjYbWoMXwmdGYhTv6jw5bMCpv40v3WAPdd7dxV5BeMbW9kLX/qIhf/AHqojTK7OrAH9E4YBsNrzyi48jv+2vLgXDTAtllldGRTjK2eLMmkYlWIyAOdsb22Fu9wZ74g+SliR2Bg1h/fb61E6ESwXN/05j07Dhsn91RkRCD5RE//AIczf/1Xtrj7bT7H+Oy+W9tBMKC5oNe0WijODuQsBAiU5MpMaE3AILe8SPLrbrVhov02BggW8ep3sARzwA9DvnYNfyFccHxEEbAAHworJmUvJYsL2JAyJH3bnvfYCY9SG1sa8uYhlLgSZ4sTBtjsVFsD0F8vnVD+o+ddVyKBD6j40mrW4X28DKSuQvHHDILrcZDLruPmDXkvomtiGkyVvDyGLC/hOjgAB8QOQC+OQ86vcHe+o1g8pkv/APbQU2bpQZuD0TABDSuwYxlibqzGJo2B5WCgnwxuFuL7EbV0voogv7R94W0/RT7FgdiSMicjlcncj41o7VDUCPVejiOzXdwGcSWFgQ+CxEhxzWxQbdib32FutRpBDFDGpJA1CkX3PPKX3PUnm6nc2ubm9ODSzjzYnTjznjH5n91AzaUAgE2J6C43tvt51yNShF8lt1vcWtv3+h/A1T4nwhZzzMwBRkIGO6t8WUlT8VsfwFl8/onG7MxdwzgqxAQXBWVbY42A9pf5oPNrg8GpS4GS3O4Fxcg9DQdQn6y9u477j8aTf4Lx812c5MGI2AyEvjAgAWU5dCNx2pbo+DwBo0aWSOWMpikpRS5jjaIMuNlkBEm5TuQDY3FBqppAUYgggBum/QUg4FpFlWVJBdVk0zgb7PHBppF3Hkyqa7WCHRxvEjM7yJcIA0jmyCMNgoJCXA390E9q49HtYEklSUNE0sieEJFKmQLpoVIUnYsGR+W97KTa29BopolcFWAYHqCLg9+leLcPiIAMSELawxG1hiLbbWG3yqxU0Fb+D4tvZR7dORdtsdttuXb5bVZoooIapqDU0CfiH2jfT8hRUcR+0b6fkKKBzRRRQFFFFAVAqaKgKgVNQKoVcQltqofPwZwOp3MmlA2HxIquurMmnEjB7Op5SMJYGu2QJW1wpxQ/BCSTeuuLMo1URe4UafUE2JB+10gAGO9ybCw69K64iy4yN7ReUrlkMSy3XAKTe5JIvbte+woMwjjxpO1oeEj6HUv/AH1b0p2TzIiH4rw4fvqlILTTd7Dg6/L9K723+NewYKsV+7acdPN+FL+ZqDvO+m/+mP8Ayf5b/tFevEnHiwHy1mov3Fho513/AC+dVoGHqh6D9EP/ACURvv8AOrHEB7WC3+Nawn5CCcb7fI0DLg5dUjEh5cEC4qSdlVlLSCwVRzLY9rG+5FdaaG2rhJRFJgl6e8oX1UBXb79iWselrVXm1pjhisEaMmNJGkeNURfD51xYgs1lHLuSXt0vbz4fMp10ZjjfeLUZSPH4W2WlsFBUM6gBFBta1uY42qjXXrkfvrNTaaVjlDqgFLE7ys4KmWJlAJvbkjnG361vO1NNFqmS66tFATFisrvZrTBnya4vk0JFx9w9OhDRz8G07sXkgiZm95mRSWsANza52AH0pJ6ScJgVeWKNbRTnYBfdjNjt5Gxv2qYdPrdiZ4mJBuofa8jGTlbD3V9mi7e6zE3NqPS2YmEtt/FdWxxOQ2iUWDbX3P7KBrp+BafBbwxnlHVR5Df51T47wmFYSUjUHJACNiLuo2P1p/GLAD4ClfpN9h/5sH7Z4x++gVaPQadUmeWNMVndQSCQo8Tw1A8he3w3p0nBYFZWESgoclNvdbpceRsT+NZ/WaJJtLKkvMh1pBALLf8ATseqkEf9L+VOpuPwq7oS2UaksArEgDI7ADmPJ0G/Mn663BvUDvSiX0jgUqGZ+cqFODYsXRpFs1rG6ox+nyqzw3iUc+RibIK1jykWNviBegv0u47wyCeIrqEDoh8QblSrKDZlZSGVgL7g1eVaho7gg99vxoF/o5pMIEZiWkkVXkdjdmdlBN27ge6PIAVTbWNqhPD4KEI+BPisNwbqyOsZAcWB2OSEC4BtXrwzUiELp5mCNGAiM+wmRRZWVjsWsOZeoIO1ipNBtGNO8xg1MjzahvEEI8AjO2INhFdIxy5OfK5JPUO4eK6z1ZWTTxzSqWjI8cJm8TtG7C8dtyhI3HXtTLWNqGUYrgQ++DoxK4tbeRLDnxvtewNvI0Y/R6ZEhVNbMmBJchID4jNzNe6W94sehO/1pv6kSjpJI0gcFbkKpAIsbYAfOgTlddvuem32P2tz8P4vbHb7SjVSa4oDGlmVSCH8L2jBJN1IY2BPh2vbpuAL11p/RyRcL6gvi+ZyU85OIcEZe6QZ9ug8b+iK5/wZbYCWy4xqbKL8kmbkE33ccpHTzvQMOFyT5SCdSFuMCSm9y1woTcKAEtlub/QNKq6DTGOKNGYuyKqlje7EAC5v59atUCbiH2jfT8hRU8Q+0b6fkKigc0UUUBRRRQFFJtXxGZZHUR8qkAN4Ur8pC8/J7+5ZcF3GNzt0qLxzU2GemKXsScZJAoIOxVBkxyUrsPvK3S4qWNJXK96z0fGtR4gRoCoL2DFWIxzkUE726IDe4PN7vQn24ZxOZpvDkjxGOWVmsTlItrk9bIrf2x02uHHHtUIp1lY2WPS6lmaxbFA+lLNiOthvb4Vb4qS0ErJJYeG4tYGxxG3mDYEWO/N8Kp8YH6XESxQDTai7DH2RZ4AJBndbixG6n3j2vXtx2ZvV58oxYJKQfeBAjksQRurWAvcW5rAmgz2sDB9UYwCwbho5mKrZZFbmYAlRYm5sdqvRcH1QxJj0xxw/l5Pueq/5D/w9/wC0PLfxhkMeo1izaaeSKdYFBSFpEZBAEcEjbrcV6aL0hljdYZNPqniZgizvEVKZEIomubHcjnHW+6jqQ4/gHViExhNPcxGIHx5NrwRw3+w8472+NUOIrJIsNnEL+Pr2LR2ksFWZbIzqAeoFyvY014n6SyM7wxQapUUlG1CQNKLg4sIAt7uDkMmFlK9G6VR12pEhiWGDUxxQwajIzQSxhQYcVGUg3JI+J70FzTaFIokLK7MkXNPLJiRZEB9pe8akEkY2Ax7V7Ic+IKj7N6tqQUBG0ZngEbFLkDIA798d7WsPMRSMgSLBrlFB1DSMHHik6iPwSB7qjlPcW6AXNzRIw1cdwB7CboxZcvE0+diRf38+vW1+9BI9FIgVJeQlbWJYdvGsLWtb2zdtrLbveNN6LKkYjWaXEII98CSqG63JXsfLanOs1aRqXldY0HVnYKB9TtVXQca08rYRTRu9i2AYZY33ON723G9ULX9DoSSSz3Y3JGIO4XICy7AlFaw6FRa1hS70i0YhikQkuG0euciw64wCyqo2HXb41tay3pgt2I2/iOs69d20o2/E/iKDUWpP6UvaBfjqNKPx1UI/fTk0j9L/ALCP/StH/wA3BQUdMhl0zCNSx9ea4JA5Y+Ikud+oCqxt3xtTyXhMLMWaJCze8SoJb7Pqe/2UX+zXyqh6Kj2L/wCkao7judXOe9WpOLDNkjR5mTZ/DxshIBszuyrlYg4g3AIJG4oPX+CYbKAgAQgrjdccVZBiVtaysw+RIr20ukRL4KFvYbf0RYfsqvoOLLI3hsjxS45eFKFDYg2JUqSjgEi+LG2Qva4q8p60HVFQTQDQKPTGINoNUCNjBJ+xCa69H9KkfjhFVR477KoUfd7AV16UfxPUX7wyD8VPakw4hhqmVAWkw1riMX52V9Pjew8wQD/fQaxqms5NxjUAgJDmegvHNGD7/PdhyLdVXE3PPl0tfh/SDUWY+rt7wABjkuFJi5idlP2jbX28M9r2DTUVnf4emysYDbMDKz2ZGeVcht19mDa9+YHe4uNxnU4O405GPikKyOWdVTxIrWOxa4Ui1wwNA/cV3VXSys6KzCxPUEFbb/qkm341aoE/EPtG+n5CijiH2jfT8hRQOKKKKAooooE2tg1RlJikVY+S2W9rMhYYi17qH733G/ZaOm02vWxeTKwj2BTciW8u+3vR7Db6itPRUoZ2WDXE8smAMnfw2tGWc7DHspjBBNyV7dT1odPqZGx1ao8ZHMnI8YYCNltdQxYOH32FsT16aCoFUZTiPD5k1FtJJjINO+PjlpUBaRNuYlwNtgDbYbW2qvr43j0XEGkkQvJDKxjyI8G+ncsq/eN5BIw+BNum7XikYbVYlnVTBicLAnxHKDmtdbEhrqQbqu9rg0OPhzoJ43mSaT1aaK4UB5tQNO9wqg2vYO2Ki4tbsbwaxBsPlSv0mciAFQdptOTiGY4DURFzioJ93LpXX+EWl/n4/wAaH9INLY/pENv89f76oUaHickIZQsbqZZXDMNShxlleQAgadgCM7de1c8R4zJJDIjCCPKN1zMs9lJQjI5aYCw69e1Ov8ItJ/jMH+0QfvpT6SekmkbSzqurgLGGUACWO5JjcAAX3NQVtPryoAbwidrn1mQArzFVt6uAVAYgdzYXJtXcfEyNQJM9NYROqodRYhSYvd9iLqCh6938rWt6mcRNEsgZTKZI0Cu2MkjjNRdbBJCI7hiOW5Abc3s6dMdaRY2EBsSQbjKK3TcC+XXvke9BxwW2pdtTIFbBjHCAwkSMLs7qbbuzZAt5KB53Z8Q0CzJi2xvdHHvRv910PZh/0OxIqlOssEryRxtNHKQXVWUPHIAqZIrkKylQLrcEFbgNkbRLrJpgUiikiyuDLLiuANwSkdyXfyuAve5tY0LeG+mCtEjO2nzxGX6TEvMNm5WN137HpVLjXFUmJcSQAjTywKFnjd3knk0+IRUO/wBn87ldqfv6PrlEY59REsKhFjjktGVCFAGQgg2Ft/MCrY0DAg+PNsRsTGQQOx5L2PzoLxpR6T6ZnhUIpcrPp5MVIBKx6iORrZEA2VSbd7U3qDQZaP1mFGWK5GUjr4mmzIzd5LEpqFuAWsNr2A6054DGqwQ4bgxhi212Z7MzG3VmJLE9yTVrVahEF3ZVFwAWIUE9huetJkJjY+rTweGxYmKXcK2xbw3RrqLkkqQbZbWG1B7+kr4xpIL+JHLGUsrMed1jZcV3YFGYWHz7CvBeNyfqH66fWD/0jt8atw6RndJJ5EbHeJI7hAzLjkWJvI1iwB2ADHY9a89D6Pxxlys2pOZBs2olfGwtylmJt8yaDxHHJP5sfVNWvX4HT1H8Oy/zcX1fUjz/APDUyTh5Vg3jTEKb4llKn4HluR9avXoMtxPiryxNH7BM7KW8WUlVJGVgdOLm19qZ8FhRi0wUFs5lV7EHw2kuQL9iVB+gpteigKKDRQFANFFBy5rquXWuqBPxA+0b6fkKijiH2jfT8hRQOaKKKAooooCiiigKgVNQKBJrFPrZNgwWBSQb788mOwU3swU/Dr2r34lLLixhCmVdkVxIqM2N2BbYb9A52B2rviPB1lfPxJI2xxunhnYZW2kRhfmb/WIqtL6PFgQdVqLHHtpvuHJf5G+xtt0+G5oLeoZlXJyVRClzntitmZicb+YIOxA3teqOomeOWHbKPxJMpTMCUCwv1RkuRdDcKQVNtyCwFN/Ctk3FHIBOLMdFyNi17HwOuJbr2qZIENweJyXQ+WhuhZ2h/wAX5SXyTzJBHW9A00p2C+4GDjGMkAyEhnILKGJyzIYWG9yLkW8dNI7qvi2hcGxh8QkrG8mMZZlbdyEIHa7EAne9LVQrjz8VnUJIEPNoltKntcGPgXviLlSd1vcEE16Jw/NwqcRmLXZwAuiJFgA5X9H8pFuf6Y86gtyaZWBLRxqAXIa9xgxkyNxaxKnI7/fO9c6Q31hOwvCxNha/tAoJ+Nlt9KWqkaKVHEVVY2OQC6MBWGcjEgRWDcsjH/NY9jVvhYgikEh1aSGUGNAfBTJvELPjgBkxdwD8T5mgt8T4N4rl8wLqBuuVsSxtfIcjXsy9wOopEmmiClxrIwFPiFipARd3Ce+MdPYFgnwBytWmfi0GIYzRhSocNmtijAlWBv7pAJB+BqnpeC6V408IKY8MF8NjgygMovibMRk257mqFmo0ZlkcLrlEkh2VeiukciKFTxL23yZe+B6dRoOH6Hwg+98my77CwFtyfifrXhouBwRNmicwtYtdiCARcE9CQxBPe9Mw1BNQRQTXDzKCAWAJNgD3PkPOg8NXo1kKFr+zfMWNubF03t2s5pU/oshXDxZreG8fVDySAKRbGxtbanI1CHo6kXA6jqegr0zW5FxcWv8AC/SgWvwGNlRWyYI7yeV3kYsScbbXY7dPnS4ehkV1JkYlcey8yosIUHbsdPA23ePyNq0gcXtcVOQ86ClwbhaaaIRR3sLbnuQoW9ug6DYVeqAam9AUUWotQQamoNTQFFFFBzJXVQ1TQJuID2jfT8hRU8QHtD9PyFFA4ooooCiiioCiptUUsFQKmgVRFqmiigz8nonEYhHlILIyFwzZNeMxje/QAkhPd3O1ct6JoXz8RveZiLLY5SyTW+QaTb/MFaKigzqeiaXBMsp5zIbHC8hSdGYMlmW/jknf7ijpemHDeDrDIZFN2aKKM7AD2QYZWGwJBUH4IvkKZUUGd1HosHjETTPgqlEFlBVTFNF74GRa0x3v9xdgbk2oeBYPlHK63a7A2kLL4ni4lpLnqWF+tmttZSHFFAi0vo0qY+0Y4IIl2G0axyRoD5kCRjfvtTnTxYKq9cQBfzsLV6UUEEVNFFBFqV8V4QZZInDKpjPdSxIzjcgcwX+THvKbGxFiN2tFBltP6JskSR5wvgCPaRM6MGTAkxtJ7w7WNrFxbmuOtR6J5lgzIVLlvcIkcNqItQQ7ht8fDxUjpyn7u+nooMppfRmVHz8SJnvlmY7PkJdRKLEHYMZwGt2DfrbVW9CnsimVSI1kwOC3ylOnZi18rXeKRiy2a8uxFt9rRQJtFwXwzqSDiZiQrDrEhUkKPgJXmcD/AClJpvRF2wHsYlUWZIl5WHi6OQtZwVLEadxutucA5bsdlRQZJPRiTEoTGbxNGJSW8SK6SIAiqAMTmGIBABuApAW3cno9LIZGl8O8lziGZlRrQILMVF+WJjewsXtvuTqqKDhECgKosBsAOgAFgPwruoNTQFFFFAWooooPj3pL6Q6ldXOqysFWVlAsuwBIA6eVRS30q/jmp/rn/wCI0UH3QiipvUVnOxNRUiginAVNcE1INSfNZBULUk1C1qJE0UUVQUUUUBRRRQFFFFAUUUUBRRRQFFFFAUUUUBRRRQFFqKKAooooINTXJO4rqgKKKgmgKmotU0Hwr0r/AI7qf65/+I1Ncelh/TdT/XP/AMRqaD//2Q=="/>
          <p:cNvSpPr>
            <a:spLocks noChangeAspect="1" noChangeArrowheads="1"/>
          </p:cNvSpPr>
          <p:nvPr/>
        </p:nvSpPr>
        <p:spPr bwMode="auto">
          <a:xfrm>
            <a:off x="1095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xQTEhUUEhQVFRUVFxoXGBcVGBcXGBUVFxgYFxgZFxUYHSggGBomHRkXITEhJSk3Li4uFx8zODMsNygtLisBCgoKDgwNFQ8PFCwcFBwsLCwsLDcsLCsrLCwsLCwsLCwsLCwsLCssLCwsLDcsLCwsLDcsNyw3KzcsLCwsLCwsK//AABEIAK0BIwMBIgACEQEDEQH/xAAbAAACAwEBAQAAAAAAAAAAAAAABQEEBgIDB//EAE8QAAIBAwIEAgcEBAgMBAcAAAECAwAREgQhBSIxQRNRBhQjMmFxgTNCkbEkUqHBFTRDU2JzgtEWVGNydJKTorK04fBkg8PxJWWElKSzwv/EABYBAQEBAAAAAAAAAAAAAAAAAAABAv/EABoRAQACAwEAAAAAAAAAAAAAAAABESFBYQL/2gAMAwEAAhEDEQA/APrFFFFAUUUUBRXJFdAUBRRXAFB3RSrjsknsEjd0MkpVjGELYiGV7DxFKjdV/CqcuaPgdZLlYtZjpAxQWJIXwb2tluduX60GhorPqkxt7ecFgSqsdICQMN+WE7c1iRe3kbiu20s6Dn1cgAuzOV0wULzbC8WxHLcnbr9Ae0Vn4oNQWN59Qihit2XSkv7uLKEiNkN296xGPTvUNHP19Y1GOBZuTSkxsNyjBYyWax6KD7p3NxcNDRWa8aQEX1cliwQXXTqxexZ1xeNb4oC+25CtttuesTxzaceOJUllZCCI/cME0qMCijmvGPMWv9Aaekb20moYdVhlItsbhGIsazxh8OMWfUWWNhvOy7uVWHcsSH97EYkfrAG1N/TS/wDB+r8zppR9TGw/fSjXadiHYIEeNi2TrGCrFwDKrIjHJ4xj32tcdaBZxSaQGMGUj2+lQKdSZPaDVqHXHEe0KFWYXIAuMQNzopPSOVSt9McWZhlmdlEkUQNsPOS9vJTueybiscg8KMxxWXVaVbqxBjhGojdDbwwrFypJUHlNgL9mwbXA9GYeI/8AMe74i+H/AOWI87/fvjbvQEfpQxVSYlu0edhKDY811JC7AY7sbAXA67GT6UnYJBkxF7BmFgVgYH7O9j4r2Nt/Bb6d6aTXBozIpZQQJFXwcmAiUEg3AsZcm63x7dq8A/EOUEN7yZlfVxt4bZhA3+UwuT57C29A04Hxj1jPkCYG1s8m6sLsuIx93bc3prSzg7aiz+sW6grbHoRuOUDp9fmezK9BNFqgmoyoOqKi9RlQdWorkN/39KGag6orlWrqgLUVF6L0HLqKhoVPVVPzAod+nzr0oM9xDRR+I3s07fdHkPhRVjiP2jfT8hRQOaKKKAooooIJoBrw12uSJQ0jYgmw2JubFugHkrH5A15R8WhNrON38MXuA0nMMVJFmPK3TyoLeVSTS8cbgIuJUtYte+2IAJN+lrEG/kQe4r3h4jE7BVkQsb8oIvtcHbzGLbf0T5UFTi+8mmsbHxjuP9Hn8xVUqRLIFhZH8NfEmQRlpeQgBXdcpGQkHm2+e61Z4zu+nFg3tW5Tax9jKN77WF//AHriDiKSqssXKCRGDIuICmQoCLkZK5QBbdclPegq6jiWn8ffUwhUJV4WeIlpco8JBdroUxO1u5NgQL+CarSlbH1YBgIymaSJirszBlviFN9iRe7bjtTbgLAadP7R+d3Yn86sa2ULG7WW6ozC42uATv8AhQLDxKIsGDw5BRlaVSLMLYxyG1gCAxsAeVdt68NFNpkjZEkV8mdyZNTkyytsVEhOQtuAw6W+NeJlnOyr4hULkywwYhmQPjzzKTsy/CuFj1RP2YIPY6fTH8tXQO5YQ8iOVV8GyibI3TNQhICr0Kl9yT1677UZ51eTRurBwdRIMltzYabUpvYDe4bptSrhBkREMSOFEQAYwxKDGb45W1YDWx2FuUHsG3hRIvqyquPhORGq6eEAlYpUKsE1VgArObbbgfKg2WojSRWR1DqwsysAVYG4IIOxHzrNek/B9PHo5fCgiQot0wVUxJI3UrbE/Eede/rur7qB89MOnXtq/wDu9U+MPNPE0TuEDWJI05DWVgSN9Qdjax+dA6XgemBQiFfZnNOtka9wQL2BvvTUGs/Drp7XsCDuCumc7fSY3rqLicuardFzYqpbTzKCwBOOWZAOx6+VutA+JovVXhOs8aCKW2PiIr2vexZQSL9x8at2oIvU3qLUu4k0weIRC6knxCAOUEqMrk9gXNrb267YsDDKpvWa8bXY/ZgsYktsLCZzZri4BVBY2yF7W717cM1mrecCSILCVyv1IJVLJcMblXEtzaxDJboaB+aVcfkVk8ITLFI9ivtPDYhWBNiOa3Y2Hft1pq1KuLxwEgyuVYq6KFPMQxRmxQAlmBjQ9D+2gUyKEkLjWIcXLMjaiRVFxCq3UlrLmH5dh7UC9cwaeZChfXRsseAcl8csZZHOQJIBK3Xrv4fwrzbg8bn2cOqJbcyMUiGV4ibrKMhcwodo+7fAVzwz0cWQyLKpieNkF4pc7ghnW7NGpOJdrXHc26m8GxjcMAVIIO4INwQd7giuxXhCBGm7bIu7OReyj3mOw6DrWMTUOCoOu05srg/pLgtIVjAkI6WyV2w90Z2F+tUbkVNYrTyyvKUXWwSFlCoFmOdwXLN4aWDEpiTbuCRiKYpw/WEnKUWwCjFiDkrBg/u3Fw0ikEnZU6m5oNBIBt8xXpWb9R1niA+KAgkBIJyyQSObAYjH2ZjHU7qevU6SgT8Q+0P0/IUUcQ+0b6fkKKBxRRRQFFFFBW1+hjmXGVA6i5APS5VkO3+azD6/Ks7qodNFIU8IkrIrby29tLIjBwrPe2bKcwLDmHwrV1yyA9QDfbcdvL5VBjI+K6awXwtQQFxXmZtnGn2Q5HplF7t7Yk97toYOCxqfEQES8xzPMbvkTfzF3Jt0v5UwfTodiqkfEA+X9w/CurgbVRnOLLqEkhJaF+Z9+eDEeG9yb+INq6l4sySokkOoDWBBCGSM+8rWaG5LWN8WHQXA7hhxIXlgANiPEINr2PhkA279ahJuTqgTpkGutiWFwdjf3Sd/MCoMrw7iJlkjgj1ZgX1ZZLBIg5kaRha06E2xA2Aq5xQMY2SPXSzPJE2EcccD5ZqwVmZI+RDYjMkDrvVPT6tEzkdVcLwqNir+61mmbFr7W7XPYmnvo8mi0kIihkgXu5VoxnIQMmIB6ny7CwG1qCrMHj1EoaeTTrK6FD4aNEx8KKP7V1IVy4xCEi9hYG5r11Ec8Dwn1lnDTIjK0cQBVr33RQQdqa6jiGmdWV5YWRgQwZkKlTsQQTuN/wBtIhqgRp4/EWQR61Yg4bLJBG8iXa/MwUqCe5Umg9NBddIjqC9o1PhqAGldokxCs9hlcAdbWLAgnpcnT2un2a+ZN2K7+wcE2Xp16dL3ry4NqWGkha6kCCI2NsmcxqVVSxVQSbDc9SOleionjQkLiS7ljYAG0OIxsSOgUbbcpoQq6/i0UsbxFZQsscikjw7+EbRNIOe4sWFhbL4Uu0mm00jEXmUMks95MDyOpuxclmtjqyQD3W5sfe2fqcf82nvZ3xX3/wBbp73x615tw2E9YojYk7ovVrZHp1NhfztQIH9IdI6q3hMx8PMezS+KiVnAJbG6eE+QB2uvW4q2OGxReCYoVi8XUZuAqglzHKxLYkgn5E/hVnVanSKxWTwQ1rsCFvzhhdtu4ZuvUE+dVuJcZgL6e0qELNdrG+I8GYAm3QZFRv3I86os+i6/oemv/Mx9rfcU9Kt8WlKQyuvvJG7D5qpI6/KlHo3xeFNJpleVAywRBgTaxCAG9+huD+Fd8e4zpzppwJYyTFIAoYXJKMAAO5NB5Ks7NIkck7eEyqzF9Ot2MaSWAMJ7ON/nXOq4dNIuMvjuL3sToWHfs0P/AFr04VxnTrJqrzxANMpW7qLj1eBbi533Vht5HypnDxrTsQqzxMWNlAkQlj1sBfc0CAcEI/kZvljw/t/Y/wC70cJ4OdMrLBFqo8jdsfUeY3O53G+9a6igzon1N/s9Tt+sujN/9WYVzo5pTrIvFVx7CcjJEX+U0190lbf6VpKpa/hokZXDvHIgZVdCLgPiWBVgVYEovUH3Ra1BbZayuvkbx9UCQIrRF7xSONkJN3SVLC1rgjp1uDanavqE95VmH60fI/8As3OJ+JzHwFU+B6qPUHUOoJjk8P30ZCwaFTurgbWIoMjxLUvEJo4WHgy6SdyiaaYIpUKimMeKQmWbXb3QY7kXJNbHVekKxyshRzHEUWWYY4QtJuocZZWsVLG1lEik7XIJPR2JNNLBpkSIyRGMGxNuVguRvcqMjtfufOvc+sc3sdNze97VwGNrc3sd9gB9KBPr+KCXV6dF3EOqwzByDSNodWzJYdCoKfVrbWrVH4VnRweUtpgIdNBFp5vFCwux/kpY8QnhIBvJe9+3Q3rR0HjJf9or2riTt867oE3EPtG+n5CijiH2jfT8hRQOaKKKAooooCiiqcvFoFJDSoMTY3YCx36/6rX8sW8jQXKgd6qLxSEmwlQm+Nshe97Wt86uAf8Af0qBbxJQZoAQGHO1j0uuFjv5dfmBXnw3xMFzeNpLrm6qQkindcd9tj1HcdLbVzxucRyxMzBAqyMWOIAUNCCSWIAFie/4muk0QDmRpSWCLG4U4Rrjz3wDXBJIO5JANuhNwyukOQbv/wDC9L8jm83T9tWNVpk8OSyr9m/3R/Nao+X9KqnDIrbeXDNAv4yTD91X2bka/eIn5Xgbb/foBYlEqnEe+x90f/MT++q0TAHTADb16IbfDhobt8qvAnNe53P+5rj++qp+1g6fx8EfThjdT9KC7wniCx6TShkeYMNNHiiZGEmFGDsB90EK2XbIeVXY4V9ZhYquRV+YWsUG6KGsNuYm3bI7nrXnwbE6eC7YOIFCtGA7qnhx55EqceZR9UXytVyT+NQgnqJjYkHoIht5AX/b8aoa5CpKjyqO16m/nQK+Gr+karbbKMj/AGSgj9n7aZsQASdgNyT0A70s4a9ptWWIAEidT0XwItz5C9/wq3qmjkRo2dedSpF1JxcY3xa4PXuCDfvQeY4tp9vbRbjIe0XcC9yN+mx3+B8q911UZFw6kWvfIWK3te9+l+9Ip+FQYlW1O4jkUlnXILLJG5NybgAooG/Q/KuNdwKB7vLqAQYhG2RTFoCTsSxJszkG+W5AFBpVcHob9jv3/vpfxwXWP+vh/wD2rVfgiQaeNlGoRyfbMzMgJzsGkNjYBm3v0u1e/FJAyRMhDAzQkEG4I8RdwRQMrUY1NFBFqAtTRQFZ70UIEC5ED2emG57mCMAXPckgfUU/c7H5Gsf60kWlu5sBNoV+v6If7/woNTqdWiEKzEEgsBYnZbZHYbDcfjXH8Kw4lvFTEXJbIWAUMSb9LAKxv5A148Z08dhM4YtGCqlCQwEhUG1iLbgb9rXuKRCPScirDJYlEQqyDlKF0RW8S4jw7eWwoNK/EoVveWMW63ZRbZT5+Tof7a+Yr00+qR8sHVsTZsWBxPkbHY1jml0VrK01uaMFbNiYzp4jYm9mKiFgTvihYWN77HT6YJla/M2Rub7kAfuFB6OK6qDU0CXiP2jfT8hRXXEB7Rvp+QooHFFFFAUUUUCc+kC3IKOAHdATYB2jkEZxv13Pb496X8MOn1Q2WVBIpkxZ2HLNnmAL7ZZOTbzBB2FtK0Y8h1v06HzHxrhdKgIIRQR0IABF+tjWYGT0s+lLqyRSqynLpH0yS8hDE33kXdebyrlpNDKfEbStk95CTiLkxpIMislmZlZbDc/AWrXNpENiUW6kEco2I6EeVeJ4ZCRbwo7cwFlAsGFmsR0uNtqoz03CEhmjbTvIqtFM3hbzI3NDfGNzdb3GysB8tzVpuJsWdJIssGxyW6iQFUJYRykAgZAcpfcW71a4mQNTDcNiIdQxxyvyvpjsE5ifgBvVmVuVlQ29+5fK4I35VYcy3NtjYbWoMXwmdGYhTv6jw5bMCpv40v3WAPdd7dxV5BeMbW9kLX/qIhf/AHqojTK7OrAH9E4YBsNrzyi48jv+2vLgXDTAtllldGRTjK2eLMmkYlWIyAOdsb22Fu9wZ74g+SliR2Bg1h/fb61E6ESwXN/05j07Dhsn91RkRCD5RE//AIczf/1Xtrj7bT7H+Oy+W9tBMKC5oNe0WijODuQsBAiU5MpMaE3AILe8SPLrbrVhov02BggW8ep3sARzwA9DvnYNfyFccHxEEbAAHworJmUvJYsL2JAyJH3bnvfYCY9SG1sa8uYhlLgSZ4sTBtjsVFsD0F8vnVD+o+ddVyKBD6j40mrW4X28DKSuQvHHDILrcZDLruPmDXkvomtiGkyVvDyGLC/hOjgAB8QOQC+OQ86vcHe+o1g8pkv/APbQU2bpQZuD0TABDSuwYxlibqzGJo2B5WCgnwxuFuL7EbV0voogv7R94W0/RT7FgdiSMicjlcncj41o7VDUCPVejiOzXdwGcSWFgQ+CxEhxzWxQbdib32FutRpBDFDGpJA1CkX3PPKX3PUnm6nc2ubm9ODSzjzYnTjznjH5n91AzaUAgE2J6C43tvt51yNShF8lt1vcWtv3+h/A1T4nwhZzzMwBRkIGO6t8WUlT8VsfwFl8/onG7MxdwzgqxAQXBWVbY42A9pf5oPNrg8GpS4GS3O4Fxcg9DQdQn6y9u477j8aTf4Lx812c5MGI2AyEvjAgAWU5dCNx2pbo+DwBo0aWSOWMpikpRS5jjaIMuNlkBEm5TuQDY3FBqppAUYgggBum/QUg4FpFlWVJBdVk0zgb7PHBppF3Hkyqa7WCHRxvEjM7yJcIA0jmyCMNgoJCXA390E9q49HtYEklSUNE0sieEJFKmQLpoVIUnYsGR+W97KTa29BopolcFWAYHqCLg9+leLcPiIAMSELawxG1hiLbbWG3yqxU0Fb+D4tvZR7dORdtsdttuXb5bVZoooIapqDU0CfiH2jfT8hRUcR+0b6fkKKBzRRRQFFFFAVAqaKgKgVNQKoVcQltqofPwZwOp3MmlA2HxIquurMmnEjB7Op5SMJYGu2QJW1wpxQ/BCSTeuuLMo1URe4UafUE2JB+10gAGO9ybCw69K64iy4yN7ReUrlkMSy3XAKTe5JIvbte+woMwjjxpO1oeEj6HUv/AH1b0p2TzIiH4rw4fvqlILTTd7Dg6/L9K723+NewYKsV+7acdPN+FL+ZqDvO+m/+mP8Ayf5b/tFevEnHiwHy1mov3Fho513/AC+dVoGHqh6D9EP/ACURvv8AOrHEB7WC3+Nawn5CCcb7fI0DLg5dUjEh5cEC4qSdlVlLSCwVRzLY9rG+5FdaaG2rhJRFJgl6e8oX1UBXb79iWselrVXm1pjhisEaMmNJGkeNURfD51xYgs1lHLuSXt0vbz4fMp10ZjjfeLUZSPH4W2WlsFBUM6gBFBta1uY42qjXXrkfvrNTaaVjlDqgFLE7ys4KmWJlAJvbkjnG361vO1NNFqmS66tFATFisrvZrTBnya4vk0JFx9w9OhDRz8G07sXkgiZm95mRSWsANza52AH0pJ6ScJgVeWKNbRTnYBfdjNjt5Gxv2qYdPrdiZ4mJBuofa8jGTlbD3V9mi7e6zE3NqPS2YmEtt/FdWxxOQ2iUWDbX3P7KBrp+BafBbwxnlHVR5Df51T47wmFYSUjUHJACNiLuo2P1p/GLAD4ClfpN9h/5sH7Z4x++gVaPQadUmeWNMVndQSCQo8Tw1A8he3w3p0nBYFZWESgoclNvdbpceRsT+NZ/WaJJtLKkvMh1pBALLf8ATseqkEf9L+VOpuPwq7oS2UaksArEgDI7ADmPJ0G/Mn663BvUDvSiX0jgUqGZ+cqFODYsXRpFs1rG6ox+nyqzw3iUc+RibIK1jykWNviBegv0u47wyCeIrqEDoh8QblSrKDZlZSGVgL7g1eVaho7gg99vxoF/o5pMIEZiWkkVXkdjdmdlBN27ge6PIAVTbWNqhPD4KEI+BPisNwbqyOsZAcWB2OSEC4BtXrwzUiELp5mCNGAiM+wmRRZWVjsWsOZeoIO1ipNBtGNO8xg1MjzahvEEI8AjO2INhFdIxy5OfK5JPUO4eK6z1ZWTTxzSqWjI8cJm8TtG7C8dtyhI3HXtTLWNqGUYrgQ++DoxK4tbeRLDnxvtewNvI0Y/R6ZEhVNbMmBJchID4jNzNe6W94sehO/1pv6kSjpJI0gcFbkKpAIsbYAfOgTlddvuem32P2tz8P4vbHb7SjVSa4oDGlmVSCH8L2jBJN1IY2BPh2vbpuAL11p/RyRcL6gvi+ZyU85OIcEZe6QZ9ug8b+iK5/wZbYCWy4xqbKL8kmbkE33ccpHTzvQMOFyT5SCdSFuMCSm9y1woTcKAEtlub/QNKq6DTGOKNGYuyKqlje7EAC5v59atUCbiH2jfT8hRU8Q+0b6fkKigc0UUUBRRRQFFJtXxGZZHUR8qkAN4Ur8pC8/J7+5ZcF3GNzt0qLxzU2GemKXsScZJAoIOxVBkxyUrsPvK3S4qWNJXK96z0fGtR4gRoCoL2DFWIxzkUE726IDe4PN7vQn24ZxOZpvDkjxGOWVmsTlItrk9bIrf2x02uHHHtUIp1lY2WPS6lmaxbFA+lLNiOthvb4Vb4qS0ErJJYeG4tYGxxG3mDYEWO/N8Kp8YH6XESxQDTai7DH2RZ4AJBndbixG6n3j2vXtx2ZvV58oxYJKQfeBAjksQRurWAvcW5rAmgz2sDB9UYwCwbho5mKrZZFbmYAlRYm5sdqvRcH1QxJj0xxw/l5Pueq/5D/w9/wC0PLfxhkMeo1izaaeSKdYFBSFpEZBAEcEjbrcV6aL0hljdYZNPqniZgizvEVKZEIomubHcjnHW+6jqQ4/gHViExhNPcxGIHx5NrwRw3+w8472+NUOIrJIsNnEL+Pr2LR2ksFWZbIzqAeoFyvY014n6SyM7wxQapUUlG1CQNKLg4sIAt7uDkMmFlK9G6VR12pEhiWGDUxxQwajIzQSxhQYcVGUg3JI+J70FzTaFIokLK7MkXNPLJiRZEB9pe8akEkY2Ax7V7Ic+IKj7N6tqQUBG0ZngEbFLkDIA798d7WsPMRSMgSLBrlFB1DSMHHik6iPwSB7qjlPcW6AXNzRIw1cdwB7CboxZcvE0+diRf38+vW1+9BI9FIgVJeQlbWJYdvGsLWtb2zdtrLbveNN6LKkYjWaXEII98CSqG63JXsfLanOs1aRqXldY0HVnYKB9TtVXQca08rYRTRu9i2AYZY33ON723G9ULX9DoSSSz3Y3JGIO4XICy7AlFaw6FRa1hS70i0YhikQkuG0euciw64wCyqo2HXb41tay3pgt2I2/iOs69d20o2/E/iKDUWpP6UvaBfjqNKPx1UI/fTk0j9L/ALCP/StH/wA3BQUdMhl0zCNSx9ea4JA5Y+Ikud+oCqxt3xtTyXhMLMWaJCze8SoJb7Pqe/2UX+zXyqh6Kj2L/wCkao7judXOe9WpOLDNkjR5mTZ/DxshIBszuyrlYg4g3AIJG4oPX+CYbKAgAQgrjdccVZBiVtaysw+RIr20ukRL4KFvYbf0RYfsqvoOLLI3hsjxS45eFKFDYg2JUqSjgEi+LG2Qva4q8p60HVFQTQDQKPTGINoNUCNjBJ+xCa69H9KkfjhFVR477KoUfd7AV16UfxPUX7wyD8VPakw4hhqmVAWkw1riMX52V9Pjew8wQD/fQaxqms5NxjUAgJDmegvHNGD7/PdhyLdVXE3PPl0tfh/SDUWY+rt7wABjkuFJi5idlP2jbX28M9r2DTUVnf4emysYDbMDKz2ZGeVcht19mDa9+YHe4uNxnU4O405GPikKyOWdVTxIrWOxa4Ui1wwNA/cV3VXSys6KzCxPUEFbb/qkm341aoE/EPtG+n5CijiH2jfT8hRQOKKKKAooooE2tg1RlJikVY+S2W9rMhYYi17qH733G/ZaOm02vWxeTKwj2BTciW8u+3vR7Db6itPRUoZ2WDXE8smAMnfw2tGWc7DHspjBBNyV7dT1odPqZGx1ao8ZHMnI8YYCNltdQxYOH32FsT16aCoFUZTiPD5k1FtJJjINO+PjlpUBaRNuYlwNtgDbYbW2qvr43j0XEGkkQvJDKxjyI8G+ncsq/eN5BIw+BNum7XikYbVYlnVTBicLAnxHKDmtdbEhrqQbqu9rg0OPhzoJ43mSaT1aaK4UB5tQNO9wqg2vYO2Ki4tbsbwaxBsPlSv0mciAFQdptOTiGY4DURFzioJ93LpXX+EWl/n4/wAaH9INLY/pENv89f76oUaHickIZQsbqZZXDMNShxlleQAgadgCM7de1c8R4zJJDIjCCPKN1zMs9lJQjI5aYCw69e1Ov8ItJ/jMH+0QfvpT6SekmkbSzqurgLGGUACWO5JjcAAX3NQVtPryoAbwidrn1mQArzFVt6uAVAYgdzYXJtXcfEyNQJM9NYROqodRYhSYvd9iLqCh6938rWt6mcRNEsgZTKZI0Cu2MkjjNRdbBJCI7hiOW5Abc3s6dMdaRY2EBsSQbjKK3TcC+XXvke9BxwW2pdtTIFbBjHCAwkSMLs7qbbuzZAt5KB53Z8Q0CzJi2xvdHHvRv910PZh/0OxIqlOssEryRxtNHKQXVWUPHIAqZIrkKylQLrcEFbgNkbRLrJpgUiikiyuDLLiuANwSkdyXfyuAve5tY0LeG+mCtEjO2nzxGX6TEvMNm5WN137HpVLjXFUmJcSQAjTywKFnjd3knk0+IRUO/wBn87ldqfv6PrlEY59REsKhFjjktGVCFAGQgg2Ft/MCrY0DAg+PNsRsTGQQOx5L2PzoLxpR6T6ZnhUIpcrPp5MVIBKx6iORrZEA2VSbd7U3qDQZaP1mFGWK5GUjr4mmzIzd5LEpqFuAWsNr2A6054DGqwQ4bgxhi212Z7MzG3VmJLE9yTVrVahEF3ZVFwAWIUE9huetJkJjY+rTweGxYmKXcK2xbw3RrqLkkqQbZbWG1B7+kr4xpIL+JHLGUsrMed1jZcV3YFGYWHz7CvBeNyfqH66fWD/0jt8atw6RndJJ5EbHeJI7hAzLjkWJvI1iwB2ADHY9a89D6Pxxlys2pOZBs2olfGwtylmJt8yaDxHHJP5sfVNWvX4HT1H8Oy/zcX1fUjz/APDUyTh5Vg3jTEKb4llKn4HluR9avXoMtxPiryxNH7BM7KW8WUlVJGVgdOLm19qZ8FhRi0wUFs5lV7EHw2kuQL9iVB+gpteigKKDRQFANFFBy5rquXWuqBPxA+0b6fkKijiH2jfT8hRQOaKKKAooooCiiigKgVNQKBJrFPrZNgwWBSQb788mOwU3swU/Dr2r34lLLixhCmVdkVxIqM2N2BbYb9A52B2rviPB1lfPxJI2xxunhnYZW2kRhfmb/WIqtL6PFgQdVqLHHtpvuHJf5G+xtt0+G5oLeoZlXJyVRClzntitmZicb+YIOxA3teqOomeOWHbKPxJMpTMCUCwv1RkuRdDcKQVNtyCwFN/Ctk3FHIBOLMdFyNi17HwOuJbr2qZIENweJyXQ+WhuhZ2h/wAX5SXyTzJBHW9A00p2C+4GDjGMkAyEhnILKGJyzIYWG9yLkW8dNI7qvi2hcGxh8QkrG8mMZZlbdyEIHa7EAne9LVQrjz8VnUJIEPNoltKntcGPgXviLlSd1vcEE16Jw/NwqcRmLXZwAuiJFgA5X9H8pFuf6Y86gtyaZWBLRxqAXIa9xgxkyNxaxKnI7/fO9c6Q31hOwvCxNha/tAoJ+Nlt9KWqkaKVHEVVY2OQC6MBWGcjEgRWDcsjH/NY9jVvhYgikEh1aSGUGNAfBTJvELPjgBkxdwD8T5mgt8T4N4rl8wLqBuuVsSxtfIcjXsy9wOopEmmiClxrIwFPiFipARd3Ce+MdPYFgnwBytWmfi0GIYzRhSocNmtijAlWBv7pAJB+BqnpeC6V408IKY8MF8NjgygMovibMRk257mqFmo0ZlkcLrlEkh2VeiukciKFTxL23yZe+B6dRoOH6Hwg+98my77CwFtyfifrXhouBwRNmicwtYtdiCARcE9CQxBPe9Mw1BNQRQTXDzKCAWAJNgD3PkPOg8NXo1kKFr+zfMWNubF03t2s5pU/oshXDxZreG8fVDySAKRbGxtbanI1CHo6kXA6jqegr0zW5FxcWv8AC/SgWvwGNlRWyYI7yeV3kYsScbbXY7dPnS4ehkV1JkYlcey8yosIUHbsdPA23ePyNq0gcXtcVOQ86ClwbhaaaIRR3sLbnuQoW9ug6DYVeqAam9AUUWotQQamoNTQFFFFBzJXVQ1TQJuID2jfT8hRU8QHtD9PyFFA4ooooCiiioCiptUUsFQKmgVRFqmiigz8nonEYhHlILIyFwzZNeMxje/QAkhPd3O1ct6JoXz8RveZiLLY5SyTW+QaTb/MFaKigzqeiaXBMsp5zIbHC8hSdGYMlmW/jknf7ijpemHDeDrDIZFN2aKKM7AD2QYZWGwJBUH4IvkKZUUGd1HosHjETTPgqlEFlBVTFNF74GRa0x3v9xdgbk2oeBYPlHK63a7A2kLL4ni4lpLnqWF+tmttZSHFFAi0vo0qY+0Y4IIl2G0axyRoD5kCRjfvtTnTxYKq9cQBfzsLV6UUEEVNFFBFqV8V4QZZInDKpjPdSxIzjcgcwX+THvKbGxFiN2tFBltP6JskSR5wvgCPaRM6MGTAkxtJ7w7WNrFxbmuOtR6J5lgzIVLlvcIkcNqItQQ7ht8fDxUjpyn7u+nooMppfRmVHz8SJnvlmY7PkJdRKLEHYMZwGt2DfrbVW9CnsimVSI1kwOC3ylOnZi18rXeKRiy2a8uxFt9rRQJtFwXwzqSDiZiQrDrEhUkKPgJXmcD/AClJpvRF2wHsYlUWZIl5WHi6OQtZwVLEadxutucA5bsdlRQZJPRiTEoTGbxNGJSW8SK6SIAiqAMTmGIBABuApAW3cno9LIZGl8O8lziGZlRrQILMVF+WJjewsXtvuTqqKDhECgKosBsAOgAFgPwruoNTQFFFFAWooooPj3pL6Q6ldXOqysFWVlAsuwBIA6eVRS30q/jmp/rn/wCI0UH3QiipvUVnOxNRUiginAVNcE1INSfNZBULUk1C1qJE0UUVQUUUUBRRRQFFFFAUUUUBRRRQFFFFAUUUUBRRRQFFqKKAooooINTXJO4rqgKKKgmgKmotU0Hwr0r/AI7qf65/+I1Ncelh/TdT/XP/AMRqaD//2Q=="/>
          <p:cNvSpPr>
            <a:spLocks noChangeAspect="1" noChangeArrowheads="1"/>
          </p:cNvSpPr>
          <p:nvPr/>
        </p:nvSpPr>
        <p:spPr bwMode="auto">
          <a:xfrm>
            <a:off x="261938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43367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Nuclear Power Plant</a:t>
            </a:r>
          </a:p>
          <a:p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23FCC-6DCF-4077-BEC4-1669145F1A6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Mechanical and Manufacturing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21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75238"/>
          </a:xfrm>
        </p:spPr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q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q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q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q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q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q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q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q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  <a:buFont typeface="Wingdings" pitchFamily="2" charset="2"/>
              <a:buChar char="q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q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24" name="Picture 8" descr="http://images.brighthub.com/e0/a/e0a85d825e2fee6b480a221b86d93d8870ea39ec_large.jp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53" b="27331"/>
          <a:stretch/>
        </p:blipFill>
        <p:spPr bwMode="auto">
          <a:xfrm>
            <a:off x="-151810" y="990600"/>
            <a:ext cx="9332354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Solar Thermal Power Plant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23FCC-6DCF-4077-BEC4-1669145F1A6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Mechanical and Manufacturing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9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difiedby xmlns="803c8e6e-8136-4d7d-af1c-024f8e6687c9">
      <UserInfo>
        <DisplayName/>
        <AccountId xsi:nil="true"/>
        <AccountType/>
      </UserInfo>
    </Modifiedby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</documentManagement>
</p:properties>
</file>

<file path=customXml/itemProps1.xml><?xml version="1.0" encoding="utf-8"?>
<ds:datastoreItem xmlns:ds="http://schemas.openxmlformats.org/officeDocument/2006/customXml" ds:itemID="{6E6C0638-1152-41A5-9513-DC67CDEEDDC0}"/>
</file>

<file path=customXml/itemProps2.xml><?xml version="1.0" encoding="utf-8"?>
<ds:datastoreItem xmlns:ds="http://schemas.openxmlformats.org/officeDocument/2006/customXml" ds:itemID="{5AFA7067-6B96-40D8-9F5F-EECDE9CAFE65}"/>
</file>

<file path=customXml/itemProps3.xml><?xml version="1.0" encoding="utf-8"?>
<ds:datastoreItem xmlns:ds="http://schemas.openxmlformats.org/officeDocument/2006/customXml" ds:itemID="{4BCC97D6-3A99-413C-A7CE-0386A7F9950F}"/>
</file>

<file path=docProps/app.xml><?xml version="1.0" encoding="utf-8"?>
<Properties xmlns="http://schemas.openxmlformats.org/officeDocument/2006/extended-properties" xmlns:vt="http://schemas.openxmlformats.org/officeDocument/2006/docPropsVTypes">
  <TotalTime>5417</TotalTime>
  <Words>784</Words>
  <Application>Microsoft Office PowerPoint</Application>
  <PresentationFormat>On-screen Show (4:3)</PresentationFormat>
  <Paragraphs>144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Wingdings</vt:lpstr>
      <vt:lpstr>Default Design</vt:lpstr>
      <vt:lpstr>Power Plants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Solar Thermal Power Plant </vt:lpstr>
      <vt:lpstr>PowerPoint Presentation</vt:lpstr>
    </vt:vector>
  </TitlesOfParts>
  <Company>Sudir 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Properties of steam: Numerical</dc:title>
  <dc:creator>Ceative</dc:creator>
  <cp:lastModifiedBy>MAHE</cp:lastModifiedBy>
  <cp:revision>549</cp:revision>
  <dcterms:created xsi:type="dcterms:W3CDTF">2006-05-26T11:14:53Z</dcterms:created>
  <dcterms:modified xsi:type="dcterms:W3CDTF">2018-09-06T15:16:59Z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</Properties>
</file>