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slides/slide26.xml" ContentType="application/vnd.openxmlformats-officedocument.presentationml.slide+xml"/>
  <Override PartName="/ppt/diagrams/data1.xml" ContentType="application/vnd.openxmlformats-officedocument.drawingml.diagramData+xml"/>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24.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5.xml" ContentType="application/vnd.openxmlformats-officedocument.presentationml.slide+xml"/>
  <Override PartName="/ppt/slides/slide17.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25.xml" ContentType="application/vnd.openxmlformats-officedocument.presentationml.slide+xml"/>
  <Override PartName="/ppt/slides/slide19.xml" ContentType="application/vnd.openxmlformats-officedocument.presentationml.slide+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27.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26.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46.xml" ContentType="application/vnd.openxmlformats-officedocument.presentationml.slideLayout+xml"/>
  <Override PartName="/ppt/slideLayouts/slideLayout36.xml" ContentType="application/vnd.openxmlformats-officedocument.presentationml.slideLayout+xml"/>
  <Override PartName="/ppt/notesSlides/notesSlide12.xml" ContentType="application/vnd.openxmlformats-officedocument.presentationml.notesSlide+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5.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notesSlides/notesSlide6.xml" ContentType="application/vnd.openxmlformats-officedocument.presentationml.notesSlide+xml"/>
  <Override PartName="/ppt/slideLayouts/slideLayout6.xml" ContentType="application/vnd.openxmlformats-officedocument.presentationml.slideLayout+xml"/>
  <Override PartName="/ppt/notesSlides/notesSlide5.xml" ContentType="application/vnd.openxmlformats-officedocument.presentationml.notesSlide+xml"/>
  <Override PartName="/ppt/slideLayouts/slideLayout7.xml" ContentType="application/vnd.openxmlformats-officedocument.presentationml.slideLayout+xml"/>
  <Override PartName="/ppt/notesSlides/notesSlide4.xml" ContentType="application/vnd.openxmlformats-officedocument.presentationml.notes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Layouts/slideLayout50.xml" ContentType="application/vnd.openxmlformats-officedocument.presentationml.slideLayout+xml"/>
  <Override PartName="/ppt/slideLayouts/slideLayout49.xml" ContentType="application/vnd.openxmlformats-officedocument.presentationml.slideLayout+xml"/>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10.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9.xml" ContentType="application/vnd.openxmlformats-officedocument.presentationml.slideLayout+xml"/>
  <Override PartName="/ppt/slideLayouts/slideLayout55.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Override2.xml" ContentType="application/vnd.openxmlformats-officedocument.themeOverride+xml"/>
  <Override PartName="/ppt/theme/theme6.xml" ContentType="application/vnd.openxmlformats-officedocument.theme+xml"/>
  <Override PartName="/ppt/theme/theme5.xml" ContentType="application/vnd.openxmlformats-officedocument.theme+xml"/>
  <Override PartName="/ppt/diagrams/layout1.xml" ContentType="application/vnd.openxmlformats-officedocument.drawingml.diagramLayout+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theme/themeOverride3.xml" ContentType="application/vnd.openxmlformats-officedocument.themeOverride+xml"/>
  <Override PartName="/ppt/theme/themeOverride4.xml" ContentType="application/vnd.openxmlformats-officedocument.themeOverride+xml"/>
  <Override PartName="/ppt/theme/themeOverride1.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 id="2147483674" r:id="rId3"/>
    <p:sldMasterId id="2147483698" r:id="rId4"/>
    <p:sldMasterId id="2147483710" r:id="rId5"/>
  </p:sldMasterIdLst>
  <p:notesMasterIdLst>
    <p:notesMasterId r:id="rId32"/>
  </p:notesMasterIdLst>
  <p:sldIdLst>
    <p:sldId id="319" r:id="rId6"/>
    <p:sldId id="336" r:id="rId7"/>
    <p:sldId id="309" r:id="rId8"/>
    <p:sldId id="339" r:id="rId9"/>
    <p:sldId id="340" r:id="rId10"/>
    <p:sldId id="341" r:id="rId11"/>
    <p:sldId id="342" r:id="rId12"/>
    <p:sldId id="343" r:id="rId13"/>
    <p:sldId id="350" r:id="rId14"/>
    <p:sldId id="351" r:id="rId15"/>
    <p:sldId id="363" r:id="rId16"/>
    <p:sldId id="381" r:id="rId17"/>
    <p:sldId id="354" r:id="rId18"/>
    <p:sldId id="355" r:id="rId19"/>
    <p:sldId id="356" r:id="rId20"/>
    <p:sldId id="371" r:id="rId21"/>
    <p:sldId id="344" r:id="rId22"/>
    <p:sldId id="345" r:id="rId23"/>
    <p:sldId id="346" r:id="rId24"/>
    <p:sldId id="359" r:id="rId25"/>
    <p:sldId id="382" r:id="rId26"/>
    <p:sldId id="258" r:id="rId27"/>
    <p:sldId id="290" r:id="rId28"/>
    <p:sldId id="379" r:id="rId29"/>
    <p:sldId id="292" r:id="rId30"/>
    <p:sldId id="293" r:id="rId31"/>
  </p:sldIdLst>
  <p:sldSz cx="9144000" cy="6858000" type="screen4x3"/>
  <p:notesSz cx="6858000" cy="9144000"/>
  <p:defaultTextStyle>
    <a:defPPr>
      <a:defRPr lang="en-US"/>
    </a:defPPr>
    <a:lvl1pPr algn="ctr" rtl="0" fontAlgn="base">
      <a:spcBef>
        <a:spcPct val="0"/>
      </a:spcBef>
      <a:spcAft>
        <a:spcPct val="0"/>
      </a:spcAft>
      <a:defRPr sz="2800" b="1" kern="1200">
        <a:solidFill>
          <a:schemeClr val="bg1"/>
        </a:solidFill>
        <a:latin typeface="Arial" charset="0"/>
        <a:ea typeface="+mn-ea"/>
        <a:cs typeface="+mn-cs"/>
      </a:defRPr>
    </a:lvl1pPr>
    <a:lvl2pPr marL="457200" algn="ctr" rtl="0" fontAlgn="base">
      <a:spcBef>
        <a:spcPct val="0"/>
      </a:spcBef>
      <a:spcAft>
        <a:spcPct val="0"/>
      </a:spcAft>
      <a:defRPr sz="2800" b="1" kern="1200">
        <a:solidFill>
          <a:schemeClr val="bg1"/>
        </a:solidFill>
        <a:latin typeface="Arial" charset="0"/>
        <a:ea typeface="+mn-ea"/>
        <a:cs typeface="+mn-cs"/>
      </a:defRPr>
    </a:lvl2pPr>
    <a:lvl3pPr marL="914400" algn="ctr" rtl="0" fontAlgn="base">
      <a:spcBef>
        <a:spcPct val="0"/>
      </a:spcBef>
      <a:spcAft>
        <a:spcPct val="0"/>
      </a:spcAft>
      <a:defRPr sz="2800" b="1" kern="1200">
        <a:solidFill>
          <a:schemeClr val="bg1"/>
        </a:solidFill>
        <a:latin typeface="Arial" charset="0"/>
        <a:ea typeface="+mn-ea"/>
        <a:cs typeface="+mn-cs"/>
      </a:defRPr>
    </a:lvl3pPr>
    <a:lvl4pPr marL="1371600" algn="ctr" rtl="0" fontAlgn="base">
      <a:spcBef>
        <a:spcPct val="0"/>
      </a:spcBef>
      <a:spcAft>
        <a:spcPct val="0"/>
      </a:spcAft>
      <a:defRPr sz="2800" b="1" kern="1200">
        <a:solidFill>
          <a:schemeClr val="bg1"/>
        </a:solidFill>
        <a:latin typeface="Arial" charset="0"/>
        <a:ea typeface="+mn-ea"/>
        <a:cs typeface="+mn-cs"/>
      </a:defRPr>
    </a:lvl4pPr>
    <a:lvl5pPr marL="1828800" algn="ctr" rtl="0" fontAlgn="base">
      <a:spcBef>
        <a:spcPct val="0"/>
      </a:spcBef>
      <a:spcAft>
        <a:spcPct val="0"/>
      </a:spcAft>
      <a:defRPr sz="2800" b="1" kern="1200">
        <a:solidFill>
          <a:schemeClr val="bg1"/>
        </a:solidFill>
        <a:latin typeface="Arial" charset="0"/>
        <a:ea typeface="+mn-ea"/>
        <a:cs typeface="+mn-cs"/>
      </a:defRPr>
    </a:lvl5pPr>
    <a:lvl6pPr marL="2286000" algn="l" defTabSz="914400" rtl="0" eaLnBrk="1" latinLnBrk="0" hangingPunct="1">
      <a:defRPr sz="2800" b="1" kern="1200">
        <a:solidFill>
          <a:schemeClr val="bg1"/>
        </a:solidFill>
        <a:latin typeface="Arial" charset="0"/>
        <a:ea typeface="+mn-ea"/>
        <a:cs typeface="+mn-cs"/>
      </a:defRPr>
    </a:lvl6pPr>
    <a:lvl7pPr marL="2743200" algn="l" defTabSz="914400" rtl="0" eaLnBrk="1" latinLnBrk="0" hangingPunct="1">
      <a:defRPr sz="2800" b="1" kern="1200">
        <a:solidFill>
          <a:schemeClr val="bg1"/>
        </a:solidFill>
        <a:latin typeface="Arial" charset="0"/>
        <a:ea typeface="+mn-ea"/>
        <a:cs typeface="+mn-cs"/>
      </a:defRPr>
    </a:lvl7pPr>
    <a:lvl8pPr marL="3200400" algn="l" defTabSz="914400" rtl="0" eaLnBrk="1" latinLnBrk="0" hangingPunct="1">
      <a:defRPr sz="2800" b="1" kern="1200">
        <a:solidFill>
          <a:schemeClr val="bg1"/>
        </a:solidFill>
        <a:latin typeface="Arial" charset="0"/>
        <a:ea typeface="+mn-ea"/>
        <a:cs typeface="+mn-cs"/>
      </a:defRPr>
    </a:lvl8pPr>
    <a:lvl9pPr marL="3657600" algn="l" defTabSz="914400" rtl="0" eaLnBrk="1" latinLnBrk="0" hangingPunct="1">
      <a:defRPr sz="2800" b="1" kern="1200">
        <a:solidFill>
          <a:schemeClr val="bg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FF9900"/>
    <a:srgbClr val="66FF33"/>
    <a:srgbClr val="FFFF00"/>
    <a:srgbClr val="C0C0C0"/>
    <a:srgbClr val="660A00"/>
    <a:srgbClr val="5A4B0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15" autoAdjust="0"/>
    <p:restoredTop sz="94713" autoAdjust="0"/>
  </p:normalViewPr>
  <p:slideViewPr>
    <p:cSldViewPr>
      <p:cViewPr varScale="1">
        <p:scale>
          <a:sx n="74" d="100"/>
          <a:sy n="74" d="100"/>
        </p:scale>
        <p:origin x="1368" y="6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notesViewPr>
    <p:cSldViewPr>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customXml" Target="../customXml/item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slideMaster" Target="slideMasters/slideMaster3.xml"/></Relationships>
</file>

<file path=ppt/_rels/viewProps.xml.rels><?xml version="1.0" encoding="UTF-8" standalone="yes"?>
<Relationships xmlns="http://schemas.openxmlformats.org/package/2006/relationships"><Relationship Id="rId3" Type="http://schemas.openxmlformats.org/officeDocument/2006/relationships/slide" Target="slides/slide22.xml"/><Relationship Id="rId7" Type="http://schemas.openxmlformats.org/officeDocument/2006/relationships/slide" Target="slides/slide26.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25.xml"/><Relationship Id="rId5" Type="http://schemas.openxmlformats.org/officeDocument/2006/relationships/slide" Target="slides/slide24.xml"/><Relationship Id="rId4" Type="http://schemas.openxmlformats.org/officeDocument/2006/relationships/slide" Target="slides/slide2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A5DA07-761C-4E5C-AFC7-621A71AC153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5488253-B1B8-41D2-AA84-F00A1EABF04A}">
      <dgm:prSet phldrT="[Text]"/>
      <dgm:spPr/>
      <dgm:t>
        <a:bodyPr/>
        <a:lstStyle/>
        <a:p>
          <a:r>
            <a:rPr lang="en-US" dirty="0" smtClean="0"/>
            <a:t>Properties of a Good Refrigerant</a:t>
          </a:r>
          <a:endParaRPr lang="en-US" dirty="0"/>
        </a:p>
      </dgm:t>
    </dgm:pt>
    <dgm:pt modelId="{E679EB4C-42BA-4C3E-BA95-2FE0F89B0CBB}" type="parTrans" cxnId="{AD162386-9628-4CE2-82B2-6B5B4954658C}">
      <dgm:prSet/>
      <dgm:spPr/>
      <dgm:t>
        <a:bodyPr/>
        <a:lstStyle/>
        <a:p>
          <a:endParaRPr lang="en-US"/>
        </a:p>
      </dgm:t>
    </dgm:pt>
    <dgm:pt modelId="{73521813-8BBD-4374-B0BF-D5E74B106613}" type="sibTrans" cxnId="{AD162386-9628-4CE2-82B2-6B5B4954658C}">
      <dgm:prSet/>
      <dgm:spPr/>
      <dgm:t>
        <a:bodyPr/>
        <a:lstStyle/>
        <a:p>
          <a:endParaRPr lang="en-US"/>
        </a:p>
      </dgm:t>
    </dgm:pt>
    <dgm:pt modelId="{409B1BB7-A1FE-4EC4-A214-ED3FC52F5D2B}">
      <dgm:prSet phldrT="[Text]"/>
      <dgm:spPr/>
      <dgm:t>
        <a:bodyPr/>
        <a:lstStyle/>
        <a:p>
          <a:r>
            <a:rPr lang="en-US" dirty="0" smtClean="0"/>
            <a:t>Thermodynamic Properties</a:t>
          </a:r>
          <a:endParaRPr lang="en-US" dirty="0"/>
        </a:p>
      </dgm:t>
    </dgm:pt>
    <dgm:pt modelId="{1947B5BF-24CB-4B60-9836-651B32027A84}" type="parTrans" cxnId="{F1ABD608-8A11-48FC-AF22-8DC738C773D1}">
      <dgm:prSet/>
      <dgm:spPr/>
      <dgm:t>
        <a:bodyPr/>
        <a:lstStyle/>
        <a:p>
          <a:endParaRPr lang="en-US"/>
        </a:p>
      </dgm:t>
    </dgm:pt>
    <dgm:pt modelId="{AE077F45-4AEE-44C4-A5F0-20E8E9334035}" type="sibTrans" cxnId="{F1ABD608-8A11-48FC-AF22-8DC738C773D1}">
      <dgm:prSet/>
      <dgm:spPr/>
      <dgm:t>
        <a:bodyPr/>
        <a:lstStyle/>
        <a:p>
          <a:endParaRPr lang="en-US"/>
        </a:p>
      </dgm:t>
    </dgm:pt>
    <dgm:pt modelId="{23C12494-4710-4BB5-96CD-CC5B4F1ACC6D}">
      <dgm:prSet phldrT="[Text]"/>
      <dgm:spPr/>
      <dgm:t>
        <a:bodyPr/>
        <a:lstStyle/>
        <a:p>
          <a:r>
            <a:rPr lang="en-US" dirty="0" smtClean="0"/>
            <a:t>Physical Properties</a:t>
          </a:r>
          <a:endParaRPr lang="en-US" dirty="0"/>
        </a:p>
      </dgm:t>
    </dgm:pt>
    <dgm:pt modelId="{360F724D-6BA8-407E-BD12-FE7F14FE2394}" type="parTrans" cxnId="{0D6BF739-E9B4-4B31-B0EF-95A561714558}">
      <dgm:prSet/>
      <dgm:spPr/>
      <dgm:t>
        <a:bodyPr/>
        <a:lstStyle/>
        <a:p>
          <a:endParaRPr lang="en-US"/>
        </a:p>
      </dgm:t>
    </dgm:pt>
    <dgm:pt modelId="{9C615ACC-2B27-43E4-8DCC-290F859E1703}" type="sibTrans" cxnId="{0D6BF739-E9B4-4B31-B0EF-95A561714558}">
      <dgm:prSet/>
      <dgm:spPr/>
      <dgm:t>
        <a:bodyPr/>
        <a:lstStyle/>
        <a:p>
          <a:endParaRPr lang="en-US"/>
        </a:p>
      </dgm:t>
    </dgm:pt>
    <dgm:pt modelId="{C345E9E0-46AE-4504-A977-EE059EC41AEF}">
      <dgm:prSet phldrT="[Text]"/>
      <dgm:spPr/>
      <dgm:t>
        <a:bodyPr/>
        <a:lstStyle/>
        <a:p>
          <a:r>
            <a:rPr lang="en-US" dirty="0" smtClean="0"/>
            <a:t>Safe working properties</a:t>
          </a:r>
          <a:endParaRPr lang="en-US" dirty="0"/>
        </a:p>
      </dgm:t>
    </dgm:pt>
    <dgm:pt modelId="{B1E5EB04-3BF4-4353-93C8-93624725C28C}" type="parTrans" cxnId="{A3059EC9-14CF-41D7-A67A-8A5991B89B78}">
      <dgm:prSet/>
      <dgm:spPr/>
      <dgm:t>
        <a:bodyPr/>
        <a:lstStyle/>
        <a:p>
          <a:endParaRPr lang="en-US"/>
        </a:p>
      </dgm:t>
    </dgm:pt>
    <dgm:pt modelId="{62F330DC-9A50-4F63-94ED-78381C0132D9}" type="sibTrans" cxnId="{A3059EC9-14CF-41D7-A67A-8A5991B89B78}">
      <dgm:prSet/>
      <dgm:spPr/>
      <dgm:t>
        <a:bodyPr/>
        <a:lstStyle/>
        <a:p>
          <a:endParaRPr lang="en-US"/>
        </a:p>
      </dgm:t>
    </dgm:pt>
    <dgm:pt modelId="{C2BDA48B-1ADA-431C-85C0-AA1449A17B99}">
      <dgm:prSet phldrT="[Text]"/>
      <dgm:spPr/>
      <dgm:t>
        <a:bodyPr/>
        <a:lstStyle/>
        <a:p>
          <a:r>
            <a:rPr lang="en-US" dirty="0" smtClean="0"/>
            <a:t>Other Properties</a:t>
          </a:r>
          <a:endParaRPr lang="en-US" dirty="0"/>
        </a:p>
      </dgm:t>
    </dgm:pt>
    <dgm:pt modelId="{1D92A641-7CA6-495F-8379-806B0A400F5A}" type="parTrans" cxnId="{C203E924-0444-4872-BE2D-ECB874DAD4A7}">
      <dgm:prSet/>
      <dgm:spPr/>
      <dgm:t>
        <a:bodyPr/>
        <a:lstStyle/>
        <a:p>
          <a:endParaRPr lang="en-US"/>
        </a:p>
      </dgm:t>
    </dgm:pt>
    <dgm:pt modelId="{88FDD3C4-172C-4AD1-99F8-396AB8EFE159}" type="sibTrans" cxnId="{C203E924-0444-4872-BE2D-ECB874DAD4A7}">
      <dgm:prSet/>
      <dgm:spPr/>
      <dgm:t>
        <a:bodyPr/>
        <a:lstStyle/>
        <a:p>
          <a:endParaRPr lang="en-US"/>
        </a:p>
      </dgm:t>
    </dgm:pt>
    <dgm:pt modelId="{25B7AEAC-8F78-44FB-B7B4-DC56B0DA8468}">
      <dgm:prSet phldrT="[Text]"/>
      <dgm:spPr/>
      <dgm:t>
        <a:bodyPr/>
        <a:lstStyle/>
        <a:p>
          <a:r>
            <a:rPr lang="en-US" dirty="0" smtClean="0"/>
            <a:t>Boiling point</a:t>
          </a:r>
          <a:endParaRPr lang="en-US" dirty="0"/>
        </a:p>
      </dgm:t>
    </dgm:pt>
    <dgm:pt modelId="{72FE1715-9EFF-4E21-A065-FCEB28B917DA}" type="parTrans" cxnId="{0D197E1A-F83E-43F5-A757-8968EC25F864}">
      <dgm:prSet/>
      <dgm:spPr/>
      <dgm:t>
        <a:bodyPr/>
        <a:lstStyle/>
        <a:p>
          <a:endParaRPr lang="en-US"/>
        </a:p>
      </dgm:t>
    </dgm:pt>
    <dgm:pt modelId="{9B28DF3A-7A2A-4897-879F-B6854F1732DB}" type="sibTrans" cxnId="{0D197E1A-F83E-43F5-A757-8968EC25F864}">
      <dgm:prSet/>
      <dgm:spPr/>
      <dgm:t>
        <a:bodyPr/>
        <a:lstStyle/>
        <a:p>
          <a:endParaRPr lang="en-US"/>
        </a:p>
      </dgm:t>
    </dgm:pt>
    <dgm:pt modelId="{1F42CB51-4BC7-41CE-91F9-B2773BE87B24}">
      <dgm:prSet phldrT="[Text]"/>
      <dgm:spPr/>
      <dgm:t>
        <a:bodyPr/>
        <a:lstStyle/>
        <a:p>
          <a:r>
            <a:rPr lang="en-US" dirty="0" smtClean="0"/>
            <a:t>Freezing point</a:t>
          </a:r>
          <a:endParaRPr lang="en-US" dirty="0"/>
        </a:p>
      </dgm:t>
    </dgm:pt>
    <dgm:pt modelId="{6B173260-309C-439E-96E8-DC434E52C150}" type="parTrans" cxnId="{F5E78065-72EC-4016-99EB-91345E8C08C4}">
      <dgm:prSet/>
      <dgm:spPr/>
      <dgm:t>
        <a:bodyPr/>
        <a:lstStyle/>
        <a:p>
          <a:endParaRPr lang="en-US"/>
        </a:p>
      </dgm:t>
    </dgm:pt>
    <dgm:pt modelId="{A80B89B4-9ABD-489C-8FBB-502E640EF003}" type="sibTrans" cxnId="{F5E78065-72EC-4016-99EB-91345E8C08C4}">
      <dgm:prSet/>
      <dgm:spPr/>
      <dgm:t>
        <a:bodyPr/>
        <a:lstStyle/>
        <a:p>
          <a:endParaRPr lang="en-US"/>
        </a:p>
      </dgm:t>
    </dgm:pt>
    <dgm:pt modelId="{CD817AB7-BE3F-4BA7-9951-0E639BFF1885}">
      <dgm:prSet phldrT="[Text]"/>
      <dgm:spPr/>
      <dgm:t>
        <a:bodyPr/>
        <a:lstStyle/>
        <a:p>
          <a:r>
            <a:rPr lang="en-US" dirty="0" smtClean="0"/>
            <a:t>Evaporator &amp; Condenser Pressure</a:t>
          </a:r>
          <a:endParaRPr lang="en-US" dirty="0"/>
        </a:p>
      </dgm:t>
    </dgm:pt>
    <dgm:pt modelId="{EEFB6DB2-4A47-4772-8039-00F41242E440}" type="parTrans" cxnId="{E286D204-53B1-47F1-8254-CC2B767F55E8}">
      <dgm:prSet/>
      <dgm:spPr/>
      <dgm:t>
        <a:bodyPr/>
        <a:lstStyle/>
        <a:p>
          <a:endParaRPr lang="en-US"/>
        </a:p>
      </dgm:t>
    </dgm:pt>
    <dgm:pt modelId="{1FE8DD6F-EFBF-4E30-AF6C-ED490F0BA5D7}" type="sibTrans" cxnId="{E286D204-53B1-47F1-8254-CC2B767F55E8}">
      <dgm:prSet/>
      <dgm:spPr/>
      <dgm:t>
        <a:bodyPr/>
        <a:lstStyle/>
        <a:p>
          <a:endParaRPr lang="en-US"/>
        </a:p>
      </dgm:t>
    </dgm:pt>
    <dgm:pt modelId="{61383CF7-1BF4-4D05-AF67-7DD6170B4DA0}">
      <dgm:prSet phldrT="[Text]"/>
      <dgm:spPr/>
      <dgm:t>
        <a:bodyPr/>
        <a:lstStyle/>
        <a:p>
          <a:r>
            <a:rPr lang="en-US" dirty="0" smtClean="0"/>
            <a:t>Latent heat of evaporation</a:t>
          </a:r>
          <a:endParaRPr lang="en-US" dirty="0"/>
        </a:p>
      </dgm:t>
    </dgm:pt>
    <dgm:pt modelId="{8D6FF668-B7BB-422D-8C9D-E6D38524C60C}" type="parTrans" cxnId="{70674784-A997-43EF-BA89-9E3642DFE18D}">
      <dgm:prSet/>
      <dgm:spPr/>
      <dgm:t>
        <a:bodyPr/>
        <a:lstStyle/>
        <a:p>
          <a:endParaRPr lang="en-US"/>
        </a:p>
      </dgm:t>
    </dgm:pt>
    <dgm:pt modelId="{BF3004DA-8A3D-4C7E-8F1B-DC0E992CFAC0}" type="sibTrans" cxnId="{70674784-A997-43EF-BA89-9E3642DFE18D}">
      <dgm:prSet/>
      <dgm:spPr/>
      <dgm:t>
        <a:bodyPr/>
        <a:lstStyle/>
        <a:p>
          <a:endParaRPr lang="en-US"/>
        </a:p>
      </dgm:t>
    </dgm:pt>
    <dgm:pt modelId="{2109286F-8BFD-4AED-8D21-C3AABC338035}">
      <dgm:prSet phldrT="[Text]"/>
      <dgm:spPr/>
      <dgm:t>
        <a:bodyPr/>
        <a:lstStyle/>
        <a:p>
          <a:r>
            <a:rPr lang="en-US" dirty="0" smtClean="0"/>
            <a:t>Viscosity  </a:t>
          </a:r>
          <a:endParaRPr lang="en-US" dirty="0"/>
        </a:p>
      </dgm:t>
    </dgm:pt>
    <dgm:pt modelId="{8C7E7671-53AF-406F-B09E-FB6E84E4D818}" type="parTrans" cxnId="{1CF00E05-9F8E-4201-B377-7F0359198CD6}">
      <dgm:prSet/>
      <dgm:spPr/>
      <dgm:t>
        <a:bodyPr/>
        <a:lstStyle/>
        <a:p>
          <a:endParaRPr lang="en-US"/>
        </a:p>
      </dgm:t>
    </dgm:pt>
    <dgm:pt modelId="{52888F6B-A2A8-4E0E-BC86-66EEEF9C346E}" type="sibTrans" cxnId="{1CF00E05-9F8E-4201-B377-7F0359198CD6}">
      <dgm:prSet/>
      <dgm:spPr/>
      <dgm:t>
        <a:bodyPr/>
        <a:lstStyle/>
        <a:p>
          <a:endParaRPr lang="en-US"/>
        </a:p>
      </dgm:t>
    </dgm:pt>
    <dgm:pt modelId="{68B74E7F-934A-4815-B20C-C1BB13B8E802}">
      <dgm:prSet phldrT="[Text]"/>
      <dgm:spPr/>
      <dgm:t>
        <a:bodyPr/>
        <a:lstStyle/>
        <a:p>
          <a:r>
            <a:rPr lang="en-US" dirty="0" smtClean="0"/>
            <a:t>Specific Volume</a:t>
          </a:r>
          <a:endParaRPr lang="en-US" dirty="0"/>
        </a:p>
      </dgm:t>
    </dgm:pt>
    <dgm:pt modelId="{466D7FBF-B9C3-4C4E-98EB-C15572280D21}" type="parTrans" cxnId="{69765CAA-554C-4027-9192-086E7AC4706A}">
      <dgm:prSet/>
      <dgm:spPr/>
      <dgm:t>
        <a:bodyPr/>
        <a:lstStyle/>
        <a:p>
          <a:endParaRPr lang="en-US"/>
        </a:p>
      </dgm:t>
    </dgm:pt>
    <dgm:pt modelId="{9616411D-E9C7-455F-884A-BA6A5D18CDA4}" type="sibTrans" cxnId="{69765CAA-554C-4027-9192-086E7AC4706A}">
      <dgm:prSet/>
      <dgm:spPr/>
      <dgm:t>
        <a:bodyPr/>
        <a:lstStyle/>
        <a:p>
          <a:endParaRPr lang="en-US"/>
        </a:p>
      </dgm:t>
    </dgm:pt>
    <dgm:pt modelId="{0B9872E0-B747-4EE9-8E7F-C87C594DF8D3}">
      <dgm:prSet phldrT="[Text]"/>
      <dgm:spPr/>
      <dgm:t>
        <a:bodyPr/>
        <a:lstStyle/>
        <a:p>
          <a:endParaRPr lang="en-US" dirty="0"/>
        </a:p>
      </dgm:t>
    </dgm:pt>
    <dgm:pt modelId="{E1B3ED08-6900-4E53-8B9C-7CDC05672EC8}" type="parTrans" cxnId="{AD3F40D2-4BB9-4F32-9365-5B4530983964}">
      <dgm:prSet/>
      <dgm:spPr/>
      <dgm:t>
        <a:bodyPr/>
        <a:lstStyle/>
        <a:p>
          <a:endParaRPr lang="en-US"/>
        </a:p>
      </dgm:t>
    </dgm:pt>
    <dgm:pt modelId="{CFD5681A-CCD0-4395-99EC-02CF0D0F694E}" type="sibTrans" cxnId="{AD3F40D2-4BB9-4F32-9365-5B4530983964}">
      <dgm:prSet/>
      <dgm:spPr/>
      <dgm:t>
        <a:bodyPr/>
        <a:lstStyle/>
        <a:p>
          <a:endParaRPr lang="en-US"/>
        </a:p>
      </dgm:t>
    </dgm:pt>
    <dgm:pt modelId="{D4DE6A74-7F59-43CB-BFF5-1BEBD9D17EB4}">
      <dgm:prSet phldrT="[Text]"/>
      <dgm:spPr/>
      <dgm:t>
        <a:bodyPr/>
        <a:lstStyle/>
        <a:p>
          <a:r>
            <a:rPr lang="en-US" dirty="0" smtClean="0"/>
            <a:t>Toxicity</a:t>
          </a:r>
          <a:endParaRPr lang="en-US" dirty="0"/>
        </a:p>
      </dgm:t>
    </dgm:pt>
    <dgm:pt modelId="{C49CFDD9-9920-4494-8EBF-D97FDCBBF822}" type="parTrans" cxnId="{85FA6334-2EE8-4C9B-B6FB-2E322E847FFF}">
      <dgm:prSet/>
      <dgm:spPr/>
      <dgm:t>
        <a:bodyPr/>
        <a:lstStyle/>
        <a:p>
          <a:endParaRPr lang="en-US"/>
        </a:p>
      </dgm:t>
    </dgm:pt>
    <dgm:pt modelId="{91CEC395-0C05-4008-958F-CE6694D8BBCD}" type="sibTrans" cxnId="{85FA6334-2EE8-4C9B-B6FB-2E322E847FFF}">
      <dgm:prSet/>
      <dgm:spPr/>
      <dgm:t>
        <a:bodyPr/>
        <a:lstStyle/>
        <a:p>
          <a:endParaRPr lang="en-US"/>
        </a:p>
      </dgm:t>
    </dgm:pt>
    <dgm:pt modelId="{C97F4CA8-9142-49CD-B940-BA2877085A38}">
      <dgm:prSet phldrT="[Text]"/>
      <dgm:spPr/>
      <dgm:t>
        <a:bodyPr/>
        <a:lstStyle/>
        <a:p>
          <a:r>
            <a:rPr lang="en-US" dirty="0" smtClean="0"/>
            <a:t>Flammability</a:t>
          </a:r>
          <a:endParaRPr lang="en-US" dirty="0"/>
        </a:p>
      </dgm:t>
    </dgm:pt>
    <dgm:pt modelId="{A91ACDB8-E148-4703-8205-2A7B8F6E6390}" type="parTrans" cxnId="{04CA12A1-0C45-41B2-8F61-EE93176D1744}">
      <dgm:prSet/>
      <dgm:spPr/>
      <dgm:t>
        <a:bodyPr/>
        <a:lstStyle/>
        <a:p>
          <a:endParaRPr lang="en-US"/>
        </a:p>
      </dgm:t>
    </dgm:pt>
    <dgm:pt modelId="{04997162-CB2C-4BD2-AA29-2EDFD45730EE}" type="sibTrans" cxnId="{04CA12A1-0C45-41B2-8F61-EE93176D1744}">
      <dgm:prSet/>
      <dgm:spPr/>
      <dgm:t>
        <a:bodyPr/>
        <a:lstStyle/>
        <a:p>
          <a:endParaRPr lang="en-US"/>
        </a:p>
      </dgm:t>
    </dgm:pt>
    <dgm:pt modelId="{91088CC6-C0DE-4E84-9EF9-33ADF0A7ADCE}">
      <dgm:prSet phldrT="[Text]"/>
      <dgm:spPr/>
      <dgm:t>
        <a:bodyPr/>
        <a:lstStyle/>
        <a:p>
          <a:r>
            <a:rPr lang="en-US" dirty="0" smtClean="0"/>
            <a:t>Corrosiveness</a:t>
          </a:r>
          <a:endParaRPr lang="en-US" dirty="0"/>
        </a:p>
      </dgm:t>
    </dgm:pt>
    <dgm:pt modelId="{FB7324BF-92B3-494E-BB2F-72091FD42BC5}" type="parTrans" cxnId="{C93B2F77-278F-4118-83A6-F04FD1B9E114}">
      <dgm:prSet/>
      <dgm:spPr/>
      <dgm:t>
        <a:bodyPr/>
        <a:lstStyle/>
        <a:p>
          <a:endParaRPr lang="en-US"/>
        </a:p>
      </dgm:t>
    </dgm:pt>
    <dgm:pt modelId="{DE3C6ADF-E7AA-4E0B-B0D4-487C555DC692}" type="sibTrans" cxnId="{C93B2F77-278F-4118-83A6-F04FD1B9E114}">
      <dgm:prSet/>
      <dgm:spPr/>
      <dgm:t>
        <a:bodyPr/>
        <a:lstStyle/>
        <a:p>
          <a:endParaRPr lang="en-US"/>
        </a:p>
      </dgm:t>
    </dgm:pt>
    <dgm:pt modelId="{FB9E6A2F-E419-4833-BF53-799BF8C5B296}">
      <dgm:prSet phldrT="[Text]"/>
      <dgm:spPr/>
      <dgm:t>
        <a:bodyPr/>
        <a:lstStyle/>
        <a:p>
          <a:r>
            <a:rPr lang="en-US" dirty="0" smtClean="0"/>
            <a:t>Chemical Stability</a:t>
          </a:r>
          <a:endParaRPr lang="en-US" dirty="0"/>
        </a:p>
      </dgm:t>
    </dgm:pt>
    <dgm:pt modelId="{854A8F6F-093C-4279-89F5-06FCF61F2B71}" type="parTrans" cxnId="{1CCEB277-E5AA-4143-863C-FC0370F64868}">
      <dgm:prSet/>
      <dgm:spPr/>
      <dgm:t>
        <a:bodyPr/>
        <a:lstStyle/>
        <a:p>
          <a:endParaRPr lang="en-US"/>
        </a:p>
      </dgm:t>
    </dgm:pt>
    <dgm:pt modelId="{EF42D919-9A51-427D-B6FB-60B8AB903E17}" type="sibTrans" cxnId="{1CCEB277-E5AA-4143-863C-FC0370F64868}">
      <dgm:prSet/>
      <dgm:spPr/>
      <dgm:t>
        <a:bodyPr/>
        <a:lstStyle/>
        <a:p>
          <a:endParaRPr lang="en-US"/>
        </a:p>
      </dgm:t>
    </dgm:pt>
    <dgm:pt modelId="{5E3456C3-3C20-45BB-89CE-5995887A6759}">
      <dgm:prSet phldrT="[Text]"/>
      <dgm:spPr/>
      <dgm:t>
        <a:bodyPr/>
        <a:lstStyle/>
        <a:p>
          <a:r>
            <a:rPr lang="en-US" dirty="0" smtClean="0"/>
            <a:t>COP</a:t>
          </a:r>
          <a:endParaRPr lang="en-US" dirty="0"/>
        </a:p>
      </dgm:t>
    </dgm:pt>
    <dgm:pt modelId="{B01D5040-4E4D-43B8-9448-5705C00E58D3}" type="parTrans" cxnId="{5AFCCA7D-8D04-4C1D-A385-3A8545E6EB54}">
      <dgm:prSet/>
      <dgm:spPr/>
      <dgm:t>
        <a:bodyPr/>
        <a:lstStyle/>
        <a:p>
          <a:endParaRPr lang="en-US"/>
        </a:p>
      </dgm:t>
    </dgm:pt>
    <dgm:pt modelId="{4CBEFB31-CE59-4ABA-B80B-F0C4BF29CF09}" type="sibTrans" cxnId="{5AFCCA7D-8D04-4C1D-A385-3A8545E6EB54}">
      <dgm:prSet/>
      <dgm:spPr/>
      <dgm:t>
        <a:bodyPr/>
        <a:lstStyle/>
        <a:p>
          <a:endParaRPr lang="en-US"/>
        </a:p>
      </dgm:t>
    </dgm:pt>
    <dgm:pt modelId="{6BECD985-F519-40BF-BD3C-ED32524DAA99}">
      <dgm:prSet phldrT="[Text]"/>
      <dgm:spPr/>
      <dgm:t>
        <a:bodyPr/>
        <a:lstStyle/>
        <a:p>
          <a:r>
            <a:rPr lang="en-US" dirty="0" err="1" smtClean="0"/>
            <a:t>Odour</a:t>
          </a:r>
          <a:endParaRPr lang="en-US" dirty="0"/>
        </a:p>
      </dgm:t>
    </dgm:pt>
    <dgm:pt modelId="{6C419277-8187-4F76-8BD7-15A85AD15369}" type="parTrans" cxnId="{74855E0C-0F27-42A2-91CA-F7A384F6288C}">
      <dgm:prSet/>
      <dgm:spPr/>
      <dgm:t>
        <a:bodyPr/>
        <a:lstStyle/>
        <a:p>
          <a:endParaRPr lang="en-US"/>
        </a:p>
      </dgm:t>
    </dgm:pt>
    <dgm:pt modelId="{19592B1F-5237-412E-9907-08137474BD46}" type="sibTrans" cxnId="{74855E0C-0F27-42A2-91CA-F7A384F6288C}">
      <dgm:prSet/>
      <dgm:spPr/>
      <dgm:t>
        <a:bodyPr/>
        <a:lstStyle/>
        <a:p>
          <a:endParaRPr lang="en-US"/>
        </a:p>
      </dgm:t>
    </dgm:pt>
    <dgm:pt modelId="{0BD15849-ACE1-4500-A62A-7E576E97F2C8}">
      <dgm:prSet phldrT="[Text]"/>
      <dgm:spPr/>
      <dgm:t>
        <a:bodyPr/>
        <a:lstStyle/>
        <a:p>
          <a:r>
            <a:rPr lang="en-US" dirty="0" smtClean="0"/>
            <a:t>Action with Lubricating Oil</a:t>
          </a:r>
          <a:endParaRPr lang="en-US" dirty="0"/>
        </a:p>
      </dgm:t>
    </dgm:pt>
    <dgm:pt modelId="{075C3298-2EEC-4CB8-ABAE-10B4A7DC77DD}" type="parTrans" cxnId="{BC8D75F4-A435-4F1B-A864-0E451BA33491}">
      <dgm:prSet/>
      <dgm:spPr/>
      <dgm:t>
        <a:bodyPr/>
        <a:lstStyle/>
        <a:p>
          <a:endParaRPr lang="en-US"/>
        </a:p>
      </dgm:t>
    </dgm:pt>
    <dgm:pt modelId="{F8756795-3B44-420D-9A52-EBEDFDFCEC02}" type="sibTrans" cxnId="{BC8D75F4-A435-4F1B-A864-0E451BA33491}">
      <dgm:prSet/>
      <dgm:spPr/>
      <dgm:t>
        <a:bodyPr/>
        <a:lstStyle/>
        <a:p>
          <a:endParaRPr lang="en-US"/>
        </a:p>
      </dgm:t>
    </dgm:pt>
    <dgm:pt modelId="{5EE0EE15-511F-42A9-A7CE-6E030EAF1420}">
      <dgm:prSet/>
      <dgm:spPr/>
      <dgm:t>
        <a:bodyPr/>
        <a:lstStyle/>
        <a:p>
          <a:r>
            <a:rPr lang="en-US" dirty="0" smtClean="0"/>
            <a:t>Thermal Conductivity</a:t>
          </a:r>
          <a:endParaRPr lang="en-US" dirty="0"/>
        </a:p>
      </dgm:t>
    </dgm:pt>
    <dgm:pt modelId="{35B9659B-36C5-4DC1-852D-2BFB244E4D0A}" type="parTrans" cxnId="{D66E97B0-C0F2-4F7E-ABCA-61BB2903D27A}">
      <dgm:prSet/>
      <dgm:spPr/>
      <dgm:t>
        <a:bodyPr/>
        <a:lstStyle/>
        <a:p>
          <a:endParaRPr lang="en-US"/>
        </a:p>
      </dgm:t>
    </dgm:pt>
    <dgm:pt modelId="{E204CCEB-0432-4DD3-BA07-A76F1153A9E9}" type="sibTrans" cxnId="{D66E97B0-C0F2-4F7E-ABCA-61BB2903D27A}">
      <dgm:prSet/>
      <dgm:spPr/>
      <dgm:t>
        <a:bodyPr/>
        <a:lstStyle/>
        <a:p>
          <a:endParaRPr lang="en-US"/>
        </a:p>
      </dgm:t>
    </dgm:pt>
    <dgm:pt modelId="{A486E15B-0ADB-49C5-936D-9483D36720D7}">
      <dgm:prSet phldrT="[Text]"/>
      <dgm:spPr/>
      <dgm:t>
        <a:bodyPr/>
        <a:lstStyle/>
        <a:p>
          <a:r>
            <a:rPr lang="en-US" smtClean="0"/>
            <a:t>Specific Heat</a:t>
          </a:r>
          <a:endParaRPr lang="en-US" dirty="0"/>
        </a:p>
      </dgm:t>
    </dgm:pt>
    <dgm:pt modelId="{BC14EF99-6123-4D80-BD5E-2791C6674FFD}" type="parTrans" cxnId="{06381266-741E-4CA9-B1A9-C9606BBA7A32}">
      <dgm:prSet/>
      <dgm:spPr/>
      <dgm:t>
        <a:bodyPr/>
        <a:lstStyle/>
        <a:p>
          <a:endParaRPr lang="en-IN"/>
        </a:p>
      </dgm:t>
    </dgm:pt>
    <dgm:pt modelId="{298C8065-4749-4E03-AFF5-318F9990DC6F}" type="sibTrans" cxnId="{06381266-741E-4CA9-B1A9-C9606BBA7A32}">
      <dgm:prSet/>
      <dgm:spPr/>
      <dgm:t>
        <a:bodyPr/>
        <a:lstStyle/>
        <a:p>
          <a:endParaRPr lang="en-IN"/>
        </a:p>
      </dgm:t>
    </dgm:pt>
    <dgm:pt modelId="{B0F299FF-C373-43A0-B922-29F84A309CB7}" type="pres">
      <dgm:prSet presAssocID="{ADA5DA07-761C-4E5C-AFC7-621A71AC1537}" presName="hierChild1" presStyleCnt="0">
        <dgm:presLayoutVars>
          <dgm:orgChart val="1"/>
          <dgm:chPref val="1"/>
          <dgm:dir/>
          <dgm:animOne val="branch"/>
          <dgm:animLvl val="lvl"/>
          <dgm:resizeHandles/>
        </dgm:presLayoutVars>
      </dgm:prSet>
      <dgm:spPr/>
      <dgm:t>
        <a:bodyPr/>
        <a:lstStyle/>
        <a:p>
          <a:endParaRPr lang="en-US"/>
        </a:p>
      </dgm:t>
    </dgm:pt>
    <dgm:pt modelId="{4F8DBCB0-3F1A-4D49-8E1E-6451A5FBDEEC}" type="pres">
      <dgm:prSet presAssocID="{05488253-B1B8-41D2-AA84-F00A1EABF04A}" presName="hierRoot1" presStyleCnt="0">
        <dgm:presLayoutVars>
          <dgm:hierBranch val="init"/>
        </dgm:presLayoutVars>
      </dgm:prSet>
      <dgm:spPr/>
    </dgm:pt>
    <dgm:pt modelId="{DFD0C3A0-DE9F-47D1-93F1-EF3BD7AA93E2}" type="pres">
      <dgm:prSet presAssocID="{05488253-B1B8-41D2-AA84-F00A1EABF04A}" presName="rootComposite1" presStyleCnt="0"/>
      <dgm:spPr/>
    </dgm:pt>
    <dgm:pt modelId="{AA4FA504-8691-4B09-A563-84740762EDA2}" type="pres">
      <dgm:prSet presAssocID="{05488253-B1B8-41D2-AA84-F00A1EABF04A}" presName="rootText1" presStyleLbl="node0" presStyleIdx="0" presStyleCnt="2" custScaleX="205228">
        <dgm:presLayoutVars>
          <dgm:chPref val="3"/>
        </dgm:presLayoutVars>
      </dgm:prSet>
      <dgm:spPr/>
      <dgm:t>
        <a:bodyPr/>
        <a:lstStyle/>
        <a:p>
          <a:endParaRPr lang="en-US"/>
        </a:p>
      </dgm:t>
    </dgm:pt>
    <dgm:pt modelId="{4E91DFD8-425F-489D-BCA4-4DA853B20701}" type="pres">
      <dgm:prSet presAssocID="{05488253-B1B8-41D2-AA84-F00A1EABF04A}" presName="rootConnector1" presStyleLbl="node1" presStyleIdx="0" presStyleCnt="0"/>
      <dgm:spPr/>
      <dgm:t>
        <a:bodyPr/>
        <a:lstStyle/>
        <a:p>
          <a:endParaRPr lang="en-US"/>
        </a:p>
      </dgm:t>
    </dgm:pt>
    <dgm:pt modelId="{622C1A19-7848-48A3-8C52-C5F2D2A8551B}" type="pres">
      <dgm:prSet presAssocID="{05488253-B1B8-41D2-AA84-F00A1EABF04A}" presName="hierChild2" presStyleCnt="0"/>
      <dgm:spPr/>
    </dgm:pt>
    <dgm:pt modelId="{E6830F42-A16E-4663-8A66-91317190A11E}" type="pres">
      <dgm:prSet presAssocID="{1947B5BF-24CB-4B60-9836-651B32027A84}" presName="Name37" presStyleLbl="parChTrans1D2" presStyleIdx="0" presStyleCnt="4"/>
      <dgm:spPr/>
      <dgm:t>
        <a:bodyPr/>
        <a:lstStyle/>
        <a:p>
          <a:endParaRPr lang="en-US"/>
        </a:p>
      </dgm:t>
    </dgm:pt>
    <dgm:pt modelId="{5A0FCCB9-D5DF-4329-8A98-C04AAABDFF56}" type="pres">
      <dgm:prSet presAssocID="{409B1BB7-A1FE-4EC4-A214-ED3FC52F5D2B}" presName="hierRoot2" presStyleCnt="0">
        <dgm:presLayoutVars>
          <dgm:hierBranch val="init"/>
        </dgm:presLayoutVars>
      </dgm:prSet>
      <dgm:spPr/>
    </dgm:pt>
    <dgm:pt modelId="{D54BE21E-E169-4E67-8E4A-648814F9D65F}" type="pres">
      <dgm:prSet presAssocID="{409B1BB7-A1FE-4EC4-A214-ED3FC52F5D2B}" presName="rootComposite" presStyleCnt="0"/>
      <dgm:spPr/>
    </dgm:pt>
    <dgm:pt modelId="{CD13C7BC-8A31-44D4-A665-4750A099D4D0}" type="pres">
      <dgm:prSet presAssocID="{409B1BB7-A1FE-4EC4-A214-ED3FC52F5D2B}" presName="rootText" presStyleLbl="node2" presStyleIdx="0" presStyleCnt="4">
        <dgm:presLayoutVars>
          <dgm:chPref val="3"/>
        </dgm:presLayoutVars>
      </dgm:prSet>
      <dgm:spPr/>
      <dgm:t>
        <a:bodyPr/>
        <a:lstStyle/>
        <a:p>
          <a:endParaRPr lang="en-US"/>
        </a:p>
      </dgm:t>
    </dgm:pt>
    <dgm:pt modelId="{6984BFBA-71FE-4D44-86D8-EA2873D28B6C}" type="pres">
      <dgm:prSet presAssocID="{409B1BB7-A1FE-4EC4-A214-ED3FC52F5D2B}" presName="rootConnector" presStyleLbl="node2" presStyleIdx="0" presStyleCnt="4"/>
      <dgm:spPr/>
      <dgm:t>
        <a:bodyPr/>
        <a:lstStyle/>
        <a:p>
          <a:endParaRPr lang="en-US"/>
        </a:p>
      </dgm:t>
    </dgm:pt>
    <dgm:pt modelId="{FBB5FAC5-BDDB-4312-A808-C9ED32ED92B3}" type="pres">
      <dgm:prSet presAssocID="{409B1BB7-A1FE-4EC4-A214-ED3FC52F5D2B}" presName="hierChild4" presStyleCnt="0"/>
      <dgm:spPr/>
    </dgm:pt>
    <dgm:pt modelId="{7AC0744D-8A46-489F-9E65-C8967198E0EE}" type="pres">
      <dgm:prSet presAssocID="{72FE1715-9EFF-4E21-A065-FCEB28B917DA}" presName="Name37" presStyleLbl="parChTrans1D3" presStyleIdx="0" presStyleCnt="15"/>
      <dgm:spPr/>
      <dgm:t>
        <a:bodyPr/>
        <a:lstStyle/>
        <a:p>
          <a:endParaRPr lang="en-US"/>
        </a:p>
      </dgm:t>
    </dgm:pt>
    <dgm:pt modelId="{576C1BA1-595B-486A-88B1-3834589EAFB1}" type="pres">
      <dgm:prSet presAssocID="{25B7AEAC-8F78-44FB-B7B4-DC56B0DA8468}" presName="hierRoot2" presStyleCnt="0">
        <dgm:presLayoutVars>
          <dgm:hierBranch val="init"/>
        </dgm:presLayoutVars>
      </dgm:prSet>
      <dgm:spPr/>
    </dgm:pt>
    <dgm:pt modelId="{D3C142A2-FC1D-4A74-BB59-C4B244848533}" type="pres">
      <dgm:prSet presAssocID="{25B7AEAC-8F78-44FB-B7B4-DC56B0DA8468}" presName="rootComposite" presStyleCnt="0"/>
      <dgm:spPr/>
    </dgm:pt>
    <dgm:pt modelId="{D4041BC6-CF6F-4110-BE3D-EA7C2C7FD00C}" type="pres">
      <dgm:prSet presAssocID="{25B7AEAC-8F78-44FB-B7B4-DC56B0DA8468}" presName="rootText" presStyleLbl="node3" presStyleIdx="0" presStyleCnt="15" custLinFactNeighborX="-1389" custLinFactNeighborY="-33781">
        <dgm:presLayoutVars>
          <dgm:chPref val="3"/>
        </dgm:presLayoutVars>
      </dgm:prSet>
      <dgm:spPr/>
      <dgm:t>
        <a:bodyPr/>
        <a:lstStyle/>
        <a:p>
          <a:endParaRPr lang="en-US"/>
        </a:p>
      </dgm:t>
    </dgm:pt>
    <dgm:pt modelId="{3189F2A4-7F72-4C0D-85F0-FC37637A2603}" type="pres">
      <dgm:prSet presAssocID="{25B7AEAC-8F78-44FB-B7B4-DC56B0DA8468}" presName="rootConnector" presStyleLbl="node3" presStyleIdx="0" presStyleCnt="15"/>
      <dgm:spPr/>
      <dgm:t>
        <a:bodyPr/>
        <a:lstStyle/>
        <a:p>
          <a:endParaRPr lang="en-US"/>
        </a:p>
      </dgm:t>
    </dgm:pt>
    <dgm:pt modelId="{21981FE7-2BCB-422C-AFB9-2176E680F597}" type="pres">
      <dgm:prSet presAssocID="{25B7AEAC-8F78-44FB-B7B4-DC56B0DA8468}" presName="hierChild4" presStyleCnt="0"/>
      <dgm:spPr/>
    </dgm:pt>
    <dgm:pt modelId="{F7294D6C-E217-4851-A844-F24C36811585}" type="pres">
      <dgm:prSet presAssocID="{25B7AEAC-8F78-44FB-B7B4-DC56B0DA8468}" presName="hierChild5" presStyleCnt="0"/>
      <dgm:spPr/>
    </dgm:pt>
    <dgm:pt modelId="{E6242500-2A6B-45FF-AB83-EA28A6CAAA8E}" type="pres">
      <dgm:prSet presAssocID="{6B173260-309C-439E-96E8-DC434E52C150}" presName="Name37" presStyleLbl="parChTrans1D3" presStyleIdx="1" presStyleCnt="15"/>
      <dgm:spPr/>
      <dgm:t>
        <a:bodyPr/>
        <a:lstStyle/>
        <a:p>
          <a:endParaRPr lang="en-US"/>
        </a:p>
      </dgm:t>
    </dgm:pt>
    <dgm:pt modelId="{9F1DE3CC-C5F5-4DB8-A09E-BA58FB85269B}" type="pres">
      <dgm:prSet presAssocID="{1F42CB51-4BC7-41CE-91F9-B2773BE87B24}" presName="hierRoot2" presStyleCnt="0">
        <dgm:presLayoutVars>
          <dgm:hierBranch val="init"/>
        </dgm:presLayoutVars>
      </dgm:prSet>
      <dgm:spPr/>
    </dgm:pt>
    <dgm:pt modelId="{BBC4D940-5E4C-46E1-8AA6-F8462AEC5435}" type="pres">
      <dgm:prSet presAssocID="{1F42CB51-4BC7-41CE-91F9-B2773BE87B24}" presName="rootComposite" presStyleCnt="0"/>
      <dgm:spPr/>
    </dgm:pt>
    <dgm:pt modelId="{EE820B85-3DB1-4153-AA74-E9B97826A491}" type="pres">
      <dgm:prSet presAssocID="{1F42CB51-4BC7-41CE-91F9-B2773BE87B24}" presName="rootText" presStyleLbl="node3" presStyleIdx="1" presStyleCnt="15" custLinFactNeighborX="-1389" custLinFactNeighborY="-65069">
        <dgm:presLayoutVars>
          <dgm:chPref val="3"/>
        </dgm:presLayoutVars>
      </dgm:prSet>
      <dgm:spPr/>
      <dgm:t>
        <a:bodyPr/>
        <a:lstStyle/>
        <a:p>
          <a:endParaRPr lang="en-US"/>
        </a:p>
      </dgm:t>
    </dgm:pt>
    <dgm:pt modelId="{B048C510-DB5B-440F-A3C1-6B8FAE25A877}" type="pres">
      <dgm:prSet presAssocID="{1F42CB51-4BC7-41CE-91F9-B2773BE87B24}" presName="rootConnector" presStyleLbl="node3" presStyleIdx="1" presStyleCnt="15"/>
      <dgm:spPr/>
      <dgm:t>
        <a:bodyPr/>
        <a:lstStyle/>
        <a:p>
          <a:endParaRPr lang="en-US"/>
        </a:p>
      </dgm:t>
    </dgm:pt>
    <dgm:pt modelId="{05BCEA15-8E1E-4B43-B426-88912F9A925F}" type="pres">
      <dgm:prSet presAssocID="{1F42CB51-4BC7-41CE-91F9-B2773BE87B24}" presName="hierChild4" presStyleCnt="0"/>
      <dgm:spPr/>
    </dgm:pt>
    <dgm:pt modelId="{EBFF1C1A-9538-45DB-BF07-3B52C288D298}" type="pres">
      <dgm:prSet presAssocID="{1F42CB51-4BC7-41CE-91F9-B2773BE87B24}" presName="hierChild5" presStyleCnt="0"/>
      <dgm:spPr/>
    </dgm:pt>
    <dgm:pt modelId="{DB0E43E1-CAF8-4FD5-8AB3-A949C72FEC2C}" type="pres">
      <dgm:prSet presAssocID="{EEFB6DB2-4A47-4772-8039-00F41242E440}" presName="Name37" presStyleLbl="parChTrans1D3" presStyleIdx="2" presStyleCnt="15"/>
      <dgm:spPr/>
      <dgm:t>
        <a:bodyPr/>
        <a:lstStyle/>
        <a:p>
          <a:endParaRPr lang="en-US"/>
        </a:p>
      </dgm:t>
    </dgm:pt>
    <dgm:pt modelId="{60989C81-01E9-4621-891D-51DA7612941B}" type="pres">
      <dgm:prSet presAssocID="{CD817AB7-BE3F-4BA7-9951-0E639BFF1885}" presName="hierRoot2" presStyleCnt="0">
        <dgm:presLayoutVars>
          <dgm:hierBranch val="init"/>
        </dgm:presLayoutVars>
      </dgm:prSet>
      <dgm:spPr/>
    </dgm:pt>
    <dgm:pt modelId="{36A7C166-364A-4DD3-BA99-0A31A05E8455}" type="pres">
      <dgm:prSet presAssocID="{CD817AB7-BE3F-4BA7-9951-0E639BFF1885}" presName="rootComposite" presStyleCnt="0"/>
      <dgm:spPr/>
    </dgm:pt>
    <dgm:pt modelId="{03FB20C8-D4B3-4721-9DA2-96C9785E51A3}" type="pres">
      <dgm:prSet presAssocID="{CD817AB7-BE3F-4BA7-9951-0E639BFF1885}" presName="rootText" presStyleLbl="node3" presStyleIdx="2" presStyleCnt="15" custLinFactNeighborX="-2675" custLinFactNeighborY="-87840">
        <dgm:presLayoutVars>
          <dgm:chPref val="3"/>
        </dgm:presLayoutVars>
      </dgm:prSet>
      <dgm:spPr/>
      <dgm:t>
        <a:bodyPr/>
        <a:lstStyle/>
        <a:p>
          <a:endParaRPr lang="en-US"/>
        </a:p>
      </dgm:t>
    </dgm:pt>
    <dgm:pt modelId="{AA3C3D00-D1EF-4446-A731-58F32AAA1861}" type="pres">
      <dgm:prSet presAssocID="{CD817AB7-BE3F-4BA7-9951-0E639BFF1885}" presName="rootConnector" presStyleLbl="node3" presStyleIdx="2" presStyleCnt="15"/>
      <dgm:spPr/>
      <dgm:t>
        <a:bodyPr/>
        <a:lstStyle/>
        <a:p>
          <a:endParaRPr lang="en-US"/>
        </a:p>
      </dgm:t>
    </dgm:pt>
    <dgm:pt modelId="{7678C073-7879-478C-9068-0B2BFF51D6E8}" type="pres">
      <dgm:prSet presAssocID="{CD817AB7-BE3F-4BA7-9951-0E639BFF1885}" presName="hierChild4" presStyleCnt="0"/>
      <dgm:spPr/>
    </dgm:pt>
    <dgm:pt modelId="{7BBD6DC9-9D76-43AB-A30C-F1665F597FE8}" type="pres">
      <dgm:prSet presAssocID="{CD817AB7-BE3F-4BA7-9951-0E639BFF1885}" presName="hierChild5" presStyleCnt="0"/>
      <dgm:spPr/>
    </dgm:pt>
    <dgm:pt modelId="{3A889B2C-0F35-4444-AFDC-6E508E4B12F3}" type="pres">
      <dgm:prSet presAssocID="{8D6FF668-B7BB-422D-8C9D-E6D38524C60C}" presName="Name37" presStyleLbl="parChTrans1D3" presStyleIdx="3" presStyleCnt="15"/>
      <dgm:spPr/>
      <dgm:t>
        <a:bodyPr/>
        <a:lstStyle/>
        <a:p>
          <a:endParaRPr lang="en-US"/>
        </a:p>
      </dgm:t>
    </dgm:pt>
    <dgm:pt modelId="{FC987F92-0018-467C-986F-BFC779B9BBAE}" type="pres">
      <dgm:prSet presAssocID="{61383CF7-1BF4-4D05-AF67-7DD6170B4DA0}" presName="hierRoot2" presStyleCnt="0">
        <dgm:presLayoutVars>
          <dgm:hierBranch val="init"/>
        </dgm:presLayoutVars>
      </dgm:prSet>
      <dgm:spPr/>
    </dgm:pt>
    <dgm:pt modelId="{2F899B8C-AB63-4CBA-84B4-A5CE619D7CFF}" type="pres">
      <dgm:prSet presAssocID="{61383CF7-1BF4-4D05-AF67-7DD6170B4DA0}" presName="rootComposite" presStyleCnt="0"/>
      <dgm:spPr/>
    </dgm:pt>
    <dgm:pt modelId="{EA9CAF09-6459-464F-8179-4AD392EA37D3}" type="pres">
      <dgm:prSet presAssocID="{61383CF7-1BF4-4D05-AF67-7DD6170B4DA0}" presName="rootText" presStyleLbl="node3" presStyleIdx="3" presStyleCnt="15" custLinFactNeighborX="-2162" custLinFactNeighborY="-8416">
        <dgm:presLayoutVars>
          <dgm:chPref val="3"/>
        </dgm:presLayoutVars>
      </dgm:prSet>
      <dgm:spPr/>
      <dgm:t>
        <a:bodyPr/>
        <a:lstStyle/>
        <a:p>
          <a:endParaRPr lang="en-US"/>
        </a:p>
      </dgm:t>
    </dgm:pt>
    <dgm:pt modelId="{BFF75490-7EEA-45F3-8BBA-4AE88B85233B}" type="pres">
      <dgm:prSet presAssocID="{61383CF7-1BF4-4D05-AF67-7DD6170B4DA0}" presName="rootConnector" presStyleLbl="node3" presStyleIdx="3" presStyleCnt="15"/>
      <dgm:spPr/>
      <dgm:t>
        <a:bodyPr/>
        <a:lstStyle/>
        <a:p>
          <a:endParaRPr lang="en-US"/>
        </a:p>
      </dgm:t>
    </dgm:pt>
    <dgm:pt modelId="{EA06DF3B-1367-4352-B0B5-734C6E95127A}" type="pres">
      <dgm:prSet presAssocID="{61383CF7-1BF4-4D05-AF67-7DD6170B4DA0}" presName="hierChild4" presStyleCnt="0"/>
      <dgm:spPr/>
    </dgm:pt>
    <dgm:pt modelId="{68D3E16B-AEE9-4D39-8CEA-FCA63DFD8385}" type="pres">
      <dgm:prSet presAssocID="{61383CF7-1BF4-4D05-AF67-7DD6170B4DA0}" presName="hierChild5" presStyleCnt="0"/>
      <dgm:spPr/>
    </dgm:pt>
    <dgm:pt modelId="{F46F5C03-C313-4E4E-848E-9CA45351C07D}" type="pres">
      <dgm:prSet presAssocID="{409B1BB7-A1FE-4EC4-A214-ED3FC52F5D2B}" presName="hierChild5" presStyleCnt="0"/>
      <dgm:spPr/>
    </dgm:pt>
    <dgm:pt modelId="{F7B11972-0D28-45D6-A9A5-8E103AF06CB8}" type="pres">
      <dgm:prSet presAssocID="{360F724D-6BA8-407E-BD12-FE7F14FE2394}" presName="Name37" presStyleLbl="parChTrans1D2" presStyleIdx="1" presStyleCnt="4"/>
      <dgm:spPr/>
      <dgm:t>
        <a:bodyPr/>
        <a:lstStyle/>
        <a:p>
          <a:endParaRPr lang="en-US"/>
        </a:p>
      </dgm:t>
    </dgm:pt>
    <dgm:pt modelId="{D25B6D3E-7C8B-4683-9A00-97163FEAB0D4}" type="pres">
      <dgm:prSet presAssocID="{23C12494-4710-4BB5-96CD-CC5B4F1ACC6D}" presName="hierRoot2" presStyleCnt="0">
        <dgm:presLayoutVars>
          <dgm:hierBranch val="init"/>
        </dgm:presLayoutVars>
      </dgm:prSet>
      <dgm:spPr/>
    </dgm:pt>
    <dgm:pt modelId="{65D43375-D160-4566-9A63-99876543EDA7}" type="pres">
      <dgm:prSet presAssocID="{23C12494-4710-4BB5-96CD-CC5B4F1ACC6D}" presName="rootComposite" presStyleCnt="0"/>
      <dgm:spPr/>
    </dgm:pt>
    <dgm:pt modelId="{9B2BD81D-D1AB-480F-A4E0-B39200B58F07}" type="pres">
      <dgm:prSet presAssocID="{23C12494-4710-4BB5-96CD-CC5B4F1ACC6D}" presName="rootText" presStyleLbl="node2" presStyleIdx="1" presStyleCnt="4">
        <dgm:presLayoutVars>
          <dgm:chPref val="3"/>
        </dgm:presLayoutVars>
      </dgm:prSet>
      <dgm:spPr/>
      <dgm:t>
        <a:bodyPr/>
        <a:lstStyle/>
        <a:p>
          <a:endParaRPr lang="en-US"/>
        </a:p>
      </dgm:t>
    </dgm:pt>
    <dgm:pt modelId="{8B3469DB-C945-45F7-A6E4-80EBD5C78AF9}" type="pres">
      <dgm:prSet presAssocID="{23C12494-4710-4BB5-96CD-CC5B4F1ACC6D}" presName="rootConnector" presStyleLbl="node2" presStyleIdx="1" presStyleCnt="4"/>
      <dgm:spPr/>
      <dgm:t>
        <a:bodyPr/>
        <a:lstStyle/>
        <a:p>
          <a:endParaRPr lang="en-US"/>
        </a:p>
      </dgm:t>
    </dgm:pt>
    <dgm:pt modelId="{73177DCE-58A1-4EAF-83C8-1853CC376C7B}" type="pres">
      <dgm:prSet presAssocID="{23C12494-4710-4BB5-96CD-CC5B4F1ACC6D}" presName="hierChild4" presStyleCnt="0"/>
      <dgm:spPr/>
    </dgm:pt>
    <dgm:pt modelId="{C48D8D10-9DD7-48C3-96E4-3496E1D31C1E}" type="pres">
      <dgm:prSet presAssocID="{8C7E7671-53AF-406F-B09E-FB6E84E4D818}" presName="Name37" presStyleLbl="parChTrans1D3" presStyleIdx="4" presStyleCnt="15"/>
      <dgm:spPr/>
      <dgm:t>
        <a:bodyPr/>
        <a:lstStyle/>
        <a:p>
          <a:endParaRPr lang="en-US"/>
        </a:p>
      </dgm:t>
    </dgm:pt>
    <dgm:pt modelId="{013CBC7F-05CA-48D9-B421-4F42306FF59E}" type="pres">
      <dgm:prSet presAssocID="{2109286F-8BFD-4AED-8D21-C3AABC338035}" presName="hierRoot2" presStyleCnt="0">
        <dgm:presLayoutVars>
          <dgm:hierBranch val="init"/>
        </dgm:presLayoutVars>
      </dgm:prSet>
      <dgm:spPr/>
    </dgm:pt>
    <dgm:pt modelId="{672CF6AE-3AF1-45D4-8870-D35142C0005E}" type="pres">
      <dgm:prSet presAssocID="{2109286F-8BFD-4AED-8D21-C3AABC338035}" presName="rootComposite" presStyleCnt="0"/>
      <dgm:spPr/>
    </dgm:pt>
    <dgm:pt modelId="{44B6C996-E35B-4A0D-A166-B3C7CC30EBCA}" type="pres">
      <dgm:prSet presAssocID="{2109286F-8BFD-4AED-8D21-C3AABC338035}" presName="rootText" presStyleLbl="node3" presStyleIdx="4" presStyleCnt="15">
        <dgm:presLayoutVars>
          <dgm:chPref val="3"/>
        </dgm:presLayoutVars>
      </dgm:prSet>
      <dgm:spPr/>
      <dgm:t>
        <a:bodyPr/>
        <a:lstStyle/>
        <a:p>
          <a:endParaRPr lang="en-US"/>
        </a:p>
      </dgm:t>
    </dgm:pt>
    <dgm:pt modelId="{D04D8F9C-D1E1-452D-AD0B-0C5F9B6A3FBA}" type="pres">
      <dgm:prSet presAssocID="{2109286F-8BFD-4AED-8D21-C3AABC338035}" presName="rootConnector" presStyleLbl="node3" presStyleIdx="4" presStyleCnt="15"/>
      <dgm:spPr/>
      <dgm:t>
        <a:bodyPr/>
        <a:lstStyle/>
        <a:p>
          <a:endParaRPr lang="en-US"/>
        </a:p>
      </dgm:t>
    </dgm:pt>
    <dgm:pt modelId="{06FC1F19-3EB6-4C30-BB28-0BD353A717B3}" type="pres">
      <dgm:prSet presAssocID="{2109286F-8BFD-4AED-8D21-C3AABC338035}" presName="hierChild4" presStyleCnt="0"/>
      <dgm:spPr/>
    </dgm:pt>
    <dgm:pt modelId="{F6BD9F93-E2BF-4101-9B70-31D6967A4FC7}" type="pres">
      <dgm:prSet presAssocID="{2109286F-8BFD-4AED-8D21-C3AABC338035}" presName="hierChild5" presStyleCnt="0"/>
      <dgm:spPr/>
    </dgm:pt>
    <dgm:pt modelId="{AD74BDEE-3B18-41D3-9A8F-6310F4E40478}" type="pres">
      <dgm:prSet presAssocID="{466D7FBF-B9C3-4C4E-98EB-C15572280D21}" presName="Name37" presStyleLbl="parChTrans1D3" presStyleIdx="5" presStyleCnt="15"/>
      <dgm:spPr/>
      <dgm:t>
        <a:bodyPr/>
        <a:lstStyle/>
        <a:p>
          <a:endParaRPr lang="en-US"/>
        </a:p>
      </dgm:t>
    </dgm:pt>
    <dgm:pt modelId="{AEAD4331-1467-4B24-BB95-CF090456F839}" type="pres">
      <dgm:prSet presAssocID="{68B74E7F-934A-4815-B20C-C1BB13B8E802}" presName="hierRoot2" presStyleCnt="0">
        <dgm:presLayoutVars>
          <dgm:hierBranch val="init"/>
        </dgm:presLayoutVars>
      </dgm:prSet>
      <dgm:spPr/>
    </dgm:pt>
    <dgm:pt modelId="{01CC4BF0-75DE-4603-AB19-C8887122C197}" type="pres">
      <dgm:prSet presAssocID="{68B74E7F-934A-4815-B20C-C1BB13B8E802}" presName="rootComposite" presStyleCnt="0"/>
      <dgm:spPr/>
    </dgm:pt>
    <dgm:pt modelId="{37ED7350-4F77-46E3-AB0E-BD2AD3BA4EF5}" type="pres">
      <dgm:prSet presAssocID="{68B74E7F-934A-4815-B20C-C1BB13B8E802}" presName="rootText" presStyleLbl="node3" presStyleIdx="5" presStyleCnt="15">
        <dgm:presLayoutVars>
          <dgm:chPref val="3"/>
        </dgm:presLayoutVars>
      </dgm:prSet>
      <dgm:spPr/>
      <dgm:t>
        <a:bodyPr/>
        <a:lstStyle/>
        <a:p>
          <a:endParaRPr lang="en-US"/>
        </a:p>
      </dgm:t>
    </dgm:pt>
    <dgm:pt modelId="{A4DADF72-2386-4323-8637-B9CCF0C45567}" type="pres">
      <dgm:prSet presAssocID="{68B74E7F-934A-4815-B20C-C1BB13B8E802}" presName="rootConnector" presStyleLbl="node3" presStyleIdx="5" presStyleCnt="15"/>
      <dgm:spPr/>
      <dgm:t>
        <a:bodyPr/>
        <a:lstStyle/>
        <a:p>
          <a:endParaRPr lang="en-US"/>
        </a:p>
      </dgm:t>
    </dgm:pt>
    <dgm:pt modelId="{6A133463-0E15-4188-8682-F4F3C6847C2C}" type="pres">
      <dgm:prSet presAssocID="{68B74E7F-934A-4815-B20C-C1BB13B8E802}" presName="hierChild4" presStyleCnt="0"/>
      <dgm:spPr/>
    </dgm:pt>
    <dgm:pt modelId="{33EDBB24-D0E6-46CC-AD4E-71BC000998B3}" type="pres">
      <dgm:prSet presAssocID="{68B74E7F-934A-4815-B20C-C1BB13B8E802}" presName="hierChild5" presStyleCnt="0"/>
      <dgm:spPr/>
    </dgm:pt>
    <dgm:pt modelId="{6CE9BEB0-4D5E-4BEA-A79E-ED5C103E317F}" type="pres">
      <dgm:prSet presAssocID="{E1B3ED08-6900-4E53-8B9C-7CDC05672EC8}" presName="Name37" presStyleLbl="parChTrans1D3" presStyleIdx="6" presStyleCnt="15"/>
      <dgm:spPr/>
      <dgm:t>
        <a:bodyPr/>
        <a:lstStyle/>
        <a:p>
          <a:endParaRPr lang="en-US"/>
        </a:p>
      </dgm:t>
    </dgm:pt>
    <dgm:pt modelId="{9D6FB2FA-AF69-4C91-89E4-90EFCA152BAC}" type="pres">
      <dgm:prSet presAssocID="{0B9872E0-B747-4EE9-8E7F-C87C594DF8D3}" presName="hierRoot2" presStyleCnt="0">
        <dgm:presLayoutVars>
          <dgm:hierBranch val="init"/>
        </dgm:presLayoutVars>
      </dgm:prSet>
      <dgm:spPr/>
    </dgm:pt>
    <dgm:pt modelId="{7244E2B3-D6F2-4858-B023-90253EFD79C9}" type="pres">
      <dgm:prSet presAssocID="{0B9872E0-B747-4EE9-8E7F-C87C594DF8D3}" presName="rootComposite" presStyleCnt="0"/>
      <dgm:spPr/>
    </dgm:pt>
    <dgm:pt modelId="{074ECCDB-1E79-44E6-B21D-ACD746C4A2DD}" type="pres">
      <dgm:prSet presAssocID="{0B9872E0-B747-4EE9-8E7F-C87C594DF8D3}" presName="rootText" presStyleLbl="node3" presStyleIdx="6" presStyleCnt="15">
        <dgm:presLayoutVars>
          <dgm:chPref val="3"/>
        </dgm:presLayoutVars>
      </dgm:prSet>
      <dgm:spPr/>
      <dgm:t>
        <a:bodyPr/>
        <a:lstStyle/>
        <a:p>
          <a:endParaRPr lang="en-US"/>
        </a:p>
      </dgm:t>
    </dgm:pt>
    <dgm:pt modelId="{A010F41F-0C34-4794-8522-37054638DE96}" type="pres">
      <dgm:prSet presAssocID="{0B9872E0-B747-4EE9-8E7F-C87C594DF8D3}" presName="rootConnector" presStyleLbl="node3" presStyleIdx="6" presStyleCnt="15"/>
      <dgm:spPr/>
      <dgm:t>
        <a:bodyPr/>
        <a:lstStyle/>
        <a:p>
          <a:endParaRPr lang="en-US"/>
        </a:p>
      </dgm:t>
    </dgm:pt>
    <dgm:pt modelId="{5E384A62-56C1-4062-98B1-12AD82ABD417}" type="pres">
      <dgm:prSet presAssocID="{0B9872E0-B747-4EE9-8E7F-C87C594DF8D3}" presName="hierChild4" presStyleCnt="0"/>
      <dgm:spPr/>
    </dgm:pt>
    <dgm:pt modelId="{0675E87F-8C5C-41C3-80DE-6AE945F74AC5}" type="pres">
      <dgm:prSet presAssocID="{0B9872E0-B747-4EE9-8E7F-C87C594DF8D3}" presName="hierChild5" presStyleCnt="0"/>
      <dgm:spPr/>
    </dgm:pt>
    <dgm:pt modelId="{11DAC029-2285-4887-924C-0B044F337272}" type="pres">
      <dgm:prSet presAssocID="{35B9659B-36C5-4DC1-852D-2BFB244E4D0A}" presName="Name37" presStyleLbl="parChTrans1D3" presStyleIdx="7" presStyleCnt="15"/>
      <dgm:spPr/>
      <dgm:t>
        <a:bodyPr/>
        <a:lstStyle/>
        <a:p>
          <a:endParaRPr lang="en-US"/>
        </a:p>
      </dgm:t>
    </dgm:pt>
    <dgm:pt modelId="{23D4C36A-3E60-429F-9C73-50DC6672F560}" type="pres">
      <dgm:prSet presAssocID="{5EE0EE15-511F-42A9-A7CE-6E030EAF1420}" presName="hierRoot2" presStyleCnt="0">
        <dgm:presLayoutVars>
          <dgm:hierBranch val="init"/>
        </dgm:presLayoutVars>
      </dgm:prSet>
      <dgm:spPr/>
    </dgm:pt>
    <dgm:pt modelId="{AC6CFA67-F4D4-4583-91E7-54C0FDCBBFF9}" type="pres">
      <dgm:prSet presAssocID="{5EE0EE15-511F-42A9-A7CE-6E030EAF1420}" presName="rootComposite" presStyleCnt="0"/>
      <dgm:spPr/>
    </dgm:pt>
    <dgm:pt modelId="{3C558FA6-C538-4F31-955B-EE9AA16C06A6}" type="pres">
      <dgm:prSet presAssocID="{5EE0EE15-511F-42A9-A7CE-6E030EAF1420}" presName="rootText" presStyleLbl="node3" presStyleIdx="7" presStyleCnt="15" custLinFactY="-38744" custLinFactNeighborX="669" custLinFactNeighborY="-100000">
        <dgm:presLayoutVars>
          <dgm:chPref val="3"/>
        </dgm:presLayoutVars>
      </dgm:prSet>
      <dgm:spPr/>
      <dgm:t>
        <a:bodyPr/>
        <a:lstStyle/>
        <a:p>
          <a:endParaRPr lang="en-US"/>
        </a:p>
      </dgm:t>
    </dgm:pt>
    <dgm:pt modelId="{1A9C1F21-D3CA-4209-AFA7-4CD43648BED3}" type="pres">
      <dgm:prSet presAssocID="{5EE0EE15-511F-42A9-A7CE-6E030EAF1420}" presName="rootConnector" presStyleLbl="node3" presStyleIdx="7" presStyleCnt="15"/>
      <dgm:spPr/>
      <dgm:t>
        <a:bodyPr/>
        <a:lstStyle/>
        <a:p>
          <a:endParaRPr lang="en-US"/>
        </a:p>
      </dgm:t>
    </dgm:pt>
    <dgm:pt modelId="{44AD107F-A11E-4B52-AE43-5218F5C5102E}" type="pres">
      <dgm:prSet presAssocID="{5EE0EE15-511F-42A9-A7CE-6E030EAF1420}" presName="hierChild4" presStyleCnt="0"/>
      <dgm:spPr/>
    </dgm:pt>
    <dgm:pt modelId="{AFAAC97F-C857-4423-8A19-6D257EC57096}" type="pres">
      <dgm:prSet presAssocID="{5EE0EE15-511F-42A9-A7CE-6E030EAF1420}" presName="hierChild5" presStyleCnt="0"/>
      <dgm:spPr/>
    </dgm:pt>
    <dgm:pt modelId="{29208B49-B2D5-4169-9BA1-C1AC78D65B2F}" type="pres">
      <dgm:prSet presAssocID="{23C12494-4710-4BB5-96CD-CC5B4F1ACC6D}" presName="hierChild5" presStyleCnt="0"/>
      <dgm:spPr/>
    </dgm:pt>
    <dgm:pt modelId="{57B95AAD-CE25-4DDB-9215-38073E52A01E}" type="pres">
      <dgm:prSet presAssocID="{B1E5EB04-3BF4-4353-93C8-93624725C28C}" presName="Name37" presStyleLbl="parChTrans1D2" presStyleIdx="2" presStyleCnt="4"/>
      <dgm:spPr/>
      <dgm:t>
        <a:bodyPr/>
        <a:lstStyle/>
        <a:p>
          <a:endParaRPr lang="en-US"/>
        </a:p>
      </dgm:t>
    </dgm:pt>
    <dgm:pt modelId="{63D8B52F-8946-4D96-BEB6-2EC6CA4E3B34}" type="pres">
      <dgm:prSet presAssocID="{C345E9E0-46AE-4504-A977-EE059EC41AEF}" presName="hierRoot2" presStyleCnt="0">
        <dgm:presLayoutVars>
          <dgm:hierBranch val="init"/>
        </dgm:presLayoutVars>
      </dgm:prSet>
      <dgm:spPr/>
    </dgm:pt>
    <dgm:pt modelId="{B7AEACAD-7C6D-4866-9403-70A32090D916}" type="pres">
      <dgm:prSet presAssocID="{C345E9E0-46AE-4504-A977-EE059EC41AEF}" presName="rootComposite" presStyleCnt="0"/>
      <dgm:spPr/>
    </dgm:pt>
    <dgm:pt modelId="{B6B05EA9-19BD-4C1D-9F30-BFCEA9C2783D}" type="pres">
      <dgm:prSet presAssocID="{C345E9E0-46AE-4504-A977-EE059EC41AEF}" presName="rootText" presStyleLbl="node2" presStyleIdx="2" presStyleCnt="4">
        <dgm:presLayoutVars>
          <dgm:chPref val="3"/>
        </dgm:presLayoutVars>
      </dgm:prSet>
      <dgm:spPr/>
      <dgm:t>
        <a:bodyPr/>
        <a:lstStyle/>
        <a:p>
          <a:endParaRPr lang="en-US"/>
        </a:p>
      </dgm:t>
    </dgm:pt>
    <dgm:pt modelId="{EF88EB4D-3F70-4916-9136-4D5A66E64882}" type="pres">
      <dgm:prSet presAssocID="{C345E9E0-46AE-4504-A977-EE059EC41AEF}" presName="rootConnector" presStyleLbl="node2" presStyleIdx="2" presStyleCnt="4"/>
      <dgm:spPr/>
      <dgm:t>
        <a:bodyPr/>
        <a:lstStyle/>
        <a:p>
          <a:endParaRPr lang="en-US"/>
        </a:p>
      </dgm:t>
    </dgm:pt>
    <dgm:pt modelId="{28DF7C6B-F93A-402D-A9C9-EE3AC67B627C}" type="pres">
      <dgm:prSet presAssocID="{C345E9E0-46AE-4504-A977-EE059EC41AEF}" presName="hierChild4" presStyleCnt="0"/>
      <dgm:spPr/>
    </dgm:pt>
    <dgm:pt modelId="{976DB9C1-E3AA-4D9E-BC2D-1F0AD9F9DD96}" type="pres">
      <dgm:prSet presAssocID="{C49CFDD9-9920-4494-8EBF-D97FDCBBF822}" presName="Name37" presStyleLbl="parChTrans1D3" presStyleIdx="8" presStyleCnt="15"/>
      <dgm:spPr/>
      <dgm:t>
        <a:bodyPr/>
        <a:lstStyle/>
        <a:p>
          <a:endParaRPr lang="en-US"/>
        </a:p>
      </dgm:t>
    </dgm:pt>
    <dgm:pt modelId="{91A2927D-8A70-4352-B88C-5E83B9CAC591}" type="pres">
      <dgm:prSet presAssocID="{D4DE6A74-7F59-43CB-BFF5-1BEBD9D17EB4}" presName="hierRoot2" presStyleCnt="0">
        <dgm:presLayoutVars>
          <dgm:hierBranch val="init"/>
        </dgm:presLayoutVars>
      </dgm:prSet>
      <dgm:spPr/>
    </dgm:pt>
    <dgm:pt modelId="{E93F3B6D-C020-4537-8962-3BB0CA0BC42B}" type="pres">
      <dgm:prSet presAssocID="{D4DE6A74-7F59-43CB-BFF5-1BEBD9D17EB4}" presName="rootComposite" presStyleCnt="0"/>
      <dgm:spPr/>
    </dgm:pt>
    <dgm:pt modelId="{D5298E74-923E-4D02-A1AF-F5AA6FFA592C}" type="pres">
      <dgm:prSet presAssocID="{D4DE6A74-7F59-43CB-BFF5-1BEBD9D17EB4}" presName="rootText" presStyleLbl="node3" presStyleIdx="8" presStyleCnt="15">
        <dgm:presLayoutVars>
          <dgm:chPref val="3"/>
        </dgm:presLayoutVars>
      </dgm:prSet>
      <dgm:spPr/>
      <dgm:t>
        <a:bodyPr/>
        <a:lstStyle/>
        <a:p>
          <a:endParaRPr lang="en-US"/>
        </a:p>
      </dgm:t>
    </dgm:pt>
    <dgm:pt modelId="{D761D184-DA4B-405F-8A2C-6BA09822EFFF}" type="pres">
      <dgm:prSet presAssocID="{D4DE6A74-7F59-43CB-BFF5-1BEBD9D17EB4}" presName="rootConnector" presStyleLbl="node3" presStyleIdx="8" presStyleCnt="15"/>
      <dgm:spPr/>
      <dgm:t>
        <a:bodyPr/>
        <a:lstStyle/>
        <a:p>
          <a:endParaRPr lang="en-US"/>
        </a:p>
      </dgm:t>
    </dgm:pt>
    <dgm:pt modelId="{9EAEA31C-1C39-4824-9611-04B68A933D10}" type="pres">
      <dgm:prSet presAssocID="{D4DE6A74-7F59-43CB-BFF5-1BEBD9D17EB4}" presName="hierChild4" presStyleCnt="0"/>
      <dgm:spPr/>
    </dgm:pt>
    <dgm:pt modelId="{4DED8F9E-A8A6-46A4-9741-D4F850C6DD62}" type="pres">
      <dgm:prSet presAssocID="{D4DE6A74-7F59-43CB-BFF5-1BEBD9D17EB4}" presName="hierChild5" presStyleCnt="0"/>
      <dgm:spPr/>
    </dgm:pt>
    <dgm:pt modelId="{BDE790CE-9BFF-43D6-96D8-46F74AC8C172}" type="pres">
      <dgm:prSet presAssocID="{A91ACDB8-E148-4703-8205-2A7B8F6E6390}" presName="Name37" presStyleLbl="parChTrans1D3" presStyleIdx="9" presStyleCnt="15"/>
      <dgm:spPr/>
      <dgm:t>
        <a:bodyPr/>
        <a:lstStyle/>
        <a:p>
          <a:endParaRPr lang="en-US"/>
        </a:p>
      </dgm:t>
    </dgm:pt>
    <dgm:pt modelId="{B8E81366-3CC5-4A2A-9D59-5F3A90C0A730}" type="pres">
      <dgm:prSet presAssocID="{C97F4CA8-9142-49CD-B940-BA2877085A38}" presName="hierRoot2" presStyleCnt="0">
        <dgm:presLayoutVars>
          <dgm:hierBranch val="init"/>
        </dgm:presLayoutVars>
      </dgm:prSet>
      <dgm:spPr/>
    </dgm:pt>
    <dgm:pt modelId="{57088851-F8FD-4498-9050-C742DCF6D7EB}" type="pres">
      <dgm:prSet presAssocID="{C97F4CA8-9142-49CD-B940-BA2877085A38}" presName="rootComposite" presStyleCnt="0"/>
      <dgm:spPr/>
    </dgm:pt>
    <dgm:pt modelId="{ACE8DD5A-4319-4204-8E05-07AE7071BBDE}" type="pres">
      <dgm:prSet presAssocID="{C97F4CA8-9142-49CD-B940-BA2877085A38}" presName="rootText" presStyleLbl="node3" presStyleIdx="9" presStyleCnt="15">
        <dgm:presLayoutVars>
          <dgm:chPref val="3"/>
        </dgm:presLayoutVars>
      </dgm:prSet>
      <dgm:spPr/>
      <dgm:t>
        <a:bodyPr/>
        <a:lstStyle/>
        <a:p>
          <a:endParaRPr lang="en-US"/>
        </a:p>
      </dgm:t>
    </dgm:pt>
    <dgm:pt modelId="{DF312633-B3C4-4F01-B36A-F64AC67BA2D4}" type="pres">
      <dgm:prSet presAssocID="{C97F4CA8-9142-49CD-B940-BA2877085A38}" presName="rootConnector" presStyleLbl="node3" presStyleIdx="9" presStyleCnt="15"/>
      <dgm:spPr/>
      <dgm:t>
        <a:bodyPr/>
        <a:lstStyle/>
        <a:p>
          <a:endParaRPr lang="en-US"/>
        </a:p>
      </dgm:t>
    </dgm:pt>
    <dgm:pt modelId="{4FE6EF2E-9388-40E4-90F7-9AF87093C5D2}" type="pres">
      <dgm:prSet presAssocID="{C97F4CA8-9142-49CD-B940-BA2877085A38}" presName="hierChild4" presStyleCnt="0"/>
      <dgm:spPr/>
    </dgm:pt>
    <dgm:pt modelId="{F202AB4F-B977-45E7-9D02-6E6125372A5E}" type="pres">
      <dgm:prSet presAssocID="{C97F4CA8-9142-49CD-B940-BA2877085A38}" presName="hierChild5" presStyleCnt="0"/>
      <dgm:spPr/>
    </dgm:pt>
    <dgm:pt modelId="{AE107520-37BB-4896-8F63-635F219680D2}" type="pres">
      <dgm:prSet presAssocID="{FB7324BF-92B3-494E-BB2F-72091FD42BC5}" presName="Name37" presStyleLbl="parChTrans1D3" presStyleIdx="10" presStyleCnt="15"/>
      <dgm:spPr/>
      <dgm:t>
        <a:bodyPr/>
        <a:lstStyle/>
        <a:p>
          <a:endParaRPr lang="en-US"/>
        </a:p>
      </dgm:t>
    </dgm:pt>
    <dgm:pt modelId="{32D37A33-DF25-40ED-8143-8D0A50300480}" type="pres">
      <dgm:prSet presAssocID="{91088CC6-C0DE-4E84-9EF9-33ADF0A7ADCE}" presName="hierRoot2" presStyleCnt="0">
        <dgm:presLayoutVars>
          <dgm:hierBranch val="init"/>
        </dgm:presLayoutVars>
      </dgm:prSet>
      <dgm:spPr/>
    </dgm:pt>
    <dgm:pt modelId="{70B92D39-4A7D-4A5D-B78A-3663AD5B509F}" type="pres">
      <dgm:prSet presAssocID="{91088CC6-C0DE-4E84-9EF9-33ADF0A7ADCE}" presName="rootComposite" presStyleCnt="0"/>
      <dgm:spPr/>
    </dgm:pt>
    <dgm:pt modelId="{B69AB1FD-37BA-476A-A586-00C04DC132F1}" type="pres">
      <dgm:prSet presAssocID="{91088CC6-C0DE-4E84-9EF9-33ADF0A7ADCE}" presName="rootText" presStyleLbl="node3" presStyleIdx="10" presStyleCnt="15">
        <dgm:presLayoutVars>
          <dgm:chPref val="3"/>
        </dgm:presLayoutVars>
      </dgm:prSet>
      <dgm:spPr/>
      <dgm:t>
        <a:bodyPr/>
        <a:lstStyle/>
        <a:p>
          <a:endParaRPr lang="en-US"/>
        </a:p>
      </dgm:t>
    </dgm:pt>
    <dgm:pt modelId="{E36E77DB-23C4-4AED-B389-893F5E3EDCCF}" type="pres">
      <dgm:prSet presAssocID="{91088CC6-C0DE-4E84-9EF9-33ADF0A7ADCE}" presName="rootConnector" presStyleLbl="node3" presStyleIdx="10" presStyleCnt="15"/>
      <dgm:spPr/>
      <dgm:t>
        <a:bodyPr/>
        <a:lstStyle/>
        <a:p>
          <a:endParaRPr lang="en-US"/>
        </a:p>
      </dgm:t>
    </dgm:pt>
    <dgm:pt modelId="{D0A75EE6-E9C1-46D9-930C-5E3E6DB03EB8}" type="pres">
      <dgm:prSet presAssocID="{91088CC6-C0DE-4E84-9EF9-33ADF0A7ADCE}" presName="hierChild4" presStyleCnt="0"/>
      <dgm:spPr/>
    </dgm:pt>
    <dgm:pt modelId="{C1FFA0EA-726F-4C0D-95A2-19195DCC9BED}" type="pres">
      <dgm:prSet presAssocID="{91088CC6-C0DE-4E84-9EF9-33ADF0A7ADCE}" presName="hierChild5" presStyleCnt="0"/>
      <dgm:spPr/>
    </dgm:pt>
    <dgm:pt modelId="{DB47A78D-D86A-482B-805C-BFEA0E3374B1}" type="pres">
      <dgm:prSet presAssocID="{854A8F6F-093C-4279-89F5-06FCF61F2B71}" presName="Name37" presStyleLbl="parChTrans1D3" presStyleIdx="11" presStyleCnt="15"/>
      <dgm:spPr/>
      <dgm:t>
        <a:bodyPr/>
        <a:lstStyle/>
        <a:p>
          <a:endParaRPr lang="en-US"/>
        </a:p>
      </dgm:t>
    </dgm:pt>
    <dgm:pt modelId="{9A15AC36-ECF5-488A-8A81-43224B779A57}" type="pres">
      <dgm:prSet presAssocID="{FB9E6A2F-E419-4833-BF53-799BF8C5B296}" presName="hierRoot2" presStyleCnt="0">
        <dgm:presLayoutVars>
          <dgm:hierBranch val="init"/>
        </dgm:presLayoutVars>
      </dgm:prSet>
      <dgm:spPr/>
    </dgm:pt>
    <dgm:pt modelId="{2944C641-AD89-4782-818B-8D671A8FCEE9}" type="pres">
      <dgm:prSet presAssocID="{FB9E6A2F-E419-4833-BF53-799BF8C5B296}" presName="rootComposite" presStyleCnt="0"/>
      <dgm:spPr/>
    </dgm:pt>
    <dgm:pt modelId="{947A08C7-B27B-450D-ACA3-A1048BDA1F02}" type="pres">
      <dgm:prSet presAssocID="{FB9E6A2F-E419-4833-BF53-799BF8C5B296}" presName="rootText" presStyleLbl="node3" presStyleIdx="11" presStyleCnt="15">
        <dgm:presLayoutVars>
          <dgm:chPref val="3"/>
        </dgm:presLayoutVars>
      </dgm:prSet>
      <dgm:spPr/>
      <dgm:t>
        <a:bodyPr/>
        <a:lstStyle/>
        <a:p>
          <a:endParaRPr lang="en-US"/>
        </a:p>
      </dgm:t>
    </dgm:pt>
    <dgm:pt modelId="{2742A01A-73C8-4800-9251-392CBE4C0D6D}" type="pres">
      <dgm:prSet presAssocID="{FB9E6A2F-E419-4833-BF53-799BF8C5B296}" presName="rootConnector" presStyleLbl="node3" presStyleIdx="11" presStyleCnt="15"/>
      <dgm:spPr/>
      <dgm:t>
        <a:bodyPr/>
        <a:lstStyle/>
        <a:p>
          <a:endParaRPr lang="en-US"/>
        </a:p>
      </dgm:t>
    </dgm:pt>
    <dgm:pt modelId="{5FB97E7D-C3EC-4F5E-AF21-709115CEE1EB}" type="pres">
      <dgm:prSet presAssocID="{FB9E6A2F-E419-4833-BF53-799BF8C5B296}" presName="hierChild4" presStyleCnt="0"/>
      <dgm:spPr/>
    </dgm:pt>
    <dgm:pt modelId="{23733DE6-9991-4BEB-AEC8-E91F7A37DDB9}" type="pres">
      <dgm:prSet presAssocID="{FB9E6A2F-E419-4833-BF53-799BF8C5B296}" presName="hierChild5" presStyleCnt="0"/>
      <dgm:spPr/>
    </dgm:pt>
    <dgm:pt modelId="{6E6C36FF-3B49-4709-9895-2C29D2F968B1}" type="pres">
      <dgm:prSet presAssocID="{C345E9E0-46AE-4504-A977-EE059EC41AEF}" presName="hierChild5" presStyleCnt="0"/>
      <dgm:spPr/>
    </dgm:pt>
    <dgm:pt modelId="{FEE80731-8382-4AEF-87E6-FC8132390BC6}" type="pres">
      <dgm:prSet presAssocID="{1D92A641-7CA6-495F-8379-806B0A400F5A}" presName="Name37" presStyleLbl="parChTrans1D2" presStyleIdx="3" presStyleCnt="4"/>
      <dgm:spPr/>
      <dgm:t>
        <a:bodyPr/>
        <a:lstStyle/>
        <a:p>
          <a:endParaRPr lang="en-US"/>
        </a:p>
      </dgm:t>
    </dgm:pt>
    <dgm:pt modelId="{97E0D419-C375-470E-BA90-DC2327A9358B}" type="pres">
      <dgm:prSet presAssocID="{C2BDA48B-1ADA-431C-85C0-AA1449A17B99}" presName="hierRoot2" presStyleCnt="0">
        <dgm:presLayoutVars>
          <dgm:hierBranch val="init"/>
        </dgm:presLayoutVars>
      </dgm:prSet>
      <dgm:spPr/>
    </dgm:pt>
    <dgm:pt modelId="{6E94D116-D403-44EC-A5D6-45ABD589A869}" type="pres">
      <dgm:prSet presAssocID="{C2BDA48B-1ADA-431C-85C0-AA1449A17B99}" presName="rootComposite" presStyleCnt="0"/>
      <dgm:spPr/>
    </dgm:pt>
    <dgm:pt modelId="{23F7A58B-E07C-4961-B45D-215E4322F1CA}" type="pres">
      <dgm:prSet presAssocID="{C2BDA48B-1ADA-431C-85C0-AA1449A17B99}" presName="rootText" presStyleLbl="node2" presStyleIdx="3" presStyleCnt="4">
        <dgm:presLayoutVars>
          <dgm:chPref val="3"/>
        </dgm:presLayoutVars>
      </dgm:prSet>
      <dgm:spPr/>
      <dgm:t>
        <a:bodyPr/>
        <a:lstStyle/>
        <a:p>
          <a:endParaRPr lang="en-US"/>
        </a:p>
      </dgm:t>
    </dgm:pt>
    <dgm:pt modelId="{A64FF453-17DA-44D8-8729-933397406119}" type="pres">
      <dgm:prSet presAssocID="{C2BDA48B-1ADA-431C-85C0-AA1449A17B99}" presName="rootConnector" presStyleLbl="node2" presStyleIdx="3" presStyleCnt="4"/>
      <dgm:spPr/>
      <dgm:t>
        <a:bodyPr/>
        <a:lstStyle/>
        <a:p>
          <a:endParaRPr lang="en-US"/>
        </a:p>
      </dgm:t>
    </dgm:pt>
    <dgm:pt modelId="{F57B52FE-989E-4A18-9067-ED6ECAD65F19}" type="pres">
      <dgm:prSet presAssocID="{C2BDA48B-1ADA-431C-85C0-AA1449A17B99}" presName="hierChild4" presStyleCnt="0"/>
      <dgm:spPr/>
    </dgm:pt>
    <dgm:pt modelId="{05040406-4F3A-494A-ADA4-522224A0C2EF}" type="pres">
      <dgm:prSet presAssocID="{B01D5040-4E4D-43B8-9448-5705C00E58D3}" presName="Name37" presStyleLbl="parChTrans1D3" presStyleIdx="12" presStyleCnt="15"/>
      <dgm:spPr/>
      <dgm:t>
        <a:bodyPr/>
        <a:lstStyle/>
        <a:p>
          <a:endParaRPr lang="en-US"/>
        </a:p>
      </dgm:t>
    </dgm:pt>
    <dgm:pt modelId="{220A4F77-92B9-4860-A939-9CA8E63276F1}" type="pres">
      <dgm:prSet presAssocID="{5E3456C3-3C20-45BB-89CE-5995887A6759}" presName="hierRoot2" presStyleCnt="0">
        <dgm:presLayoutVars>
          <dgm:hierBranch val="init"/>
        </dgm:presLayoutVars>
      </dgm:prSet>
      <dgm:spPr/>
    </dgm:pt>
    <dgm:pt modelId="{7F57CA86-6E1B-4528-944E-733DA379BB24}" type="pres">
      <dgm:prSet presAssocID="{5E3456C3-3C20-45BB-89CE-5995887A6759}" presName="rootComposite" presStyleCnt="0"/>
      <dgm:spPr/>
    </dgm:pt>
    <dgm:pt modelId="{109B4674-4C3B-4B1E-959C-AF3BC31AF384}" type="pres">
      <dgm:prSet presAssocID="{5E3456C3-3C20-45BB-89CE-5995887A6759}" presName="rootText" presStyleLbl="node3" presStyleIdx="12" presStyleCnt="15">
        <dgm:presLayoutVars>
          <dgm:chPref val="3"/>
        </dgm:presLayoutVars>
      </dgm:prSet>
      <dgm:spPr/>
      <dgm:t>
        <a:bodyPr/>
        <a:lstStyle/>
        <a:p>
          <a:endParaRPr lang="en-US"/>
        </a:p>
      </dgm:t>
    </dgm:pt>
    <dgm:pt modelId="{9ECE77EC-A999-4544-9D1F-2D5379E3F0D5}" type="pres">
      <dgm:prSet presAssocID="{5E3456C3-3C20-45BB-89CE-5995887A6759}" presName="rootConnector" presStyleLbl="node3" presStyleIdx="12" presStyleCnt="15"/>
      <dgm:spPr/>
      <dgm:t>
        <a:bodyPr/>
        <a:lstStyle/>
        <a:p>
          <a:endParaRPr lang="en-US"/>
        </a:p>
      </dgm:t>
    </dgm:pt>
    <dgm:pt modelId="{CE8D197F-6153-4E5D-B00C-CABEBCA73FC3}" type="pres">
      <dgm:prSet presAssocID="{5E3456C3-3C20-45BB-89CE-5995887A6759}" presName="hierChild4" presStyleCnt="0"/>
      <dgm:spPr/>
    </dgm:pt>
    <dgm:pt modelId="{D4484944-2AB7-449F-A109-A061AFAAB077}" type="pres">
      <dgm:prSet presAssocID="{5E3456C3-3C20-45BB-89CE-5995887A6759}" presName="hierChild5" presStyleCnt="0"/>
      <dgm:spPr/>
    </dgm:pt>
    <dgm:pt modelId="{FB82D075-A110-436C-90AD-F1AF625B5B54}" type="pres">
      <dgm:prSet presAssocID="{6C419277-8187-4F76-8BD7-15A85AD15369}" presName="Name37" presStyleLbl="parChTrans1D3" presStyleIdx="13" presStyleCnt="15"/>
      <dgm:spPr/>
      <dgm:t>
        <a:bodyPr/>
        <a:lstStyle/>
        <a:p>
          <a:endParaRPr lang="en-US"/>
        </a:p>
      </dgm:t>
    </dgm:pt>
    <dgm:pt modelId="{D974C759-512F-413D-B2D3-D4259C874D37}" type="pres">
      <dgm:prSet presAssocID="{6BECD985-F519-40BF-BD3C-ED32524DAA99}" presName="hierRoot2" presStyleCnt="0">
        <dgm:presLayoutVars>
          <dgm:hierBranch val="init"/>
        </dgm:presLayoutVars>
      </dgm:prSet>
      <dgm:spPr/>
    </dgm:pt>
    <dgm:pt modelId="{7653DFD4-520B-47C3-83F1-7C6BE6331991}" type="pres">
      <dgm:prSet presAssocID="{6BECD985-F519-40BF-BD3C-ED32524DAA99}" presName="rootComposite" presStyleCnt="0"/>
      <dgm:spPr/>
    </dgm:pt>
    <dgm:pt modelId="{5736D695-0552-43B7-8AE8-C904EFBCB1EB}" type="pres">
      <dgm:prSet presAssocID="{6BECD985-F519-40BF-BD3C-ED32524DAA99}" presName="rootText" presStyleLbl="node3" presStyleIdx="13" presStyleCnt="15">
        <dgm:presLayoutVars>
          <dgm:chPref val="3"/>
        </dgm:presLayoutVars>
      </dgm:prSet>
      <dgm:spPr/>
      <dgm:t>
        <a:bodyPr/>
        <a:lstStyle/>
        <a:p>
          <a:endParaRPr lang="en-US"/>
        </a:p>
      </dgm:t>
    </dgm:pt>
    <dgm:pt modelId="{2958B22D-955F-45BF-B454-31C18F21C702}" type="pres">
      <dgm:prSet presAssocID="{6BECD985-F519-40BF-BD3C-ED32524DAA99}" presName="rootConnector" presStyleLbl="node3" presStyleIdx="13" presStyleCnt="15"/>
      <dgm:spPr/>
      <dgm:t>
        <a:bodyPr/>
        <a:lstStyle/>
        <a:p>
          <a:endParaRPr lang="en-US"/>
        </a:p>
      </dgm:t>
    </dgm:pt>
    <dgm:pt modelId="{303F12B4-FED5-4A84-96D8-EA96DB1D9276}" type="pres">
      <dgm:prSet presAssocID="{6BECD985-F519-40BF-BD3C-ED32524DAA99}" presName="hierChild4" presStyleCnt="0"/>
      <dgm:spPr/>
    </dgm:pt>
    <dgm:pt modelId="{72E759F9-E123-409B-931F-E8DE06D60923}" type="pres">
      <dgm:prSet presAssocID="{6BECD985-F519-40BF-BD3C-ED32524DAA99}" presName="hierChild5" presStyleCnt="0"/>
      <dgm:spPr/>
    </dgm:pt>
    <dgm:pt modelId="{8F3DE66D-1456-4AA8-AC86-34F1D37801D2}" type="pres">
      <dgm:prSet presAssocID="{075C3298-2EEC-4CB8-ABAE-10B4A7DC77DD}" presName="Name37" presStyleLbl="parChTrans1D3" presStyleIdx="14" presStyleCnt="15"/>
      <dgm:spPr/>
      <dgm:t>
        <a:bodyPr/>
        <a:lstStyle/>
        <a:p>
          <a:endParaRPr lang="en-US"/>
        </a:p>
      </dgm:t>
    </dgm:pt>
    <dgm:pt modelId="{FEF30336-7A2D-4724-AB46-A8D1D15D3244}" type="pres">
      <dgm:prSet presAssocID="{0BD15849-ACE1-4500-A62A-7E576E97F2C8}" presName="hierRoot2" presStyleCnt="0">
        <dgm:presLayoutVars>
          <dgm:hierBranch val="init"/>
        </dgm:presLayoutVars>
      </dgm:prSet>
      <dgm:spPr/>
    </dgm:pt>
    <dgm:pt modelId="{9E211AF2-55D2-411C-A96C-FEF2698EB9D3}" type="pres">
      <dgm:prSet presAssocID="{0BD15849-ACE1-4500-A62A-7E576E97F2C8}" presName="rootComposite" presStyleCnt="0"/>
      <dgm:spPr/>
    </dgm:pt>
    <dgm:pt modelId="{15DBE743-A645-4420-A24A-676CD9BCE18F}" type="pres">
      <dgm:prSet presAssocID="{0BD15849-ACE1-4500-A62A-7E576E97F2C8}" presName="rootText" presStyleLbl="node3" presStyleIdx="14" presStyleCnt="15">
        <dgm:presLayoutVars>
          <dgm:chPref val="3"/>
        </dgm:presLayoutVars>
      </dgm:prSet>
      <dgm:spPr/>
      <dgm:t>
        <a:bodyPr/>
        <a:lstStyle/>
        <a:p>
          <a:endParaRPr lang="en-US"/>
        </a:p>
      </dgm:t>
    </dgm:pt>
    <dgm:pt modelId="{9FFFA551-9BAD-4F64-A272-830EA4754390}" type="pres">
      <dgm:prSet presAssocID="{0BD15849-ACE1-4500-A62A-7E576E97F2C8}" presName="rootConnector" presStyleLbl="node3" presStyleIdx="14" presStyleCnt="15"/>
      <dgm:spPr/>
      <dgm:t>
        <a:bodyPr/>
        <a:lstStyle/>
        <a:p>
          <a:endParaRPr lang="en-US"/>
        </a:p>
      </dgm:t>
    </dgm:pt>
    <dgm:pt modelId="{51464EA4-05D3-42EF-837E-DE9005FA6A62}" type="pres">
      <dgm:prSet presAssocID="{0BD15849-ACE1-4500-A62A-7E576E97F2C8}" presName="hierChild4" presStyleCnt="0"/>
      <dgm:spPr/>
    </dgm:pt>
    <dgm:pt modelId="{3CE6C6E9-9AB3-4295-81D6-EEC6C680D3A4}" type="pres">
      <dgm:prSet presAssocID="{0BD15849-ACE1-4500-A62A-7E576E97F2C8}" presName="hierChild5" presStyleCnt="0"/>
      <dgm:spPr/>
    </dgm:pt>
    <dgm:pt modelId="{62C89A54-D7D5-4CF6-82A1-58012338DC8C}" type="pres">
      <dgm:prSet presAssocID="{C2BDA48B-1ADA-431C-85C0-AA1449A17B99}" presName="hierChild5" presStyleCnt="0"/>
      <dgm:spPr/>
    </dgm:pt>
    <dgm:pt modelId="{07C7407E-246A-4BDF-AC91-F974C2E258FF}" type="pres">
      <dgm:prSet presAssocID="{05488253-B1B8-41D2-AA84-F00A1EABF04A}" presName="hierChild3" presStyleCnt="0"/>
      <dgm:spPr/>
    </dgm:pt>
    <dgm:pt modelId="{E78D3FE1-E42E-4289-B9E2-9264A10F6058}" type="pres">
      <dgm:prSet presAssocID="{A486E15B-0ADB-49C5-936D-9483D36720D7}" presName="hierRoot1" presStyleCnt="0">
        <dgm:presLayoutVars>
          <dgm:hierBranch val="init"/>
        </dgm:presLayoutVars>
      </dgm:prSet>
      <dgm:spPr/>
    </dgm:pt>
    <dgm:pt modelId="{5A8B0448-575E-4B78-BC11-D73ECD18A011}" type="pres">
      <dgm:prSet presAssocID="{A486E15B-0ADB-49C5-936D-9483D36720D7}" presName="rootComposite1" presStyleCnt="0"/>
      <dgm:spPr/>
    </dgm:pt>
    <dgm:pt modelId="{FEB82625-7FBC-43B6-ABDC-F243208C6F2A}" type="pres">
      <dgm:prSet presAssocID="{A486E15B-0ADB-49C5-936D-9483D36720D7}" presName="rootText1" presStyleLbl="node0" presStyleIdx="1" presStyleCnt="2" custLinFactX="-132538" custLinFactY="290872" custLinFactNeighborX="-200000" custLinFactNeighborY="300000">
        <dgm:presLayoutVars>
          <dgm:chPref val="3"/>
        </dgm:presLayoutVars>
      </dgm:prSet>
      <dgm:spPr/>
      <dgm:t>
        <a:bodyPr/>
        <a:lstStyle/>
        <a:p>
          <a:endParaRPr lang="en-IN"/>
        </a:p>
      </dgm:t>
    </dgm:pt>
    <dgm:pt modelId="{F6A0E249-A273-4134-86A2-B7AC5E2CF6AC}" type="pres">
      <dgm:prSet presAssocID="{A486E15B-0ADB-49C5-936D-9483D36720D7}" presName="rootConnector1" presStyleLbl="node1" presStyleIdx="0" presStyleCnt="0"/>
      <dgm:spPr/>
      <dgm:t>
        <a:bodyPr/>
        <a:lstStyle/>
        <a:p>
          <a:endParaRPr lang="en-IN"/>
        </a:p>
      </dgm:t>
    </dgm:pt>
    <dgm:pt modelId="{77029A53-E674-40D3-93BD-405B7CD4F45E}" type="pres">
      <dgm:prSet presAssocID="{A486E15B-0ADB-49C5-936D-9483D36720D7}" presName="hierChild2" presStyleCnt="0"/>
      <dgm:spPr/>
    </dgm:pt>
    <dgm:pt modelId="{DC614387-590F-44EB-A204-46040B73E2FE}" type="pres">
      <dgm:prSet presAssocID="{A486E15B-0ADB-49C5-936D-9483D36720D7}" presName="hierChild3" presStyleCnt="0"/>
      <dgm:spPr/>
    </dgm:pt>
  </dgm:ptLst>
  <dgm:cxnLst>
    <dgm:cxn modelId="{02AB68D5-DACE-434E-BA8F-73BADF5AA0B3}" type="presOf" srcId="{409B1BB7-A1FE-4EC4-A214-ED3FC52F5D2B}" destId="{6984BFBA-71FE-4D44-86D8-EA2873D28B6C}" srcOrd="1" destOrd="0" presId="urn:microsoft.com/office/officeart/2005/8/layout/orgChart1"/>
    <dgm:cxn modelId="{6FB6D1A3-DE0A-4675-9D49-540AF425C058}" type="presOf" srcId="{C97F4CA8-9142-49CD-B940-BA2877085A38}" destId="{ACE8DD5A-4319-4204-8E05-07AE7071BBDE}" srcOrd="0" destOrd="0" presId="urn:microsoft.com/office/officeart/2005/8/layout/orgChart1"/>
    <dgm:cxn modelId="{5B3F8F0C-5D13-46A4-B0FF-7D3460020B13}" type="presOf" srcId="{360F724D-6BA8-407E-BD12-FE7F14FE2394}" destId="{F7B11972-0D28-45D6-A9A5-8E103AF06CB8}" srcOrd="0" destOrd="0" presId="urn:microsoft.com/office/officeart/2005/8/layout/orgChart1"/>
    <dgm:cxn modelId="{74855E0C-0F27-42A2-91CA-F7A384F6288C}" srcId="{C2BDA48B-1ADA-431C-85C0-AA1449A17B99}" destId="{6BECD985-F519-40BF-BD3C-ED32524DAA99}" srcOrd="1" destOrd="0" parTransId="{6C419277-8187-4F76-8BD7-15A85AD15369}" sibTransId="{19592B1F-5237-412E-9907-08137474BD46}"/>
    <dgm:cxn modelId="{0A203BBA-AEC8-4404-86D3-6083236B0F5F}" type="presOf" srcId="{25B7AEAC-8F78-44FB-B7B4-DC56B0DA8468}" destId="{3189F2A4-7F72-4C0D-85F0-FC37637A2603}" srcOrd="1" destOrd="0" presId="urn:microsoft.com/office/officeart/2005/8/layout/orgChart1"/>
    <dgm:cxn modelId="{5886D4DB-6176-41FC-B3E2-39F84BAED0AA}" type="presOf" srcId="{1D92A641-7CA6-495F-8379-806B0A400F5A}" destId="{FEE80731-8382-4AEF-87E6-FC8132390BC6}" srcOrd="0" destOrd="0" presId="urn:microsoft.com/office/officeart/2005/8/layout/orgChart1"/>
    <dgm:cxn modelId="{F1ABD608-8A11-48FC-AF22-8DC738C773D1}" srcId="{05488253-B1B8-41D2-AA84-F00A1EABF04A}" destId="{409B1BB7-A1FE-4EC4-A214-ED3FC52F5D2B}" srcOrd="0" destOrd="0" parTransId="{1947B5BF-24CB-4B60-9836-651B32027A84}" sibTransId="{AE077F45-4AEE-44C4-A5F0-20E8E9334035}"/>
    <dgm:cxn modelId="{7895CC2A-65F5-4401-9EB1-83BA8E8EF3AB}" type="presOf" srcId="{6C419277-8187-4F76-8BD7-15A85AD15369}" destId="{FB82D075-A110-436C-90AD-F1AF625B5B54}" srcOrd="0" destOrd="0" presId="urn:microsoft.com/office/officeart/2005/8/layout/orgChart1"/>
    <dgm:cxn modelId="{A48BFCDC-1D21-4B67-8280-CA09A0FAD24E}" type="presOf" srcId="{0BD15849-ACE1-4500-A62A-7E576E97F2C8}" destId="{15DBE743-A645-4420-A24A-676CD9BCE18F}" srcOrd="0" destOrd="0" presId="urn:microsoft.com/office/officeart/2005/8/layout/orgChart1"/>
    <dgm:cxn modelId="{BFFB438F-62B2-47F8-900A-626A6A5338E6}" type="presOf" srcId="{ADA5DA07-761C-4E5C-AFC7-621A71AC1537}" destId="{B0F299FF-C373-43A0-B922-29F84A309CB7}" srcOrd="0" destOrd="0" presId="urn:microsoft.com/office/officeart/2005/8/layout/orgChart1"/>
    <dgm:cxn modelId="{5D7FF9CA-1683-410B-BAC5-4CAAEF36BFFE}" type="presOf" srcId="{B1E5EB04-3BF4-4353-93C8-93624725C28C}" destId="{57B95AAD-CE25-4DDB-9215-38073E52A01E}" srcOrd="0" destOrd="0" presId="urn:microsoft.com/office/officeart/2005/8/layout/orgChart1"/>
    <dgm:cxn modelId="{85FA6334-2EE8-4C9B-B6FB-2E322E847FFF}" srcId="{C345E9E0-46AE-4504-A977-EE059EC41AEF}" destId="{D4DE6A74-7F59-43CB-BFF5-1BEBD9D17EB4}" srcOrd="0" destOrd="0" parTransId="{C49CFDD9-9920-4494-8EBF-D97FDCBBF822}" sibTransId="{91CEC395-0C05-4008-958F-CE6694D8BBCD}"/>
    <dgm:cxn modelId="{17611397-752F-4AA1-ABB6-28AF33555C84}" type="presOf" srcId="{A486E15B-0ADB-49C5-936D-9483D36720D7}" destId="{F6A0E249-A273-4134-86A2-B7AC5E2CF6AC}" srcOrd="1" destOrd="0" presId="urn:microsoft.com/office/officeart/2005/8/layout/orgChart1"/>
    <dgm:cxn modelId="{09D90B5A-310D-4765-98C5-EBE5BE79EA39}" type="presOf" srcId="{35B9659B-36C5-4DC1-852D-2BFB244E4D0A}" destId="{11DAC029-2285-4887-924C-0B044F337272}" srcOrd="0" destOrd="0" presId="urn:microsoft.com/office/officeart/2005/8/layout/orgChart1"/>
    <dgm:cxn modelId="{296E828E-F7E3-4499-BA7D-7EFBB30D05D5}" type="presOf" srcId="{CD817AB7-BE3F-4BA7-9951-0E639BFF1885}" destId="{AA3C3D00-D1EF-4446-A731-58F32AAA1861}" srcOrd="1" destOrd="0" presId="urn:microsoft.com/office/officeart/2005/8/layout/orgChart1"/>
    <dgm:cxn modelId="{748C50B5-2B4E-41C6-9BF4-B27499C3912F}" type="presOf" srcId="{FB9E6A2F-E419-4833-BF53-799BF8C5B296}" destId="{947A08C7-B27B-450D-ACA3-A1048BDA1F02}" srcOrd="0" destOrd="0" presId="urn:microsoft.com/office/officeart/2005/8/layout/orgChart1"/>
    <dgm:cxn modelId="{0A960783-3A16-47CA-B159-58E09B5CFA78}" type="presOf" srcId="{B01D5040-4E4D-43B8-9448-5705C00E58D3}" destId="{05040406-4F3A-494A-ADA4-522224A0C2EF}" srcOrd="0" destOrd="0" presId="urn:microsoft.com/office/officeart/2005/8/layout/orgChart1"/>
    <dgm:cxn modelId="{D25C2DE4-325B-4091-A170-E234517133CE}" type="presOf" srcId="{5EE0EE15-511F-42A9-A7CE-6E030EAF1420}" destId="{1A9C1F21-D3CA-4209-AFA7-4CD43648BED3}" srcOrd="1" destOrd="0" presId="urn:microsoft.com/office/officeart/2005/8/layout/orgChart1"/>
    <dgm:cxn modelId="{576EFE2E-1C17-494D-9262-9C09F8B0375E}" type="presOf" srcId="{61383CF7-1BF4-4D05-AF67-7DD6170B4DA0}" destId="{BFF75490-7EEA-45F3-8BBA-4AE88B85233B}" srcOrd="1" destOrd="0" presId="urn:microsoft.com/office/officeart/2005/8/layout/orgChart1"/>
    <dgm:cxn modelId="{06381266-741E-4CA9-B1A9-C9606BBA7A32}" srcId="{ADA5DA07-761C-4E5C-AFC7-621A71AC1537}" destId="{A486E15B-0ADB-49C5-936D-9483D36720D7}" srcOrd="1" destOrd="0" parTransId="{BC14EF99-6123-4D80-BD5E-2791C6674FFD}" sibTransId="{298C8065-4749-4E03-AFF5-318F9990DC6F}"/>
    <dgm:cxn modelId="{6F68696E-33EF-45BD-A6E4-E4E5EBBA885E}" type="presOf" srcId="{91088CC6-C0DE-4E84-9EF9-33ADF0A7ADCE}" destId="{E36E77DB-23C4-4AED-B389-893F5E3EDCCF}" srcOrd="1" destOrd="0" presId="urn:microsoft.com/office/officeart/2005/8/layout/orgChart1"/>
    <dgm:cxn modelId="{1101FC39-138F-4E5B-8957-1879FBB2A793}" type="presOf" srcId="{2109286F-8BFD-4AED-8D21-C3AABC338035}" destId="{D04D8F9C-D1E1-452D-AD0B-0C5F9B6A3FBA}" srcOrd="1" destOrd="0" presId="urn:microsoft.com/office/officeart/2005/8/layout/orgChart1"/>
    <dgm:cxn modelId="{CC2E4893-A3D7-4667-AD4C-A3D2E374FD71}" type="presOf" srcId="{CD817AB7-BE3F-4BA7-9951-0E639BFF1885}" destId="{03FB20C8-D4B3-4721-9DA2-96C9785E51A3}" srcOrd="0" destOrd="0" presId="urn:microsoft.com/office/officeart/2005/8/layout/orgChart1"/>
    <dgm:cxn modelId="{7E07C867-8E72-4005-BADB-7E209F0A007F}" type="presOf" srcId="{68B74E7F-934A-4815-B20C-C1BB13B8E802}" destId="{A4DADF72-2386-4323-8637-B9CCF0C45567}" srcOrd="1" destOrd="0" presId="urn:microsoft.com/office/officeart/2005/8/layout/orgChart1"/>
    <dgm:cxn modelId="{013AE649-D37D-415B-90D7-B1F43EB429B0}" type="presOf" srcId="{D4DE6A74-7F59-43CB-BFF5-1BEBD9D17EB4}" destId="{D5298E74-923E-4D02-A1AF-F5AA6FFA592C}" srcOrd="0" destOrd="0" presId="urn:microsoft.com/office/officeart/2005/8/layout/orgChart1"/>
    <dgm:cxn modelId="{C7DDC66E-A4B3-401B-957E-3853D33082A9}" type="presOf" srcId="{6BECD985-F519-40BF-BD3C-ED32524DAA99}" destId="{5736D695-0552-43B7-8AE8-C904EFBCB1EB}" srcOrd="0" destOrd="0" presId="urn:microsoft.com/office/officeart/2005/8/layout/orgChart1"/>
    <dgm:cxn modelId="{BC8D75F4-A435-4F1B-A864-0E451BA33491}" srcId="{C2BDA48B-1ADA-431C-85C0-AA1449A17B99}" destId="{0BD15849-ACE1-4500-A62A-7E576E97F2C8}" srcOrd="2" destOrd="0" parTransId="{075C3298-2EEC-4CB8-ABAE-10B4A7DC77DD}" sibTransId="{F8756795-3B44-420D-9A52-EBEDFDFCEC02}"/>
    <dgm:cxn modelId="{732C9206-C4E9-4C1C-84DF-DFF87B32CDFA}" type="presOf" srcId="{0BD15849-ACE1-4500-A62A-7E576E97F2C8}" destId="{9FFFA551-9BAD-4F64-A272-830EA4754390}" srcOrd="1" destOrd="0" presId="urn:microsoft.com/office/officeart/2005/8/layout/orgChart1"/>
    <dgm:cxn modelId="{A3059EC9-14CF-41D7-A67A-8A5991B89B78}" srcId="{05488253-B1B8-41D2-AA84-F00A1EABF04A}" destId="{C345E9E0-46AE-4504-A977-EE059EC41AEF}" srcOrd="2" destOrd="0" parTransId="{B1E5EB04-3BF4-4353-93C8-93624725C28C}" sibTransId="{62F330DC-9A50-4F63-94ED-78381C0132D9}"/>
    <dgm:cxn modelId="{70674784-A997-43EF-BA89-9E3642DFE18D}" srcId="{409B1BB7-A1FE-4EC4-A214-ED3FC52F5D2B}" destId="{61383CF7-1BF4-4D05-AF67-7DD6170B4DA0}" srcOrd="3" destOrd="0" parTransId="{8D6FF668-B7BB-422D-8C9D-E6D38524C60C}" sibTransId="{BF3004DA-8A3D-4C7E-8F1B-DC0E992CFAC0}"/>
    <dgm:cxn modelId="{6B2F2BF4-CB1D-4054-842A-8CF8E540AACE}" type="presOf" srcId="{E1B3ED08-6900-4E53-8B9C-7CDC05672EC8}" destId="{6CE9BEB0-4D5E-4BEA-A79E-ED5C103E317F}" srcOrd="0" destOrd="0" presId="urn:microsoft.com/office/officeart/2005/8/layout/orgChart1"/>
    <dgm:cxn modelId="{5DF9BD90-7BA6-4D19-BE88-159DDC886E3F}" type="presOf" srcId="{5EE0EE15-511F-42A9-A7CE-6E030EAF1420}" destId="{3C558FA6-C538-4F31-955B-EE9AA16C06A6}" srcOrd="0" destOrd="0" presId="urn:microsoft.com/office/officeart/2005/8/layout/orgChart1"/>
    <dgm:cxn modelId="{8F50484F-740C-449B-81DB-130C0AECB8C5}" type="presOf" srcId="{05488253-B1B8-41D2-AA84-F00A1EABF04A}" destId="{4E91DFD8-425F-489D-BCA4-4DA853B20701}" srcOrd="1" destOrd="0" presId="urn:microsoft.com/office/officeart/2005/8/layout/orgChart1"/>
    <dgm:cxn modelId="{32EC25B4-8977-4A87-9CFB-87A414246E69}" type="presOf" srcId="{075C3298-2EEC-4CB8-ABAE-10B4A7DC77DD}" destId="{8F3DE66D-1456-4AA8-AC86-34F1D37801D2}" srcOrd="0" destOrd="0" presId="urn:microsoft.com/office/officeart/2005/8/layout/orgChart1"/>
    <dgm:cxn modelId="{906BA775-691D-48F6-8E3C-714A34246831}" type="presOf" srcId="{23C12494-4710-4BB5-96CD-CC5B4F1ACC6D}" destId="{9B2BD81D-D1AB-480F-A4E0-B39200B58F07}" srcOrd="0" destOrd="0" presId="urn:microsoft.com/office/officeart/2005/8/layout/orgChart1"/>
    <dgm:cxn modelId="{47B914D9-F53E-4A50-8CC4-A619A5FB23D9}" type="presOf" srcId="{1F42CB51-4BC7-41CE-91F9-B2773BE87B24}" destId="{EE820B85-3DB1-4153-AA74-E9B97826A491}" srcOrd="0" destOrd="0" presId="urn:microsoft.com/office/officeart/2005/8/layout/orgChart1"/>
    <dgm:cxn modelId="{D25064FB-4E07-4E6B-85CC-DD245C18056B}" type="presOf" srcId="{61383CF7-1BF4-4D05-AF67-7DD6170B4DA0}" destId="{EA9CAF09-6459-464F-8179-4AD392EA37D3}" srcOrd="0" destOrd="0" presId="urn:microsoft.com/office/officeart/2005/8/layout/orgChart1"/>
    <dgm:cxn modelId="{B87EC74E-8379-41B7-AF1E-8960759A4BC3}" type="presOf" srcId="{05488253-B1B8-41D2-AA84-F00A1EABF04A}" destId="{AA4FA504-8691-4B09-A563-84740762EDA2}" srcOrd="0" destOrd="0" presId="urn:microsoft.com/office/officeart/2005/8/layout/orgChart1"/>
    <dgm:cxn modelId="{55298D16-3A47-44A6-9A62-C9709ECE94C1}" type="presOf" srcId="{FB9E6A2F-E419-4833-BF53-799BF8C5B296}" destId="{2742A01A-73C8-4800-9251-392CBE4C0D6D}" srcOrd="1" destOrd="0" presId="urn:microsoft.com/office/officeart/2005/8/layout/orgChart1"/>
    <dgm:cxn modelId="{E286D204-53B1-47F1-8254-CC2B767F55E8}" srcId="{409B1BB7-A1FE-4EC4-A214-ED3FC52F5D2B}" destId="{CD817AB7-BE3F-4BA7-9951-0E639BFF1885}" srcOrd="2" destOrd="0" parTransId="{EEFB6DB2-4A47-4772-8039-00F41242E440}" sibTransId="{1FE8DD6F-EFBF-4E30-AF6C-ED490F0BA5D7}"/>
    <dgm:cxn modelId="{0D6BF739-E9B4-4B31-B0EF-95A561714558}" srcId="{05488253-B1B8-41D2-AA84-F00A1EABF04A}" destId="{23C12494-4710-4BB5-96CD-CC5B4F1ACC6D}" srcOrd="1" destOrd="0" parTransId="{360F724D-6BA8-407E-BD12-FE7F14FE2394}" sibTransId="{9C615ACC-2B27-43E4-8DCC-290F859E1703}"/>
    <dgm:cxn modelId="{22F7AC8D-89B2-4743-BAF9-9858D2B5CE2F}" type="presOf" srcId="{23C12494-4710-4BB5-96CD-CC5B4F1ACC6D}" destId="{8B3469DB-C945-45F7-A6E4-80EBD5C78AF9}" srcOrd="1" destOrd="0" presId="urn:microsoft.com/office/officeart/2005/8/layout/orgChart1"/>
    <dgm:cxn modelId="{415A0CED-CC99-4EA9-99F3-506053E911CB}" type="presOf" srcId="{409B1BB7-A1FE-4EC4-A214-ED3FC52F5D2B}" destId="{CD13C7BC-8A31-44D4-A665-4750A099D4D0}" srcOrd="0" destOrd="0" presId="urn:microsoft.com/office/officeart/2005/8/layout/orgChart1"/>
    <dgm:cxn modelId="{3F846345-EF78-40E4-A596-9FC8266AADFA}" type="presOf" srcId="{8D6FF668-B7BB-422D-8C9D-E6D38524C60C}" destId="{3A889B2C-0F35-4444-AFDC-6E508E4B12F3}" srcOrd="0" destOrd="0" presId="urn:microsoft.com/office/officeart/2005/8/layout/orgChart1"/>
    <dgm:cxn modelId="{1CF00E05-9F8E-4201-B377-7F0359198CD6}" srcId="{23C12494-4710-4BB5-96CD-CC5B4F1ACC6D}" destId="{2109286F-8BFD-4AED-8D21-C3AABC338035}" srcOrd="0" destOrd="0" parTransId="{8C7E7671-53AF-406F-B09E-FB6E84E4D818}" sibTransId="{52888F6B-A2A8-4E0E-BC86-66EEEF9C346E}"/>
    <dgm:cxn modelId="{04CA12A1-0C45-41B2-8F61-EE93176D1744}" srcId="{C345E9E0-46AE-4504-A977-EE059EC41AEF}" destId="{C97F4CA8-9142-49CD-B940-BA2877085A38}" srcOrd="1" destOrd="0" parTransId="{A91ACDB8-E148-4703-8205-2A7B8F6E6390}" sibTransId="{04997162-CB2C-4BD2-AA29-2EDFD45730EE}"/>
    <dgm:cxn modelId="{AD3F40D2-4BB9-4F32-9365-5B4530983964}" srcId="{23C12494-4710-4BB5-96CD-CC5B4F1ACC6D}" destId="{0B9872E0-B747-4EE9-8E7F-C87C594DF8D3}" srcOrd="2" destOrd="0" parTransId="{E1B3ED08-6900-4E53-8B9C-7CDC05672EC8}" sibTransId="{CFD5681A-CCD0-4395-99EC-02CF0D0F694E}"/>
    <dgm:cxn modelId="{F5E78065-72EC-4016-99EB-91345E8C08C4}" srcId="{409B1BB7-A1FE-4EC4-A214-ED3FC52F5D2B}" destId="{1F42CB51-4BC7-41CE-91F9-B2773BE87B24}" srcOrd="1" destOrd="0" parTransId="{6B173260-309C-439E-96E8-DC434E52C150}" sibTransId="{A80B89B4-9ABD-489C-8FBB-502E640EF003}"/>
    <dgm:cxn modelId="{D66E97B0-C0F2-4F7E-ABCA-61BB2903D27A}" srcId="{23C12494-4710-4BB5-96CD-CC5B4F1ACC6D}" destId="{5EE0EE15-511F-42A9-A7CE-6E030EAF1420}" srcOrd="3" destOrd="0" parTransId="{35B9659B-36C5-4DC1-852D-2BFB244E4D0A}" sibTransId="{E204CCEB-0432-4DD3-BA07-A76F1153A9E9}"/>
    <dgm:cxn modelId="{D01A7EAF-8BE5-4D18-AF09-EBACA4A5D56F}" type="presOf" srcId="{2109286F-8BFD-4AED-8D21-C3AABC338035}" destId="{44B6C996-E35B-4A0D-A166-B3C7CC30EBCA}" srcOrd="0" destOrd="0" presId="urn:microsoft.com/office/officeart/2005/8/layout/orgChart1"/>
    <dgm:cxn modelId="{3772464C-5A40-4AF0-80A6-3CA43B468D6E}" type="presOf" srcId="{C345E9E0-46AE-4504-A977-EE059EC41AEF}" destId="{EF88EB4D-3F70-4916-9136-4D5A66E64882}" srcOrd="1" destOrd="0" presId="urn:microsoft.com/office/officeart/2005/8/layout/orgChart1"/>
    <dgm:cxn modelId="{A977AD07-4C53-41FE-94F0-A5607C2D5B3C}" type="presOf" srcId="{C2BDA48B-1ADA-431C-85C0-AA1449A17B99}" destId="{23F7A58B-E07C-4961-B45D-215E4322F1CA}" srcOrd="0" destOrd="0" presId="urn:microsoft.com/office/officeart/2005/8/layout/orgChart1"/>
    <dgm:cxn modelId="{84622B1E-C0CA-42BD-B99C-2EF54B66F205}" type="presOf" srcId="{FB7324BF-92B3-494E-BB2F-72091FD42BC5}" destId="{AE107520-37BB-4896-8F63-635F219680D2}" srcOrd="0" destOrd="0" presId="urn:microsoft.com/office/officeart/2005/8/layout/orgChart1"/>
    <dgm:cxn modelId="{DE6AFD26-790E-4F35-B0C2-1D77371A223F}" type="presOf" srcId="{D4DE6A74-7F59-43CB-BFF5-1BEBD9D17EB4}" destId="{D761D184-DA4B-405F-8A2C-6BA09822EFFF}" srcOrd="1" destOrd="0" presId="urn:microsoft.com/office/officeart/2005/8/layout/orgChart1"/>
    <dgm:cxn modelId="{F8BAF55B-C923-44A8-B6A6-B69E6906E1B1}" type="presOf" srcId="{5E3456C3-3C20-45BB-89CE-5995887A6759}" destId="{109B4674-4C3B-4B1E-959C-AF3BC31AF384}" srcOrd="0" destOrd="0" presId="urn:microsoft.com/office/officeart/2005/8/layout/orgChart1"/>
    <dgm:cxn modelId="{A839941B-3308-454D-A8B2-5C11E48C86C7}" type="presOf" srcId="{A91ACDB8-E148-4703-8205-2A7B8F6E6390}" destId="{BDE790CE-9BFF-43D6-96D8-46F74AC8C172}" srcOrd="0" destOrd="0" presId="urn:microsoft.com/office/officeart/2005/8/layout/orgChart1"/>
    <dgm:cxn modelId="{1CCEB277-E5AA-4143-863C-FC0370F64868}" srcId="{C345E9E0-46AE-4504-A977-EE059EC41AEF}" destId="{FB9E6A2F-E419-4833-BF53-799BF8C5B296}" srcOrd="3" destOrd="0" parTransId="{854A8F6F-093C-4279-89F5-06FCF61F2B71}" sibTransId="{EF42D919-9A51-427D-B6FB-60B8AB903E17}"/>
    <dgm:cxn modelId="{F36F537C-51FA-49CF-9345-37096C1D2986}" type="presOf" srcId="{68B74E7F-934A-4815-B20C-C1BB13B8E802}" destId="{37ED7350-4F77-46E3-AB0E-BD2AD3BA4EF5}" srcOrd="0" destOrd="0" presId="urn:microsoft.com/office/officeart/2005/8/layout/orgChart1"/>
    <dgm:cxn modelId="{628199FA-A29D-419A-8586-EA71A9F5B3E5}" type="presOf" srcId="{1947B5BF-24CB-4B60-9836-651B32027A84}" destId="{E6830F42-A16E-4663-8A66-91317190A11E}" srcOrd="0" destOrd="0" presId="urn:microsoft.com/office/officeart/2005/8/layout/orgChart1"/>
    <dgm:cxn modelId="{A4EDEA17-EB04-4402-B180-BB0B0278EE42}" type="presOf" srcId="{5E3456C3-3C20-45BB-89CE-5995887A6759}" destId="{9ECE77EC-A999-4544-9D1F-2D5379E3F0D5}" srcOrd="1" destOrd="0" presId="urn:microsoft.com/office/officeart/2005/8/layout/orgChart1"/>
    <dgm:cxn modelId="{2E0B2114-A253-49E0-AD2E-BB9B30891A97}" type="presOf" srcId="{854A8F6F-093C-4279-89F5-06FCF61F2B71}" destId="{DB47A78D-D86A-482B-805C-BFEA0E3374B1}" srcOrd="0" destOrd="0" presId="urn:microsoft.com/office/officeart/2005/8/layout/orgChart1"/>
    <dgm:cxn modelId="{00A63192-4606-4BC5-9590-5253807B63AD}" type="presOf" srcId="{A486E15B-0ADB-49C5-936D-9483D36720D7}" destId="{FEB82625-7FBC-43B6-ABDC-F243208C6F2A}" srcOrd="0" destOrd="0" presId="urn:microsoft.com/office/officeart/2005/8/layout/orgChart1"/>
    <dgm:cxn modelId="{1B369909-67FD-47A9-BACD-B2076434E93E}" type="presOf" srcId="{6B173260-309C-439E-96E8-DC434E52C150}" destId="{E6242500-2A6B-45FF-AB83-EA28A6CAAA8E}" srcOrd="0" destOrd="0" presId="urn:microsoft.com/office/officeart/2005/8/layout/orgChart1"/>
    <dgm:cxn modelId="{3AC8DD22-CCDA-4080-ABF8-02F79E4B0B1B}" type="presOf" srcId="{8C7E7671-53AF-406F-B09E-FB6E84E4D818}" destId="{C48D8D10-9DD7-48C3-96E4-3496E1D31C1E}" srcOrd="0" destOrd="0" presId="urn:microsoft.com/office/officeart/2005/8/layout/orgChart1"/>
    <dgm:cxn modelId="{C203E924-0444-4872-BE2D-ECB874DAD4A7}" srcId="{05488253-B1B8-41D2-AA84-F00A1EABF04A}" destId="{C2BDA48B-1ADA-431C-85C0-AA1449A17B99}" srcOrd="3" destOrd="0" parTransId="{1D92A641-7CA6-495F-8379-806B0A400F5A}" sibTransId="{88FDD3C4-172C-4AD1-99F8-396AB8EFE159}"/>
    <dgm:cxn modelId="{264640D1-9775-427A-BDAC-08868480E6C9}" type="presOf" srcId="{72FE1715-9EFF-4E21-A065-FCEB28B917DA}" destId="{7AC0744D-8A46-489F-9E65-C8967198E0EE}" srcOrd="0" destOrd="0" presId="urn:microsoft.com/office/officeart/2005/8/layout/orgChart1"/>
    <dgm:cxn modelId="{1EBE37F7-6CA4-4FC8-847E-C6BD713D1054}" type="presOf" srcId="{C97F4CA8-9142-49CD-B940-BA2877085A38}" destId="{DF312633-B3C4-4F01-B36A-F64AC67BA2D4}" srcOrd="1" destOrd="0" presId="urn:microsoft.com/office/officeart/2005/8/layout/orgChart1"/>
    <dgm:cxn modelId="{69765CAA-554C-4027-9192-086E7AC4706A}" srcId="{23C12494-4710-4BB5-96CD-CC5B4F1ACC6D}" destId="{68B74E7F-934A-4815-B20C-C1BB13B8E802}" srcOrd="1" destOrd="0" parTransId="{466D7FBF-B9C3-4C4E-98EB-C15572280D21}" sibTransId="{9616411D-E9C7-455F-884A-BA6A5D18CDA4}"/>
    <dgm:cxn modelId="{C93B2F77-278F-4118-83A6-F04FD1B9E114}" srcId="{C345E9E0-46AE-4504-A977-EE059EC41AEF}" destId="{91088CC6-C0DE-4E84-9EF9-33ADF0A7ADCE}" srcOrd="2" destOrd="0" parTransId="{FB7324BF-92B3-494E-BB2F-72091FD42BC5}" sibTransId="{DE3C6ADF-E7AA-4E0B-B0D4-487C555DC692}"/>
    <dgm:cxn modelId="{4631108C-764E-4726-9214-009F9945D07C}" type="presOf" srcId="{0B9872E0-B747-4EE9-8E7F-C87C594DF8D3}" destId="{A010F41F-0C34-4794-8522-37054638DE96}" srcOrd="1" destOrd="0" presId="urn:microsoft.com/office/officeart/2005/8/layout/orgChart1"/>
    <dgm:cxn modelId="{AD162386-9628-4CE2-82B2-6B5B4954658C}" srcId="{ADA5DA07-761C-4E5C-AFC7-621A71AC1537}" destId="{05488253-B1B8-41D2-AA84-F00A1EABF04A}" srcOrd="0" destOrd="0" parTransId="{E679EB4C-42BA-4C3E-BA95-2FE0F89B0CBB}" sibTransId="{73521813-8BBD-4374-B0BF-D5E74B106613}"/>
    <dgm:cxn modelId="{94598610-9E31-4A0F-AAAB-DE7BD403D35C}" type="presOf" srcId="{25B7AEAC-8F78-44FB-B7B4-DC56B0DA8468}" destId="{D4041BC6-CF6F-4110-BE3D-EA7C2C7FD00C}" srcOrd="0" destOrd="0" presId="urn:microsoft.com/office/officeart/2005/8/layout/orgChart1"/>
    <dgm:cxn modelId="{02268FF5-1D21-41AF-BDCF-77EA93E5F3BF}" type="presOf" srcId="{6BECD985-F519-40BF-BD3C-ED32524DAA99}" destId="{2958B22D-955F-45BF-B454-31C18F21C702}" srcOrd="1" destOrd="0" presId="urn:microsoft.com/office/officeart/2005/8/layout/orgChart1"/>
    <dgm:cxn modelId="{0D197E1A-F83E-43F5-A757-8968EC25F864}" srcId="{409B1BB7-A1FE-4EC4-A214-ED3FC52F5D2B}" destId="{25B7AEAC-8F78-44FB-B7B4-DC56B0DA8468}" srcOrd="0" destOrd="0" parTransId="{72FE1715-9EFF-4E21-A065-FCEB28B917DA}" sibTransId="{9B28DF3A-7A2A-4897-879F-B6854F1732DB}"/>
    <dgm:cxn modelId="{4099F3B3-421F-443F-8085-538A831514B0}" type="presOf" srcId="{EEFB6DB2-4A47-4772-8039-00F41242E440}" destId="{DB0E43E1-CAF8-4FD5-8AB3-A949C72FEC2C}" srcOrd="0" destOrd="0" presId="urn:microsoft.com/office/officeart/2005/8/layout/orgChart1"/>
    <dgm:cxn modelId="{31EEF933-5C94-4722-8583-354724E11C51}" type="presOf" srcId="{C49CFDD9-9920-4494-8EBF-D97FDCBBF822}" destId="{976DB9C1-E3AA-4D9E-BC2D-1F0AD9F9DD96}" srcOrd="0" destOrd="0" presId="urn:microsoft.com/office/officeart/2005/8/layout/orgChart1"/>
    <dgm:cxn modelId="{C284CF0B-F0E7-487F-89AC-06642A1E4F40}" type="presOf" srcId="{466D7FBF-B9C3-4C4E-98EB-C15572280D21}" destId="{AD74BDEE-3B18-41D3-9A8F-6310F4E40478}" srcOrd="0" destOrd="0" presId="urn:microsoft.com/office/officeart/2005/8/layout/orgChart1"/>
    <dgm:cxn modelId="{A0CB46EB-D2FB-4E55-B1A3-4F8F7788968A}" type="presOf" srcId="{C345E9E0-46AE-4504-A977-EE059EC41AEF}" destId="{B6B05EA9-19BD-4C1D-9F30-BFCEA9C2783D}" srcOrd="0" destOrd="0" presId="urn:microsoft.com/office/officeart/2005/8/layout/orgChart1"/>
    <dgm:cxn modelId="{CE715BF8-8837-477B-BD53-4B69A7CA1C5B}" type="presOf" srcId="{C2BDA48B-1ADA-431C-85C0-AA1449A17B99}" destId="{A64FF453-17DA-44D8-8729-933397406119}" srcOrd="1" destOrd="0" presId="urn:microsoft.com/office/officeart/2005/8/layout/orgChart1"/>
    <dgm:cxn modelId="{5EA08715-8BF2-4E92-973A-2AA71E19F8F9}" type="presOf" srcId="{0B9872E0-B747-4EE9-8E7F-C87C594DF8D3}" destId="{074ECCDB-1E79-44E6-B21D-ACD746C4A2DD}" srcOrd="0" destOrd="0" presId="urn:microsoft.com/office/officeart/2005/8/layout/orgChart1"/>
    <dgm:cxn modelId="{A1E4E928-32C7-401D-BB66-14B3C1A8141C}" type="presOf" srcId="{1F42CB51-4BC7-41CE-91F9-B2773BE87B24}" destId="{B048C510-DB5B-440F-A3C1-6B8FAE25A877}" srcOrd="1" destOrd="0" presId="urn:microsoft.com/office/officeart/2005/8/layout/orgChart1"/>
    <dgm:cxn modelId="{5AFCCA7D-8D04-4C1D-A385-3A8545E6EB54}" srcId="{C2BDA48B-1ADA-431C-85C0-AA1449A17B99}" destId="{5E3456C3-3C20-45BB-89CE-5995887A6759}" srcOrd="0" destOrd="0" parTransId="{B01D5040-4E4D-43B8-9448-5705C00E58D3}" sibTransId="{4CBEFB31-CE59-4ABA-B80B-F0C4BF29CF09}"/>
    <dgm:cxn modelId="{62B03684-9721-4EB0-B4E8-B0A6F5661761}" type="presOf" srcId="{91088CC6-C0DE-4E84-9EF9-33ADF0A7ADCE}" destId="{B69AB1FD-37BA-476A-A586-00C04DC132F1}" srcOrd="0" destOrd="0" presId="urn:microsoft.com/office/officeart/2005/8/layout/orgChart1"/>
    <dgm:cxn modelId="{B21318F9-0EB6-4DF9-BD77-09AEBF41574A}" type="presParOf" srcId="{B0F299FF-C373-43A0-B922-29F84A309CB7}" destId="{4F8DBCB0-3F1A-4D49-8E1E-6451A5FBDEEC}" srcOrd="0" destOrd="0" presId="urn:microsoft.com/office/officeart/2005/8/layout/orgChart1"/>
    <dgm:cxn modelId="{9C5E243D-39E3-43D7-91BA-18B9B349C161}" type="presParOf" srcId="{4F8DBCB0-3F1A-4D49-8E1E-6451A5FBDEEC}" destId="{DFD0C3A0-DE9F-47D1-93F1-EF3BD7AA93E2}" srcOrd="0" destOrd="0" presId="urn:microsoft.com/office/officeart/2005/8/layout/orgChart1"/>
    <dgm:cxn modelId="{69A07AC0-EC33-493F-8DAF-E5436D6B752E}" type="presParOf" srcId="{DFD0C3A0-DE9F-47D1-93F1-EF3BD7AA93E2}" destId="{AA4FA504-8691-4B09-A563-84740762EDA2}" srcOrd="0" destOrd="0" presId="urn:microsoft.com/office/officeart/2005/8/layout/orgChart1"/>
    <dgm:cxn modelId="{D9C14688-5C3B-446A-B6F2-924A0B03C217}" type="presParOf" srcId="{DFD0C3A0-DE9F-47D1-93F1-EF3BD7AA93E2}" destId="{4E91DFD8-425F-489D-BCA4-4DA853B20701}" srcOrd="1" destOrd="0" presId="urn:microsoft.com/office/officeart/2005/8/layout/orgChart1"/>
    <dgm:cxn modelId="{327DD580-A87E-4065-809C-1A10E8D1A54D}" type="presParOf" srcId="{4F8DBCB0-3F1A-4D49-8E1E-6451A5FBDEEC}" destId="{622C1A19-7848-48A3-8C52-C5F2D2A8551B}" srcOrd="1" destOrd="0" presId="urn:microsoft.com/office/officeart/2005/8/layout/orgChart1"/>
    <dgm:cxn modelId="{D916F91F-0ECD-47EC-AFE1-F6D7C1D496A6}" type="presParOf" srcId="{622C1A19-7848-48A3-8C52-C5F2D2A8551B}" destId="{E6830F42-A16E-4663-8A66-91317190A11E}" srcOrd="0" destOrd="0" presId="urn:microsoft.com/office/officeart/2005/8/layout/orgChart1"/>
    <dgm:cxn modelId="{CA772F5C-6BDB-4309-882C-BCF67ABE8332}" type="presParOf" srcId="{622C1A19-7848-48A3-8C52-C5F2D2A8551B}" destId="{5A0FCCB9-D5DF-4329-8A98-C04AAABDFF56}" srcOrd="1" destOrd="0" presId="urn:microsoft.com/office/officeart/2005/8/layout/orgChart1"/>
    <dgm:cxn modelId="{7617AF99-5514-4DE1-91F5-24AD6F9D5DFE}" type="presParOf" srcId="{5A0FCCB9-D5DF-4329-8A98-C04AAABDFF56}" destId="{D54BE21E-E169-4E67-8E4A-648814F9D65F}" srcOrd="0" destOrd="0" presId="urn:microsoft.com/office/officeart/2005/8/layout/orgChart1"/>
    <dgm:cxn modelId="{38C43182-4AA1-4AA5-89B2-7751F5F57E7E}" type="presParOf" srcId="{D54BE21E-E169-4E67-8E4A-648814F9D65F}" destId="{CD13C7BC-8A31-44D4-A665-4750A099D4D0}" srcOrd="0" destOrd="0" presId="urn:microsoft.com/office/officeart/2005/8/layout/orgChart1"/>
    <dgm:cxn modelId="{4759A006-9469-4A8B-ADFA-799B9E1F997B}" type="presParOf" srcId="{D54BE21E-E169-4E67-8E4A-648814F9D65F}" destId="{6984BFBA-71FE-4D44-86D8-EA2873D28B6C}" srcOrd="1" destOrd="0" presId="urn:microsoft.com/office/officeart/2005/8/layout/orgChart1"/>
    <dgm:cxn modelId="{8DDEBF48-E4F4-4D94-9AB8-28C70E06B26D}" type="presParOf" srcId="{5A0FCCB9-D5DF-4329-8A98-C04AAABDFF56}" destId="{FBB5FAC5-BDDB-4312-A808-C9ED32ED92B3}" srcOrd="1" destOrd="0" presId="urn:microsoft.com/office/officeart/2005/8/layout/orgChart1"/>
    <dgm:cxn modelId="{6344CC58-92CB-436E-940A-FC88667197DA}" type="presParOf" srcId="{FBB5FAC5-BDDB-4312-A808-C9ED32ED92B3}" destId="{7AC0744D-8A46-489F-9E65-C8967198E0EE}" srcOrd="0" destOrd="0" presId="urn:microsoft.com/office/officeart/2005/8/layout/orgChart1"/>
    <dgm:cxn modelId="{FCD75FDF-8CE6-4132-8392-15DFA1B8A625}" type="presParOf" srcId="{FBB5FAC5-BDDB-4312-A808-C9ED32ED92B3}" destId="{576C1BA1-595B-486A-88B1-3834589EAFB1}" srcOrd="1" destOrd="0" presId="urn:microsoft.com/office/officeart/2005/8/layout/orgChart1"/>
    <dgm:cxn modelId="{99827679-201C-4867-9FEA-C9C498415534}" type="presParOf" srcId="{576C1BA1-595B-486A-88B1-3834589EAFB1}" destId="{D3C142A2-FC1D-4A74-BB59-C4B244848533}" srcOrd="0" destOrd="0" presId="urn:microsoft.com/office/officeart/2005/8/layout/orgChart1"/>
    <dgm:cxn modelId="{B8AE8B83-C338-42CC-8641-2ED3F13F506C}" type="presParOf" srcId="{D3C142A2-FC1D-4A74-BB59-C4B244848533}" destId="{D4041BC6-CF6F-4110-BE3D-EA7C2C7FD00C}" srcOrd="0" destOrd="0" presId="urn:microsoft.com/office/officeart/2005/8/layout/orgChart1"/>
    <dgm:cxn modelId="{476EDE10-5602-43F7-984D-8C35325C4282}" type="presParOf" srcId="{D3C142A2-FC1D-4A74-BB59-C4B244848533}" destId="{3189F2A4-7F72-4C0D-85F0-FC37637A2603}" srcOrd="1" destOrd="0" presId="urn:microsoft.com/office/officeart/2005/8/layout/orgChart1"/>
    <dgm:cxn modelId="{894D73FC-A6A8-40CF-A88A-0FA25479F93E}" type="presParOf" srcId="{576C1BA1-595B-486A-88B1-3834589EAFB1}" destId="{21981FE7-2BCB-422C-AFB9-2176E680F597}" srcOrd="1" destOrd="0" presId="urn:microsoft.com/office/officeart/2005/8/layout/orgChart1"/>
    <dgm:cxn modelId="{1BF86F41-8F8F-41B4-8ECB-68F58E3FF609}" type="presParOf" srcId="{576C1BA1-595B-486A-88B1-3834589EAFB1}" destId="{F7294D6C-E217-4851-A844-F24C36811585}" srcOrd="2" destOrd="0" presId="urn:microsoft.com/office/officeart/2005/8/layout/orgChart1"/>
    <dgm:cxn modelId="{EDE5327C-2B6A-4A86-934B-E90A1720DEA4}" type="presParOf" srcId="{FBB5FAC5-BDDB-4312-A808-C9ED32ED92B3}" destId="{E6242500-2A6B-45FF-AB83-EA28A6CAAA8E}" srcOrd="2" destOrd="0" presId="urn:microsoft.com/office/officeart/2005/8/layout/orgChart1"/>
    <dgm:cxn modelId="{CAE794A9-3A3C-4C64-B9BC-8AFC8133B02E}" type="presParOf" srcId="{FBB5FAC5-BDDB-4312-A808-C9ED32ED92B3}" destId="{9F1DE3CC-C5F5-4DB8-A09E-BA58FB85269B}" srcOrd="3" destOrd="0" presId="urn:microsoft.com/office/officeart/2005/8/layout/orgChart1"/>
    <dgm:cxn modelId="{60B80C5E-E35D-41EB-AE65-27C3EA03D5EB}" type="presParOf" srcId="{9F1DE3CC-C5F5-4DB8-A09E-BA58FB85269B}" destId="{BBC4D940-5E4C-46E1-8AA6-F8462AEC5435}" srcOrd="0" destOrd="0" presId="urn:microsoft.com/office/officeart/2005/8/layout/orgChart1"/>
    <dgm:cxn modelId="{5F875F4A-6270-43C8-A72C-822040DC5967}" type="presParOf" srcId="{BBC4D940-5E4C-46E1-8AA6-F8462AEC5435}" destId="{EE820B85-3DB1-4153-AA74-E9B97826A491}" srcOrd="0" destOrd="0" presId="urn:microsoft.com/office/officeart/2005/8/layout/orgChart1"/>
    <dgm:cxn modelId="{45683F2A-46A9-4E35-A696-DD69ABB06F9A}" type="presParOf" srcId="{BBC4D940-5E4C-46E1-8AA6-F8462AEC5435}" destId="{B048C510-DB5B-440F-A3C1-6B8FAE25A877}" srcOrd="1" destOrd="0" presId="urn:microsoft.com/office/officeart/2005/8/layout/orgChart1"/>
    <dgm:cxn modelId="{332D2CF1-03FE-4AB8-A559-DD99AD9AB2C7}" type="presParOf" srcId="{9F1DE3CC-C5F5-4DB8-A09E-BA58FB85269B}" destId="{05BCEA15-8E1E-4B43-B426-88912F9A925F}" srcOrd="1" destOrd="0" presId="urn:microsoft.com/office/officeart/2005/8/layout/orgChart1"/>
    <dgm:cxn modelId="{6AC4B0C4-A1AA-474A-B70D-C538DA298AF8}" type="presParOf" srcId="{9F1DE3CC-C5F5-4DB8-A09E-BA58FB85269B}" destId="{EBFF1C1A-9538-45DB-BF07-3B52C288D298}" srcOrd="2" destOrd="0" presId="urn:microsoft.com/office/officeart/2005/8/layout/orgChart1"/>
    <dgm:cxn modelId="{146FDC15-E4D0-4D70-9CEC-3BFEE329D14D}" type="presParOf" srcId="{FBB5FAC5-BDDB-4312-A808-C9ED32ED92B3}" destId="{DB0E43E1-CAF8-4FD5-8AB3-A949C72FEC2C}" srcOrd="4" destOrd="0" presId="urn:microsoft.com/office/officeart/2005/8/layout/orgChart1"/>
    <dgm:cxn modelId="{64C25DB9-A148-4ED6-AAB7-B698A3834898}" type="presParOf" srcId="{FBB5FAC5-BDDB-4312-A808-C9ED32ED92B3}" destId="{60989C81-01E9-4621-891D-51DA7612941B}" srcOrd="5" destOrd="0" presId="urn:microsoft.com/office/officeart/2005/8/layout/orgChart1"/>
    <dgm:cxn modelId="{89E566A5-34E6-405D-9B51-437EDB1A9A65}" type="presParOf" srcId="{60989C81-01E9-4621-891D-51DA7612941B}" destId="{36A7C166-364A-4DD3-BA99-0A31A05E8455}" srcOrd="0" destOrd="0" presId="urn:microsoft.com/office/officeart/2005/8/layout/orgChart1"/>
    <dgm:cxn modelId="{8EF1AB2F-E7FB-4100-B58C-8172EB4B4228}" type="presParOf" srcId="{36A7C166-364A-4DD3-BA99-0A31A05E8455}" destId="{03FB20C8-D4B3-4721-9DA2-96C9785E51A3}" srcOrd="0" destOrd="0" presId="urn:microsoft.com/office/officeart/2005/8/layout/orgChart1"/>
    <dgm:cxn modelId="{85BEC8FF-D4DD-4E89-BFD3-21400B91490D}" type="presParOf" srcId="{36A7C166-364A-4DD3-BA99-0A31A05E8455}" destId="{AA3C3D00-D1EF-4446-A731-58F32AAA1861}" srcOrd="1" destOrd="0" presId="urn:microsoft.com/office/officeart/2005/8/layout/orgChart1"/>
    <dgm:cxn modelId="{EF3265D1-4605-4B32-9A93-44D9394B5649}" type="presParOf" srcId="{60989C81-01E9-4621-891D-51DA7612941B}" destId="{7678C073-7879-478C-9068-0B2BFF51D6E8}" srcOrd="1" destOrd="0" presId="urn:microsoft.com/office/officeart/2005/8/layout/orgChart1"/>
    <dgm:cxn modelId="{48691FAB-3A3B-4A3D-8BFD-016D374AE374}" type="presParOf" srcId="{60989C81-01E9-4621-891D-51DA7612941B}" destId="{7BBD6DC9-9D76-43AB-A30C-F1665F597FE8}" srcOrd="2" destOrd="0" presId="urn:microsoft.com/office/officeart/2005/8/layout/orgChart1"/>
    <dgm:cxn modelId="{74E5866D-B637-4D78-A4AE-7792134E82E9}" type="presParOf" srcId="{FBB5FAC5-BDDB-4312-A808-C9ED32ED92B3}" destId="{3A889B2C-0F35-4444-AFDC-6E508E4B12F3}" srcOrd="6" destOrd="0" presId="urn:microsoft.com/office/officeart/2005/8/layout/orgChart1"/>
    <dgm:cxn modelId="{20E36784-EA2F-4C6E-A41C-DC0005E91768}" type="presParOf" srcId="{FBB5FAC5-BDDB-4312-A808-C9ED32ED92B3}" destId="{FC987F92-0018-467C-986F-BFC779B9BBAE}" srcOrd="7" destOrd="0" presId="urn:microsoft.com/office/officeart/2005/8/layout/orgChart1"/>
    <dgm:cxn modelId="{DEDD025D-63C6-4EDB-A97C-1028D2B45A86}" type="presParOf" srcId="{FC987F92-0018-467C-986F-BFC779B9BBAE}" destId="{2F899B8C-AB63-4CBA-84B4-A5CE619D7CFF}" srcOrd="0" destOrd="0" presId="urn:microsoft.com/office/officeart/2005/8/layout/orgChart1"/>
    <dgm:cxn modelId="{0896A0D8-7C21-4AF5-864C-B04098A6B6DD}" type="presParOf" srcId="{2F899B8C-AB63-4CBA-84B4-A5CE619D7CFF}" destId="{EA9CAF09-6459-464F-8179-4AD392EA37D3}" srcOrd="0" destOrd="0" presId="urn:microsoft.com/office/officeart/2005/8/layout/orgChart1"/>
    <dgm:cxn modelId="{3B0A8588-01A0-41A0-8053-984E576AD22B}" type="presParOf" srcId="{2F899B8C-AB63-4CBA-84B4-A5CE619D7CFF}" destId="{BFF75490-7EEA-45F3-8BBA-4AE88B85233B}" srcOrd="1" destOrd="0" presId="urn:microsoft.com/office/officeart/2005/8/layout/orgChart1"/>
    <dgm:cxn modelId="{76FC69A1-2792-4AB8-BF78-A87CC933CAE7}" type="presParOf" srcId="{FC987F92-0018-467C-986F-BFC779B9BBAE}" destId="{EA06DF3B-1367-4352-B0B5-734C6E95127A}" srcOrd="1" destOrd="0" presId="urn:microsoft.com/office/officeart/2005/8/layout/orgChart1"/>
    <dgm:cxn modelId="{22EFDF6F-0464-4675-9D14-A84755793B09}" type="presParOf" srcId="{FC987F92-0018-467C-986F-BFC779B9BBAE}" destId="{68D3E16B-AEE9-4D39-8CEA-FCA63DFD8385}" srcOrd="2" destOrd="0" presId="urn:microsoft.com/office/officeart/2005/8/layout/orgChart1"/>
    <dgm:cxn modelId="{7958FBCF-8773-4175-94CB-D76810B1B58F}" type="presParOf" srcId="{5A0FCCB9-D5DF-4329-8A98-C04AAABDFF56}" destId="{F46F5C03-C313-4E4E-848E-9CA45351C07D}" srcOrd="2" destOrd="0" presId="urn:microsoft.com/office/officeart/2005/8/layout/orgChart1"/>
    <dgm:cxn modelId="{BAD36A09-012F-435B-8406-5481DF97EAF8}" type="presParOf" srcId="{622C1A19-7848-48A3-8C52-C5F2D2A8551B}" destId="{F7B11972-0D28-45D6-A9A5-8E103AF06CB8}" srcOrd="2" destOrd="0" presId="urn:microsoft.com/office/officeart/2005/8/layout/orgChart1"/>
    <dgm:cxn modelId="{FC542F5F-5899-4276-B4F1-C2E012133327}" type="presParOf" srcId="{622C1A19-7848-48A3-8C52-C5F2D2A8551B}" destId="{D25B6D3E-7C8B-4683-9A00-97163FEAB0D4}" srcOrd="3" destOrd="0" presId="urn:microsoft.com/office/officeart/2005/8/layout/orgChart1"/>
    <dgm:cxn modelId="{721B76CA-3CFC-4E4E-9777-5AC5AFF241C6}" type="presParOf" srcId="{D25B6D3E-7C8B-4683-9A00-97163FEAB0D4}" destId="{65D43375-D160-4566-9A63-99876543EDA7}" srcOrd="0" destOrd="0" presId="urn:microsoft.com/office/officeart/2005/8/layout/orgChart1"/>
    <dgm:cxn modelId="{B4259BB3-C9EB-4727-B60B-9672455CC992}" type="presParOf" srcId="{65D43375-D160-4566-9A63-99876543EDA7}" destId="{9B2BD81D-D1AB-480F-A4E0-B39200B58F07}" srcOrd="0" destOrd="0" presId="urn:microsoft.com/office/officeart/2005/8/layout/orgChart1"/>
    <dgm:cxn modelId="{C23A5F6B-BA69-4C30-9D84-311DB651DCEB}" type="presParOf" srcId="{65D43375-D160-4566-9A63-99876543EDA7}" destId="{8B3469DB-C945-45F7-A6E4-80EBD5C78AF9}" srcOrd="1" destOrd="0" presId="urn:microsoft.com/office/officeart/2005/8/layout/orgChart1"/>
    <dgm:cxn modelId="{B33014C9-FE52-4DCE-8967-D12701D960EF}" type="presParOf" srcId="{D25B6D3E-7C8B-4683-9A00-97163FEAB0D4}" destId="{73177DCE-58A1-4EAF-83C8-1853CC376C7B}" srcOrd="1" destOrd="0" presId="urn:microsoft.com/office/officeart/2005/8/layout/orgChart1"/>
    <dgm:cxn modelId="{4105363C-0F96-439C-9F6C-29649895DC57}" type="presParOf" srcId="{73177DCE-58A1-4EAF-83C8-1853CC376C7B}" destId="{C48D8D10-9DD7-48C3-96E4-3496E1D31C1E}" srcOrd="0" destOrd="0" presId="urn:microsoft.com/office/officeart/2005/8/layout/orgChart1"/>
    <dgm:cxn modelId="{E7501BAD-72F7-4697-8DFC-E0AC37ECF100}" type="presParOf" srcId="{73177DCE-58A1-4EAF-83C8-1853CC376C7B}" destId="{013CBC7F-05CA-48D9-B421-4F42306FF59E}" srcOrd="1" destOrd="0" presId="urn:microsoft.com/office/officeart/2005/8/layout/orgChart1"/>
    <dgm:cxn modelId="{B5393C06-4C77-40CE-8F19-92E5E2554807}" type="presParOf" srcId="{013CBC7F-05CA-48D9-B421-4F42306FF59E}" destId="{672CF6AE-3AF1-45D4-8870-D35142C0005E}" srcOrd="0" destOrd="0" presId="urn:microsoft.com/office/officeart/2005/8/layout/orgChart1"/>
    <dgm:cxn modelId="{C6CF5D60-82B3-4EE4-8DAC-EFAA34225BD4}" type="presParOf" srcId="{672CF6AE-3AF1-45D4-8870-D35142C0005E}" destId="{44B6C996-E35B-4A0D-A166-B3C7CC30EBCA}" srcOrd="0" destOrd="0" presId="urn:microsoft.com/office/officeart/2005/8/layout/orgChart1"/>
    <dgm:cxn modelId="{D71FBE2F-B202-4B73-8E5B-77001D0C6397}" type="presParOf" srcId="{672CF6AE-3AF1-45D4-8870-D35142C0005E}" destId="{D04D8F9C-D1E1-452D-AD0B-0C5F9B6A3FBA}" srcOrd="1" destOrd="0" presId="urn:microsoft.com/office/officeart/2005/8/layout/orgChart1"/>
    <dgm:cxn modelId="{CA1D5A1E-1081-4EE4-B8EF-D515D39B4BC3}" type="presParOf" srcId="{013CBC7F-05CA-48D9-B421-4F42306FF59E}" destId="{06FC1F19-3EB6-4C30-BB28-0BD353A717B3}" srcOrd="1" destOrd="0" presId="urn:microsoft.com/office/officeart/2005/8/layout/orgChart1"/>
    <dgm:cxn modelId="{62195B6F-5799-483B-AE5C-34C508B77E7B}" type="presParOf" srcId="{013CBC7F-05CA-48D9-B421-4F42306FF59E}" destId="{F6BD9F93-E2BF-4101-9B70-31D6967A4FC7}" srcOrd="2" destOrd="0" presId="urn:microsoft.com/office/officeart/2005/8/layout/orgChart1"/>
    <dgm:cxn modelId="{01DA9736-CE39-4D6E-988A-7EFF98CE338B}" type="presParOf" srcId="{73177DCE-58A1-4EAF-83C8-1853CC376C7B}" destId="{AD74BDEE-3B18-41D3-9A8F-6310F4E40478}" srcOrd="2" destOrd="0" presId="urn:microsoft.com/office/officeart/2005/8/layout/orgChart1"/>
    <dgm:cxn modelId="{AA4D7FE7-58AB-4371-B0DD-F977BF998DA2}" type="presParOf" srcId="{73177DCE-58A1-4EAF-83C8-1853CC376C7B}" destId="{AEAD4331-1467-4B24-BB95-CF090456F839}" srcOrd="3" destOrd="0" presId="urn:microsoft.com/office/officeart/2005/8/layout/orgChart1"/>
    <dgm:cxn modelId="{FF2B25E6-66EF-4CB4-ADD6-926B2CC2FE39}" type="presParOf" srcId="{AEAD4331-1467-4B24-BB95-CF090456F839}" destId="{01CC4BF0-75DE-4603-AB19-C8887122C197}" srcOrd="0" destOrd="0" presId="urn:microsoft.com/office/officeart/2005/8/layout/orgChart1"/>
    <dgm:cxn modelId="{58E4322C-8E40-4424-B3BA-C45828271AB1}" type="presParOf" srcId="{01CC4BF0-75DE-4603-AB19-C8887122C197}" destId="{37ED7350-4F77-46E3-AB0E-BD2AD3BA4EF5}" srcOrd="0" destOrd="0" presId="urn:microsoft.com/office/officeart/2005/8/layout/orgChart1"/>
    <dgm:cxn modelId="{9D0F716B-4E17-4A33-8E6B-F9FDFF915CF9}" type="presParOf" srcId="{01CC4BF0-75DE-4603-AB19-C8887122C197}" destId="{A4DADF72-2386-4323-8637-B9CCF0C45567}" srcOrd="1" destOrd="0" presId="urn:microsoft.com/office/officeart/2005/8/layout/orgChart1"/>
    <dgm:cxn modelId="{AF6BEA9E-EA26-40FF-B4DC-4CCA5F5FE62F}" type="presParOf" srcId="{AEAD4331-1467-4B24-BB95-CF090456F839}" destId="{6A133463-0E15-4188-8682-F4F3C6847C2C}" srcOrd="1" destOrd="0" presId="urn:microsoft.com/office/officeart/2005/8/layout/orgChart1"/>
    <dgm:cxn modelId="{175E3C15-B5B9-424E-8FAE-18344A8D4D34}" type="presParOf" srcId="{AEAD4331-1467-4B24-BB95-CF090456F839}" destId="{33EDBB24-D0E6-46CC-AD4E-71BC000998B3}" srcOrd="2" destOrd="0" presId="urn:microsoft.com/office/officeart/2005/8/layout/orgChart1"/>
    <dgm:cxn modelId="{BBCC7434-A8E1-44DB-AA05-20FBB985EF50}" type="presParOf" srcId="{73177DCE-58A1-4EAF-83C8-1853CC376C7B}" destId="{6CE9BEB0-4D5E-4BEA-A79E-ED5C103E317F}" srcOrd="4" destOrd="0" presId="urn:microsoft.com/office/officeart/2005/8/layout/orgChart1"/>
    <dgm:cxn modelId="{183976B4-9A38-48AE-9F9E-8A3DA41F5DB8}" type="presParOf" srcId="{73177DCE-58A1-4EAF-83C8-1853CC376C7B}" destId="{9D6FB2FA-AF69-4C91-89E4-90EFCA152BAC}" srcOrd="5" destOrd="0" presId="urn:microsoft.com/office/officeart/2005/8/layout/orgChart1"/>
    <dgm:cxn modelId="{E41F9B20-97E9-4A3B-8D39-0B9A2DAB9393}" type="presParOf" srcId="{9D6FB2FA-AF69-4C91-89E4-90EFCA152BAC}" destId="{7244E2B3-D6F2-4858-B023-90253EFD79C9}" srcOrd="0" destOrd="0" presId="urn:microsoft.com/office/officeart/2005/8/layout/orgChart1"/>
    <dgm:cxn modelId="{8A7032D5-11D1-416F-A33F-DF405888F9F6}" type="presParOf" srcId="{7244E2B3-D6F2-4858-B023-90253EFD79C9}" destId="{074ECCDB-1E79-44E6-B21D-ACD746C4A2DD}" srcOrd="0" destOrd="0" presId="urn:microsoft.com/office/officeart/2005/8/layout/orgChart1"/>
    <dgm:cxn modelId="{CD13FB56-119C-476E-96FE-619328915BF2}" type="presParOf" srcId="{7244E2B3-D6F2-4858-B023-90253EFD79C9}" destId="{A010F41F-0C34-4794-8522-37054638DE96}" srcOrd="1" destOrd="0" presId="urn:microsoft.com/office/officeart/2005/8/layout/orgChart1"/>
    <dgm:cxn modelId="{CA9D84F5-BECD-4BC8-9B96-60BE7FE5DBBC}" type="presParOf" srcId="{9D6FB2FA-AF69-4C91-89E4-90EFCA152BAC}" destId="{5E384A62-56C1-4062-98B1-12AD82ABD417}" srcOrd="1" destOrd="0" presId="urn:microsoft.com/office/officeart/2005/8/layout/orgChart1"/>
    <dgm:cxn modelId="{679F6C52-6760-45F6-AFA8-6CD10C92B355}" type="presParOf" srcId="{9D6FB2FA-AF69-4C91-89E4-90EFCA152BAC}" destId="{0675E87F-8C5C-41C3-80DE-6AE945F74AC5}" srcOrd="2" destOrd="0" presId="urn:microsoft.com/office/officeart/2005/8/layout/orgChart1"/>
    <dgm:cxn modelId="{4E73FC10-B0DC-484F-A7CA-0C09D6894BA4}" type="presParOf" srcId="{73177DCE-58A1-4EAF-83C8-1853CC376C7B}" destId="{11DAC029-2285-4887-924C-0B044F337272}" srcOrd="6" destOrd="0" presId="urn:microsoft.com/office/officeart/2005/8/layout/orgChart1"/>
    <dgm:cxn modelId="{97789473-28EE-4BAA-AD87-7DE569562C6E}" type="presParOf" srcId="{73177DCE-58A1-4EAF-83C8-1853CC376C7B}" destId="{23D4C36A-3E60-429F-9C73-50DC6672F560}" srcOrd="7" destOrd="0" presId="urn:microsoft.com/office/officeart/2005/8/layout/orgChart1"/>
    <dgm:cxn modelId="{BAD5A1F4-BB3C-4C96-B790-1260E998DDC4}" type="presParOf" srcId="{23D4C36A-3E60-429F-9C73-50DC6672F560}" destId="{AC6CFA67-F4D4-4583-91E7-54C0FDCBBFF9}" srcOrd="0" destOrd="0" presId="urn:microsoft.com/office/officeart/2005/8/layout/orgChart1"/>
    <dgm:cxn modelId="{137014BF-CBBA-4AA5-AD74-0A7C1BCAF4FE}" type="presParOf" srcId="{AC6CFA67-F4D4-4583-91E7-54C0FDCBBFF9}" destId="{3C558FA6-C538-4F31-955B-EE9AA16C06A6}" srcOrd="0" destOrd="0" presId="urn:microsoft.com/office/officeart/2005/8/layout/orgChart1"/>
    <dgm:cxn modelId="{F4AF4E04-1CE6-4AE6-AC6A-35414A377B60}" type="presParOf" srcId="{AC6CFA67-F4D4-4583-91E7-54C0FDCBBFF9}" destId="{1A9C1F21-D3CA-4209-AFA7-4CD43648BED3}" srcOrd="1" destOrd="0" presId="urn:microsoft.com/office/officeart/2005/8/layout/orgChart1"/>
    <dgm:cxn modelId="{F42D3202-DCC4-4613-8332-5AED2C6DFB9C}" type="presParOf" srcId="{23D4C36A-3E60-429F-9C73-50DC6672F560}" destId="{44AD107F-A11E-4B52-AE43-5218F5C5102E}" srcOrd="1" destOrd="0" presId="urn:microsoft.com/office/officeart/2005/8/layout/orgChart1"/>
    <dgm:cxn modelId="{9FC43C98-55F6-4006-AC8A-89E8D4161AC9}" type="presParOf" srcId="{23D4C36A-3E60-429F-9C73-50DC6672F560}" destId="{AFAAC97F-C857-4423-8A19-6D257EC57096}" srcOrd="2" destOrd="0" presId="urn:microsoft.com/office/officeart/2005/8/layout/orgChart1"/>
    <dgm:cxn modelId="{8F3D87CB-16DF-48B6-A1E8-0F42D6358E0D}" type="presParOf" srcId="{D25B6D3E-7C8B-4683-9A00-97163FEAB0D4}" destId="{29208B49-B2D5-4169-9BA1-C1AC78D65B2F}" srcOrd="2" destOrd="0" presId="urn:microsoft.com/office/officeart/2005/8/layout/orgChart1"/>
    <dgm:cxn modelId="{4054B53E-9879-405F-B412-8E0F75366E86}" type="presParOf" srcId="{622C1A19-7848-48A3-8C52-C5F2D2A8551B}" destId="{57B95AAD-CE25-4DDB-9215-38073E52A01E}" srcOrd="4" destOrd="0" presId="urn:microsoft.com/office/officeart/2005/8/layout/orgChart1"/>
    <dgm:cxn modelId="{AB1F5F4B-2F71-4182-B986-74586BA221E4}" type="presParOf" srcId="{622C1A19-7848-48A3-8C52-C5F2D2A8551B}" destId="{63D8B52F-8946-4D96-BEB6-2EC6CA4E3B34}" srcOrd="5" destOrd="0" presId="urn:microsoft.com/office/officeart/2005/8/layout/orgChart1"/>
    <dgm:cxn modelId="{34B8C528-AC07-4757-8B54-90A497288C62}" type="presParOf" srcId="{63D8B52F-8946-4D96-BEB6-2EC6CA4E3B34}" destId="{B7AEACAD-7C6D-4866-9403-70A32090D916}" srcOrd="0" destOrd="0" presId="urn:microsoft.com/office/officeart/2005/8/layout/orgChart1"/>
    <dgm:cxn modelId="{91842D6B-447F-47B1-95DD-391FD96595F7}" type="presParOf" srcId="{B7AEACAD-7C6D-4866-9403-70A32090D916}" destId="{B6B05EA9-19BD-4C1D-9F30-BFCEA9C2783D}" srcOrd="0" destOrd="0" presId="urn:microsoft.com/office/officeart/2005/8/layout/orgChart1"/>
    <dgm:cxn modelId="{1607EF18-55DE-473D-921A-4EB60C70DDC0}" type="presParOf" srcId="{B7AEACAD-7C6D-4866-9403-70A32090D916}" destId="{EF88EB4D-3F70-4916-9136-4D5A66E64882}" srcOrd="1" destOrd="0" presId="urn:microsoft.com/office/officeart/2005/8/layout/orgChart1"/>
    <dgm:cxn modelId="{8B1290B9-099C-401C-84A5-EDC7967EBB0A}" type="presParOf" srcId="{63D8B52F-8946-4D96-BEB6-2EC6CA4E3B34}" destId="{28DF7C6B-F93A-402D-A9C9-EE3AC67B627C}" srcOrd="1" destOrd="0" presId="urn:microsoft.com/office/officeart/2005/8/layout/orgChart1"/>
    <dgm:cxn modelId="{CE6BEAB3-C190-44C1-9108-4A057BB121E5}" type="presParOf" srcId="{28DF7C6B-F93A-402D-A9C9-EE3AC67B627C}" destId="{976DB9C1-E3AA-4D9E-BC2D-1F0AD9F9DD96}" srcOrd="0" destOrd="0" presId="urn:microsoft.com/office/officeart/2005/8/layout/orgChart1"/>
    <dgm:cxn modelId="{D2FC4D32-B5B9-4D4E-8393-5C08D1F0FCD7}" type="presParOf" srcId="{28DF7C6B-F93A-402D-A9C9-EE3AC67B627C}" destId="{91A2927D-8A70-4352-B88C-5E83B9CAC591}" srcOrd="1" destOrd="0" presId="urn:microsoft.com/office/officeart/2005/8/layout/orgChart1"/>
    <dgm:cxn modelId="{5F6C6B0E-4807-4767-A09E-B6C830F9C308}" type="presParOf" srcId="{91A2927D-8A70-4352-B88C-5E83B9CAC591}" destId="{E93F3B6D-C020-4537-8962-3BB0CA0BC42B}" srcOrd="0" destOrd="0" presId="urn:microsoft.com/office/officeart/2005/8/layout/orgChart1"/>
    <dgm:cxn modelId="{E500CA67-302E-4440-9A93-1D3271D5EE11}" type="presParOf" srcId="{E93F3B6D-C020-4537-8962-3BB0CA0BC42B}" destId="{D5298E74-923E-4D02-A1AF-F5AA6FFA592C}" srcOrd="0" destOrd="0" presId="urn:microsoft.com/office/officeart/2005/8/layout/orgChart1"/>
    <dgm:cxn modelId="{C7590FC4-5D10-469D-BD8F-F95B3B192D50}" type="presParOf" srcId="{E93F3B6D-C020-4537-8962-3BB0CA0BC42B}" destId="{D761D184-DA4B-405F-8A2C-6BA09822EFFF}" srcOrd="1" destOrd="0" presId="urn:microsoft.com/office/officeart/2005/8/layout/orgChart1"/>
    <dgm:cxn modelId="{36572D91-68DC-455C-9009-11ACA26F2C18}" type="presParOf" srcId="{91A2927D-8A70-4352-B88C-5E83B9CAC591}" destId="{9EAEA31C-1C39-4824-9611-04B68A933D10}" srcOrd="1" destOrd="0" presId="urn:microsoft.com/office/officeart/2005/8/layout/orgChart1"/>
    <dgm:cxn modelId="{CCD64BE1-C78B-487D-9D82-0582FBC5FB3E}" type="presParOf" srcId="{91A2927D-8A70-4352-B88C-5E83B9CAC591}" destId="{4DED8F9E-A8A6-46A4-9741-D4F850C6DD62}" srcOrd="2" destOrd="0" presId="urn:microsoft.com/office/officeart/2005/8/layout/orgChart1"/>
    <dgm:cxn modelId="{01B035F8-5BF6-4638-91CA-EF3BD5C322A2}" type="presParOf" srcId="{28DF7C6B-F93A-402D-A9C9-EE3AC67B627C}" destId="{BDE790CE-9BFF-43D6-96D8-46F74AC8C172}" srcOrd="2" destOrd="0" presId="urn:microsoft.com/office/officeart/2005/8/layout/orgChart1"/>
    <dgm:cxn modelId="{D92E3273-8E1D-4744-9838-82E03A11641F}" type="presParOf" srcId="{28DF7C6B-F93A-402D-A9C9-EE3AC67B627C}" destId="{B8E81366-3CC5-4A2A-9D59-5F3A90C0A730}" srcOrd="3" destOrd="0" presId="urn:microsoft.com/office/officeart/2005/8/layout/orgChart1"/>
    <dgm:cxn modelId="{1C42FD43-073F-4FAC-9EBC-8D67DBD847E3}" type="presParOf" srcId="{B8E81366-3CC5-4A2A-9D59-5F3A90C0A730}" destId="{57088851-F8FD-4498-9050-C742DCF6D7EB}" srcOrd="0" destOrd="0" presId="urn:microsoft.com/office/officeart/2005/8/layout/orgChart1"/>
    <dgm:cxn modelId="{8D47E38F-EC3D-4F41-B185-5EA960E8D365}" type="presParOf" srcId="{57088851-F8FD-4498-9050-C742DCF6D7EB}" destId="{ACE8DD5A-4319-4204-8E05-07AE7071BBDE}" srcOrd="0" destOrd="0" presId="urn:microsoft.com/office/officeart/2005/8/layout/orgChart1"/>
    <dgm:cxn modelId="{790F41BC-D76D-446C-A968-3CA5496BBE87}" type="presParOf" srcId="{57088851-F8FD-4498-9050-C742DCF6D7EB}" destId="{DF312633-B3C4-4F01-B36A-F64AC67BA2D4}" srcOrd="1" destOrd="0" presId="urn:microsoft.com/office/officeart/2005/8/layout/orgChart1"/>
    <dgm:cxn modelId="{E5B6E3F6-B3F6-49F1-86B7-AA729F03DED3}" type="presParOf" srcId="{B8E81366-3CC5-4A2A-9D59-5F3A90C0A730}" destId="{4FE6EF2E-9388-40E4-90F7-9AF87093C5D2}" srcOrd="1" destOrd="0" presId="urn:microsoft.com/office/officeart/2005/8/layout/orgChart1"/>
    <dgm:cxn modelId="{A1F5A874-6665-4279-85B3-5286A71A2FAB}" type="presParOf" srcId="{B8E81366-3CC5-4A2A-9D59-5F3A90C0A730}" destId="{F202AB4F-B977-45E7-9D02-6E6125372A5E}" srcOrd="2" destOrd="0" presId="urn:microsoft.com/office/officeart/2005/8/layout/orgChart1"/>
    <dgm:cxn modelId="{FBD58189-E2B7-411D-8FB8-35C6B7C48BF3}" type="presParOf" srcId="{28DF7C6B-F93A-402D-A9C9-EE3AC67B627C}" destId="{AE107520-37BB-4896-8F63-635F219680D2}" srcOrd="4" destOrd="0" presId="urn:microsoft.com/office/officeart/2005/8/layout/orgChart1"/>
    <dgm:cxn modelId="{324AC945-00AF-4AD8-8A07-02B94C4223ED}" type="presParOf" srcId="{28DF7C6B-F93A-402D-A9C9-EE3AC67B627C}" destId="{32D37A33-DF25-40ED-8143-8D0A50300480}" srcOrd="5" destOrd="0" presId="urn:microsoft.com/office/officeart/2005/8/layout/orgChart1"/>
    <dgm:cxn modelId="{AD908F19-3239-460E-B197-D875A803756B}" type="presParOf" srcId="{32D37A33-DF25-40ED-8143-8D0A50300480}" destId="{70B92D39-4A7D-4A5D-B78A-3663AD5B509F}" srcOrd="0" destOrd="0" presId="urn:microsoft.com/office/officeart/2005/8/layout/orgChart1"/>
    <dgm:cxn modelId="{5DA3A33B-4BE7-4B28-BD5E-66E558A8B459}" type="presParOf" srcId="{70B92D39-4A7D-4A5D-B78A-3663AD5B509F}" destId="{B69AB1FD-37BA-476A-A586-00C04DC132F1}" srcOrd="0" destOrd="0" presId="urn:microsoft.com/office/officeart/2005/8/layout/orgChart1"/>
    <dgm:cxn modelId="{65D17F20-B0AD-4E99-B00A-3A71CDF9B884}" type="presParOf" srcId="{70B92D39-4A7D-4A5D-B78A-3663AD5B509F}" destId="{E36E77DB-23C4-4AED-B389-893F5E3EDCCF}" srcOrd="1" destOrd="0" presId="urn:microsoft.com/office/officeart/2005/8/layout/orgChart1"/>
    <dgm:cxn modelId="{70E367FF-B5AD-46C7-B072-BC3E09118111}" type="presParOf" srcId="{32D37A33-DF25-40ED-8143-8D0A50300480}" destId="{D0A75EE6-E9C1-46D9-930C-5E3E6DB03EB8}" srcOrd="1" destOrd="0" presId="urn:microsoft.com/office/officeart/2005/8/layout/orgChart1"/>
    <dgm:cxn modelId="{48410D0F-1BD5-4714-8C87-BAF216A164A3}" type="presParOf" srcId="{32D37A33-DF25-40ED-8143-8D0A50300480}" destId="{C1FFA0EA-726F-4C0D-95A2-19195DCC9BED}" srcOrd="2" destOrd="0" presId="urn:microsoft.com/office/officeart/2005/8/layout/orgChart1"/>
    <dgm:cxn modelId="{E637C7B2-C55A-4B9B-97EC-81DFF1640867}" type="presParOf" srcId="{28DF7C6B-F93A-402D-A9C9-EE3AC67B627C}" destId="{DB47A78D-D86A-482B-805C-BFEA0E3374B1}" srcOrd="6" destOrd="0" presId="urn:microsoft.com/office/officeart/2005/8/layout/orgChart1"/>
    <dgm:cxn modelId="{1E0B3BFB-4537-4AA5-9BD8-175C25C2FD81}" type="presParOf" srcId="{28DF7C6B-F93A-402D-A9C9-EE3AC67B627C}" destId="{9A15AC36-ECF5-488A-8A81-43224B779A57}" srcOrd="7" destOrd="0" presId="urn:microsoft.com/office/officeart/2005/8/layout/orgChart1"/>
    <dgm:cxn modelId="{D07C4AE2-EF73-4B9B-9C4F-5986A37BDD04}" type="presParOf" srcId="{9A15AC36-ECF5-488A-8A81-43224B779A57}" destId="{2944C641-AD89-4782-818B-8D671A8FCEE9}" srcOrd="0" destOrd="0" presId="urn:microsoft.com/office/officeart/2005/8/layout/orgChart1"/>
    <dgm:cxn modelId="{DFE9F429-DB13-474F-8138-8B5B3C09F69E}" type="presParOf" srcId="{2944C641-AD89-4782-818B-8D671A8FCEE9}" destId="{947A08C7-B27B-450D-ACA3-A1048BDA1F02}" srcOrd="0" destOrd="0" presId="urn:microsoft.com/office/officeart/2005/8/layout/orgChart1"/>
    <dgm:cxn modelId="{825D7CBD-1E5E-4BB5-A2BD-59F626389543}" type="presParOf" srcId="{2944C641-AD89-4782-818B-8D671A8FCEE9}" destId="{2742A01A-73C8-4800-9251-392CBE4C0D6D}" srcOrd="1" destOrd="0" presId="urn:microsoft.com/office/officeart/2005/8/layout/orgChart1"/>
    <dgm:cxn modelId="{CAEA2BBC-F03F-4012-BFF6-4FB9A5606B47}" type="presParOf" srcId="{9A15AC36-ECF5-488A-8A81-43224B779A57}" destId="{5FB97E7D-C3EC-4F5E-AF21-709115CEE1EB}" srcOrd="1" destOrd="0" presId="urn:microsoft.com/office/officeart/2005/8/layout/orgChart1"/>
    <dgm:cxn modelId="{1ECF9C73-CF56-4A78-B680-D3092C342CF2}" type="presParOf" srcId="{9A15AC36-ECF5-488A-8A81-43224B779A57}" destId="{23733DE6-9991-4BEB-AEC8-E91F7A37DDB9}" srcOrd="2" destOrd="0" presId="urn:microsoft.com/office/officeart/2005/8/layout/orgChart1"/>
    <dgm:cxn modelId="{F628879A-5305-4ED0-86A4-B67A380460E8}" type="presParOf" srcId="{63D8B52F-8946-4D96-BEB6-2EC6CA4E3B34}" destId="{6E6C36FF-3B49-4709-9895-2C29D2F968B1}" srcOrd="2" destOrd="0" presId="urn:microsoft.com/office/officeart/2005/8/layout/orgChart1"/>
    <dgm:cxn modelId="{5050D181-C6C0-4A2E-9E62-ACC2FC20A152}" type="presParOf" srcId="{622C1A19-7848-48A3-8C52-C5F2D2A8551B}" destId="{FEE80731-8382-4AEF-87E6-FC8132390BC6}" srcOrd="6" destOrd="0" presId="urn:microsoft.com/office/officeart/2005/8/layout/orgChart1"/>
    <dgm:cxn modelId="{DAD10C42-5E47-4102-B877-63798CFF2C1F}" type="presParOf" srcId="{622C1A19-7848-48A3-8C52-C5F2D2A8551B}" destId="{97E0D419-C375-470E-BA90-DC2327A9358B}" srcOrd="7" destOrd="0" presId="urn:microsoft.com/office/officeart/2005/8/layout/orgChart1"/>
    <dgm:cxn modelId="{5E8A2A38-7538-45D2-95C1-D8E95578A1D2}" type="presParOf" srcId="{97E0D419-C375-470E-BA90-DC2327A9358B}" destId="{6E94D116-D403-44EC-A5D6-45ABD589A869}" srcOrd="0" destOrd="0" presId="urn:microsoft.com/office/officeart/2005/8/layout/orgChart1"/>
    <dgm:cxn modelId="{9A43AD4C-EEFA-44D6-B04E-E2820D23DB75}" type="presParOf" srcId="{6E94D116-D403-44EC-A5D6-45ABD589A869}" destId="{23F7A58B-E07C-4961-B45D-215E4322F1CA}" srcOrd="0" destOrd="0" presId="urn:microsoft.com/office/officeart/2005/8/layout/orgChart1"/>
    <dgm:cxn modelId="{D12A3B13-9D12-4F65-ABAA-13B97AE67887}" type="presParOf" srcId="{6E94D116-D403-44EC-A5D6-45ABD589A869}" destId="{A64FF453-17DA-44D8-8729-933397406119}" srcOrd="1" destOrd="0" presId="urn:microsoft.com/office/officeart/2005/8/layout/orgChart1"/>
    <dgm:cxn modelId="{D40A1975-A01D-4804-B447-FCA085262E5D}" type="presParOf" srcId="{97E0D419-C375-470E-BA90-DC2327A9358B}" destId="{F57B52FE-989E-4A18-9067-ED6ECAD65F19}" srcOrd="1" destOrd="0" presId="urn:microsoft.com/office/officeart/2005/8/layout/orgChart1"/>
    <dgm:cxn modelId="{79E891AD-1BEB-48E3-B068-E0D839CC9713}" type="presParOf" srcId="{F57B52FE-989E-4A18-9067-ED6ECAD65F19}" destId="{05040406-4F3A-494A-ADA4-522224A0C2EF}" srcOrd="0" destOrd="0" presId="urn:microsoft.com/office/officeart/2005/8/layout/orgChart1"/>
    <dgm:cxn modelId="{09C8A0B4-0FA8-4DB9-A4C5-AD53BF06FFCE}" type="presParOf" srcId="{F57B52FE-989E-4A18-9067-ED6ECAD65F19}" destId="{220A4F77-92B9-4860-A939-9CA8E63276F1}" srcOrd="1" destOrd="0" presId="urn:microsoft.com/office/officeart/2005/8/layout/orgChart1"/>
    <dgm:cxn modelId="{24A2A766-937E-49F5-8745-A94C2444712A}" type="presParOf" srcId="{220A4F77-92B9-4860-A939-9CA8E63276F1}" destId="{7F57CA86-6E1B-4528-944E-733DA379BB24}" srcOrd="0" destOrd="0" presId="urn:microsoft.com/office/officeart/2005/8/layout/orgChart1"/>
    <dgm:cxn modelId="{B24D5B40-7137-4233-A6EA-D0C1BB8CA32B}" type="presParOf" srcId="{7F57CA86-6E1B-4528-944E-733DA379BB24}" destId="{109B4674-4C3B-4B1E-959C-AF3BC31AF384}" srcOrd="0" destOrd="0" presId="urn:microsoft.com/office/officeart/2005/8/layout/orgChart1"/>
    <dgm:cxn modelId="{883D1E88-0C6A-4B02-80AB-AC4AE78EE969}" type="presParOf" srcId="{7F57CA86-6E1B-4528-944E-733DA379BB24}" destId="{9ECE77EC-A999-4544-9D1F-2D5379E3F0D5}" srcOrd="1" destOrd="0" presId="urn:microsoft.com/office/officeart/2005/8/layout/orgChart1"/>
    <dgm:cxn modelId="{8BC6233E-607E-4A31-80FF-524648B331E3}" type="presParOf" srcId="{220A4F77-92B9-4860-A939-9CA8E63276F1}" destId="{CE8D197F-6153-4E5D-B00C-CABEBCA73FC3}" srcOrd="1" destOrd="0" presId="urn:microsoft.com/office/officeart/2005/8/layout/orgChart1"/>
    <dgm:cxn modelId="{7C1E5960-A285-4E2C-A49C-21E30F8D9122}" type="presParOf" srcId="{220A4F77-92B9-4860-A939-9CA8E63276F1}" destId="{D4484944-2AB7-449F-A109-A061AFAAB077}" srcOrd="2" destOrd="0" presId="urn:microsoft.com/office/officeart/2005/8/layout/orgChart1"/>
    <dgm:cxn modelId="{37B87C9B-6CC4-48D8-B8F5-B587438DB498}" type="presParOf" srcId="{F57B52FE-989E-4A18-9067-ED6ECAD65F19}" destId="{FB82D075-A110-436C-90AD-F1AF625B5B54}" srcOrd="2" destOrd="0" presId="urn:microsoft.com/office/officeart/2005/8/layout/orgChart1"/>
    <dgm:cxn modelId="{97837A9A-2992-46AF-A442-B5307675B381}" type="presParOf" srcId="{F57B52FE-989E-4A18-9067-ED6ECAD65F19}" destId="{D974C759-512F-413D-B2D3-D4259C874D37}" srcOrd="3" destOrd="0" presId="urn:microsoft.com/office/officeart/2005/8/layout/orgChart1"/>
    <dgm:cxn modelId="{460328C2-892C-4838-8B15-D2ED63B5F53A}" type="presParOf" srcId="{D974C759-512F-413D-B2D3-D4259C874D37}" destId="{7653DFD4-520B-47C3-83F1-7C6BE6331991}" srcOrd="0" destOrd="0" presId="urn:microsoft.com/office/officeart/2005/8/layout/orgChart1"/>
    <dgm:cxn modelId="{82C08721-3420-494C-80B0-E9DCFAB65AC0}" type="presParOf" srcId="{7653DFD4-520B-47C3-83F1-7C6BE6331991}" destId="{5736D695-0552-43B7-8AE8-C904EFBCB1EB}" srcOrd="0" destOrd="0" presId="urn:microsoft.com/office/officeart/2005/8/layout/orgChart1"/>
    <dgm:cxn modelId="{C96450C4-6301-45F2-8E15-30541C49D468}" type="presParOf" srcId="{7653DFD4-520B-47C3-83F1-7C6BE6331991}" destId="{2958B22D-955F-45BF-B454-31C18F21C702}" srcOrd="1" destOrd="0" presId="urn:microsoft.com/office/officeart/2005/8/layout/orgChart1"/>
    <dgm:cxn modelId="{976489D1-A106-492E-878C-C1ECCB94C519}" type="presParOf" srcId="{D974C759-512F-413D-B2D3-D4259C874D37}" destId="{303F12B4-FED5-4A84-96D8-EA96DB1D9276}" srcOrd="1" destOrd="0" presId="urn:microsoft.com/office/officeart/2005/8/layout/orgChart1"/>
    <dgm:cxn modelId="{0D8E8D79-E734-402E-AE5E-859BE998EA77}" type="presParOf" srcId="{D974C759-512F-413D-B2D3-D4259C874D37}" destId="{72E759F9-E123-409B-931F-E8DE06D60923}" srcOrd="2" destOrd="0" presId="urn:microsoft.com/office/officeart/2005/8/layout/orgChart1"/>
    <dgm:cxn modelId="{5D188F3D-702A-483F-B26A-DCEE9F9AF58F}" type="presParOf" srcId="{F57B52FE-989E-4A18-9067-ED6ECAD65F19}" destId="{8F3DE66D-1456-4AA8-AC86-34F1D37801D2}" srcOrd="4" destOrd="0" presId="urn:microsoft.com/office/officeart/2005/8/layout/orgChart1"/>
    <dgm:cxn modelId="{166BBDBD-E7DC-4361-9022-05C7EDD63BC2}" type="presParOf" srcId="{F57B52FE-989E-4A18-9067-ED6ECAD65F19}" destId="{FEF30336-7A2D-4724-AB46-A8D1D15D3244}" srcOrd="5" destOrd="0" presId="urn:microsoft.com/office/officeart/2005/8/layout/orgChart1"/>
    <dgm:cxn modelId="{D4BDB4EB-51C7-4A38-8AEF-6EC572C08BE6}" type="presParOf" srcId="{FEF30336-7A2D-4724-AB46-A8D1D15D3244}" destId="{9E211AF2-55D2-411C-A96C-FEF2698EB9D3}" srcOrd="0" destOrd="0" presId="urn:microsoft.com/office/officeart/2005/8/layout/orgChart1"/>
    <dgm:cxn modelId="{AB51EA2B-ECDC-48EE-95E3-A4CA0050013C}" type="presParOf" srcId="{9E211AF2-55D2-411C-A96C-FEF2698EB9D3}" destId="{15DBE743-A645-4420-A24A-676CD9BCE18F}" srcOrd="0" destOrd="0" presId="urn:microsoft.com/office/officeart/2005/8/layout/orgChart1"/>
    <dgm:cxn modelId="{BBEBD9B4-8B5D-4AC2-99F3-7CFCC02CED18}" type="presParOf" srcId="{9E211AF2-55D2-411C-A96C-FEF2698EB9D3}" destId="{9FFFA551-9BAD-4F64-A272-830EA4754390}" srcOrd="1" destOrd="0" presId="urn:microsoft.com/office/officeart/2005/8/layout/orgChart1"/>
    <dgm:cxn modelId="{6AC054D2-3275-4A62-95A3-60B06157BFF9}" type="presParOf" srcId="{FEF30336-7A2D-4724-AB46-A8D1D15D3244}" destId="{51464EA4-05D3-42EF-837E-DE9005FA6A62}" srcOrd="1" destOrd="0" presId="urn:microsoft.com/office/officeart/2005/8/layout/orgChart1"/>
    <dgm:cxn modelId="{29C2192B-8683-4AFE-A010-50F1273A4DAC}" type="presParOf" srcId="{FEF30336-7A2D-4724-AB46-A8D1D15D3244}" destId="{3CE6C6E9-9AB3-4295-81D6-EEC6C680D3A4}" srcOrd="2" destOrd="0" presId="urn:microsoft.com/office/officeart/2005/8/layout/orgChart1"/>
    <dgm:cxn modelId="{D3AEC381-423E-4A50-8E78-0049E7B88ADF}" type="presParOf" srcId="{97E0D419-C375-470E-BA90-DC2327A9358B}" destId="{62C89A54-D7D5-4CF6-82A1-58012338DC8C}" srcOrd="2" destOrd="0" presId="urn:microsoft.com/office/officeart/2005/8/layout/orgChart1"/>
    <dgm:cxn modelId="{3005A9E9-A427-46AF-9146-723435996E42}" type="presParOf" srcId="{4F8DBCB0-3F1A-4D49-8E1E-6451A5FBDEEC}" destId="{07C7407E-246A-4BDF-AC91-F974C2E258FF}" srcOrd="2" destOrd="0" presId="urn:microsoft.com/office/officeart/2005/8/layout/orgChart1"/>
    <dgm:cxn modelId="{66A75D75-E9A7-4720-9636-FD1DB16CAFCF}" type="presParOf" srcId="{B0F299FF-C373-43A0-B922-29F84A309CB7}" destId="{E78D3FE1-E42E-4289-B9E2-9264A10F6058}" srcOrd="1" destOrd="0" presId="urn:microsoft.com/office/officeart/2005/8/layout/orgChart1"/>
    <dgm:cxn modelId="{AABCC910-FD12-42B9-A52D-3028F216A54F}" type="presParOf" srcId="{E78D3FE1-E42E-4289-B9E2-9264A10F6058}" destId="{5A8B0448-575E-4B78-BC11-D73ECD18A011}" srcOrd="0" destOrd="0" presId="urn:microsoft.com/office/officeart/2005/8/layout/orgChart1"/>
    <dgm:cxn modelId="{C5F75E56-FC20-4896-BF43-50923C81C39A}" type="presParOf" srcId="{5A8B0448-575E-4B78-BC11-D73ECD18A011}" destId="{FEB82625-7FBC-43B6-ABDC-F243208C6F2A}" srcOrd="0" destOrd="0" presId="urn:microsoft.com/office/officeart/2005/8/layout/orgChart1"/>
    <dgm:cxn modelId="{D04802B8-273B-448C-8396-6642CE7302B7}" type="presParOf" srcId="{5A8B0448-575E-4B78-BC11-D73ECD18A011}" destId="{F6A0E249-A273-4134-86A2-B7AC5E2CF6AC}" srcOrd="1" destOrd="0" presId="urn:microsoft.com/office/officeart/2005/8/layout/orgChart1"/>
    <dgm:cxn modelId="{FAC91A3B-4260-4A40-9D65-0F6B52BD3574}" type="presParOf" srcId="{E78D3FE1-E42E-4289-B9E2-9264A10F6058}" destId="{77029A53-E674-40D3-93BD-405B7CD4F45E}" srcOrd="1" destOrd="0" presId="urn:microsoft.com/office/officeart/2005/8/layout/orgChart1"/>
    <dgm:cxn modelId="{9C111B3D-3A73-40BB-B1BB-E6ED58616B77}" type="presParOf" srcId="{E78D3FE1-E42E-4289-B9E2-9264A10F6058}" destId="{DC614387-590F-44EB-A204-46040B73E2FE}" srcOrd="2" destOrd="0" presId="urn:microsoft.com/office/officeart/2005/8/layout/orgChart1"/>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3DE66D-1456-4AA8-AC86-34F1D37801D2}">
      <dsp:nvSpPr>
        <dsp:cNvPr id="0" name=""/>
        <dsp:cNvSpPr/>
      </dsp:nvSpPr>
      <dsp:spPr>
        <a:xfrm>
          <a:off x="6753466" y="2050786"/>
          <a:ext cx="253658" cy="3179191"/>
        </a:xfrm>
        <a:custGeom>
          <a:avLst/>
          <a:gdLst/>
          <a:ahLst/>
          <a:cxnLst/>
          <a:rect l="0" t="0" r="0" b="0"/>
          <a:pathLst>
            <a:path>
              <a:moveTo>
                <a:pt x="0" y="0"/>
              </a:moveTo>
              <a:lnTo>
                <a:pt x="0" y="3179191"/>
              </a:lnTo>
              <a:lnTo>
                <a:pt x="253658" y="317919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82D075-A110-436C-90AD-F1AF625B5B54}">
      <dsp:nvSpPr>
        <dsp:cNvPr id="0" name=""/>
        <dsp:cNvSpPr/>
      </dsp:nvSpPr>
      <dsp:spPr>
        <a:xfrm>
          <a:off x="6753466" y="2050786"/>
          <a:ext cx="253658" cy="1978539"/>
        </a:xfrm>
        <a:custGeom>
          <a:avLst/>
          <a:gdLst/>
          <a:ahLst/>
          <a:cxnLst/>
          <a:rect l="0" t="0" r="0" b="0"/>
          <a:pathLst>
            <a:path>
              <a:moveTo>
                <a:pt x="0" y="0"/>
              </a:moveTo>
              <a:lnTo>
                <a:pt x="0" y="1978539"/>
              </a:lnTo>
              <a:lnTo>
                <a:pt x="253658" y="197853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040406-4F3A-494A-ADA4-522224A0C2EF}">
      <dsp:nvSpPr>
        <dsp:cNvPr id="0" name=""/>
        <dsp:cNvSpPr/>
      </dsp:nvSpPr>
      <dsp:spPr>
        <a:xfrm>
          <a:off x="6753466" y="2050786"/>
          <a:ext cx="253658" cy="777887"/>
        </a:xfrm>
        <a:custGeom>
          <a:avLst/>
          <a:gdLst/>
          <a:ahLst/>
          <a:cxnLst/>
          <a:rect l="0" t="0" r="0" b="0"/>
          <a:pathLst>
            <a:path>
              <a:moveTo>
                <a:pt x="0" y="0"/>
              </a:moveTo>
              <a:lnTo>
                <a:pt x="0" y="777887"/>
              </a:lnTo>
              <a:lnTo>
                <a:pt x="253658" y="7778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E80731-8382-4AEF-87E6-FC8132390BC6}">
      <dsp:nvSpPr>
        <dsp:cNvPr id="0" name=""/>
        <dsp:cNvSpPr/>
      </dsp:nvSpPr>
      <dsp:spPr>
        <a:xfrm>
          <a:off x="4360617" y="850134"/>
          <a:ext cx="3069273" cy="355122"/>
        </a:xfrm>
        <a:custGeom>
          <a:avLst/>
          <a:gdLst/>
          <a:ahLst/>
          <a:cxnLst/>
          <a:rect l="0" t="0" r="0" b="0"/>
          <a:pathLst>
            <a:path>
              <a:moveTo>
                <a:pt x="0" y="0"/>
              </a:moveTo>
              <a:lnTo>
                <a:pt x="0" y="177561"/>
              </a:lnTo>
              <a:lnTo>
                <a:pt x="3069273" y="177561"/>
              </a:lnTo>
              <a:lnTo>
                <a:pt x="3069273" y="3551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47A78D-D86A-482B-805C-BFEA0E3374B1}">
      <dsp:nvSpPr>
        <dsp:cNvPr id="0" name=""/>
        <dsp:cNvSpPr/>
      </dsp:nvSpPr>
      <dsp:spPr>
        <a:xfrm>
          <a:off x="4707284" y="2050786"/>
          <a:ext cx="253658" cy="4379844"/>
        </a:xfrm>
        <a:custGeom>
          <a:avLst/>
          <a:gdLst/>
          <a:ahLst/>
          <a:cxnLst/>
          <a:rect l="0" t="0" r="0" b="0"/>
          <a:pathLst>
            <a:path>
              <a:moveTo>
                <a:pt x="0" y="0"/>
              </a:moveTo>
              <a:lnTo>
                <a:pt x="0" y="4379844"/>
              </a:lnTo>
              <a:lnTo>
                <a:pt x="253658" y="437984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107520-37BB-4896-8F63-635F219680D2}">
      <dsp:nvSpPr>
        <dsp:cNvPr id="0" name=""/>
        <dsp:cNvSpPr/>
      </dsp:nvSpPr>
      <dsp:spPr>
        <a:xfrm>
          <a:off x="4707284" y="2050786"/>
          <a:ext cx="253658" cy="3179191"/>
        </a:xfrm>
        <a:custGeom>
          <a:avLst/>
          <a:gdLst/>
          <a:ahLst/>
          <a:cxnLst/>
          <a:rect l="0" t="0" r="0" b="0"/>
          <a:pathLst>
            <a:path>
              <a:moveTo>
                <a:pt x="0" y="0"/>
              </a:moveTo>
              <a:lnTo>
                <a:pt x="0" y="3179191"/>
              </a:lnTo>
              <a:lnTo>
                <a:pt x="253658" y="317919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E790CE-9BFF-43D6-96D8-46F74AC8C172}">
      <dsp:nvSpPr>
        <dsp:cNvPr id="0" name=""/>
        <dsp:cNvSpPr/>
      </dsp:nvSpPr>
      <dsp:spPr>
        <a:xfrm>
          <a:off x="4707284" y="2050786"/>
          <a:ext cx="253658" cy="1978539"/>
        </a:xfrm>
        <a:custGeom>
          <a:avLst/>
          <a:gdLst/>
          <a:ahLst/>
          <a:cxnLst/>
          <a:rect l="0" t="0" r="0" b="0"/>
          <a:pathLst>
            <a:path>
              <a:moveTo>
                <a:pt x="0" y="0"/>
              </a:moveTo>
              <a:lnTo>
                <a:pt x="0" y="1978539"/>
              </a:lnTo>
              <a:lnTo>
                <a:pt x="253658" y="197853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6DB9C1-E3AA-4D9E-BC2D-1F0AD9F9DD96}">
      <dsp:nvSpPr>
        <dsp:cNvPr id="0" name=""/>
        <dsp:cNvSpPr/>
      </dsp:nvSpPr>
      <dsp:spPr>
        <a:xfrm>
          <a:off x="4707284" y="2050786"/>
          <a:ext cx="253658" cy="777887"/>
        </a:xfrm>
        <a:custGeom>
          <a:avLst/>
          <a:gdLst/>
          <a:ahLst/>
          <a:cxnLst/>
          <a:rect l="0" t="0" r="0" b="0"/>
          <a:pathLst>
            <a:path>
              <a:moveTo>
                <a:pt x="0" y="0"/>
              </a:moveTo>
              <a:lnTo>
                <a:pt x="0" y="777887"/>
              </a:lnTo>
              <a:lnTo>
                <a:pt x="253658" y="7778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B95AAD-CE25-4DDB-9215-38073E52A01E}">
      <dsp:nvSpPr>
        <dsp:cNvPr id="0" name=""/>
        <dsp:cNvSpPr/>
      </dsp:nvSpPr>
      <dsp:spPr>
        <a:xfrm>
          <a:off x="4360617" y="850134"/>
          <a:ext cx="1023091" cy="355122"/>
        </a:xfrm>
        <a:custGeom>
          <a:avLst/>
          <a:gdLst/>
          <a:ahLst/>
          <a:cxnLst/>
          <a:rect l="0" t="0" r="0" b="0"/>
          <a:pathLst>
            <a:path>
              <a:moveTo>
                <a:pt x="0" y="0"/>
              </a:moveTo>
              <a:lnTo>
                <a:pt x="0" y="177561"/>
              </a:lnTo>
              <a:lnTo>
                <a:pt x="1023091" y="177561"/>
              </a:lnTo>
              <a:lnTo>
                <a:pt x="1023091" y="3551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DAC029-2285-4887-924C-0B044F337272}">
      <dsp:nvSpPr>
        <dsp:cNvPr id="0" name=""/>
        <dsp:cNvSpPr/>
      </dsp:nvSpPr>
      <dsp:spPr>
        <a:xfrm>
          <a:off x="2661102" y="2050786"/>
          <a:ext cx="264972" cy="3206722"/>
        </a:xfrm>
        <a:custGeom>
          <a:avLst/>
          <a:gdLst/>
          <a:ahLst/>
          <a:cxnLst/>
          <a:rect l="0" t="0" r="0" b="0"/>
          <a:pathLst>
            <a:path>
              <a:moveTo>
                <a:pt x="0" y="0"/>
              </a:moveTo>
              <a:lnTo>
                <a:pt x="0" y="3206722"/>
              </a:lnTo>
              <a:lnTo>
                <a:pt x="264972" y="32067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E9BEB0-4D5E-4BEA-A79E-ED5C103E317F}">
      <dsp:nvSpPr>
        <dsp:cNvPr id="0" name=""/>
        <dsp:cNvSpPr/>
      </dsp:nvSpPr>
      <dsp:spPr>
        <a:xfrm>
          <a:off x="2661102" y="2050786"/>
          <a:ext cx="253658" cy="3179191"/>
        </a:xfrm>
        <a:custGeom>
          <a:avLst/>
          <a:gdLst/>
          <a:ahLst/>
          <a:cxnLst/>
          <a:rect l="0" t="0" r="0" b="0"/>
          <a:pathLst>
            <a:path>
              <a:moveTo>
                <a:pt x="0" y="0"/>
              </a:moveTo>
              <a:lnTo>
                <a:pt x="0" y="3179191"/>
              </a:lnTo>
              <a:lnTo>
                <a:pt x="253658" y="317919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74BDEE-3B18-41D3-9A8F-6310F4E40478}">
      <dsp:nvSpPr>
        <dsp:cNvPr id="0" name=""/>
        <dsp:cNvSpPr/>
      </dsp:nvSpPr>
      <dsp:spPr>
        <a:xfrm>
          <a:off x="2661102" y="2050786"/>
          <a:ext cx="253658" cy="1978539"/>
        </a:xfrm>
        <a:custGeom>
          <a:avLst/>
          <a:gdLst/>
          <a:ahLst/>
          <a:cxnLst/>
          <a:rect l="0" t="0" r="0" b="0"/>
          <a:pathLst>
            <a:path>
              <a:moveTo>
                <a:pt x="0" y="0"/>
              </a:moveTo>
              <a:lnTo>
                <a:pt x="0" y="1978539"/>
              </a:lnTo>
              <a:lnTo>
                <a:pt x="253658" y="197853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8D8D10-9DD7-48C3-96E4-3496E1D31C1E}">
      <dsp:nvSpPr>
        <dsp:cNvPr id="0" name=""/>
        <dsp:cNvSpPr/>
      </dsp:nvSpPr>
      <dsp:spPr>
        <a:xfrm>
          <a:off x="2661102" y="2050786"/>
          <a:ext cx="253658" cy="777887"/>
        </a:xfrm>
        <a:custGeom>
          <a:avLst/>
          <a:gdLst/>
          <a:ahLst/>
          <a:cxnLst/>
          <a:rect l="0" t="0" r="0" b="0"/>
          <a:pathLst>
            <a:path>
              <a:moveTo>
                <a:pt x="0" y="0"/>
              </a:moveTo>
              <a:lnTo>
                <a:pt x="0" y="777887"/>
              </a:lnTo>
              <a:lnTo>
                <a:pt x="253658" y="7778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B11972-0D28-45D6-A9A5-8E103AF06CB8}">
      <dsp:nvSpPr>
        <dsp:cNvPr id="0" name=""/>
        <dsp:cNvSpPr/>
      </dsp:nvSpPr>
      <dsp:spPr>
        <a:xfrm>
          <a:off x="3337526" y="850134"/>
          <a:ext cx="1023091" cy="355122"/>
        </a:xfrm>
        <a:custGeom>
          <a:avLst/>
          <a:gdLst/>
          <a:ahLst/>
          <a:cxnLst/>
          <a:rect l="0" t="0" r="0" b="0"/>
          <a:pathLst>
            <a:path>
              <a:moveTo>
                <a:pt x="1023091" y="0"/>
              </a:moveTo>
              <a:lnTo>
                <a:pt x="1023091" y="177561"/>
              </a:lnTo>
              <a:lnTo>
                <a:pt x="0" y="177561"/>
              </a:lnTo>
              <a:lnTo>
                <a:pt x="0" y="3551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889B2C-0F35-4444-AFDC-6E508E4B12F3}">
      <dsp:nvSpPr>
        <dsp:cNvPr id="0" name=""/>
        <dsp:cNvSpPr/>
      </dsp:nvSpPr>
      <dsp:spPr>
        <a:xfrm>
          <a:off x="614920" y="2050786"/>
          <a:ext cx="217098" cy="4308684"/>
        </a:xfrm>
        <a:custGeom>
          <a:avLst/>
          <a:gdLst/>
          <a:ahLst/>
          <a:cxnLst/>
          <a:rect l="0" t="0" r="0" b="0"/>
          <a:pathLst>
            <a:path>
              <a:moveTo>
                <a:pt x="0" y="0"/>
              </a:moveTo>
              <a:lnTo>
                <a:pt x="0" y="4308684"/>
              </a:lnTo>
              <a:lnTo>
                <a:pt x="217098" y="430868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0E43E1-CAF8-4FD5-8AB3-A949C72FEC2C}">
      <dsp:nvSpPr>
        <dsp:cNvPr id="0" name=""/>
        <dsp:cNvSpPr/>
      </dsp:nvSpPr>
      <dsp:spPr>
        <a:xfrm>
          <a:off x="614920" y="2050786"/>
          <a:ext cx="208423" cy="2436478"/>
        </a:xfrm>
        <a:custGeom>
          <a:avLst/>
          <a:gdLst/>
          <a:ahLst/>
          <a:cxnLst/>
          <a:rect l="0" t="0" r="0" b="0"/>
          <a:pathLst>
            <a:path>
              <a:moveTo>
                <a:pt x="0" y="0"/>
              </a:moveTo>
              <a:lnTo>
                <a:pt x="0" y="2436478"/>
              </a:lnTo>
              <a:lnTo>
                <a:pt x="208423" y="243647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242500-2A6B-45FF-AB83-EA28A6CAAA8E}">
      <dsp:nvSpPr>
        <dsp:cNvPr id="0" name=""/>
        <dsp:cNvSpPr/>
      </dsp:nvSpPr>
      <dsp:spPr>
        <a:xfrm>
          <a:off x="614920" y="2050786"/>
          <a:ext cx="230170" cy="1428361"/>
        </a:xfrm>
        <a:custGeom>
          <a:avLst/>
          <a:gdLst/>
          <a:ahLst/>
          <a:cxnLst/>
          <a:rect l="0" t="0" r="0" b="0"/>
          <a:pathLst>
            <a:path>
              <a:moveTo>
                <a:pt x="0" y="0"/>
              </a:moveTo>
              <a:lnTo>
                <a:pt x="0" y="1428361"/>
              </a:lnTo>
              <a:lnTo>
                <a:pt x="230170" y="142836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C0744D-8A46-489F-9E65-C8967198E0EE}">
      <dsp:nvSpPr>
        <dsp:cNvPr id="0" name=""/>
        <dsp:cNvSpPr/>
      </dsp:nvSpPr>
      <dsp:spPr>
        <a:xfrm>
          <a:off x="614920" y="2050786"/>
          <a:ext cx="230170" cy="492258"/>
        </a:xfrm>
        <a:custGeom>
          <a:avLst/>
          <a:gdLst/>
          <a:ahLst/>
          <a:cxnLst/>
          <a:rect l="0" t="0" r="0" b="0"/>
          <a:pathLst>
            <a:path>
              <a:moveTo>
                <a:pt x="0" y="0"/>
              </a:moveTo>
              <a:lnTo>
                <a:pt x="0" y="492258"/>
              </a:lnTo>
              <a:lnTo>
                <a:pt x="230170" y="49225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830F42-A16E-4663-8A66-91317190A11E}">
      <dsp:nvSpPr>
        <dsp:cNvPr id="0" name=""/>
        <dsp:cNvSpPr/>
      </dsp:nvSpPr>
      <dsp:spPr>
        <a:xfrm>
          <a:off x="1291344" y="850134"/>
          <a:ext cx="3069273" cy="355122"/>
        </a:xfrm>
        <a:custGeom>
          <a:avLst/>
          <a:gdLst/>
          <a:ahLst/>
          <a:cxnLst/>
          <a:rect l="0" t="0" r="0" b="0"/>
          <a:pathLst>
            <a:path>
              <a:moveTo>
                <a:pt x="3069273" y="0"/>
              </a:moveTo>
              <a:lnTo>
                <a:pt x="3069273" y="177561"/>
              </a:lnTo>
              <a:lnTo>
                <a:pt x="0" y="177561"/>
              </a:lnTo>
              <a:lnTo>
                <a:pt x="0" y="3551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4FA504-8691-4B09-A563-84740762EDA2}">
      <dsp:nvSpPr>
        <dsp:cNvPr id="0" name=""/>
        <dsp:cNvSpPr/>
      </dsp:nvSpPr>
      <dsp:spPr>
        <a:xfrm>
          <a:off x="2625353" y="4604"/>
          <a:ext cx="3470527" cy="8455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Properties of a Good Refrigerant</a:t>
          </a:r>
          <a:endParaRPr lang="en-US" sz="1800" kern="1200" dirty="0"/>
        </a:p>
      </dsp:txBody>
      <dsp:txXfrm>
        <a:off x="2625353" y="4604"/>
        <a:ext cx="3470527" cy="845529"/>
      </dsp:txXfrm>
    </dsp:sp>
    <dsp:sp modelId="{CD13C7BC-8A31-44D4-A665-4750A099D4D0}">
      <dsp:nvSpPr>
        <dsp:cNvPr id="0" name=""/>
        <dsp:cNvSpPr/>
      </dsp:nvSpPr>
      <dsp:spPr>
        <a:xfrm>
          <a:off x="445814" y="1205256"/>
          <a:ext cx="1691059" cy="8455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Thermodynamic Properties</a:t>
          </a:r>
          <a:endParaRPr lang="en-US" sz="1800" kern="1200" dirty="0"/>
        </a:p>
      </dsp:txBody>
      <dsp:txXfrm>
        <a:off x="445814" y="1205256"/>
        <a:ext cx="1691059" cy="845529"/>
      </dsp:txXfrm>
    </dsp:sp>
    <dsp:sp modelId="{D4041BC6-CF6F-4110-BE3D-EA7C2C7FD00C}">
      <dsp:nvSpPr>
        <dsp:cNvPr id="0" name=""/>
        <dsp:cNvSpPr/>
      </dsp:nvSpPr>
      <dsp:spPr>
        <a:xfrm>
          <a:off x="845090" y="2120280"/>
          <a:ext cx="1691059" cy="8455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Boiling point</a:t>
          </a:r>
          <a:endParaRPr lang="en-US" sz="1800" kern="1200" dirty="0"/>
        </a:p>
      </dsp:txBody>
      <dsp:txXfrm>
        <a:off x="845090" y="2120280"/>
        <a:ext cx="1691059" cy="845529"/>
      </dsp:txXfrm>
    </dsp:sp>
    <dsp:sp modelId="{EE820B85-3DB1-4153-AA74-E9B97826A491}">
      <dsp:nvSpPr>
        <dsp:cNvPr id="0" name=""/>
        <dsp:cNvSpPr/>
      </dsp:nvSpPr>
      <dsp:spPr>
        <a:xfrm>
          <a:off x="845090" y="3056383"/>
          <a:ext cx="1691059" cy="8455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Freezing point</a:t>
          </a:r>
          <a:endParaRPr lang="en-US" sz="1800" kern="1200" dirty="0"/>
        </a:p>
      </dsp:txBody>
      <dsp:txXfrm>
        <a:off x="845090" y="3056383"/>
        <a:ext cx="1691059" cy="845529"/>
      </dsp:txXfrm>
    </dsp:sp>
    <dsp:sp modelId="{03FB20C8-D4B3-4721-9DA2-96C9785E51A3}">
      <dsp:nvSpPr>
        <dsp:cNvPr id="0" name=""/>
        <dsp:cNvSpPr/>
      </dsp:nvSpPr>
      <dsp:spPr>
        <a:xfrm>
          <a:off x="823343" y="4064500"/>
          <a:ext cx="1691059" cy="8455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Evaporator &amp; Condenser Pressure</a:t>
          </a:r>
          <a:endParaRPr lang="en-US" sz="1800" kern="1200" dirty="0"/>
        </a:p>
      </dsp:txBody>
      <dsp:txXfrm>
        <a:off x="823343" y="4064500"/>
        <a:ext cx="1691059" cy="845529"/>
      </dsp:txXfrm>
    </dsp:sp>
    <dsp:sp modelId="{EA9CAF09-6459-464F-8179-4AD392EA37D3}">
      <dsp:nvSpPr>
        <dsp:cNvPr id="0" name=""/>
        <dsp:cNvSpPr/>
      </dsp:nvSpPr>
      <dsp:spPr>
        <a:xfrm>
          <a:off x="832018" y="5936706"/>
          <a:ext cx="1691059" cy="8455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Latent heat of evaporation</a:t>
          </a:r>
          <a:endParaRPr lang="en-US" sz="1800" kern="1200" dirty="0"/>
        </a:p>
      </dsp:txBody>
      <dsp:txXfrm>
        <a:off x="832018" y="5936706"/>
        <a:ext cx="1691059" cy="845529"/>
      </dsp:txXfrm>
    </dsp:sp>
    <dsp:sp modelId="{9B2BD81D-D1AB-480F-A4E0-B39200B58F07}">
      <dsp:nvSpPr>
        <dsp:cNvPr id="0" name=""/>
        <dsp:cNvSpPr/>
      </dsp:nvSpPr>
      <dsp:spPr>
        <a:xfrm>
          <a:off x="2491996" y="1205256"/>
          <a:ext cx="1691059" cy="8455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Physical Properties</a:t>
          </a:r>
          <a:endParaRPr lang="en-US" sz="1800" kern="1200" dirty="0"/>
        </a:p>
      </dsp:txBody>
      <dsp:txXfrm>
        <a:off x="2491996" y="1205256"/>
        <a:ext cx="1691059" cy="845529"/>
      </dsp:txXfrm>
    </dsp:sp>
    <dsp:sp modelId="{44B6C996-E35B-4A0D-A166-B3C7CC30EBCA}">
      <dsp:nvSpPr>
        <dsp:cNvPr id="0" name=""/>
        <dsp:cNvSpPr/>
      </dsp:nvSpPr>
      <dsp:spPr>
        <a:xfrm>
          <a:off x="2914761" y="2405908"/>
          <a:ext cx="1691059" cy="8455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Viscosity  </a:t>
          </a:r>
          <a:endParaRPr lang="en-US" sz="1800" kern="1200" dirty="0"/>
        </a:p>
      </dsp:txBody>
      <dsp:txXfrm>
        <a:off x="2914761" y="2405908"/>
        <a:ext cx="1691059" cy="845529"/>
      </dsp:txXfrm>
    </dsp:sp>
    <dsp:sp modelId="{37ED7350-4F77-46E3-AB0E-BD2AD3BA4EF5}">
      <dsp:nvSpPr>
        <dsp:cNvPr id="0" name=""/>
        <dsp:cNvSpPr/>
      </dsp:nvSpPr>
      <dsp:spPr>
        <a:xfrm>
          <a:off x="2914761" y="3606561"/>
          <a:ext cx="1691059" cy="8455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Specific Volume</a:t>
          </a:r>
          <a:endParaRPr lang="en-US" sz="1800" kern="1200" dirty="0"/>
        </a:p>
      </dsp:txBody>
      <dsp:txXfrm>
        <a:off x="2914761" y="3606561"/>
        <a:ext cx="1691059" cy="845529"/>
      </dsp:txXfrm>
    </dsp:sp>
    <dsp:sp modelId="{074ECCDB-1E79-44E6-B21D-ACD746C4A2DD}">
      <dsp:nvSpPr>
        <dsp:cNvPr id="0" name=""/>
        <dsp:cNvSpPr/>
      </dsp:nvSpPr>
      <dsp:spPr>
        <a:xfrm>
          <a:off x="2914761" y="4807213"/>
          <a:ext cx="1691059" cy="8455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endParaRPr lang="en-US" sz="1800" kern="1200" dirty="0"/>
        </a:p>
      </dsp:txBody>
      <dsp:txXfrm>
        <a:off x="2914761" y="4807213"/>
        <a:ext cx="1691059" cy="845529"/>
      </dsp:txXfrm>
    </dsp:sp>
    <dsp:sp modelId="{3C558FA6-C538-4F31-955B-EE9AA16C06A6}">
      <dsp:nvSpPr>
        <dsp:cNvPr id="0" name=""/>
        <dsp:cNvSpPr/>
      </dsp:nvSpPr>
      <dsp:spPr>
        <a:xfrm>
          <a:off x="2926074" y="4834743"/>
          <a:ext cx="1691059" cy="8455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Thermal Conductivity</a:t>
          </a:r>
          <a:endParaRPr lang="en-US" sz="1800" kern="1200" dirty="0"/>
        </a:p>
      </dsp:txBody>
      <dsp:txXfrm>
        <a:off x="2926074" y="4834743"/>
        <a:ext cx="1691059" cy="845529"/>
      </dsp:txXfrm>
    </dsp:sp>
    <dsp:sp modelId="{B6B05EA9-19BD-4C1D-9F30-BFCEA9C2783D}">
      <dsp:nvSpPr>
        <dsp:cNvPr id="0" name=""/>
        <dsp:cNvSpPr/>
      </dsp:nvSpPr>
      <dsp:spPr>
        <a:xfrm>
          <a:off x="4538178" y="1205256"/>
          <a:ext cx="1691059" cy="8455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Safe working properties</a:t>
          </a:r>
          <a:endParaRPr lang="en-US" sz="1800" kern="1200" dirty="0"/>
        </a:p>
      </dsp:txBody>
      <dsp:txXfrm>
        <a:off x="4538178" y="1205256"/>
        <a:ext cx="1691059" cy="845529"/>
      </dsp:txXfrm>
    </dsp:sp>
    <dsp:sp modelId="{D5298E74-923E-4D02-A1AF-F5AA6FFA592C}">
      <dsp:nvSpPr>
        <dsp:cNvPr id="0" name=""/>
        <dsp:cNvSpPr/>
      </dsp:nvSpPr>
      <dsp:spPr>
        <a:xfrm>
          <a:off x="4960943" y="2405908"/>
          <a:ext cx="1691059" cy="8455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Toxicity</a:t>
          </a:r>
          <a:endParaRPr lang="en-US" sz="1800" kern="1200" dirty="0"/>
        </a:p>
      </dsp:txBody>
      <dsp:txXfrm>
        <a:off x="4960943" y="2405908"/>
        <a:ext cx="1691059" cy="845529"/>
      </dsp:txXfrm>
    </dsp:sp>
    <dsp:sp modelId="{ACE8DD5A-4319-4204-8E05-07AE7071BBDE}">
      <dsp:nvSpPr>
        <dsp:cNvPr id="0" name=""/>
        <dsp:cNvSpPr/>
      </dsp:nvSpPr>
      <dsp:spPr>
        <a:xfrm>
          <a:off x="4960943" y="3606561"/>
          <a:ext cx="1691059" cy="8455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Flammability</a:t>
          </a:r>
          <a:endParaRPr lang="en-US" sz="1800" kern="1200" dirty="0"/>
        </a:p>
      </dsp:txBody>
      <dsp:txXfrm>
        <a:off x="4960943" y="3606561"/>
        <a:ext cx="1691059" cy="845529"/>
      </dsp:txXfrm>
    </dsp:sp>
    <dsp:sp modelId="{B69AB1FD-37BA-476A-A586-00C04DC132F1}">
      <dsp:nvSpPr>
        <dsp:cNvPr id="0" name=""/>
        <dsp:cNvSpPr/>
      </dsp:nvSpPr>
      <dsp:spPr>
        <a:xfrm>
          <a:off x="4960943" y="4807213"/>
          <a:ext cx="1691059" cy="8455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Corrosiveness</a:t>
          </a:r>
          <a:endParaRPr lang="en-US" sz="1800" kern="1200" dirty="0"/>
        </a:p>
      </dsp:txBody>
      <dsp:txXfrm>
        <a:off x="4960943" y="4807213"/>
        <a:ext cx="1691059" cy="845529"/>
      </dsp:txXfrm>
    </dsp:sp>
    <dsp:sp modelId="{947A08C7-B27B-450D-ACA3-A1048BDA1F02}">
      <dsp:nvSpPr>
        <dsp:cNvPr id="0" name=""/>
        <dsp:cNvSpPr/>
      </dsp:nvSpPr>
      <dsp:spPr>
        <a:xfrm>
          <a:off x="4960943" y="6007865"/>
          <a:ext cx="1691059" cy="8455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Chemical Stability</a:t>
          </a:r>
          <a:endParaRPr lang="en-US" sz="1800" kern="1200" dirty="0"/>
        </a:p>
      </dsp:txBody>
      <dsp:txXfrm>
        <a:off x="4960943" y="6007865"/>
        <a:ext cx="1691059" cy="845529"/>
      </dsp:txXfrm>
    </dsp:sp>
    <dsp:sp modelId="{23F7A58B-E07C-4961-B45D-215E4322F1CA}">
      <dsp:nvSpPr>
        <dsp:cNvPr id="0" name=""/>
        <dsp:cNvSpPr/>
      </dsp:nvSpPr>
      <dsp:spPr>
        <a:xfrm>
          <a:off x="6584360" y="1205256"/>
          <a:ext cx="1691059" cy="8455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Other Properties</a:t>
          </a:r>
          <a:endParaRPr lang="en-US" sz="1800" kern="1200" dirty="0"/>
        </a:p>
      </dsp:txBody>
      <dsp:txXfrm>
        <a:off x="6584360" y="1205256"/>
        <a:ext cx="1691059" cy="845529"/>
      </dsp:txXfrm>
    </dsp:sp>
    <dsp:sp modelId="{109B4674-4C3B-4B1E-959C-AF3BC31AF384}">
      <dsp:nvSpPr>
        <dsp:cNvPr id="0" name=""/>
        <dsp:cNvSpPr/>
      </dsp:nvSpPr>
      <dsp:spPr>
        <a:xfrm>
          <a:off x="7007125" y="2405908"/>
          <a:ext cx="1691059" cy="8455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COP</a:t>
          </a:r>
          <a:endParaRPr lang="en-US" sz="1800" kern="1200" dirty="0"/>
        </a:p>
      </dsp:txBody>
      <dsp:txXfrm>
        <a:off x="7007125" y="2405908"/>
        <a:ext cx="1691059" cy="845529"/>
      </dsp:txXfrm>
    </dsp:sp>
    <dsp:sp modelId="{5736D695-0552-43B7-8AE8-C904EFBCB1EB}">
      <dsp:nvSpPr>
        <dsp:cNvPr id="0" name=""/>
        <dsp:cNvSpPr/>
      </dsp:nvSpPr>
      <dsp:spPr>
        <a:xfrm>
          <a:off x="7007125" y="3606561"/>
          <a:ext cx="1691059" cy="8455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err="1" smtClean="0"/>
            <a:t>Odour</a:t>
          </a:r>
          <a:endParaRPr lang="en-US" sz="1800" kern="1200" dirty="0"/>
        </a:p>
      </dsp:txBody>
      <dsp:txXfrm>
        <a:off x="7007125" y="3606561"/>
        <a:ext cx="1691059" cy="845529"/>
      </dsp:txXfrm>
    </dsp:sp>
    <dsp:sp modelId="{15DBE743-A645-4420-A24A-676CD9BCE18F}">
      <dsp:nvSpPr>
        <dsp:cNvPr id="0" name=""/>
        <dsp:cNvSpPr/>
      </dsp:nvSpPr>
      <dsp:spPr>
        <a:xfrm>
          <a:off x="7007125" y="4807213"/>
          <a:ext cx="1691059" cy="8455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Action with Lubricating Oil</a:t>
          </a:r>
          <a:endParaRPr lang="en-US" sz="1800" kern="1200" dirty="0"/>
        </a:p>
      </dsp:txBody>
      <dsp:txXfrm>
        <a:off x="7007125" y="4807213"/>
        <a:ext cx="1691059" cy="845529"/>
      </dsp:txXfrm>
    </dsp:sp>
    <dsp:sp modelId="{FEB82625-7FBC-43B6-ABDC-F243208C6F2A}">
      <dsp:nvSpPr>
        <dsp:cNvPr id="0" name=""/>
        <dsp:cNvSpPr/>
      </dsp:nvSpPr>
      <dsp:spPr>
        <a:xfrm>
          <a:off x="827588" y="5000603"/>
          <a:ext cx="1691059" cy="8455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smtClean="0"/>
            <a:t>Specific Heat</a:t>
          </a:r>
          <a:endParaRPr lang="en-US" sz="1800" kern="1200" dirty="0"/>
        </a:p>
      </dsp:txBody>
      <dsp:txXfrm>
        <a:off x="827588" y="5000603"/>
        <a:ext cx="1691059" cy="84552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solidFill>
                  <a:schemeClr val="tx1"/>
                </a:solidFill>
                <a:latin typeface="Times New Roman" pitchFamily="18" charset="0"/>
              </a:defRPr>
            </a:lvl1pPr>
          </a:lstStyle>
          <a:p>
            <a:endParaRPr lang="en-US"/>
          </a:p>
        </p:txBody>
      </p:sp>
      <p:sp>
        <p:nvSpPr>
          <p:cNvPr id="286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latin typeface="Times New Roman" pitchFamily="18" charset="0"/>
              </a:defRPr>
            </a:lvl1pPr>
          </a:lstStyle>
          <a:p>
            <a:endParaRPr lang="en-US"/>
          </a:p>
        </p:txBody>
      </p:sp>
      <p:sp>
        <p:nvSpPr>
          <p:cNvPr id="28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86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86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latin typeface="Times New Roman" pitchFamily="18" charset="0"/>
              </a:defRPr>
            </a:lvl1pPr>
          </a:lstStyle>
          <a:p>
            <a:fld id="{F8661619-E87E-4D1E-BDC1-B263681F1955}" type="slidenum">
              <a:rPr lang="en-US"/>
              <a:pPr/>
              <a:t>‹#›</a:t>
            </a:fld>
            <a:endParaRPr lang="en-US"/>
          </a:p>
        </p:txBody>
      </p:sp>
      <p:sp>
        <p:nvSpPr>
          <p:cNvPr id="2" name="Footer Placeholder 1"/>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Tree>
    <p:extLst>
      <p:ext uri="{BB962C8B-B14F-4D97-AF65-F5344CB8AC3E}">
        <p14:creationId xmlns:p14="http://schemas.microsoft.com/office/powerpoint/2010/main" val="382638765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DE3793-9311-4C0D-BAC0-E7B355122E86}" type="slidenum">
              <a:rPr lang="en-US"/>
              <a:pPr/>
              <a:t>1</a:t>
            </a:fld>
            <a:endParaRPr lang="en-US"/>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811270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1384F1-CC66-4513-81D1-9EE8541B992D}" type="slidenum">
              <a:rPr lang="en-US"/>
              <a:pPr/>
              <a:t>24</a:t>
            </a:fld>
            <a:endParaRPr lang="en-US"/>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98130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C3A2AE-CA46-4265-B9A0-F18C1DCD4A81}" type="slidenum">
              <a:rPr lang="en-US"/>
              <a:pPr/>
              <a:t>25</a:t>
            </a:fld>
            <a:endParaRPr lang="en-US"/>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31518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AE740E-3323-44FD-BBD4-D85FB061BC76}" type="slidenum">
              <a:rPr lang="en-US"/>
              <a:pPr/>
              <a:t>26</a:t>
            </a:fld>
            <a:endParaRPr lang="en-US"/>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63254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DE3793-9311-4C0D-BAC0-E7B355122E86}" type="slidenum">
              <a:rPr lang="en-US"/>
              <a:pPr/>
              <a:t>2</a:t>
            </a:fld>
            <a:endParaRPr lang="en-US"/>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95542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24EF97-C0B2-47F0-A957-E2BE38A1E585}" type="slidenum">
              <a:rPr lang="en-US"/>
              <a:pPr/>
              <a:t>3</a:t>
            </a:fld>
            <a:endParaRPr lang="en-US"/>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41546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24EF97-C0B2-47F0-A957-E2BE38A1E585}" type="slidenum">
              <a:rPr lang="en-US"/>
              <a:pPr/>
              <a:t>4</a:t>
            </a:fld>
            <a:endParaRPr lang="en-US"/>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60838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20000"/>
              </a:spcBef>
              <a:spcAft>
                <a:spcPct val="0"/>
              </a:spcAft>
              <a:buChar char="•"/>
              <a:defRPr sz="3200">
                <a:solidFill>
                  <a:schemeClr val="tx1"/>
                </a:solidFill>
                <a:latin typeface="Times New Roman" pitchFamily="18" charset="0"/>
              </a:defRPr>
            </a:lvl6pPr>
            <a:lvl7pPr marL="2971800" indent="-228600" eaLnBrk="0" fontAlgn="base" hangingPunct="0">
              <a:spcBef>
                <a:spcPct val="20000"/>
              </a:spcBef>
              <a:spcAft>
                <a:spcPct val="0"/>
              </a:spcAft>
              <a:buChar char="•"/>
              <a:defRPr sz="3200">
                <a:solidFill>
                  <a:schemeClr val="tx1"/>
                </a:solidFill>
                <a:latin typeface="Times New Roman" pitchFamily="18" charset="0"/>
              </a:defRPr>
            </a:lvl7pPr>
            <a:lvl8pPr marL="3429000" indent="-228600" eaLnBrk="0" fontAlgn="base" hangingPunct="0">
              <a:spcBef>
                <a:spcPct val="20000"/>
              </a:spcBef>
              <a:spcAft>
                <a:spcPct val="0"/>
              </a:spcAft>
              <a:buChar char="•"/>
              <a:defRPr sz="3200">
                <a:solidFill>
                  <a:schemeClr val="tx1"/>
                </a:solidFill>
                <a:latin typeface="Times New Roman" pitchFamily="18" charset="0"/>
              </a:defRPr>
            </a:lvl8pPr>
            <a:lvl9pPr marL="3886200" indent="-228600" eaLnBrk="0" fontAlgn="base" hangingPunct="0">
              <a:spcBef>
                <a:spcPct val="20000"/>
              </a:spcBef>
              <a:spcAft>
                <a:spcPct val="0"/>
              </a:spcAft>
              <a:buChar char="•"/>
              <a:defRPr sz="3200">
                <a:solidFill>
                  <a:schemeClr val="tx1"/>
                </a:solidFill>
                <a:latin typeface="Times New Roman" pitchFamily="18" charset="0"/>
              </a:defRPr>
            </a:lvl9pPr>
          </a:lstStyle>
          <a:p>
            <a:pPr eaLnBrk="1" hangingPunct="1"/>
            <a:fld id="{9995C2BA-F1CE-4492-B5AC-8B2E77ED8840}" type="slidenum">
              <a:rPr lang="en-US" sz="1200">
                <a:solidFill>
                  <a:prstClr val="black"/>
                </a:solidFill>
              </a:rPr>
              <a:pPr eaLnBrk="1" hangingPunct="1"/>
              <a:t>9</a:t>
            </a:fld>
            <a:endParaRPr lang="en-US" sz="1200">
              <a:solidFill>
                <a:prstClr val="black"/>
              </a:solidFill>
            </a:endParaRPr>
          </a:p>
        </p:txBody>
      </p:sp>
    </p:spTree>
    <p:extLst>
      <p:ext uri="{BB962C8B-B14F-4D97-AF65-F5344CB8AC3E}">
        <p14:creationId xmlns:p14="http://schemas.microsoft.com/office/powerpoint/2010/main" val="4192481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46CA39-CD8A-4C74-9372-0619B8B3A98C}" type="slidenum">
              <a:rPr lang="en-US"/>
              <a:pPr/>
              <a:t>16</a:t>
            </a:fld>
            <a:endParaRPr lang="en-US"/>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29500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20000"/>
              </a:spcBef>
              <a:spcAft>
                <a:spcPct val="0"/>
              </a:spcAft>
              <a:buChar char="•"/>
              <a:defRPr sz="3200">
                <a:solidFill>
                  <a:schemeClr val="tx1"/>
                </a:solidFill>
                <a:latin typeface="Times New Roman" pitchFamily="18" charset="0"/>
              </a:defRPr>
            </a:lvl6pPr>
            <a:lvl7pPr marL="2971800" indent="-228600" eaLnBrk="0" fontAlgn="base" hangingPunct="0">
              <a:spcBef>
                <a:spcPct val="20000"/>
              </a:spcBef>
              <a:spcAft>
                <a:spcPct val="0"/>
              </a:spcAft>
              <a:buChar char="•"/>
              <a:defRPr sz="3200">
                <a:solidFill>
                  <a:schemeClr val="tx1"/>
                </a:solidFill>
                <a:latin typeface="Times New Roman" pitchFamily="18" charset="0"/>
              </a:defRPr>
            </a:lvl7pPr>
            <a:lvl8pPr marL="3429000" indent="-228600" eaLnBrk="0" fontAlgn="base" hangingPunct="0">
              <a:spcBef>
                <a:spcPct val="20000"/>
              </a:spcBef>
              <a:spcAft>
                <a:spcPct val="0"/>
              </a:spcAft>
              <a:buChar char="•"/>
              <a:defRPr sz="3200">
                <a:solidFill>
                  <a:schemeClr val="tx1"/>
                </a:solidFill>
                <a:latin typeface="Times New Roman" pitchFamily="18" charset="0"/>
              </a:defRPr>
            </a:lvl8pPr>
            <a:lvl9pPr marL="3886200" indent="-228600" eaLnBrk="0" fontAlgn="base" hangingPunct="0">
              <a:spcBef>
                <a:spcPct val="20000"/>
              </a:spcBef>
              <a:spcAft>
                <a:spcPct val="0"/>
              </a:spcAft>
              <a:buChar char="•"/>
              <a:defRPr sz="3200">
                <a:solidFill>
                  <a:schemeClr val="tx1"/>
                </a:solidFill>
                <a:latin typeface="Times New Roman" pitchFamily="18" charset="0"/>
              </a:defRPr>
            </a:lvl9pPr>
          </a:lstStyle>
          <a:p>
            <a:pPr eaLnBrk="1" hangingPunct="1"/>
            <a:fld id="{A20A2D9A-6C10-4EA6-92C2-01C32D552536}" type="slidenum">
              <a:rPr lang="en-US" sz="1200">
                <a:solidFill>
                  <a:prstClr val="black"/>
                </a:solidFill>
              </a:rPr>
              <a:pPr eaLnBrk="1" hangingPunct="1"/>
              <a:t>21</a:t>
            </a:fld>
            <a:endParaRPr lang="en-US" sz="1200">
              <a:solidFill>
                <a:prstClr val="black"/>
              </a:solidFill>
            </a:endParaRPr>
          </a:p>
        </p:txBody>
      </p:sp>
    </p:spTree>
    <p:extLst>
      <p:ext uri="{BB962C8B-B14F-4D97-AF65-F5344CB8AC3E}">
        <p14:creationId xmlns:p14="http://schemas.microsoft.com/office/powerpoint/2010/main" val="2055882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B5B1F5-4786-468E-9682-55545DB1D730}" type="slidenum">
              <a:rPr lang="en-US"/>
              <a:pPr/>
              <a:t>22</a:t>
            </a:fld>
            <a:endParaRPr 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67859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C968EB-97A8-4A4E-84D2-7FE550D64F10}" type="slidenum">
              <a:rPr lang="en-US"/>
              <a:pPr/>
              <a:t>23</a:t>
            </a:fld>
            <a:endParaRPr lang="en-US"/>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52254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3.xml"/><Relationship Id="rId7" Type="http://schemas.openxmlformats.org/officeDocument/2006/relationships/image" Target="../media/image4.png"/><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oleObject" Target="../embeddings/oleObject2.bin"/><Relationship Id="rId5" Type="http://schemas.openxmlformats.org/officeDocument/2006/relationships/image" Target="../media/image3.png"/><Relationship Id="rId4" Type="http://schemas.openxmlformats.org/officeDocument/2006/relationships/oleObject" Target="../embeddings/oleObject1.bin"/></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themeOverride" Target="../theme/themeOverride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4.xml"/><Relationship Id="rId1" Type="http://schemas.openxmlformats.org/officeDocument/2006/relationships/themeOverride" Target="../theme/themeOverride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4.xml"/><Relationship Id="rId7" Type="http://schemas.openxmlformats.org/officeDocument/2006/relationships/image" Target="../media/image4.png"/><Relationship Id="rId2" Type="http://schemas.openxmlformats.org/officeDocument/2006/relationships/vmlDrawing" Target="../drawings/vmlDrawing3.vml"/><Relationship Id="rId1" Type="http://schemas.openxmlformats.org/officeDocument/2006/relationships/themeOverride" Target="../theme/themeOverride4.xml"/><Relationship Id="rId6" Type="http://schemas.openxmlformats.org/officeDocument/2006/relationships/oleObject" Target="../embeddings/oleObject6.bin"/><Relationship Id="rId5" Type="http://schemas.openxmlformats.org/officeDocument/2006/relationships/image" Target="../media/image3.png"/><Relationship Id="rId4" Type="http://schemas.openxmlformats.org/officeDocument/2006/relationships/oleObject" Target="../embeddings/oleObject5.bin"/></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Department of Mechanical and Manufacturing Engineering</a:t>
            </a:r>
            <a:endParaRPr lang="en-US" dirty="0"/>
          </a:p>
        </p:txBody>
      </p:sp>
      <p:sp>
        <p:nvSpPr>
          <p:cNvPr id="6" name="Slide Number Placeholder 5"/>
          <p:cNvSpPr>
            <a:spLocks noGrp="1"/>
          </p:cNvSpPr>
          <p:nvPr>
            <p:ph type="sldNum" sz="quarter" idx="12"/>
          </p:nvPr>
        </p:nvSpPr>
        <p:spPr/>
        <p:txBody>
          <a:bodyPr/>
          <a:lstStyle>
            <a:lvl1pPr>
              <a:defRPr/>
            </a:lvl1pPr>
          </a:lstStyle>
          <a:p>
            <a:fld id="{BCE6565B-126B-4AA1-9770-CF4822CB81A3}"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Department of Mechanical and Manufacturing Engineering</a:t>
            </a:r>
            <a:endParaRPr lang="en-US" dirty="0"/>
          </a:p>
        </p:txBody>
      </p:sp>
      <p:sp>
        <p:nvSpPr>
          <p:cNvPr id="6" name="Slide Number Placeholder 5"/>
          <p:cNvSpPr>
            <a:spLocks noGrp="1"/>
          </p:cNvSpPr>
          <p:nvPr>
            <p:ph type="sldNum" sz="quarter" idx="12"/>
          </p:nvPr>
        </p:nvSpPr>
        <p:spPr/>
        <p:txBody>
          <a:bodyPr/>
          <a:lstStyle>
            <a:lvl1pPr>
              <a:defRPr/>
            </a:lvl1pPr>
          </a:lstStyle>
          <a:p>
            <a:fld id="{E9971F61-FF34-4ECF-80C3-E36D7BDB1362}"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Department of Mechanical and Manufacturing Engineering</a:t>
            </a:r>
            <a:endParaRPr lang="en-US" dirty="0"/>
          </a:p>
        </p:txBody>
      </p:sp>
      <p:sp>
        <p:nvSpPr>
          <p:cNvPr id="6" name="Slide Number Placeholder 5"/>
          <p:cNvSpPr>
            <a:spLocks noGrp="1"/>
          </p:cNvSpPr>
          <p:nvPr>
            <p:ph type="sldNum" sz="quarter" idx="12"/>
          </p:nvPr>
        </p:nvSpPr>
        <p:spPr/>
        <p:txBody>
          <a:bodyPr/>
          <a:lstStyle>
            <a:lvl1pPr>
              <a:defRPr/>
            </a:lvl1pPr>
          </a:lstStyle>
          <a:p>
            <a:fld id="{7F4891A1-580A-447E-A19C-42D7D1A3E03A}"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Department of Mechanical and Manufacturing Engineering</a:t>
            </a:r>
            <a:endParaRPr lang="en-US" dirty="0"/>
          </a:p>
        </p:txBody>
      </p:sp>
      <p:sp>
        <p:nvSpPr>
          <p:cNvPr id="6" name="Slide Number Placeholder 5"/>
          <p:cNvSpPr>
            <a:spLocks noGrp="1"/>
          </p:cNvSpPr>
          <p:nvPr>
            <p:ph type="sldNum" sz="quarter" idx="12"/>
          </p:nvPr>
        </p:nvSpPr>
        <p:spPr/>
        <p:txBody>
          <a:bodyPr/>
          <a:lstStyle>
            <a:lvl1pPr>
              <a:defRPr/>
            </a:lvl1pPr>
          </a:lstStyle>
          <a:p>
            <a:fld id="{3E926617-4C43-454A-A9DF-BE0D54FBAC4A}"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E95F3EE-49C1-409D-87B7-5E848BFC4059}" type="slidenum">
              <a:rPr lang="en-US"/>
              <a:pPr/>
              <a:t>‹#›</a:t>
            </a:fld>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M N NIRANJAN,</a:t>
            </a:r>
            <a:r>
              <a:rPr lang="en-US" smtClean="0">
                <a:solidFill>
                  <a:schemeClr val="accent2"/>
                </a:solidFill>
              </a:rPr>
              <a:t> Faculty, Dept. of Mechanical &amp; Mfg. Engg.</a:t>
            </a:r>
            <a:endParaRPr lang="en-US" dirty="0">
              <a:solidFill>
                <a:schemeClr val="accent2"/>
              </a:solidFill>
            </a:endParaRPr>
          </a:p>
        </p:txBody>
      </p:sp>
      <p:sp>
        <p:nvSpPr>
          <p:cNvPr id="6" name="Slide Number Placeholder 5"/>
          <p:cNvSpPr>
            <a:spLocks noGrp="1"/>
          </p:cNvSpPr>
          <p:nvPr>
            <p:ph type="sldNum" sz="quarter" idx="12"/>
          </p:nvPr>
        </p:nvSpPr>
        <p:spPr/>
        <p:txBody>
          <a:bodyPr/>
          <a:lstStyle>
            <a:lvl1pPr>
              <a:defRPr/>
            </a:lvl1pPr>
          </a:lstStyle>
          <a:p>
            <a:fld id="{8955CE22-AB1D-4289-8689-011EF9685D56}"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M N NIRANJAN,</a:t>
            </a:r>
            <a:r>
              <a:rPr lang="en-US" smtClean="0">
                <a:solidFill>
                  <a:schemeClr val="accent2"/>
                </a:solidFill>
              </a:rPr>
              <a:t> Faculty, Dept. of Mechanical &amp; Mfg. Engg.</a:t>
            </a:r>
            <a:endParaRPr lang="en-US" dirty="0">
              <a:solidFill>
                <a:schemeClr val="accent2"/>
              </a:solidFill>
            </a:endParaRPr>
          </a:p>
        </p:txBody>
      </p:sp>
      <p:sp>
        <p:nvSpPr>
          <p:cNvPr id="7" name="Slide Number Placeholder 6"/>
          <p:cNvSpPr>
            <a:spLocks noGrp="1"/>
          </p:cNvSpPr>
          <p:nvPr>
            <p:ph type="sldNum" sz="quarter" idx="12"/>
          </p:nvPr>
        </p:nvSpPr>
        <p:spPr/>
        <p:txBody>
          <a:bodyPr/>
          <a:lstStyle>
            <a:lvl1pPr>
              <a:defRPr/>
            </a:lvl1pPr>
          </a:lstStyle>
          <a:p>
            <a:fld id="{7C8A3133-196D-4126-9B88-9DAE650EC8D4}"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smtClean="0"/>
              <a:t>M N NIRANJAN,</a:t>
            </a:r>
            <a:r>
              <a:rPr lang="en-US" smtClean="0">
                <a:solidFill>
                  <a:schemeClr val="accent2"/>
                </a:solidFill>
              </a:rPr>
              <a:t> Faculty, Dept. of Mechanical &amp; Mfg. Engg.</a:t>
            </a:r>
            <a:endParaRPr lang="en-US" dirty="0">
              <a:solidFill>
                <a:schemeClr val="accent2"/>
              </a:solidFill>
            </a:endParaRPr>
          </a:p>
        </p:txBody>
      </p:sp>
      <p:sp>
        <p:nvSpPr>
          <p:cNvPr id="9" name="Slide Number Placeholder 8"/>
          <p:cNvSpPr>
            <a:spLocks noGrp="1"/>
          </p:cNvSpPr>
          <p:nvPr>
            <p:ph type="sldNum" sz="quarter" idx="12"/>
          </p:nvPr>
        </p:nvSpPr>
        <p:spPr/>
        <p:txBody>
          <a:bodyPr/>
          <a:lstStyle>
            <a:lvl1pPr>
              <a:defRPr/>
            </a:lvl1pPr>
          </a:lstStyle>
          <a:p>
            <a:fld id="{A1B21A4A-3D9D-478B-8CB3-CA480E2762FF}"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smtClean="0"/>
              <a:t>M N NIRANJAN,</a:t>
            </a:r>
            <a:r>
              <a:rPr lang="en-US" smtClean="0">
                <a:solidFill>
                  <a:schemeClr val="accent2"/>
                </a:solidFill>
              </a:rPr>
              <a:t> Faculty, Dept. of Mechanical &amp; Mfg. Engg.</a:t>
            </a:r>
            <a:endParaRPr lang="en-US" dirty="0">
              <a:solidFill>
                <a:schemeClr val="accent2"/>
              </a:solidFill>
            </a:endParaRPr>
          </a:p>
        </p:txBody>
      </p:sp>
      <p:sp>
        <p:nvSpPr>
          <p:cNvPr id="5" name="Slide Number Placeholder 4"/>
          <p:cNvSpPr>
            <a:spLocks noGrp="1"/>
          </p:cNvSpPr>
          <p:nvPr>
            <p:ph type="sldNum" sz="quarter" idx="12"/>
          </p:nvPr>
        </p:nvSpPr>
        <p:spPr/>
        <p:txBody>
          <a:bodyPr/>
          <a:lstStyle>
            <a:lvl1pPr>
              <a:defRPr/>
            </a:lvl1pPr>
          </a:lstStyle>
          <a:p>
            <a:fld id="{18661C9D-F8F6-43C7-813B-C5C2887BCFB3}"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smtClean="0"/>
              <a:t>M N NIRANJAN,</a:t>
            </a:r>
            <a:r>
              <a:rPr lang="en-US" smtClean="0">
                <a:solidFill>
                  <a:schemeClr val="accent2"/>
                </a:solidFill>
              </a:rPr>
              <a:t> Faculty, Dept. of Mechanical &amp; Mfg. Engg.</a:t>
            </a:r>
            <a:endParaRPr lang="en-US" dirty="0">
              <a:solidFill>
                <a:schemeClr val="accent2"/>
              </a:solidFill>
            </a:endParaRPr>
          </a:p>
        </p:txBody>
      </p:sp>
      <p:sp>
        <p:nvSpPr>
          <p:cNvPr id="4" name="Slide Number Placeholder 3"/>
          <p:cNvSpPr>
            <a:spLocks noGrp="1"/>
          </p:cNvSpPr>
          <p:nvPr>
            <p:ph type="sldNum" sz="quarter" idx="12"/>
          </p:nvPr>
        </p:nvSpPr>
        <p:spPr/>
        <p:txBody>
          <a:bodyPr/>
          <a:lstStyle>
            <a:lvl1pPr>
              <a:defRPr/>
            </a:lvl1pPr>
          </a:lstStyle>
          <a:p>
            <a:fld id="{28E631BC-BCBA-4350-BB1B-9C6FD0B00E39}"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M N NIRANJAN,</a:t>
            </a:r>
            <a:r>
              <a:rPr lang="en-US" smtClean="0">
                <a:solidFill>
                  <a:schemeClr val="accent2"/>
                </a:solidFill>
              </a:rPr>
              <a:t> Faculty, Dept. of Mechanical &amp; Mfg. Engg.</a:t>
            </a:r>
            <a:endParaRPr lang="en-US" dirty="0">
              <a:solidFill>
                <a:schemeClr val="accent2"/>
              </a:solidFill>
            </a:endParaRPr>
          </a:p>
        </p:txBody>
      </p:sp>
      <p:sp>
        <p:nvSpPr>
          <p:cNvPr id="7" name="Slide Number Placeholder 6"/>
          <p:cNvSpPr>
            <a:spLocks noGrp="1"/>
          </p:cNvSpPr>
          <p:nvPr>
            <p:ph type="sldNum" sz="quarter" idx="12"/>
          </p:nvPr>
        </p:nvSpPr>
        <p:spPr/>
        <p:txBody>
          <a:bodyPr/>
          <a:lstStyle>
            <a:lvl1pPr>
              <a:defRPr/>
            </a:lvl1pPr>
          </a:lstStyle>
          <a:p>
            <a:fld id="{AD196665-668C-42C1-B369-8BCDC60B7901}"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Department of Mechanical and Manufacturing Engineering</a:t>
            </a:r>
            <a:endParaRPr lang="en-US" dirty="0"/>
          </a:p>
        </p:txBody>
      </p:sp>
      <p:sp>
        <p:nvSpPr>
          <p:cNvPr id="6" name="Slide Number Placeholder 5"/>
          <p:cNvSpPr>
            <a:spLocks noGrp="1"/>
          </p:cNvSpPr>
          <p:nvPr>
            <p:ph type="sldNum" sz="quarter" idx="12"/>
          </p:nvPr>
        </p:nvSpPr>
        <p:spPr/>
        <p:txBody>
          <a:bodyPr/>
          <a:lstStyle>
            <a:lvl1pPr>
              <a:defRPr/>
            </a:lvl1pPr>
          </a:lstStyle>
          <a:p>
            <a:fld id="{B8472AFC-019F-4AF7-9B3D-45D2917FA161}"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M N NIRANJAN,</a:t>
            </a:r>
            <a:r>
              <a:rPr lang="en-US" smtClean="0">
                <a:solidFill>
                  <a:schemeClr val="accent2"/>
                </a:solidFill>
              </a:rPr>
              <a:t> Faculty, Dept. of Mechanical &amp; Mfg. Engg.</a:t>
            </a:r>
            <a:endParaRPr lang="en-US" dirty="0">
              <a:solidFill>
                <a:schemeClr val="accent2"/>
              </a:solidFill>
            </a:endParaRPr>
          </a:p>
        </p:txBody>
      </p:sp>
      <p:sp>
        <p:nvSpPr>
          <p:cNvPr id="7" name="Slide Number Placeholder 6"/>
          <p:cNvSpPr>
            <a:spLocks noGrp="1"/>
          </p:cNvSpPr>
          <p:nvPr>
            <p:ph type="sldNum" sz="quarter" idx="12"/>
          </p:nvPr>
        </p:nvSpPr>
        <p:spPr/>
        <p:txBody>
          <a:bodyPr/>
          <a:lstStyle>
            <a:lvl1pPr>
              <a:defRPr/>
            </a:lvl1pPr>
          </a:lstStyle>
          <a:p>
            <a:fld id="{C510FFA5-C741-4BAD-BAA0-D073865F347B}"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M N NIRANJAN,</a:t>
            </a:r>
            <a:r>
              <a:rPr lang="en-US" smtClean="0">
                <a:solidFill>
                  <a:schemeClr val="accent2"/>
                </a:solidFill>
              </a:rPr>
              <a:t> Faculty, Dept. of Mechanical &amp; Mfg. Engg.</a:t>
            </a:r>
            <a:endParaRPr lang="en-US" dirty="0">
              <a:solidFill>
                <a:schemeClr val="accent2"/>
              </a:solidFill>
            </a:endParaRPr>
          </a:p>
        </p:txBody>
      </p:sp>
      <p:sp>
        <p:nvSpPr>
          <p:cNvPr id="6" name="Slide Number Placeholder 5"/>
          <p:cNvSpPr>
            <a:spLocks noGrp="1"/>
          </p:cNvSpPr>
          <p:nvPr>
            <p:ph type="sldNum" sz="quarter" idx="12"/>
          </p:nvPr>
        </p:nvSpPr>
        <p:spPr/>
        <p:txBody>
          <a:bodyPr/>
          <a:lstStyle>
            <a:lvl1pPr>
              <a:defRPr/>
            </a:lvl1pPr>
          </a:lstStyle>
          <a:p>
            <a:fld id="{F8432BA6-203B-4B05-915B-8E18D6BEB652}"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Department of Mechanical and Manufacturing Engineering</a:t>
            </a:r>
            <a:endParaRPr lang="en-US" dirty="0"/>
          </a:p>
        </p:txBody>
      </p:sp>
      <p:sp>
        <p:nvSpPr>
          <p:cNvPr id="6" name="Slide Number Placeholder 5"/>
          <p:cNvSpPr>
            <a:spLocks noGrp="1"/>
          </p:cNvSpPr>
          <p:nvPr>
            <p:ph type="sldNum" sz="quarter" idx="12"/>
          </p:nvPr>
        </p:nvSpPr>
        <p:spPr/>
        <p:txBody>
          <a:bodyPr/>
          <a:lstStyle>
            <a:lvl1pPr>
              <a:defRPr/>
            </a:lvl1pPr>
          </a:lstStyle>
          <a:p>
            <a:fld id="{57B4D9CF-0E1A-4985-94E7-54C26A46774D}" type="slidenum">
              <a:rPr lang="en-US"/>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609600" y="6245225"/>
            <a:ext cx="7924800" cy="476250"/>
          </a:xfrm>
        </p:spPr>
        <p:txBody>
          <a:bodyPr/>
          <a:lstStyle>
            <a:lvl1pPr>
              <a:defRPr/>
            </a:lvl1pPr>
          </a:lstStyle>
          <a:p>
            <a:pPr>
              <a:defRPr/>
            </a:pPr>
            <a:r>
              <a:rPr lang="en-US" dirty="0" smtClean="0"/>
              <a:t>Department of Mechanical and Manufacturing Engineering</a:t>
            </a:r>
            <a:endParaRPr lang="en-US" dirty="0"/>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DF902012-F054-4970-B1A4-FE1EFFE7A68E}" type="slidenum">
              <a:rPr lang="en-US"/>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600200"/>
            <a:ext cx="4038600" cy="4525963"/>
          </a:xfrm>
        </p:spPr>
        <p:txBody>
          <a:bodyPr/>
          <a:lstStyle/>
          <a:p>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609600" y="6245225"/>
            <a:ext cx="7924800" cy="476250"/>
          </a:xfrm>
        </p:spPr>
        <p:txBody>
          <a:bodyPr/>
          <a:lstStyle>
            <a:lvl1pPr>
              <a:defRPr/>
            </a:lvl1pPr>
          </a:lstStyle>
          <a:p>
            <a:pPr>
              <a:defRPr/>
            </a:pPr>
            <a:r>
              <a:rPr lang="en-US" dirty="0" smtClean="0"/>
              <a:t>Department of Mechanical and Manufacturing Engineering</a:t>
            </a:r>
            <a:endParaRPr lang="en-US" dirty="0"/>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52F4C79-2A62-49D9-A98D-9F57DE8477FD}" type="slidenum">
              <a:rPr lang="en-US"/>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4" name="Freeform 3"/>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lgn="l">
              <a:spcBef>
                <a:spcPct val="20000"/>
              </a:spcBef>
              <a:buFontTx/>
              <a:buChar char="•"/>
              <a:defRPr/>
            </a:pPr>
            <a:endParaRPr lang="en-US" sz="3200" b="0">
              <a:solidFill>
                <a:prstClr val="white"/>
              </a:solidFill>
              <a:latin typeface="Constantia"/>
            </a:endParaRPr>
          </a:p>
        </p:txBody>
      </p:sp>
      <p:sp>
        <p:nvSpPr>
          <p:cNvPr id="5" name="Freeform 4"/>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lgn="l">
              <a:spcBef>
                <a:spcPct val="20000"/>
              </a:spcBef>
              <a:buFontTx/>
              <a:buChar char="•"/>
              <a:defRPr/>
            </a:pPr>
            <a:endParaRPr lang="en-US" sz="3200" b="0">
              <a:solidFill>
                <a:prstClr val="white"/>
              </a:solidFill>
              <a:latin typeface="Constantia"/>
            </a:endParaRPr>
          </a:p>
        </p:txBody>
      </p:sp>
      <p:grpSp>
        <p:nvGrpSpPr>
          <p:cNvPr id="6" name="Group 1"/>
          <p:cNvGrpSpPr>
            <a:grpSpLocks/>
          </p:cNvGrpSpPr>
          <p:nvPr/>
        </p:nvGrpSpPr>
        <p:grpSpPr bwMode="auto">
          <a:xfrm>
            <a:off x="-19050" y="203200"/>
            <a:ext cx="9180513" cy="647700"/>
            <a:chOff x="-19045" y="216550"/>
            <a:chExt cx="9180548" cy="649224"/>
          </a:xfrm>
        </p:grpSpPr>
        <p:sp>
          <p:nvSpPr>
            <p:cNvPr id="7" name="Freeform 6"/>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lgn="l">
                <a:spcBef>
                  <a:spcPct val="20000"/>
                </a:spcBef>
                <a:buFontTx/>
                <a:buChar char="•"/>
                <a:defRPr/>
              </a:pPr>
              <a:endParaRPr lang="en-US" sz="3200" b="0">
                <a:solidFill>
                  <a:prstClr val="white"/>
                </a:solidFill>
                <a:latin typeface="Times New Roman" pitchFamily="18" charset="0"/>
              </a:endParaRPr>
            </a:p>
          </p:txBody>
        </p:sp>
        <p:sp>
          <p:nvSpPr>
            <p:cNvPr id="8" name="Freeform 7"/>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lgn="l">
                <a:spcBef>
                  <a:spcPct val="20000"/>
                </a:spcBef>
                <a:buFontTx/>
                <a:buChar char="•"/>
                <a:defRPr/>
              </a:pPr>
              <a:endParaRPr lang="en-US" sz="3200" b="0">
                <a:solidFill>
                  <a:prstClr val="white"/>
                </a:solidFill>
                <a:latin typeface="Times New Roman" pitchFamily="18" charset="0"/>
              </a:endParaRPr>
            </a:p>
          </p:txBody>
        </p:sp>
      </p:grpSp>
      <p:graphicFrame>
        <p:nvGraphicFramePr>
          <p:cNvPr id="10" name="Object 7"/>
          <p:cNvGraphicFramePr>
            <a:graphicFrameLocks noChangeAspect="1"/>
          </p:cNvGraphicFramePr>
          <p:nvPr userDrawn="1"/>
        </p:nvGraphicFramePr>
        <p:xfrm>
          <a:off x="0" y="5943600"/>
          <a:ext cx="701675" cy="914400"/>
        </p:xfrm>
        <a:graphic>
          <a:graphicData uri="http://schemas.openxmlformats.org/presentationml/2006/ole">
            <mc:AlternateContent xmlns:mc="http://schemas.openxmlformats.org/markup-compatibility/2006">
              <mc:Choice xmlns:v="urn:schemas-microsoft-com:vml" Requires="v">
                <p:oleObj spid="_x0000_s207074" name="Bitmap Image" r:id="rId4" imgW="724001" imgH="942857" progId="PBrush">
                  <p:embed/>
                </p:oleObj>
              </mc:Choice>
              <mc:Fallback>
                <p:oleObj name="Bitmap Image" r:id="rId4" imgW="724001" imgH="942857" progId="PBrush">
                  <p:embed/>
                  <p:pic>
                    <p:nvPicPr>
                      <p:cNvPr id="0" name="Picture 1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5943600"/>
                        <a:ext cx="7016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04617B"/>
                              </a:outerShdw>
                            </a:effectLst>
                          </a14:hiddenEffects>
                        </a:ext>
                      </a:extLst>
                    </p:spPr>
                  </p:pic>
                </p:oleObj>
              </mc:Fallback>
            </mc:AlternateContent>
          </a:graphicData>
        </a:graphic>
      </p:graphicFrame>
      <p:graphicFrame>
        <p:nvGraphicFramePr>
          <p:cNvPr id="11" name="Object 8"/>
          <p:cNvGraphicFramePr>
            <a:graphicFrameLocks noChangeAspect="1"/>
          </p:cNvGraphicFramePr>
          <p:nvPr userDrawn="1"/>
        </p:nvGraphicFramePr>
        <p:xfrm>
          <a:off x="8323263" y="6019800"/>
          <a:ext cx="820737" cy="838200"/>
        </p:xfrm>
        <a:graphic>
          <a:graphicData uri="http://schemas.openxmlformats.org/presentationml/2006/ole">
            <mc:AlternateContent xmlns:mc="http://schemas.openxmlformats.org/markup-compatibility/2006">
              <mc:Choice xmlns:v="urn:schemas-microsoft-com:vml" Requires="v">
                <p:oleObj spid="_x0000_s207075" name="Bitmap Image" r:id="rId6" imgW="2704762" imgH="2762636" progId="PBrush">
                  <p:embed/>
                </p:oleObj>
              </mc:Choice>
              <mc:Fallback>
                <p:oleObj name="Bitmap Image" r:id="rId6" imgW="2704762" imgH="2762636" progId="PBrush">
                  <p:embed/>
                  <p:pic>
                    <p:nvPicPr>
                      <p:cNvPr id="0" name="Picture 1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23263" y="6019800"/>
                        <a:ext cx="820737"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04617B"/>
                              </a:outerShdw>
                            </a:effectLst>
                          </a14:hiddenEffects>
                        </a:ext>
                      </a:extLst>
                    </p:spPr>
                  </p:pic>
                </p:oleObj>
              </mc:Fallback>
            </mc:AlternateContent>
          </a:graphicData>
        </a:graphic>
      </p:graphicFrame>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2" name="Date Placeholder 29"/>
          <p:cNvSpPr>
            <a:spLocks noGrp="1"/>
          </p:cNvSpPr>
          <p:nvPr>
            <p:ph type="dt" sz="half" idx="10"/>
          </p:nvPr>
        </p:nvSpPr>
        <p:spPr/>
        <p:txBody>
          <a:bodyPr/>
          <a:lstStyle>
            <a:lvl1pPr>
              <a:defRPr/>
            </a:lvl1pPr>
          </a:lstStyle>
          <a:p>
            <a:pPr>
              <a:defRPr/>
            </a:pPr>
            <a:endParaRPr lang="en-US">
              <a:solidFill>
                <a:srgbClr val="DBF5F9">
                  <a:shade val="90000"/>
                </a:srgbClr>
              </a:solidFill>
            </a:endParaRPr>
          </a:p>
        </p:txBody>
      </p:sp>
      <p:sp>
        <p:nvSpPr>
          <p:cNvPr id="13" name="Footer Placeholder 18"/>
          <p:cNvSpPr>
            <a:spLocks noGrp="1"/>
          </p:cNvSpPr>
          <p:nvPr>
            <p:ph type="ftr" sz="quarter" idx="11"/>
          </p:nvPr>
        </p:nvSpPr>
        <p:spPr/>
        <p:txBody>
          <a:bodyPr/>
          <a:lstStyle>
            <a:lvl1pPr>
              <a:defRPr/>
            </a:lvl1pPr>
          </a:lstStyle>
          <a:p>
            <a:pPr>
              <a:defRPr/>
            </a:pPr>
            <a:r>
              <a:rPr lang="en-US" smtClean="0">
                <a:solidFill>
                  <a:srgbClr val="DBF5F9">
                    <a:shade val="90000"/>
                  </a:srgbClr>
                </a:solidFill>
              </a:rPr>
              <a:t>Dept. of Mech &amp; Mfg. Engg.</a:t>
            </a:r>
          </a:p>
          <a:p>
            <a:pPr>
              <a:defRPr/>
            </a:pPr>
            <a:endParaRPr lang="en-US">
              <a:solidFill>
                <a:srgbClr val="DBF5F9">
                  <a:shade val="90000"/>
                </a:srgbClr>
              </a:solidFill>
            </a:endParaRPr>
          </a:p>
        </p:txBody>
      </p:sp>
      <p:sp>
        <p:nvSpPr>
          <p:cNvPr id="14" name="Slide Number Placeholder 26"/>
          <p:cNvSpPr>
            <a:spLocks noGrp="1"/>
          </p:cNvSpPr>
          <p:nvPr>
            <p:ph type="sldNum" sz="quarter" idx="12"/>
          </p:nvPr>
        </p:nvSpPr>
        <p:spPr/>
        <p:txBody>
          <a:bodyPr/>
          <a:lstStyle>
            <a:lvl1pPr>
              <a:defRPr/>
            </a:lvl1pPr>
          </a:lstStyle>
          <a:p>
            <a:pPr>
              <a:defRPr/>
            </a:pPr>
            <a:fld id="{233B8199-DC65-466F-B94D-C883CDCED92B}" type="slidenum">
              <a:rPr lang="en-US">
                <a:solidFill>
                  <a:srgbClr val="DBF5F9">
                    <a:shade val="90000"/>
                  </a:srgbClr>
                </a:solidFill>
              </a:rPr>
              <a:pPr>
                <a:defRPr/>
              </a:pPr>
              <a:t>‹#›</a:t>
            </a:fld>
            <a:endParaRPr lang="en-US">
              <a:solidFill>
                <a:srgbClr val="DBF5F9">
                  <a:shade val="90000"/>
                </a:srgbClr>
              </a:solidFill>
            </a:endParaRPr>
          </a:p>
        </p:txBody>
      </p:sp>
    </p:spTree>
    <p:extLst>
      <p:ext uri="{BB962C8B-B14F-4D97-AF65-F5344CB8AC3E}">
        <p14:creationId xmlns:p14="http://schemas.microsoft.com/office/powerpoint/2010/main" val="2038746558"/>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solidFill>
                <a:srgbClr val="04617B">
                  <a:shade val="90000"/>
                </a:srgbClr>
              </a:solidFill>
            </a:endParaRPr>
          </a:p>
        </p:txBody>
      </p:sp>
      <p:sp>
        <p:nvSpPr>
          <p:cNvPr id="5" name="Footer Placeholder 21"/>
          <p:cNvSpPr>
            <a:spLocks noGrp="1"/>
          </p:cNvSpPr>
          <p:nvPr>
            <p:ph type="ftr" sz="quarter" idx="11"/>
          </p:nvPr>
        </p:nvSpPr>
        <p:spPr/>
        <p:txBody>
          <a:bodyPr/>
          <a:lstStyle>
            <a:lvl1pPr>
              <a:defRPr/>
            </a:lvl1pPr>
          </a:lstStyle>
          <a:p>
            <a:pPr>
              <a:defRPr/>
            </a:pPr>
            <a:r>
              <a:rPr lang="en-US" smtClean="0">
                <a:solidFill>
                  <a:srgbClr val="04617B">
                    <a:shade val="90000"/>
                  </a:srgbClr>
                </a:solidFill>
              </a:rPr>
              <a:t>Dept. of Mech &amp; Mfg. Engg.</a:t>
            </a:r>
          </a:p>
          <a:p>
            <a:pPr>
              <a:defRPr/>
            </a:pPr>
            <a:endParaRPr lang="en-US">
              <a:solidFill>
                <a:srgbClr val="04617B">
                  <a:shade val="90000"/>
                </a:srgbClr>
              </a:solidFill>
            </a:endParaRPr>
          </a:p>
        </p:txBody>
      </p:sp>
      <p:sp>
        <p:nvSpPr>
          <p:cNvPr id="6" name="Slide Number Placeholder 17"/>
          <p:cNvSpPr>
            <a:spLocks noGrp="1"/>
          </p:cNvSpPr>
          <p:nvPr>
            <p:ph type="sldNum" sz="quarter" idx="12"/>
          </p:nvPr>
        </p:nvSpPr>
        <p:spPr/>
        <p:txBody>
          <a:bodyPr/>
          <a:lstStyle>
            <a:lvl1pPr>
              <a:defRPr/>
            </a:lvl1pPr>
          </a:lstStyle>
          <a:p>
            <a:pPr>
              <a:defRPr/>
            </a:pPr>
            <a:fld id="{6C50E6E6-49A7-44A8-A8B9-2FE416CB4E1F}" type="slidenum">
              <a:rPr lang="en-US">
                <a:solidFill>
                  <a:srgbClr val="04617B">
                    <a:shade val="90000"/>
                  </a:srgbClr>
                </a:solidFill>
              </a:rPr>
              <a:pPr>
                <a:defRPr/>
              </a:pPr>
              <a:t>‹#›</a:t>
            </a:fld>
            <a:endParaRPr lang="en-US">
              <a:solidFill>
                <a:srgbClr val="04617B">
                  <a:shade val="90000"/>
                </a:srgbClr>
              </a:solidFill>
            </a:endParaRPr>
          </a:p>
        </p:txBody>
      </p:sp>
    </p:spTree>
    <p:extLst>
      <p:ext uri="{BB962C8B-B14F-4D97-AF65-F5344CB8AC3E}">
        <p14:creationId xmlns:p14="http://schemas.microsoft.com/office/powerpoint/2010/main" val="6503009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4" name="Freeform 3"/>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lgn="l">
              <a:spcBef>
                <a:spcPct val="20000"/>
              </a:spcBef>
              <a:buFontTx/>
              <a:buChar char="•"/>
              <a:defRPr/>
            </a:pPr>
            <a:endParaRPr lang="en-US" sz="3200" b="0">
              <a:solidFill>
                <a:prstClr val="white"/>
              </a:solidFill>
              <a:latin typeface="Constantia"/>
            </a:endParaRPr>
          </a:p>
        </p:txBody>
      </p:sp>
      <p:sp>
        <p:nvSpPr>
          <p:cNvPr id="5" name="Freeform 4"/>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lgn="l">
              <a:spcBef>
                <a:spcPct val="20000"/>
              </a:spcBef>
              <a:buFontTx/>
              <a:buChar char="•"/>
              <a:defRPr/>
            </a:pPr>
            <a:endParaRPr lang="en-US" sz="3200" b="0">
              <a:solidFill>
                <a:prstClr val="white"/>
              </a:solidFill>
              <a:latin typeface="Constantia"/>
            </a:endParaRPr>
          </a:p>
        </p:txBody>
      </p:sp>
      <p:grpSp>
        <p:nvGrpSpPr>
          <p:cNvPr id="6" name="Group 1"/>
          <p:cNvGrpSpPr>
            <a:grpSpLocks/>
          </p:cNvGrpSpPr>
          <p:nvPr/>
        </p:nvGrpSpPr>
        <p:grpSpPr bwMode="auto">
          <a:xfrm>
            <a:off x="-19050" y="203200"/>
            <a:ext cx="9180513" cy="647700"/>
            <a:chOff x="-19045" y="216550"/>
            <a:chExt cx="9180548" cy="649224"/>
          </a:xfrm>
        </p:grpSpPr>
        <p:sp>
          <p:nvSpPr>
            <p:cNvPr id="7" name="Freeform 6"/>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lgn="l">
                <a:spcBef>
                  <a:spcPct val="20000"/>
                </a:spcBef>
                <a:buFontTx/>
                <a:buChar char="•"/>
                <a:defRPr/>
              </a:pPr>
              <a:endParaRPr lang="en-US" sz="3200" b="0">
                <a:solidFill>
                  <a:prstClr val="white"/>
                </a:solidFill>
                <a:latin typeface="Times New Roman" pitchFamily="18" charset="0"/>
              </a:endParaRPr>
            </a:p>
          </p:txBody>
        </p:sp>
        <p:sp>
          <p:nvSpPr>
            <p:cNvPr id="8" name="Freeform 7"/>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lgn="l">
                <a:spcBef>
                  <a:spcPct val="20000"/>
                </a:spcBef>
                <a:buFontTx/>
                <a:buChar char="•"/>
                <a:defRPr/>
              </a:pPr>
              <a:endParaRPr lang="en-US" sz="3200" b="0">
                <a:solidFill>
                  <a:prstClr val="white"/>
                </a:solidFill>
                <a:latin typeface="Times New Roman" pitchFamily="18" charset="0"/>
              </a:endParaRPr>
            </a:p>
          </p:txBody>
        </p:sp>
      </p:grpSp>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11" name="Date Placeholder 3"/>
          <p:cNvSpPr>
            <a:spLocks noGrp="1"/>
          </p:cNvSpPr>
          <p:nvPr>
            <p:ph type="dt" sz="half" idx="10"/>
          </p:nvPr>
        </p:nvSpPr>
        <p:spPr/>
        <p:txBody>
          <a:bodyPr/>
          <a:lstStyle>
            <a:lvl1pPr>
              <a:defRPr/>
            </a:lvl1pPr>
          </a:lstStyle>
          <a:p>
            <a:pPr>
              <a:defRPr/>
            </a:pPr>
            <a:endParaRPr lang="en-US">
              <a:solidFill>
                <a:srgbClr val="DBF5F9">
                  <a:shade val="90000"/>
                </a:srgbClr>
              </a:solidFill>
            </a:endParaRPr>
          </a:p>
        </p:txBody>
      </p:sp>
      <p:sp>
        <p:nvSpPr>
          <p:cNvPr id="12" name="Footer Placeholder 4"/>
          <p:cNvSpPr>
            <a:spLocks noGrp="1"/>
          </p:cNvSpPr>
          <p:nvPr>
            <p:ph type="ftr" sz="quarter" idx="11"/>
          </p:nvPr>
        </p:nvSpPr>
        <p:spPr/>
        <p:txBody>
          <a:bodyPr/>
          <a:lstStyle>
            <a:lvl1pPr>
              <a:defRPr/>
            </a:lvl1pPr>
          </a:lstStyle>
          <a:p>
            <a:pPr>
              <a:defRPr/>
            </a:pPr>
            <a:r>
              <a:rPr lang="en-US" smtClean="0">
                <a:solidFill>
                  <a:srgbClr val="DBF5F9">
                    <a:shade val="90000"/>
                  </a:srgbClr>
                </a:solidFill>
              </a:rPr>
              <a:t>Dept. of Mech &amp; Mfg. Engg.</a:t>
            </a:r>
          </a:p>
          <a:p>
            <a:pPr>
              <a:defRPr/>
            </a:pPr>
            <a:endParaRPr lang="en-US">
              <a:solidFill>
                <a:srgbClr val="DBF5F9">
                  <a:shade val="90000"/>
                </a:srgbClr>
              </a:solidFill>
            </a:endParaRPr>
          </a:p>
        </p:txBody>
      </p:sp>
      <p:sp>
        <p:nvSpPr>
          <p:cNvPr id="13" name="Slide Number Placeholder 5"/>
          <p:cNvSpPr>
            <a:spLocks noGrp="1"/>
          </p:cNvSpPr>
          <p:nvPr>
            <p:ph type="sldNum" sz="quarter" idx="12"/>
          </p:nvPr>
        </p:nvSpPr>
        <p:spPr/>
        <p:txBody>
          <a:bodyPr/>
          <a:lstStyle>
            <a:lvl1pPr>
              <a:defRPr/>
            </a:lvl1pPr>
          </a:lstStyle>
          <a:p>
            <a:pPr>
              <a:defRPr/>
            </a:pPr>
            <a:fld id="{5A24B075-F5EE-447F-A750-0776CA895BB7}" type="slidenum">
              <a:rPr lang="en-US">
                <a:solidFill>
                  <a:srgbClr val="DBF5F9">
                    <a:shade val="90000"/>
                  </a:srgbClr>
                </a:solidFill>
              </a:rPr>
              <a:pPr>
                <a:defRPr/>
              </a:pPr>
              <a:t>‹#›</a:t>
            </a:fld>
            <a:endParaRPr lang="en-US">
              <a:solidFill>
                <a:srgbClr val="DBF5F9">
                  <a:shade val="90000"/>
                </a:srgbClr>
              </a:solidFill>
            </a:endParaRPr>
          </a:p>
        </p:txBody>
      </p:sp>
      <p:pic>
        <p:nvPicPr>
          <p:cNvPr id="14"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5813425"/>
            <a:ext cx="8382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033506"/>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endParaRPr lang="en-US">
              <a:solidFill>
                <a:srgbClr val="04617B">
                  <a:shade val="90000"/>
                </a:srgbClr>
              </a:solidFill>
            </a:endParaRPr>
          </a:p>
        </p:txBody>
      </p:sp>
      <p:sp>
        <p:nvSpPr>
          <p:cNvPr id="6" name="Footer Placeholder 21"/>
          <p:cNvSpPr>
            <a:spLocks noGrp="1"/>
          </p:cNvSpPr>
          <p:nvPr>
            <p:ph type="ftr" sz="quarter" idx="11"/>
          </p:nvPr>
        </p:nvSpPr>
        <p:spPr/>
        <p:txBody>
          <a:bodyPr/>
          <a:lstStyle>
            <a:lvl1pPr>
              <a:defRPr/>
            </a:lvl1pPr>
          </a:lstStyle>
          <a:p>
            <a:pPr>
              <a:defRPr/>
            </a:pPr>
            <a:r>
              <a:rPr lang="en-US" smtClean="0">
                <a:solidFill>
                  <a:srgbClr val="04617B">
                    <a:shade val="90000"/>
                  </a:srgbClr>
                </a:solidFill>
              </a:rPr>
              <a:t>Dept. of Mech &amp; Mfg. Engg.</a:t>
            </a:r>
          </a:p>
          <a:p>
            <a:pPr>
              <a:defRPr/>
            </a:pPr>
            <a:endParaRPr lang="en-US">
              <a:solidFill>
                <a:srgbClr val="04617B">
                  <a:shade val="90000"/>
                </a:srgbClr>
              </a:solidFill>
            </a:endParaRPr>
          </a:p>
        </p:txBody>
      </p:sp>
      <p:sp>
        <p:nvSpPr>
          <p:cNvPr id="7" name="Slide Number Placeholder 17"/>
          <p:cNvSpPr>
            <a:spLocks noGrp="1"/>
          </p:cNvSpPr>
          <p:nvPr>
            <p:ph type="sldNum" sz="quarter" idx="12"/>
          </p:nvPr>
        </p:nvSpPr>
        <p:spPr/>
        <p:txBody>
          <a:bodyPr/>
          <a:lstStyle>
            <a:lvl1pPr>
              <a:defRPr/>
            </a:lvl1pPr>
          </a:lstStyle>
          <a:p>
            <a:pPr>
              <a:defRPr/>
            </a:pPr>
            <a:fld id="{68021D06-E296-4D5D-945E-4F0FA164B107}" type="slidenum">
              <a:rPr lang="en-US">
                <a:solidFill>
                  <a:srgbClr val="04617B">
                    <a:shade val="90000"/>
                  </a:srgbClr>
                </a:solidFill>
              </a:rPr>
              <a:pPr>
                <a:defRPr/>
              </a:pPr>
              <a:t>‹#›</a:t>
            </a:fld>
            <a:endParaRPr lang="en-US">
              <a:solidFill>
                <a:srgbClr val="04617B">
                  <a:shade val="90000"/>
                </a:srgbClr>
              </a:solidFill>
            </a:endParaRPr>
          </a:p>
        </p:txBody>
      </p:sp>
    </p:spTree>
    <p:extLst>
      <p:ext uri="{BB962C8B-B14F-4D97-AF65-F5344CB8AC3E}">
        <p14:creationId xmlns:p14="http://schemas.microsoft.com/office/powerpoint/2010/main" val="9831434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endParaRPr lang="en-US">
              <a:solidFill>
                <a:srgbClr val="04617B">
                  <a:shade val="90000"/>
                </a:srgbClr>
              </a:solidFill>
            </a:endParaRPr>
          </a:p>
        </p:txBody>
      </p:sp>
      <p:sp>
        <p:nvSpPr>
          <p:cNvPr id="8" name="Footer Placeholder 21"/>
          <p:cNvSpPr>
            <a:spLocks noGrp="1"/>
          </p:cNvSpPr>
          <p:nvPr>
            <p:ph type="ftr" sz="quarter" idx="11"/>
          </p:nvPr>
        </p:nvSpPr>
        <p:spPr/>
        <p:txBody>
          <a:bodyPr/>
          <a:lstStyle>
            <a:lvl1pPr>
              <a:defRPr/>
            </a:lvl1pPr>
          </a:lstStyle>
          <a:p>
            <a:pPr>
              <a:defRPr/>
            </a:pPr>
            <a:r>
              <a:rPr lang="en-US" smtClean="0">
                <a:solidFill>
                  <a:srgbClr val="04617B">
                    <a:shade val="90000"/>
                  </a:srgbClr>
                </a:solidFill>
              </a:rPr>
              <a:t>Dept. of Mech &amp; Mfg. Engg.</a:t>
            </a:r>
          </a:p>
          <a:p>
            <a:pPr>
              <a:defRPr/>
            </a:pPr>
            <a:endParaRPr lang="en-US">
              <a:solidFill>
                <a:srgbClr val="04617B">
                  <a:shade val="90000"/>
                </a:srgbClr>
              </a:solidFill>
            </a:endParaRPr>
          </a:p>
        </p:txBody>
      </p:sp>
      <p:sp>
        <p:nvSpPr>
          <p:cNvPr id="9" name="Slide Number Placeholder 17"/>
          <p:cNvSpPr>
            <a:spLocks noGrp="1"/>
          </p:cNvSpPr>
          <p:nvPr>
            <p:ph type="sldNum" sz="quarter" idx="12"/>
          </p:nvPr>
        </p:nvSpPr>
        <p:spPr/>
        <p:txBody>
          <a:bodyPr/>
          <a:lstStyle>
            <a:lvl1pPr>
              <a:defRPr/>
            </a:lvl1pPr>
          </a:lstStyle>
          <a:p>
            <a:pPr>
              <a:defRPr/>
            </a:pPr>
            <a:fld id="{E259440D-7E99-435F-871C-70577FF69858}" type="slidenum">
              <a:rPr lang="en-US">
                <a:solidFill>
                  <a:srgbClr val="04617B">
                    <a:shade val="90000"/>
                  </a:srgbClr>
                </a:solidFill>
              </a:rPr>
              <a:pPr>
                <a:defRPr/>
              </a:pPr>
              <a:t>‹#›</a:t>
            </a:fld>
            <a:endParaRPr lang="en-US">
              <a:solidFill>
                <a:srgbClr val="04617B">
                  <a:shade val="90000"/>
                </a:srgbClr>
              </a:solidFill>
            </a:endParaRPr>
          </a:p>
        </p:txBody>
      </p:sp>
    </p:spTree>
    <p:extLst>
      <p:ext uri="{BB962C8B-B14F-4D97-AF65-F5344CB8AC3E}">
        <p14:creationId xmlns:p14="http://schemas.microsoft.com/office/powerpoint/2010/main" val="363297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Department of Mechanical and Manufacturing Engineering</a:t>
            </a:r>
            <a:endParaRPr lang="en-US" dirty="0"/>
          </a:p>
        </p:txBody>
      </p:sp>
      <p:sp>
        <p:nvSpPr>
          <p:cNvPr id="6" name="Slide Number Placeholder 5"/>
          <p:cNvSpPr>
            <a:spLocks noGrp="1"/>
          </p:cNvSpPr>
          <p:nvPr>
            <p:ph type="sldNum" sz="quarter" idx="12"/>
          </p:nvPr>
        </p:nvSpPr>
        <p:spPr/>
        <p:txBody>
          <a:bodyPr/>
          <a:lstStyle>
            <a:lvl1pPr>
              <a:defRPr/>
            </a:lvl1pPr>
          </a:lstStyle>
          <a:p>
            <a:fld id="{1E522358-90E4-4966-AB07-96FC506AB90A}" type="slidenum">
              <a:rPr lang="en-US"/>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endParaRPr lang="en-US">
              <a:solidFill>
                <a:srgbClr val="04617B">
                  <a:shade val="90000"/>
                </a:srgbClr>
              </a:solidFill>
            </a:endParaRPr>
          </a:p>
        </p:txBody>
      </p:sp>
      <p:sp>
        <p:nvSpPr>
          <p:cNvPr id="4" name="Footer Placeholder 21"/>
          <p:cNvSpPr>
            <a:spLocks noGrp="1"/>
          </p:cNvSpPr>
          <p:nvPr>
            <p:ph type="ftr" sz="quarter" idx="11"/>
          </p:nvPr>
        </p:nvSpPr>
        <p:spPr/>
        <p:txBody>
          <a:bodyPr/>
          <a:lstStyle>
            <a:lvl1pPr>
              <a:defRPr/>
            </a:lvl1pPr>
          </a:lstStyle>
          <a:p>
            <a:pPr>
              <a:defRPr/>
            </a:pPr>
            <a:r>
              <a:rPr lang="en-US" smtClean="0">
                <a:solidFill>
                  <a:srgbClr val="04617B">
                    <a:shade val="90000"/>
                  </a:srgbClr>
                </a:solidFill>
              </a:rPr>
              <a:t>Dept. of Mech &amp; Mfg. Engg.</a:t>
            </a:r>
          </a:p>
          <a:p>
            <a:pPr>
              <a:defRPr/>
            </a:pPr>
            <a:endParaRPr lang="en-US">
              <a:solidFill>
                <a:srgbClr val="04617B">
                  <a:shade val="90000"/>
                </a:srgbClr>
              </a:solidFill>
            </a:endParaRPr>
          </a:p>
        </p:txBody>
      </p:sp>
      <p:sp>
        <p:nvSpPr>
          <p:cNvPr id="5" name="Slide Number Placeholder 17"/>
          <p:cNvSpPr>
            <a:spLocks noGrp="1"/>
          </p:cNvSpPr>
          <p:nvPr>
            <p:ph type="sldNum" sz="quarter" idx="12"/>
          </p:nvPr>
        </p:nvSpPr>
        <p:spPr/>
        <p:txBody>
          <a:bodyPr/>
          <a:lstStyle>
            <a:lvl1pPr>
              <a:defRPr/>
            </a:lvl1pPr>
          </a:lstStyle>
          <a:p>
            <a:pPr>
              <a:defRPr/>
            </a:pPr>
            <a:fld id="{9BA59F69-8D64-48C8-8C7C-3FEA295F35CE}" type="slidenum">
              <a:rPr lang="en-US">
                <a:solidFill>
                  <a:srgbClr val="04617B">
                    <a:shade val="90000"/>
                  </a:srgbClr>
                </a:solidFill>
              </a:rPr>
              <a:pPr>
                <a:defRPr/>
              </a:pPr>
              <a:t>‹#›</a:t>
            </a:fld>
            <a:endParaRPr lang="en-US">
              <a:solidFill>
                <a:srgbClr val="04617B">
                  <a:shade val="90000"/>
                </a:srgbClr>
              </a:solidFill>
            </a:endParaRPr>
          </a:p>
        </p:txBody>
      </p:sp>
    </p:spTree>
    <p:extLst>
      <p:ext uri="{BB962C8B-B14F-4D97-AF65-F5344CB8AC3E}">
        <p14:creationId xmlns:p14="http://schemas.microsoft.com/office/powerpoint/2010/main" val="17091352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a:solidFill>
                <a:srgbClr val="04617B">
                  <a:shade val="90000"/>
                </a:srgbClr>
              </a:solidFill>
            </a:endParaRPr>
          </a:p>
        </p:txBody>
      </p:sp>
      <p:sp>
        <p:nvSpPr>
          <p:cNvPr id="3" name="Footer Placeholder 21"/>
          <p:cNvSpPr>
            <a:spLocks noGrp="1"/>
          </p:cNvSpPr>
          <p:nvPr>
            <p:ph type="ftr" sz="quarter" idx="11"/>
          </p:nvPr>
        </p:nvSpPr>
        <p:spPr/>
        <p:txBody>
          <a:bodyPr/>
          <a:lstStyle>
            <a:lvl1pPr>
              <a:defRPr/>
            </a:lvl1pPr>
          </a:lstStyle>
          <a:p>
            <a:pPr>
              <a:defRPr/>
            </a:pPr>
            <a:r>
              <a:rPr lang="en-US" smtClean="0">
                <a:solidFill>
                  <a:srgbClr val="04617B">
                    <a:shade val="90000"/>
                  </a:srgbClr>
                </a:solidFill>
              </a:rPr>
              <a:t>Dept. of Mech &amp; Mfg. Engg.</a:t>
            </a:r>
          </a:p>
          <a:p>
            <a:pPr>
              <a:defRPr/>
            </a:pPr>
            <a:endParaRPr lang="en-US">
              <a:solidFill>
                <a:srgbClr val="04617B">
                  <a:shade val="90000"/>
                </a:srgbClr>
              </a:solidFill>
            </a:endParaRPr>
          </a:p>
        </p:txBody>
      </p:sp>
      <p:sp>
        <p:nvSpPr>
          <p:cNvPr id="4" name="Slide Number Placeholder 17"/>
          <p:cNvSpPr>
            <a:spLocks noGrp="1"/>
          </p:cNvSpPr>
          <p:nvPr>
            <p:ph type="sldNum" sz="quarter" idx="12"/>
          </p:nvPr>
        </p:nvSpPr>
        <p:spPr/>
        <p:txBody>
          <a:bodyPr/>
          <a:lstStyle>
            <a:lvl1pPr>
              <a:defRPr/>
            </a:lvl1pPr>
          </a:lstStyle>
          <a:p>
            <a:pPr>
              <a:defRPr/>
            </a:pPr>
            <a:fld id="{84147FE6-1001-4044-BA16-67AE4909EFF3}" type="slidenum">
              <a:rPr lang="en-US">
                <a:solidFill>
                  <a:srgbClr val="04617B">
                    <a:shade val="90000"/>
                  </a:srgbClr>
                </a:solidFill>
              </a:rPr>
              <a:pPr>
                <a:defRPr/>
              </a:pPr>
              <a:t>‹#›</a:t>
            </a:fld>
            <a:endParaRPr lang="en-US">
              <a:solidFill>
                <a:srgbClr val="04617B">
                  <a:shade val="90000"/>
                </a:srgbClr>
              </a:solidFill>
            </a:endParaRPr>
          </a:p>
        </p:txBody>
      </p:sp>
    </p:spTree>
    <p:extLst>
      <p:ext uri="{BB962C8B-B14F-4D97-AF65-F5344CB8AC3E}">
        <p14:creationId xmlns:p14="http://schemas.microsoft.com/office/powerpoint/2010/main" val="31356025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endParaRPr lang="en-US">
              <a:solidFill>
                <a:srgbClr val="04617B">
                  <a:shade val="90000"/>
                </a:srgbClr>
              </a:solidFill>
            </a:endParaRPr>
          </a:p>
        </p:txBody>
      </p:sp>
      <p:sp>
        <p:nvSpPr>
          <p:cNvPr id="6" name="Footer Placeholder 21"/>
          <p:cNvSpPr>
            <a:spLocks noGrp="1"/>
          </p:cNvSpPr>
          <p:nvPr>
            <p:ph type="ftr" sz="quarter" idx="11"/>
          </p:nvPr>
        </p:nvSpPr>
        <p:spPr/>
        <p:txBody>
          <a:bodyPr/>
          <a:lstStyle>
            <a:lvl1pPr>
              <a:defRPr/>
            </a:lvl1pPr>
          </a:lstStyle>
          <a:p>
            <a:pPr>
              <a:defRPr/>
            </a:pPr>
            <a:r>
              <a:rPr lang="en-US" smtClean="0">
                <a:solidFill>
                  <a:srgbClr val="04617B">
                    <a:shade val="90000"/>
                  </a:srgbClr>
                </a:solidFill>
              </a:rPr>
              <a:t>Dept. of Mech &amp; Mfg. Engg.</a:t>
            </a:r>
          </a:p>
          <a:p>
            <a:pPr>
              <a:defRPr/>
            </a:pPr>
            <a:endParaRPr lang="en-US">
              <a:solidFill>
                <a:srgbClr val="04617B">
                  <a:shade val="90000"/>
                </a:srgbClr>
              </a:solidFill>
            </a:endParaRPr>
          </a:p>
        </p:txBody>
      </p:sp>
      <p:sp>
        <p:nvSpPr>
          <p:cNvPr id="7" name="Slide Number Placeholder 17"/>
          <p:cNvSpPr>
            <a:spLocks noGrp="1"/>
          </p:cNvSpPr>
          <p:nvPr>
            <p:ph type="sldNum" sz="quarter" idx="12"/>
          </p:nvPr>
        </p:nvSpPr>
        <p:spPr/>
        <p:txBody>
          <a:bodyPr/>
          <a:lstStyle>
            <a:lvl1pPr>
              <a:defRPr/>
            </a:lvl1pPr>
          </a:lstStyle>
          <a:p>
            <a:pPr>
              <a:defRPr/>
            </a:pPr>
            <a:fld id="{0F4CE0B1-91FE-4398-AB9F-39237A0A9AFB}" type="slidenum">
              <a:rPr lang="en-US">
                <a:solidFill>
                  <a:srgbClr val="04617B">
                    <a:shade val="90000"/>
                  </a:srgbClr>
                </a:solidFill>
              </a:rPr>
              <a:pPr>
                <a:defRPr/>
              </a:pPr>
              <a:t>‹#›</a:t>
            </a:fld>
            <a:endParaRPr lang="en-US">
              <a:solidFill>
                <a:srgbClr val="04617B">
                  <a:shade val="90000"/>
                </a:srgbClr>
              </a:solidFill>
            </a:endParaRPr>
          </a:p>
        </p:txBody>
      </p:sp>
    </p:spTree>
    <p:extLst>
      <p:ext uri="{BB962C8B-B14F-4D97-AF65-F5344CB8AC3E}">
        <p14:creationId xmlns:p14="http://schemas.microsoft.com/office/powerpoint/2010/main" val="9015500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spcBef>
                <a:spcPct val="20000"/>
              </a:spcBef>
              <a:buFontTx/>
              <a:buChar char="•"/>
              <a:defRPr/>
            </a:pPr>
            <a:endParaRPr lang="en-US" sz="3200" b="0">
              <a:solidFill>
                <a:prstClr val="white"/>
              </a:solidFill>
            </a:endParaRPr>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spcBef>
                <a:spcPct val="20000"/>
              </a:spcBef>
              <a:buFontTx/>
              <a:buChar char="•"/>
              <a:defRPr/>
            </a:pPr>
            <a:endParaRPr lang="en-US" sz="3200" b="0">
              <a:solidFill>
                <a:prstClr val="white"/>
              </a:solidFill>
            </a:endParaRPr>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lgn="l">
              <a:spcBef>
                <a:spcPct val="20000"/>
              </a:spcBef>
              <a:buFontTx/>
              <a:buChar char="•"/>
              <a:defRPr/>
            </a:pPr>
            <a:endParaRPr lang="en-US" sz="3200" b="0">
              <a:solidFill>
                <a:prstClr val="black"/>
              </a:solidFill>
              <a:latin typeface="Constantia"/>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lgn="l">
              <a:spcBef>
                <a:spcPct val="20000"/>
              </a:spcBef>
              <a:buFontTx/>
              <a:buChar char="•"/>
              <a:defRPr/>
            </a:pPr>
            <a:endParaRPr lang="en-US" sz="3200" b="0">
              <a:solidFill>
                <a:prstClr val="black"/>
              </a:solidFill>
              <a:latin typeface="Constantia"/>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endParaRPr lang="en-US">
              <a:solidFill>
                <a:srgbClr val="04617B">
                  <a:shade val="90000"/>
                </a:srgbClr>
              </a:solidFill>
            </a:endParaRPr>
          </a:p>
        </p:txBody>
      </p:sp>
      <p:sp>
        <p:nvSpPr>
          <p:cNvPr id="10" name="Footer Placeholder 5"/>
          <p:cNvSpPr>
            <a:spLocks noGrp="1"/>
          </p:cNvSpPr>
          <p:nvPr>
            <p:ph type="ftr" sz="quarter" idx="11"/>
          </p:nvPr>
        </p:nvSpPr>
        <p:spPr/>
        <p:txBody>
          <a:bodyPr/>
          <a:lstStyle>
            <a:lvl1pPr>
              <a:defRPr/>
            </a:lvl1pPr>
          </a:lstStyle>
          <a:p>
            <a:pPr>
              <a:defRPr/>
            </a:pPr>
            <a:r>
              <a:rPr lang="en-US" smtClean="0">
                <a:solidFill>
                  <a:srgbClr val="04617B">
                    <a:shade val="90000"/>
                  </a:srgbClr>
                </a:solidFill>
              </a:rPr>
              <a:t>Dept. of Mech &amp; Mfg. Engg.</a:t>
            </a:r>
          </a:p>
          <a:p>
            <a:pPr>
              <a:defRPr/>
            </a:pPr>
            <a:endParaRPr lang="en-US">
              <a:solidFill>
                <a:srgbClr val="04617B">
                  <a:shade val="90000"/>
                </a:srgbClr>
              </a:solidFill>
            </a:endParaRPr>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2EE6853D-EE5B-4D56-8ADD-CD3C9F5C090C}" type="slidenum">
              <a:rPr lang="en-US">
                <a:solidFill>
                  <a:srgbClr val="04617B">
                    <a:shade val="90000"/>
                  </a:srgbClr>
                </a:solidFill>
              </a:rPr>
              <a:pPr>
                <a:defRPr/>
              </a:pPr>
              <a:t>‹#›</a:t>
            </a:fld>
            <a:endParaRPr lang="en-US">
              <a:solidFill>
                <a:srgbClr val="04617B">
                  <a:shade val="90000"/>
                </a:srgbClr>
              </a:solidFill>
            </a:endParaRPr>
          </a:p>
        </p:txBody>
      </p:sp>
    </p:spTree>
    <p:extLst>
      <p:ext uri="{BB962C8B-B14F-4D97-AF65-F5344CB8AC3E}">
        <p14:creationId xmlns:p14="http://schemas.microsoft.com/office/powerpoint/2010/main" val="41318841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solidFill>
                <a:srgbClr val="04617B">
                  <a:shade val="90000"/>
                </a:srgbClr>
              </a:solidFill>
            </a:endParaRPr>
          </a:p>
        </p:txBody>
      </p:sp>
      <p:sp>
        <p:nvSpPr>
          <p:cNvPr id="5" name="Footer Placeholder 21"/>
          <p:cNvSpPr>
            <a:spLocks noGrp="1"/>
          </p:cNvSpPr>
          <p:nvPr>
            <p:ph type="ftr" sz="quarter" idx="11"/>
          </p:nvPr>
        </p:nvSpPr>
        <p:spPr/>
        <p:txBody>
          <a:bodyPr/>
          <a:lstStyle>
            <a:lvl1pPr>
              <a:defRPr/>
            </a:lvl1pPr>
          </a:lstStyle>
          <a:p>
            <a:pPr>
              <a:defRPr/>
            </a:pPr>
            <a:r>
              <a:rPr lang="en-US" smtClean="0">
                <a:solidFill>
                  <a:srgbClr val="04617B">
                    <a:shade val="90000"/>
                  </a:srgbClr>
                </a:solidFill>
              </a:rPr>
              <a:t>Dept. of Mech &amp; Mfg. Engg.</a:t>
            </a:r>
          </a:p>
          <a:p>
            <a:pPr>
              <a:defRPr/>
            </a:pPr>
            <a:endParaRPr lang="en-US">
              <a:solidFill>
                <a:srgbClr val="04617B">
                  <a:shade val="90000"/>
                </a:srgbClr>
              </a:solidFill>
            </a:endParaRPr>
          </a:p>
        </p:txBody>
      </p:sp>
      <p:sp>
        <p:nvSpPr>
          <p:cNvPr id="6" name="Slide Number Placeholder 17"/>
          <p:cNvSpPr>
            <a:spLocks noGrp="1"/>
          </p:cNvSpPr>
          <p:nvPr>
            <p:ph type="sldNum" sz="quarter" idx="12"/>
          </p:nvPr>
        </p:nvSpPr>
        <p:spPr/>
        <p:txBody>
          <a:bodyPr/>
          <a:lstStyle>
            <a:lvl1pPr>
              <a:defRPr/>
            </a:lvl1pPr>
          </a:lstStyle>
          <a:p>
            <a:pPr>
              <a:defRPr/>
            </a:pPr>
            <a:fld id="{0D048B8A-8EF7-4C06-85B9-70CE45095F37}" type="slidenum">
              <a:rPr lang="en-US">
                <a:solidFill>
                  <a:srgbClr val="04617B">
                    <a:shade val="90000"/>
                  </a:srgbClr>
                </a:solidFill>
              </a:rPr>
              <a:pPr>
                <a:defRPr/>
              </a:pPr>
              <a:t>‹#›</a:t>
            </a:fld>
            <a:endParaRPr lang="en-US">
              <a:solidFill>
                <a:srgbClr val="04617B">
                  <a:shade val="90000"/>
                </a:srgbClr>
              </a:solidFill>
            </a:endParaRPr>
          </a:p>
        </p:txBody>
      </p:sp>
    </p:spTree>
    <p:extLst>
      <p:ext uri="{BB962C8B-B14F-4D97-AF65-F5344CB8AC3E}">
        <p14:creationId xmlns:p14="http://schemas.microsoft.com/office/powerpoint/2010/main" val="5607965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solidFill>
                <a:srgbClr val="04617B">
                  <a:shade val="90000"/>
                </a:srgbClr>
              </a:solidFill>
            </a:endParaRPr>
          </a:p>
        </p:txBody>
      </p:sp>
      <p:sp>
        <p:nvSpPr>
          <p:cNvPr id="5" name="Footer Placeholder 21"/>
          <p:cNvSpPr>
            <a:spLocks noGrp="1"/>
          </p:cNvSpPr>
          <p:nvPr>
            <p:ph type="ftr" sz="quarter" idx="11"/>
          </p:nvPr>
        </p:nvSpPr>
        <p:spPr/>
        <p:txBody>
          <a:bodyPr/>
          <a:lstStyle>
            <a:lvl1pPr>
              <a:defRPr/>
            </a:lvl1pPr>
          </a:lstStyle>
          <a:p>
            <a:pPr>
              <a:defRPr/>
            </a:pPr>
            <a:r>
              <a:rPr lang="en-US" smtClean="0">
                <a:solidFill>
                  <a:srgbClr val="04617B">
                    <a:shade val="90000"/>
                  </a:srgbClr>
                </a:solidFill>
              </a:rPr>
              <a:t>Dept. of Mech &amp; Mfg. Engg.</a:t>
            </a:r>
          </a:p>
          <a:p>
            <a:pPr>
              <a:defRPr/>
            </a:pPr>
            <a:endParaRPr lang="en-US">
              <a:solidFill>
                <a:srgbClr val="04617B">
                  <a:shade val="90000"/>
                </a:srgbClr>
              </a:solidFill>
            </a:endParaRPr>
          </a:p>
        </p:txBody>
      </p:sp>
      <p:sp>
        <p:nvSpPr>
          <p:cNvPr id="6" name="Slide Number Placeholder 17"/>
          <p:cNvSpPr>
            <a:spLocks noGrp="1"/>
          </p:cNvSpPr>
          <p:nvPr>
            <p:ph type="sldNum" sz="quarter" idx="12"/>
          </p:nvPr>
        </p:nvSpPr>
        <p:spPr/>
        <p:txBody>
          <a:bodyPr/>
          <a:lstStyle>
            <a:lvl1pPr>
              <a:defRPr/>
            </a:lvl1pPr>
          </a:lstStyle>
          <a:p>
            <a:pPr>
              <a:defRPr/>
            </a:pPr>
            <a:fld id="{978F85B2-019B-4BC9-92A2-C2DF87DE1D2D}" type="slidenum">
              <a:rPr lang="en-US">
                <a:solidFill>
                  <a:srgbClr val="04617B">
                    <a:shade val="90000"/>
                  </a:srgbClr>
                </a:solidFill>
              </a:rPr>
              <a:pPr>
                <a:defRPr/>
              </a:pPr>
              <a:t>‹#›</a:t>
            </a:fld>
            <a:endParaRPr lang="en-US">
              <a:solidFill>
                <a:srgbClr val="04617B">
                  <a:shade val="90000"/>
                </a:srgbClr>
              </a:solidFill>
            </a:endParaRPr>
          </a:p>
        </p:txBody>
      </p:sp>
    </p:spTree>
    <p:extLst>
      <p:ext uri="{BB962C8B-B14F-4D97-AF65-F5344CB8AC3E}">
        <p14:creationId xmlns:p14="http://schemas.microsoft.com/office/powerpoint/2010/main" val="10246758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4" name="Freeform 3"/>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lgn="l">
              <a:spcBef>
                <a:spcPct val="20000"/>
              </a:spcBef>
              <a:buFontTx/>
              <a:buChar char="•"/>
              <a:defRPr/>
            </a:pPr>
            <a:endParaRPr lang="en-US" sz="3200" b="0">
              <a:solidFill>
                <a:prstClr val="white"/>
              </a:solidFill>
              <a:latin typeface="Constantia"/>
            </a:endParaRPr>
          </a:p>
        </p:txBody>
      </p:sp>
      <p:sp>
        <p:nvSpPr>
          <p:cNvPr id="5" name="Freeform 4"/>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lgn="l">
              <a:spcBef>
                <a:spcPct val="20000"/>
              </a:spcBef>
              <a:buFontTx/>
              <a:buChar char="•"/>
              <a:defRPr/>
            </a:pPr>
            <a:endParaRPr lang="en-US" sz="3200" b="0">
              <a:solidFill>
                <a:prstClr val="white"/>
              </a:solidFill>
              <a:latin typeface="Constantia"/>
            </a:endParaRPr>
          </a:p>
        </p:txBody>
      </p:sp>
      <p:grpSp>
        <p:nvGrpSpPr>
          <p:cNvPr id="6" name="Group 1"/>
          <p:cNvGrpSpPr>
            <a:grpSpLocks/>
          </p:cNvGrpSpPr>
          <p:nvPr/>
        </p:nvGrpSpPr>
        <p:grpSpPr bwMode="auto">
          <a:xfrm>
            <a:off x="-19050" y="203200"/>
            <a:ext cx="9180513" cy="647700"/>
            <a:chOff x="-19045" y="216550"/>
            <a:chExt cx="9180548" cy="649224"/>
          </a:xfrm>
        </p:grpSpPr>
        <p:sp>
          <p:nvSpPr>
            <p:cNvPr id="7" name="Freeform 6"/>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lgn="l">
                <a:spcBef>
                  <a:spcPct val="20000"/>
                </a:spcBef>
                <a:buFontTx/>
                <a:buChar char="•"/>
                <a:defRPr/>
              </a:pPr>
              <a:endParaRPr lang="en-US" sz="3200" b="0">
                <a:solidFill>
                  <a:prstClr val="white"/>
                </a:solidFill>
                <a:latin typeface="Times New Roman" pitchFamily="18" charset="0"/>
              </a:endParaRPr>
            </a:p>
          </p:txBody>
        </p:sp>
        <p:sp>
          <p:nvSpPr>
            <p:cNvPr id="8" name="Freeform 7"/>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lgn="l">
                <a:spcBef>
                  <a:spcPct val="20000"/>
                </a:spcBef>
                <a:buFontTx/>
                <a:buChar char="•"/>
                <a:defRPr/>
              </a:pPr>
              <a:endParaRPr lang="en-US" sz="3200" b="0">
                <a:solidFill>
                  <a:prstClr val="white"/>
                </a:solidFill>
                <a:latin typeface="Times New Roman" pitchFamily="18" charset="0"/>
              </a:endParaRPr>
            </a:p>
          </p:txBody>
        </p:sp>
      </p:grpSp>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2" name="Date Placeholder 29"/>
          <p:cNvSpPr>
            <a:spLocks noGrp="1"/>
          </p:cNvSpPr>
          <p:nvPr>
            <p:ph type="dt" sz="half" idx="10"/>
          </p:nvPr>
        </p:nvSpPr>
        <p:spPr/>
        <p:txBody>
          <a:bodyPr/>
          <a:lstStyle>
            <a:lvl1pPr>
              <a:defRPr/>
            </a:lvl1pPr>
          </a:lstStyle>
          <a:p>
            <a:pPr>
              <a:defRPr/>
            </a:pPr>
            <a:endParaRPr lang="en-US">
              <a:solidFill>
                <a:srgbClr val="DBF5F9">
                  <a:shade val="90000"/>
                </a:srgbClr>
              </a:solidFill>
            </a:endParaRPr>
          </a:p>
        </p:txBody>
      </p:sp>
      <p:sp>
        <p:nvSpPr>
          <p:cNvPr id="13" name="Footer Placeholder 18"/>
          <p:cNvSpPr>
            <a:spLocks noGrp="1"/>
          </p:cNvSpPr>
          <p:nvPr>
            <p:ph type="ftr" sz="quarter" idx="11"/>
          </p:nvPr>
        </p:nvSpPr>
        <p:spPr/>
        <p:txBody>
          <a:bodyPr/>
          <a:lstStyle>
            <a:lvl1pPr>
              <a:defRPr/>
            </a:lvl1pPr>
          </a:lstStyle>
          <a:p>
            <a:pPr>
              <a:defRPr/>
            </a:pPr>
            <a:r>
              <a:rPr lang="en-US" smtClean="0">
                <a:solidFill>
                  <a:srgbClr val="DBF5F9">
                    <a:shade val="90000"/>
                  </a:srgbClr>
                </a:solidFill>
              </a:rPr>
              <a:t>Dept. of Mech &amp; Mfg. Engg.</a:t>
            </a:r>
          </a:p>
          <a:p>
            <a:pPr>
              <a:defRPr/>
            </a:pPr>
            <a:endParaRPr lang="en-US">
              <a:solidFill>
                <a:srgbClr val="DBF5F9">
                  <a:shade val="90000"/>
                </a:srgbClr>
              </a:solidFill>
            </a:endParaRPr>
          </a:p>
        </p:txBody>
      </p:sp>
      <p:sp>
        <p:nvSpPr>
          <p:cNvPr id="14" name="Slide Number Placeholder 26"/>
          <p:cNvSpPr>
            <a:spLocks noGrp="1"/>
          </p:cNvSpPr>
          <p:nvPr>
            <p:ph type="sldNum" sz="quarter" idx="12"/>
          </p:nvPr>
        </p:nvSpPr>
        <p:spPr/>
        <p:txBody>
          <a:bodyPr/>
          <a:lstStyle>
            <a:lvl1pPr>
              <a:defRPr/>
            </a:lvl1pPr>
          </a:lstStyle>
          <a:p>
            <a:pPr>
              <a:defRPr/>
            </a:pPr>
            <a:fld id="{233B8199-DC65-466F-B94D-C883CDCED92B}" type="slidenum">
              <a:rPr lang="en-US">
                <a:solidFill>
                  <a:srgbClr val="DBF5F9">
                    <a:shade val="90000"/>
                  </a:srgbClr>
                </a:solidFill>
              </a:rPr>
              <a:pPr>
                <a:defRPr/>
              </a:pPr>
              <a:t>‹#›</a:t>
            </a:fld>
            <a:endParaRPr lang="en-US">
              <a:solidFill>
                <a:srgbClr val="DBF5F9">
                  <a:shade val="90000"/>
                </a:srgbClr>
              </a:solidFill>
            </a:endParaRPr>
          </a:p>
        </p:txBody>
      </p:sp>
      <p:pic>
        <p:nvPicPr>
          <p:cNvPr id="15"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5813425"/>
            <a:ext cx="8382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6333038"/>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solidFill>
                <a:srgbClr val="04617B">
                  <a:shade val="90000"/>
                </a:srgbClr>
              </a:solidFill>
            </a:endParaRPr>
          </a:p>
        </p:txBody>
      </p:sp>
      <p:sp>
        <p:nvSpPr>
          <p:cNvPr id="5" name="Footer Placeholder 21"/>
          <p:cNvSpPr>
            <a:spLocks noGrp="1"/>
          </p:cNvSpPr>
          <p:nvPr>
            <p:ph type="ftr" sz="quarter" idx="11"/>
          </p:nvPr>
        </p:nvSpPr>
        <p:spPr/>
        <p:txBody>
          <a:bodyPr/>
          <a:lstStyle>
            <a:lvl1pPr>
              <a:defRPr/>
            </a:lvl1pPr>
          </a:lstStyle>
          <a:p>
            <a:pPr>
              <a:defRPr/>
            </a:pPr>
            <a:r>
              <a:rPr lang="en-US" smtClean="0">
                <a:solidFill>
                  <a:srgbClr val="04617B">
                    <a:shade val="90000"/>
                  </a:srgbClr>
                </a:solidFill>
              </a:rPr>
              <a:t>Dept. of Mech &amp; Mfg. Engg.</a:t>
            </a:r>
          </a:p>
          <a:p>
            <a:pPr>
              <a:defRPr/>
            </a:pPr>
            <a:endParaRPr lang="en-US">
              <a:solidFill>
                <a:srgbClr val="04617B">
                  <a:shade val="90000"/>
                </a:srgbClr>
              </a:solidFill>
            </a:endParaRPr>
          </a:p>
        </p:txBody>
      </p:sp>
      <p:sp>
        <p:nvSpPr>
          <p:cNvPr id="6" name="Slide Number Placeholder 17"/>
          <p:cNvSpPr>
            <a:spLocks noGrp="1"/>
          </p:cNvSpPr>
          <p:nvPr>
            <p:ph type="sldNum" sz="quarter" idx="12"/>
          </p:nvPr>
        </p:nvSpPr>
        <p:spPr/>
        <p:txBody>
          <a:bodyPr/>
          <a:lstStyle>
            <a:lvl1pPr>
              <a:defRPr/>
            </a:lvl1pPr>
          </a:lstStyle>
          <a:p>
            <a:pPr>
              <a:defRPr/>
            </a:pPr>
            <a:fld id="{6C50E6E6-49A7-44A8-A8B9-2FE416CB4E1F}" type="slidenum">
              <a:rPr lang="en-US">
                <a:solidFill>
                  <a:srgbClr val="04617B">
                    <a:shade val="90000"/>
                  </a:srgbClr>
                </a:solidFill>
              </a:rPr>
              <a:pPr>
                <a:defRPr/>
              </a:pPr>
              <a:t>‹#›</a:t>
            </a:fld>
            <a:endParaRPr lang="en-US">
              <a:solidFill>
                <a:srgbClr val="04617B">
                  <a:shade val="90000"/>
                </a:srgbClr>
              </a:solidFill>
            </a:endParaRPr>
          </a:p>
        </p:txBody>
      </p:sp>
    </p:spTree>
    <p:extLst>
      <p:ext uri="{BB962C8B-B14F-4D97-AF65-F5344CB8AC3E}">
        <p14:creationId xmlns:p14="http://schemas.microsoft.com/office/powerpoint/2010/main" val="17661039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4" name="Freeform 3"/>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lgn="l">
              <a:spcBef>
                <a:spcPct val="20000"/>
              </a:spcBef>
              <a:buFontTx/>
              <a:buChar char="•"/>
              <a:defRPr/>
            </a:pPr>
            <a:endParaRPr lang="en-US" sz="3200" b="0">
              <a:solidFill>
                <a:prstClr val="white"/>
              </a:solidFill>
              <a:latin typeface="Constantia"/>
            </a:endParaRPr>
          </a:p>
        </p:txBody>
      </p:sp>
      <p:sp>
        <p:nvSpPr>
          <p:cNvPr id="5" name="Freeform 4"/>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lgn="l">
              <a:spcBef>
                <a:spcPct val="20000"/>
              </a:spcBef>
              <a:buFontTx/>
              <a:buChar char="•"/>
              <a:defRPr/>
            </a:pPr>
            <a:endParaRPr lang="en-US" sz="3200" b="0">
              <a:solidFill>
                <a:prstClr val="white"/>
              </a:solidFill>
              <a:latin typeface="Constantia"/>
            </a:endParaRPr>
          </a:p>
        </p:txBody>
      </p:sp>
      <p:grpSp>
        <p:nvGrpSpPr>
          <p:cNvPr id="6" name="Group 1"/>
          <p:cNvGrpSpPr>
            <a:grpSpLocks/>
          </p:cNvGrpSpPr>
          <p:nvPr/>
        </p:nvGrpSpPr>
        <p:grpSpPr bwMode="auto">
          <a:xfrm>
            <a:off x="-19050" y="203200"/>
            <a:ext cx="9180513" cy="647700"/>
            <a:chOff x="-19045" y="216550"/>
            <a:chExt cx="9180548" cy="649224"/>
          </a:xfrm>
        </p:grpSpPr>
        <p:sp>
          <p:nvSpPr>
            <p:cNvPr id="7" name="Freeform 6"/>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lgn="l">
                <a:spcBef>
                  <a:spcPct val="20000"/>
                </a:spcBef>
                <a:buFontTx/>
                <a:buChar char="•"/>
                <a:defRPr/>
              </a:pPr>
              <a:endParaRPr lang="en-US" sz="3200" b="0">
                <a:solidFill>
                  <a:prstClr val="white"/>
                </a:solidFill>
                <a:latin typeface="Times New Roman" pitchFamily="18" charset="0"/>
              </a:endParaRPr>
            </a:p>
          </p:txBody>
        </p:sp>
        <p:sp>
          <p:nvSpPr>
            <p:cNvPr id="8" name="Freeform 7"/>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lgn="l">
                <a:spcBef>
                  <a:spcPct val="20000"/>
                </a:spcBef>
                <a:buFontTx/>
                <a:buChar char="•"/>
                <a:defRPr/>
              </a:pPr>
              <a:endParaRPr lang="en-US" sz="3200" b="0">
                <a:solidFill>
                  <a:prstClr val="white"/>
                </a:solidFill>
                <a:latin typeface="Times New Roman" pitchFamily="18" charset="0"/>
              </a:endParaRPr>
            </a:p>
          </p:txBody>
        </p:sp>
      </p:grpSp>
      <p:graphicFrame>
        <p:nvGraphicFramePr>
          <p:cNvPr id="9" name="Object 7"/>
          <p:cNvGraphicFramePr>
            <a:graphicFrameLocks noChangeAspect="1"/>
          </p:cNvGraphicFramePr>
          <p:nvPr userDrawn="1"/>
        </p:nvGraphicFramePr>
        <p:xfrm>
          <a:off x="0" y="5943600"/>
          <a:ext cx="701675" cy="914400"/>
        </p:xfrm>
        <a:graphic>
          <a:graphicData uri="http://schemas.openxmlformats.org/presentationml/2006/ole">
            <mc:AlternateContent xmlns:mc="http://schemas.openxmlformats.org/markup-compatibility/2006">
              <mc:Choice xmlns:v="urn:schemas-microsoft-com:vml" Requires="v">
                <p:oleObj spid="_x0000_s216290" name="Bitmap Image" r:id="rId4" imgW="724001" imgH="942857" progId="PBrush">
                  <p:embed/>
                </p:oleObj>
              </mc:Choice>
              <mc:Fallback>
                <p:oleObj name="Bitmap Image" r:id="rId4" imgW="724001" imgH="942857" progId="PBrush">
                  <p:embed/>
                  <p:pic>
                    <p:nvPicPr>
                      <p:cNvPr id="0" name="Picture 1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5943600"/>
                        <a:ext cx="7016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04617B"/>
                              </a:outerShdw>
                            </a:effectLst>
                          </a14:hiddenEffects>
                        </a:ext>
                      </a:extLst>
                    </p:spPr>
                  </p:pic>
                </p:oleObj>
              </mc:Fallback>
            </mc:AlternateContent>
          </a:graphicData>
        </a:graphic>
      </p:graphicFrame>
      <p:graphicFrame>
        <p:nvGraphicFramePr>
          <p:cNvPr id="10" name="Object 8"/>
          <p:cNvGraphicFramePr>
            <a:graphicFrameLocks noChangeAspect="1"/>
          </p:cNvGraphicFramePr>
          <p:nvPr userDrawn="1"/>
        </p:nvGraphicFramePr>
        <p:xfrm>
          <a:off x="8323263" y="6019800"/>
          <a:ext cx="820737" cy="838200"/>
        </p:xfrm>
        <a:graphic>
          <a:graphicData uri="http://schemas.openxmlformats.org/presentationml/2006/ole">
            <mc:AlternateContent xmlns:mc="http://schemas.openxmlformats.org/markup-compatibility/2006">
              <mc:Choice xmlns:v="urn:schemas-microsoft-com:vml" Requires="v">
                <p:oleObj spid="_x0000_s216291" name="Bitmap Image" r:id="rId6" imgW="2704762" imgH="2762636" progId="PBrush">
                  <p:embed/>
                </p:oleObj>
              </mc:Choice>
              <mc:Fallback>
                <p:oleObj name="Bitmap Image" r:id="rId6" imgW="2704762" imgH="2762636" progId="PBrush">
                  <p:embed/>
                  <p:pic>
                    <p:nvPicPr>
                      <p:cNvPr id="0" name="Picture 1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23263" y="6019800"/>
                        <a:ext cx="820737"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04617B"/>
                              </a:outerShdw>
                            </a:effectLst>
                          </a14:hiddenEffects>
                        </a:ext>
                      </a:extLst>
                    </p:spPr>
                  </p:pic>
                </p:oleObj>
              </mc:Fallback>
            </mc:AlternateContent>
          </a:graphicData>
        </a:graphic>
      </p:graphicFrame>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11" name="Date Placeholder 3"/>
          <p:cNvSpPr>
            <a:spLocks noGrp="1"/>
          </p:cNvSpPr>
          <p:nvPr>
            <p:ph type="dt" sz="half" idx="10"/>
          </p:nvPr>
        </p:nvSpPr>
        <p:spPr/>
        <p:txBody>
          <a:bodyPr/>
          <a:lstStyle>
            <a:lvl1pPr>
              <a:defRPr/>
            </a:lvl1pPr>
          </a:lstStyle>
          <a:p>
            <a:pPr>
              <a:defRPr/>
            </a:pPr>
            <a:endParaRPr lang="en-US">
              <a:solidFill>
                <a:srgbClr val="DBF5F9">
                  <a:shade val="90000"/>
                </a:srgbClr>
              </a:solidFill>
            </a:endParaRPr>
          </a:p>
        </p:txBody>
      </p:sp>
      <p:sp>
        <p:nvSpPr>
          <p:cNvPr id="12" name="Footer Placeholder 4"/>
          <p:cNvSpPr>
            <a:spLocks noGrp="1"/>
          </p:cNvSpPr>
          <p:nvPr>
            <p:ph type="ftr" sz="quarter" idx="11"/>
          </p:nvPr>
        </p:nvSpPr>
        <p:spPr/>
        <p:txBody>
          <a:bodyPr/>
          <a:lstStyle>
            <a:lvl1pPr>
              <a:defRPr/>
            </a:lvl1pPr>
          </a:lstStyle>
          <a:p>
            <a:pPr>
              <a:defRPr/>
            </a:pPr>
            <a:r>
              <a:rPr lang="en-US" smtClean="0">
                <a:solidFill>
                  <a:srgbClr val="DBF5F9">
                    <a:shade val="90000"/>
                  </a:srgbClr>
                </a:solidFill>
              </a:rPr>
              <a:t>Dept. of Mech &amp; Mfg. Engg.</a:t>
            </a:r>
          </a:p>
          <a:p>
            <a:pPr>
              <a:defRPr/>
            </a:pPr>
            <a:endParaRPr lang="en-US">
              <a:solidFill>
                <a:srgbClr val="DBF5F9">
                  <a:shade val="90000"/>
                </a:srgbClr>
              </a:solidFill>
            </a:endParaRPr>
          </a:p>
        </p:txBody>
      </p:sp>
      <p:sp>
        <p:nvSpPr>
          <p:cNvPr id="13" name="Slide Number Placeholder 5"/>
          <p:cNvSpPr>
            <a:spLocks noGrp="1"/>
          </p:cNvSpPr>
          <p:nvPr>
            <p:ph type="sldNum" sz="quarter" idx="12"/>
          </p:nvPr>
        </p:nvSpPr>
        <p:spPr/>
        <p:txBody>
          <a:bodyPr/>
          <a:lstStyle>
            <a:lvl1pPr>
              <a:defRPr/>
            </a:lvl1pPr>
          </a:lstStyle>
          <a:p>
            <a:pPr>
              <a:defRPr/>
            </a:pPr>
            <a:fld id="{5A24B075-F5EE-447F-A750-0776CA895BB7}" type="slidenum">
              <a:rPr lang="en-US">
                <a:solidFill>
                  <a:srgbClr val="DBF5F9">
                    <a:shade val="90000"/>
                  </a:srgbClr>
                </a:solidFill>
              </a:rPr>
              <a:pPr>
                <a:defRPr/>
              </a:pPr>
              <a:t>‹#›</a:t>
            </a:fld>
            <a:endParaRPr lang="en-US">
              <a:solidFill>
                <a:srgbClr val="DBF5F9">
                  <a:shade val="90000"/>
                </a:srgbClr>
              </a:solidFill>
            </a:endParaRPr>
          </a:p>
        </p:txBody>
      </p:sp>
    </p:spTree>
    <p:extLst>
      <p:ext uri="{BB962C8B-B14F-4D97-AF65-F5344CB8AC3E}">
        <p14:creationId xmlns:p14="http://schemas.microsoft.com/office/powerpoint/2010/main" val="3074008383"/>
      </p:ext>
    </p:extLst>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endParaRPr lang="en-US">
              <a:solidFill>
                <a:srgbClr val="04617B">
                  <a:shade val="90000"/>
                </a:srgbClr>
              </a:solidFill>
            </a:endParaRPr>
          </a:p>
        </p:txBody>
      </p:sp>
      <p:sp>
        <p:nvSpPr>
          <p:cNvPr id="6" name="Footer Placeholder 21"/>
          <p:cNvSpPr>
            <a:spLocks noGrp="1"/>
          </p:cNvSpPr>
          <p:nvPr>
            <p:ph type="ftr" sz="quarter" idx="11"/>
          </p:nvPr>
        </p:nvSpPr>
        <p:spPr/>
        <p:txBody>
          <a:bodyPr/>
          <a:lstStyle>
            <a:lvl1pPr>
              <a:defRPr/>
            </a:lvl1pPr>
          </a:lstStyle>
          <a:p>
            <a:pPr>
              <a:defRPr/>
            </a:pPr>
            <a:r>
              <a:rPr lang="en-US" smtClean="0">
                <a:solidFill>
                  <a:srgbClr val="04617B">
                    <a:shade val="90000"/>
                  </a:srgbClr>
                </a:solidFill>
              </a:rPr>
              <a:t>Dept. of Mech &amp; Mfg. Engg.</a:t>
            </a:r>
          </a:p>
          <a:p>
            <a:pPr>
              <a:defRPr/>
            </a:pPr>
            <a:endParaRPr lang="en-US">
              <a:solidFill>
                <a:srgbClr val="04617B">
                  <a:shade val="90000"/>
                </a:srgbClr>
              </a:solidFill>
            </a:endParaRPr>
          </a:p>
        </p:txBody>
      </p:sp>
      <p:sp>
        <p:nvSpPr>
          <p:cNvPr id="7" name="Slide Number Placeholder 17"/>
          <p:cNvSpPr>
            <a:spLocks noGrp="1"/>
          </p:cNvSpPr>
          <p:nvPr>
            <p:ph type="sldNum" sz="quarter" idx="12"/>
          </p:nvPr>
        </p:nvSpPr>
        <p:spPr/>
        <p:txBody>
          <a:bodyPr/>
          <a:lstStyle>
            <a:lvl1pPr>
              <a:defRPr/>
            </a:lvl1pPr>
          </a:lstStyle>
          <a:p>
            <a:pPr>
              <a:defRPr/>
            </a:pPr>
            <a:fld id="{68021D06-E296-4D5D-945E-4F0FA164B107}" type="slidenum">
              <a:rPr lang="en-US">
                <a:solidFill>
                  <a:srgbClr val="04617B">
                    <a:shade val="90000"/>
                  </a:srgbClr>
                </a:solidFill>
              </a:rPr>
              <a:pPr>
                <a:defRPr/>
              </a:pPr>
              <a:t>‹#›</a:t>
            </a:fld>
            <a:endParaRPr lang="en-US">
              <a:solidFill>
                <a:srgbClr val="04617B">
                  <a:shade val="90000"/>
                </a:srgbClr>
              </a:solidFill>
            </a:endParaRPr>
          </a:p>
        </p:txBody>
      </p:sp>
    </p:spTree>
    <p:extLst>
      <p:ext uri="{BB962C8B-B14F-4D97-AF65-F5344CB8AC3E}">
        <p14:creationId xmlns:p14="http://schemas.microsoft.com/office/powerpoint/2010/main" val="2273648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pPr>
              <a:defRPr/>
            </a:pPr>
            <a:r>
              <a:rPr lang="en-US" dirty="0" smtClean="0"/>
              <a:t>Department of Mechanical and Manufacturing Engineering</a:t>
            </a:r>
            <a:endParaRPr lang="en-US" dirty="0"/>
          </a:p>
        </p:txBody>
      </p:sp>
      <p:sp>
        <p:nvSpPr>
          <p:cNvPr id="7" name="Slide Number Placeholder 6"/>
          <p:cNvSpPr>
            <a:spLocks noGrp="1"/>
          </p:cNvSpPr>
          <p:nvPr>
            <p:ph type="sldNum" sz="quarter" idx="12"/>
          </p:nvPr>
        </p:nvSpPr>
        <p:spPr/>
        <p:txBody>
          <a:bodyPr/>
          <a:lstStyle>
            <a:lvl1pPr>
              <a:defRPr/>
            </a:lvl1pPr>
          </a:lstStyle>
          <a:p>
            <a:fld id="{11D29C6D-48BB-4A9F-877B-B2156A79A6B2}" type="slidenum">
              <a:rPr lang="en-US"/>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endParaRPr lang="en-US">
              <a:solidFill>
                <a:srgbClr val="04617B">
                  <a:shade val="90000"/>
                </a:srgbClr>
              </a:solidFill>
            </a:endParaRPr>
          </a:p>
        </p:txBody>
      </p:sp>
      <p:sp>
        <p:nvSpPr>
          <p:cNvPr id="8" name="Footer Placeholder 21"/>
          <p:cNvSpPr>
            <a:spLocks noGrp="1"/>
          </p:cNvSpPr>
          <p:nvPr>
            <p:ph type="ftr" sz="quarter" idx="11"/>
          </p:nvPr>
        </p:nvSpPr>
        <p:spPr/>
        <p:txBody>
          <a:bodyPr/>
          <a:lstStyle>
            <a:lvl1pPr>
              <a:defRPr/>
            </a:lvl1pPr>
          </a:lstStyle>
          <a:p>
            <a:pPr>
              <a:defRPr/>
            </a:pPr>
            <a:r>
              <a:rPr lang="en-US" smtClean="0">
                <a:solidFill>
                  <a:srgbClr val="04617B">
                    <a:shade val="90000"/>
                  </a:srgbClr>
                </a:solidFill>
              </a:rPr>
              <a:t>Dept. of Mech &amp; Mfg. Engg.</a:t>
            </a:r>
          </a:p>
          <a:p>
            <a:pPr>
              <a:defRPr/>
            </a:pPr>
            <a:endParaRPr lang="en-US">
              <a:solidFill>
                <a:srgbClr val="04617B">
                  <a:shade val="90000"/>
                </a:srgbClr>
              </a:solidFill>
            </a:endParaRPr>
          </a:p>
        </p:txBody>
      </p:sp>
      <p:sp>
        <p:nvSpPr>
          <p:cNvPr id="9" name="Slide Number Placeholder 17"/>
          <p:cNvSpPr>
            <a:spLocks noGrp="1"/>
          </p:cNvSpPr>
          <p:nvPr>
            <p:ph type="sldNum" sz="quarter" idx="12"/>
          </p:nvPr>
        </p:nvSpPr>
        <p:spPr/>
        <p:txBody>
          <a:bodyPr/>
          <a:lstStyle>
            <a:lvl1pPr>
              <a:defRPr/>
            </a:lvl1pPr>
          </a:lstStyle>
          <a:p>
            <a:pPr>
              <a:defRPr/>
            </a:pPr>
            <a:fld id="{E259440D-7E99-435F-871C-70577FF69858}" type="slidenum">
              <a:rPr lang="en-US">
                <a:solidFill>
                  <a:srgbClr val="04617B">
                    <a:shade val="90000"/>
                  </a:srgbClr>
                </a:solidFill>
              </a:rPr>
              <a:pPr>
                <a:defRPr/>
              </a:pPr>
              <a:t>‹#›</a:t>
            </a:fld>
            <a:endParaRPr lang="en-US">
              <a:solidFill>
                <a:srgbClr val="04617B">
                  <a:shade val="90000"/>
                </a:srgbClr>
              </a:solidFill>
            </a:endParaRPr>
          </a:p>
        </p:txBody>
      </p:sp>
    </p:spTree>
    <p:extLst>
      <p:ext uri="{BB962C8B-B14F-4D97-AF65-F5344CB8AC3E}">
        <p14:creationId xmlns:p14="http://schemas.microsoft.com/office/powerpoint/2010/main" val="13283416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endParaRPr lang="en-US">
              <a:solidFill>
                <a:srgbClr val="04617B">
                  <a:shade val="90000"/>
                </a:srgbClr>
              </a:solidFill>
            </a:endParaRPr>
          </a:p>
        </p:txBody>
      </p:sp>
      <p:sp>
        <p:nvSpPr>
          <p:cNvPr id="4" name="Footer Placeholder 21"/>
          <p:cNvSpPr>
            <a:spLocks noGrp="1"/>
          </p:cNvSpPr>
          <p:nvPr>
            <p:ph type="ftr" sz="quarter" idx="11"/>
          </p:nvPr>
        </p:nvSpPr>
        <p:spPr/>
        <p:txBody>
          <a:bodyPr/>
          <a:lstStyle>
            <a:lvl1pPr>
              <a:defRPr/>
            </a:lvl1pPr>
          </a:lstStyle>
          <a:p>
            <a:pPr>
              <a:defRPr/>
            </a:pPr>
            <a:r>
              <a:rPr lang="en-US" smtClean="0">
                <a:solidFill>
                  <a:srgbClr val="04617B">
                    <a:shade val="90000"/>
                  </a:srgbClr>
                </a:solidFill>
              </a:rPr>
              <a:t>Dept. of Mech &amp; Mfg. Engg.</a:t>
            </a:r>
          </a:p>
          <a:p>
            <a:pPr>
              <a:defRPr/>
            </a:pPr>
            <a:endParaRPr lang="en-US">
              <a:solidFill>
                <a:srgbClr val="04617B">
                  <a:shade val="90000"/>
                </a:srgbClr>
              </a:solidFill>
            </a:endParaRPr>
          </a:p>
        </p:txBody>
      </p:sp>
      <p:sp>
        <p:nvSpPr>
          <p:cNvPr id="5" name="Slide Number Placeholder 17"/>
          <p:cNvSpPr>
            <a:spLocks noGrp="1"/>
          </p:cNvSpPr>
          <p:nvPr>
            <p:ph type="sldNum" sz="quarter" idx="12"/>
          </p:nvPr>
        </p:nvSpPr>
        <p:spPr/>
        <p:txBody>
          <a:bodyPr/>
          <a:lstStyle>
            <a:lvl1pPr>
              <a:defRPr/>
            </a:lvl1pPr>
          </a:lstStyle>
          <a:p>
            <a:pPr>
              <a:defRPr/>
            </a:pPr>
            <a:fld id="{9BA59F69-8D64-48C8-8C7C-3FEA295F35CE}" type="slidenum">
              <a:rPr lang="en-US">
                <a:solidFill>
                  <a:srgbClr val="04617B">
                    <a:shade val="90000"/>
                  </a:srgbClr>
                </a:solidFill>
              </a:rPr>
              <a:pPr>
                <a:defRPr/>
              </a:pPr>
              <a:t>‹#›</a:t>
            </a:fld>
            <a:endParaRPr lang="en-US">
              <a:solidFill>
                <a:srgbClr val="04617B">
                  <a:shade val="90000"/>
                </a:srgbClr>
              </a:solidFill>
            </a:endParaRPr>
          </a:p>
        </p:txBody>
      </p:sp>
    </p:spTree>
    <p:extLst>
      <p:ext uri="{BB962C8B-B14F-4D97-AF65-F5344CB8AC3E}">
        <p14:creationId xmlns:p14="http://schemas.microsoft.com/office/powerpoint/2010/main" val="111001112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a:solidFill>
                <a:srgbClr val="04617B">
                  <a:shade val="90000"/>
                </a:srgbClr>
              </a:solidFill>
            </a:endParaRPr>
          </a:p>
        </p:txBody>
      </p:sp>
      <p:sp>
        <p:nvSpPr>
          <p:cNvPr id="3" name="Footer Placeholder 21"/>
          <p:cNvSpPr>
            <a:spLocks noGrp="1"/>
          </p:cNvSpPr>
          <p:nvPr>
            <p:ph type="ftr" sz="quarter" idx="11"/>
          </p:nvPr>
        </p:nvSpPr>
        <p:spPr/>
        <p:txBody>
          <a:bodyPr/>
          <a:lstStyle>
            <a:lvl1pPr>
              <a:defRPr/>
            </a:lvl1pPr>
          </a:lstStyle>
          <a:p>
            <a:pPr>
              <a:defRPr/>
            </a:pPr>
            <a:r>
              <a:rPr lang="en-US" smtClean="0">
                <a:solidFill>
                  <a:srgbClr val="04617B">
                    <a:shade val="90000"/>
                  </a:srgbClr>
                </a:solidFill>
              </a:rPr>
              <a:t>Dept. of Mech &amp; Mfg. Engg.</a:t>
            </a:r>
          </a:p>
          <a:p>
            <a:pPr>
              <a:defRPr/>
            </a:pPr>
            <a:endParaRPr lang="en-US">
              <a:solidFill>
                <a:srgbClr val="04617B">
                  <a:shade val="90000"/>
                </a:srgbClr>
              </a:solidFill>
            </a:endParaRPr>
          </a:p>
        </p:txBody>
      </p:sp>
      <p:sp>
        <p:nvSpPr>
          <p:cNvPr id="4" name="Slide Number Placeholder 17"/>
          <p:cNvSpPr>
            <a:spLocks noGrp="1"/>
          </p:cNvSpPr>
          <p:nvPr>
            <p:ph type="sldNum" sz="quarter" idx="12"/>
          </p:nvPr>
        </p:nvSpPr>
        <p:spPr/>
        <p:txBody>
          <a:bodyPr/>
          <a:lstStyle>
            <a:lvl1pPr>
              <a:defRPr/>
            </a:lvl1pPr>
          </a:lstStyle>
          <a:p>
            <a:pPr>
              <a:defRPr/>
            </a:pPr>
            <a:fld id="{84147FE6-1001-4044-BA16-67AE4909EFF3}" type="slidenum">
              <a:rPr lang="en-US">
                <a:solidFill>
                  <a:srgbClr val="04617B">
                    <a:shade val="90000"/>
                  </a:srgbClr>
                </a:solidFill>
              </a:rPr>
              <a:pPr>
                <a:defRPr/>
              </a:pPr>
              <a:t>‹#›</a:t>
            </a:fld>
            <a:endParaRPr lang="en-US">
              <a:solidFill>
                <a:srgbClr val="04617B">
                  <a:shade val="90000"/>
                </a:srgbClr>
              </a:solidFill>
            </a:endParaRPr>
          </a:p>
        </p:txBody>
      </p:sp>
    </p:spTree>
    <p:extLst>
      <p:ext uri="{BB962C8B-B14F-4D97-AF65-F5344CB8AC3E}">
        <p14:creationId xmlns:p14="http://schemas.microsoft.com/office/powerpoint/2010/main" val="42222052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endParaRPr lang="en-US">
              <a:solidFill>
                <a:srgbClr val="04617B">
                  <a:shade val="90000"/>
                </a:srgbClr>
              </a:solidFill>
            </a:endParaRPr>
          </a:p>
        </p:txBody>
      </p:sp>
      <p:sp>
        <p:nvSpPr>
          <p:cNvPr id="6" name="Footer Placeholder 21"/>
          <p:cNvSpPr>
            <a:spLocks noGrp="1"/>
          </p:cNvSpPr>
          <p:nvPr>
            <p:ph type="ftr" sz="quarter" idx="11"/>
          </p:nvPr>
        </p:nvSpPr>
        <p:spPr/>
        <p:txBody>
          <a:bodyPr/>
          <a:lstStyle>
            <a:lvl1pPr>
              <a:defRPr/>
            </a:lvl1pPr>
          </a:lstStyle>
          <a:p>
            <a:pPr>
              <a:defRPr/>
            </a:pPr>
            <a:r>
              <a:rPr lang="en-US" smtClean="0">
                <a:solidFill>
                  <a:srgbClr val="04617B">
                    <a:shade val="90000"/>
                  </a:srgbClr>
                </a:solidFill>
              </a:rPr>
              <a:t>Dept. of Mech &amp; Mfg. Engg.</a:t>
            </a:r>
          </a:p>
          <a:p>
            <a:pPr>
              <a:defRPr/>
            </a:pPr>
            <a:endParaRPr lang="en-US">
              <a:solidFill>
                <a:srgbClr val="04617B">
                  <a:shade val="90000"/>
                </a:srgbClr>
              </a:solidFill>
            </a:endParaRPr>
          </a:p>
        </p:txBody>
      </p:sp>
      <p:sp>
        <p:nvSpPr>
          <p:cNvPr id="7" name="Slide Number Placeholder 17"/>
          <p:cNvSpPr>
            <a:spLocks noGrp="1"/>
          </p:cNvSpPr>
          <p:nvPr>
            <p:ph type="sldNum" sz="quarter" idx="12"/>
          </p:nvPr>
        </p:nvSpPr>
        <p:spPr/>
        <p:txBody>
          <a:bodyPr/>
          <a:lstStyle>
            <a:lvl1pPr>
              <a:defRPr/>
            </a:lvl1pPr>
          </a:lstStyle>
          <a:p>
            <a:pPr>
              <a:defRPr/>
            </a:pPr>
            <a:fld id="{0F4CE0B1-91FE-4398-AB9F-39237A0A9AFB}" type="slidenum">
              <a:rPr lang="en-US">
                <a:solidFill>
                  <a:srgbClr val="04617B">
                    <a:shade val="90000"/>
                  </a:srgbClr>
                </a:solidFill>
              </a:rPr>
              <a:pPr>
                <a:defRPr/>
              </a:pPr>
              <a:t>‹#›</a:t>
            </a:fld>
            <a:endParaRPr lang="en-US">
              <a:solidFill>
                <a:srgbClr val="04617B">
                  <a:shade val="90000"/>
                </a:srgbClr>
              </a:solidFill>
            </a:endParaRPr>
          </a:p>
        </p:txBody>
      </p:sp>
    </p:spTree>
    <p:extLst>
      <p:ext uri="{BB962C8B-B14F-4D97-AF65-F5344CB8AC3E}">
        <p14:creationId xmlns:p14="http://schemas.microsoft.com/office/powerpoint/2010/main" val="265532075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spcBef>
                <a:spcPct val="20000"/>
              </a:spcBef>
              <a:buFontTx/>
              <a:buChar char="•"/>
              <a:defRPr/>
            </a:pPr>
            <a:endParaRPr lang="en-US" sz="3200" b="0">
              <a:solidFill>
                <a:prstClr val="white"/>
              </a:solidFill>
            </a:endParaRPr>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spcBef>
                <a:spcPct val="20000"/>
              </a:spcBef>
              <a:buFontTx/>
              <a:buChar char="•"/>
              <a:defRPr/>
            </a:pPr>
            <a:endParaRPr lang="en-US" sz="3200" b="0">
              <a:solidFill>
                <a:prstClr val="white"/>
              </a:solidFill>
            </a:endParaRPr>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lgn="l">
              <a:spcBef>
                <a:spcPct val="20000"/>
              </a:spcBef>
              <a:buFontTx/>
              <a:buChar char="•"/>
              <a:defRPr/>
            </a:pPr>
            <a:endParaRPr lang="en-US" sz="3200" b="0">
              <a:solidFill>
                <a:prstClr val="black"/>
              </a:solidFill>
              <a:latin typeface="Constantia"/>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lgn="l">
              <a:spcBef>
                <a:spcPct val="20000"/>
              </a:spcBef>
              <a:buFontTx/>
              <a:buChar char="•"/>
              <a:defRPr/>
            </a:pPr>
            <a:endParaRPr lang="en-US" sz="3200" b="0">
              <a:solidFill>
                <a:prstClr val="black"/>
              </a:solidFill>
              <a:latin typeface="Constantia"/>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endParaRPr lang="en-US">
              <a:solidFill>
                <a:srgbClr val="04617B">
                  <a:shade val="90000"/>
                </a:srgbClr>
              </a:solidFill>
            </a:endParaRPr>
          </a:p>
        </p:txBody>
      </p:sp>
      <p:sp>
        <p:nvSpPr>
          <p:cNvPr id="10" name="Footer Placeholder 5"/>
          <p:cNvSpPr>
            <a:spLocks noGrp="1"/>
          </p:cNvSpPr>
          <p:nvPr>
            <p:ph type="ftr" sz="quarter" idx="11"/>
          </p:nvPr>
        </p:nvSpPr>
        <p:spPr/>
        <p:txBody>
          <a:bodyPr/>
          <a:lstStyle>
            <a:lvl1pPr>
              <a:defRPr/>
            </a:lvl1pPr>
          </a:lstStyle>
          <a:p>
            <a:pPr>
              <a:defRPr/>
            </a:pPr>
            <a:r>
              <a:rPr lang="en-US" smtClean="0">
                <a:solidFill>
                  <a:srgbClr val="04617B">
                    <a:shade val="90000"/>
                  </a:srgbClr>
                </a:solidFill>
              </a:rPr>
              <a:t>Dept. of Mech &amp; Mfg. Engg.</a:t>
            </a:r>
          </a:p>
          <a:p>
            <a:pPr>
              <a:defRPr/>
            </a:pPr>
            <a:endParaRPr lang="en-US">
              <a:solidFill>
                <a:srgbClr val="04617B">
                  <a:shade val="90000"/>
                </a:srgbClr>
              </a:solidFill>
            </a:endParaRPr>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2EE6853D-EE5B-4D56-8ADD-CD3C9F5C090C}" type="slidenum">
              <a:rPr lang="en-US">
                <a:solidFill>
                  <a:srgbClr val="04617B">
                    <a:shade val="90000"/>
                  </a:srgbClr>
                </a:solidFill>
              </a:rPr>
              <a:pPr>
                <a:defRPr/>
              </a:pPr>
              <a:t>‹#›</a:t>
            </a:fld>
            <a:endParaRPr lang="en-US">
              <a:solidFill>
                <a:srgbClr val="04617B">
                  <a:shade val="90000"/>
                </a:srgbClr>
              </a:solidFill>
            </a:endParaRPr>
          </a:p>
        </p:txBody>
      </p:sp>
    </p:spTree>
    <p:extLst>
      <p:ext uri="{BB962C8B-B14F-4D97-AF65-F5344CB8AC3E}">
        <p14:creationId xmlns:p14="http://schemas.microsoft.com/office/powerpoint/2010/main" val="231776275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solidFill>
                <a:srgbClr val="04617B">
                  <a:shade val="90000"/>
                </a:srgbClr>
              </a:solidFill>
            </a:endParaRPr>
          </a:p>
        </p:txBody>
      </p:sp>
      <p:sp>
        <p:nvSpPr>
          <p:cNvPr id="5" name="Footer Placeholder 21"/>
          <p:cNvSpPr>
            <a:spLocks noGrp="1"/>
          </p:cNvSpPr>
          <p:nvPr>
            <p:ph type="ftr" sz="quarter" idx="11"/>
          </p:nvPr>
        </p:nvSpPr>
        <p:spPr/>
        <p:txBody>
          <a:bodyPr/>
          <a:lstStyle>
            <a:lvl1pPr>
              <a:defRPr/>
            </a:lvl1pPr>
          </a:lstStyle>
          <a:p>
            <a:pPr>
              <a:defRPr/>
            </a:pPr>
            <a:r>
              <a:rPr lang="en-US" smtClean="0">
                <a:solidFill>
                  <a:srgbClr val="04617B">
                    <a:shade val="90000"/>
                  </a:srgbClr>
                </a:solidFill>
              </a:rPr>
              <a:t>Dept. of Mech &amp; Mfg. Engg.</a:t>
            </a:r>
          </a:p>
          <a:p>
            <a:pPr>
              <a:defRPr/>
            </a:pPr>
            <a:endParaRPr lang="en-US">
              <a:solidFill>
                <a:srgbClr val="04617B">
                  <a:shade val="90000"/>
                </a:srgbClr>
              </a:solidFill>
            </a:endParaRPr>
          </a:p>
        </p:txBody>
      </p:sp>
      <p:sp>
        <p:nvSpPr>
          <p:cNvPr id="6" name="Slide Number Placeholder 17"/>
          <p:cNvSpPr>
            <a:spLocks noGrp="1"/>
          </p:cNvSpPr>
          <p:nvPr>
            <p:ph type="sldNum" sz="quarter" idx="12"/>
          </p:nvPr>
        </p:nvSpPr>
        <p:spPr/>
        <p:txBody>
          <a:bodyPr/>
          <a:lstStyle>
            <a:lvl1pPr>
              <a:defRPr/>
            </a:lvl1pPr>
          </a:lstStyle>
          <a:p>
            <a:pPr>
              <a:defRPr/>
            </a:pPr>
            <a:fld id="{0D048B8A-8EF7-4C06-85B9-70CE45095F37}" type="slidenum">
              <a:rPr lang="en-US">
                <a:solidFill>
                  <a:srgbClr val="04617B">
                    <a:shade val="90000"/>
                  </a:srgbClr>
                </a:solidFill>
              </a:rPr>
              <a:pPr>
                <a:defRPr/>
              </a:pPr>
              <a:t>‹#›</a:t>
            </a:fld>
            <a:endParaRPr lang="en-US">
              <a:solidFill>
                <a:srgbClr val="04617B">
                  <a:shade val="90000"/>
                </a:srgbClr>
              </a:solidFill>
            </a:endParaRPr>
          </a:p>
        </p:txBody>
      </p:sp>
    </p:spTree>
    <p:extLst>
      <p:ext uri="{BB962C8B-B14F-4D97-AF65-F5344CB8AC3E}">
        <p14:creationId xmlns:p14="http://schemas.microsoft.com/office/powerpoint/2010/main" val="62793853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solidFill>
                <a:srgbClr val="04617B">
                  <a:shade val="90000"/>
                </a:srgbClr>
              </a:solidFill>
            </a:endParaRPr>
          </a:p>
        </p:txBody>
      </p:sp>
      <p:sp>
        <p:nvSpPr>
          <p:cNvPr id="5" name="Footer Placeholder 21"/>
          <p:cNvSpPr>
            <a:spLocks noGrp="1"/>
          </p:cNvSpPr>
          <p:nvPr>
            <p:ph type="ftr" sz="quarter" idx="11"/>
          </p:nvPr>
        </p:nvSpPr>
        <p:spPr/>
        <p:txBody>
          <a:bodyPr/>
          <a:lstStyle>
            <a:lvl1pPr>
              <a:defRPr/>
            </a:lvl1pPr>
          </a:lstStyle>
          <a:p>
            <a:pPr>
              <a:defRPr/>
            </a:pPr>
            <a:r>
              <a:rPr lang="en-US" smtClean="0">
                <a:solidFill>
                  <a:srgbClr val="04617B">
                    <a:shade val="90000"/>
                  </a:srgbClr>
                </a:solidFill>
              </a:rPr>
              <a:t>Dept. of Mech &amp; Mfg. Engg.</a:t>
            </a:r>
          </a:p>
          <a:p>
            <a:pPr>
              <a:defRPr/>
            </a:pPr>
            <a:endParaRPr lang="en-US">
              <a:solidFill>
                <a:srgbClr val="04617B">
                  <a:shade val="90000"/>
                </a:srgbClr>
              </a:solidFill>
            </a:endParaRPr>
          </a:p>
        </p:txBody>
      </p:sp>
      <p:sp>
        <p:nvSpPr>
          <p:cNvPr id="6" name="Slide Number Placeholder 17"/>
          <p:cNvSpPr>
            <a:spLocks noGrp="1"/>
          </p:cNvSpPr>
          <p:nvPr>
            <p:ph type="sldNum" sz="quarter" idx="12"/>
          </p:nvPr>
        </p:nvSpPr>
        <p:spPr/>
        <p:txBody>
          <a:bodyPr/>
          <a:lstStyle>
            <a:lvl1pPr>
              <a:defRPr/>
            </a:lvl1pPr>
          </a:lstStyle>
          <a:p>
            <a:pPr>
              <a:defRPr/>
            </a:pPr>
            <a:fld id="{978F85B2-019B-4BC9-92A2-C2DF87DE1D2D}" type="slidenum">
              <a:rPr lang="en-US">
                <a:solidFill>
                  <a:srgbClr val="04617B">
                    <a:shade val="90000"/>
                  </a:srgbClr>
                </a:solidFill>
              </a:rPr>
              <a:pPr>
                <a:defRPr/>
              </a:pPr>
              <a:t>‹#›</a:t>
            </a:fld>
            <a:endParaRPr lang="en-US">
              <a:solidFill>
                <a:srgbClr val="04617B">
                  <a:shade val="90000"/>
                </a:srgbClr>
              </a:solidFill>
            </a:endParaRPr>
          </a:p>
        </p:txBody>
      </p:sp>
    </p:spTree>
    <p:extLst>
      <p:ext uri="{BB962C8B-B14F-4D97-AF65-F5344CB8AC3E}">
        <p14:creationId xmlns:p14="http://schemas.microsoft.com/office/powerpoint/2010/main" val="375323126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pPr>
              <a:defRPr/>
            </a:pPr>
            <a:r>
              <a:rPr lang="en-US" smtClean="0"/>
              <a:t>Department of Mechanical and Manufacturing Engineering</a:t>
            </a:r>
            <a:endParaRPr lang="en-US" dirty="0"/>
          </a:p>
        </p:txBody>
      </p:sp>
      <p:sp>
        <p:nvSpPr>
          <p:cNvPr id="6" name="Slide Number Placeholder 5"/>
          <p:cNvSpPr>
            <a:spLocks noGrp="1"/>
          </p:cNvSpPr>
          <p:nvPr>
            <p:ph type="sldNum" sz="quarter" idx="12"/>
          </p:nvPr>
        </p:nvSpPr>
        <p:spPr/>
        <p:txBody>
          <a:bodyPr/>
          <a:lstStyle/>
          <a:p>
            <a:fld id="{BCE6565B-126B-4AA1-9770-CF4822CB81A3}" type="slidenum">
              <a:rPr lang="en-US" smtClean="0"/>
              <a:pPr/>
              <a:t>‹#›</a:t>
            </a:fld>
            <a:endParaRPr lang="en-US"/>
          </a:p>
        </p:txBody>
      </p:sp>
    </p:spTree>
    <p:extLst>
      <p:ext uri="{BB962C8B-B14F-4D97-AF65-F5344CB8AC3E}">
        <p14:creationId xmlns:p14="http://schemas.microsoft.com/office/powerpoint/2010/main" val="14987828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pPr>
              <a:defRPr/>
            </a:pPr>
            <a:r>
              <a:rPr lang="en-US" smtClean="0"/>
              <a:t>Department of Mechanical and Manufacturing Engineering</a:t>
            </a:r>
            <a:endParaRPr lang="en-US" dirty="0"/>
          </a:p>
        </p:txBody>
      </p:sp>
      <p:sp>
        <p:nvSpPr>
          <p:cNvPr id="6" name="Slide Number Placeholder 5"/>
          <p:cNvSpPr>
            <a:spLocks noGrp="1"/>
          </p:cNvSpPr>
          <p:nvPr>
            <p:ph type="sldNum" sz="quarter" idx="12"/>
          </p:nvPr>
        </p:nvSpPr>
        <p:spPr/>
        <p:txBody>
          <a:bodyPr/>
          <a:lstStyle/>
          <a:p>
            <a:fld id="{B8472AFC-019F-4AF7-9B3D-45D2917FA161}" type="slidenum">
              <a:rPr lang="en-US" smtClean="0"/>
              <a:pPr/>
              <a:t>‹#›</a:t>
            </a:fld>
            <a:endParaRPr lang="en-US"/>
          </a:p>
        </p:txBody>
      </p:sp>
    </p:spTree>
    <p:extLst>
      <p:ext uri="{BB962C8B-B14F-4D97-AF65-F5344CB8AC3E}">
        <p14:creationId xmlns:p14="http://schemas.microsoft.com/office/powerpoint/2010/main" val="5856238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pPr>
              <a:defRPr/>
            </a:pPr>
            <a:r>
              <a:rPr lang="en-US" smtClean="0"/>
              <a:t>Department of Mechanical and Manufacturing Engineering</a:t>
            </a:r>
            <a:endParaRPr lang="en-US" dirty="0"/>
          </a:p>
        </p:txBody>
      </p:sp>
      <p:sp>
        <p:nvSpPr>
          <p:cNvPr id="6" name="Slide Number Placeholder 5"/>
          <p:cNvSpPr>
            <a:spLocks noGrp="1"/>
          </p:cNvSpPr>
          <p:nvPr>
            <p:ph type="sldNum" sz="quarter" idx="12"/>
          </p:nvPr>
        </p:nvSpPr>
        <p:spPr/>
        <p:txBody>
          <a:bodyPr/>
          <a:lstStyle/>
          <a:p>
            <a:fld id="{1E522358-90E4-4966-AB07-96FC506AB90A}" type="slidenum">
              <a:rPr lang="en-US" smtClean="0"/>
              <a:pPr/>
              <a:t>‹#›</a:t>
            </a:fld>
            <a:endParaRPr lang="en-US"/>
          </a:p>
        </p:txBody>
      </p:sp>
    </p:spTree>
    <p:extLst>
      <p:ext uri="{BB962C8B-B14F-4D97-AF65-F5344CB8AC3E}">
        <p14:creationId xmlns:p14="http://schemas.microsoft.com/office/powerpoint/2010/main" val="3433415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pPr>
              <a:defRPr/>
            </a:pPr>
            <a:r>
              <a:rPr lang="en-US" dirty="0" smtClean="0"/>
              <a:t>Department of Mechanical and Manufacturing Engineering</a:t>
            </a:r>
            <a:endParaRPr lang="en-US" dirty="0"/>
          </a:p>
        </p:txBody>
      </p:sp>
      <p:sp>
        <p:nvSpPr>
          <p:cNvPr id="9" name="Slide Number Placeholder 8"/>
          <p:cNvSpPr>
            <a:spLocks noGrp="1"/>
          </p:cNvSpPr>
          <p:nvPr>
            <p:ph type="sldNum" sz="quarter" idx="12"/>
          </p:nvPr>
        </p:nvSpPr>
        <p:spPr/>
        <p:txBody>
          <a:bodyPr/>
          <a:lstStyle>
            <a:lvl1pPr>
              <a:defRPr/>
            </a:lvl1pPr>
          </a:lstStyle>
          <a:p>
            <a:fld id="{8A3F25BC-7020-41E0-A892-C8E281DB0185}" type="slidenum">
              <a:rPr lang="en-US"/>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pPr>
              <a:defRPr/>
            </a:pPr>
            <a:r>
              <a:rPr lang="en-US" smtClean="0"/>
              <a:t>Department of Mechanical and Manufacturing Engineering</a:t>
            </a:r>
            <a:endParaRPr lang="en-US" dirty="0"/>
          </a:p>
        </p:txBody>
      </p:sp>
      <p:sp>
        <p:nvSpPr>
          <p:cNvPr id="7" name="Slide Number Placeholder 6"/>
          <p:cNvSpPr>
            <a:spLocks noGrp="1"/>
          </p:cNvSpPr>
          <p:nvPr>
            <p:ph type="sldNum" sz="quarter" idx="12"/>
          </p:nvPr>
        </p:nvSpPr>
        <p:spPr/>
        <p:txBody>
          <a:bodyPr/>
          <a:lstStyle/>
          <a:p>
            <a:fld id="{11D29C6D-48BB-4A9F-877B-B2156A79A6B2}" type="slidenum">
              <a:rPr lang="en-US" smtClean="0"/>
              <a:pPr/>
              <a:t>‹#›</a:t>
            </a:fld>
            <a:endParaRPr lang="en-US"/>
          </a:p>
        </p:txBody>
      </p:sp>
    </p:spTree>
    <p:extLst>
      <p:ext uri="{BB962C8B-B14F-4D97-AF65-F5344CB8AC3E}">
        <p14:creationId xmlns:p14="http://schemas.microsoft.com/office/powerpoint/2010/main" val="10268305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pPr>
              <a:defRPr/>
            </a:pPr>
            <a:r>
              <a:rPr lang="en-US" smtClean="0"/>
              <a:t>Department of Mechanical and Manufacturing Engineering</a:t>
            </a:r>
            <a:endParaRPr lang="en-US" dirty="0"/>
          </a:p>
        </p:txBody>
      </p:sp>
      <p:sp>
        <p:nvSpPr>
          <p:cNvPr id="9" name="Slide Number Placeholder 8"/>
          <p:cNvSpPr>
            <a:spLocks noGrp="1"/>
          </p:cNvSpPr>
          <p:nvPr>
            <p:ph type="sldNum" sz="quarter" idx="12"/>
          </p:nvPr>
        </p:nvSpPr>
        <p:spPr/>
        <p:txBody>
          <a:bodyPr/>
          <a:lstStyle/>
          <a:p>
            <a:fld id="{8A3F25BC-7020-41E0-A892-C8E281DB0185}" type="slidenum">
              <a:rPr lang="en-US" smtClean="0"/>
              <a:pPr/>
              <a:t>‹#›</a:t>
            </a:fld>
            <a:endParaRPr lang="en-US"/>
          </a:p>
        </p:txBody>
      </p:sp>
    </p:spTree>
    <p:extLst>
      <p:ext uri="{BB962C8B-B14F-4D97-AF65-F5344CB8AC3E}">
        <p14:creationId xmlns:p14="http://schemas.microsoft.com/office/powerpoint/2010/main" val="128755386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smtClean="0"/>
              <a:t>Department of Mechanical and Manufacturing Engineering</a:t>
            </a:r>
            <a:endParaRPr lang="en-US" dirty="0"/>
          </a:p>
        </p:txBody>
      </p:sp>
      <p:sp>
        <p:nvSpPr>
          <p:cNvPr id="5" name="Slide Number Placeholder 4"/>
          <p:cNvSpPr>
            <a:spLocks noGrp="1"/>
          </p:cNvSpPr>
          <p:nvPr>
            <p:ph type="sldNum" sz="quarter" idx="12"/>
          </p:nvPr>
        </p:nvSpPr>
        <p:spPr/>
        <p:txBody>
          <a:bodyPr/>
          <a:lstStyle/>
          <a:p>
            <a:fld id="{539FABF3-FFA8-40B9-9DDD-7F95028C346B}" type="slidenum">
              <a:rPr lang="en-US" smtClean="0"/>
              <a:pPr/>
              <a:t>‹#›</a:t>
            </a:fld>
            <a:endParaRPr lang="en-US"/>
          </a:p>
        </p:txBody>
      </p:sp>
    </p:spTree>
    <p:extLst>
      <p:ext uri="{BB962C8B-B14F-4D97-AF65-F5344CB8AC3E}">
        <p14:creationId xmlns:p14="http://schemas.microsoft.com/office/powerpoint/2010/main" val="106101372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Department of Mechanical and Manufacturing Engineering</a:t>
            </a:r>
            <a:endParaRPr lang="en-US" dirty="0"/>
          </a:p>
        </p:txBody>
      </p:sp>
      <p:sp>
        <p:nvSpPr>
          <p:cNvPr id="4" name="Slide Number Placeholder 3"/>
          <p:cNvSpPr>
            <a:spLocks noGrp="1"/>
          </p:cNvSpPr>
          <p:nvPr>
            <p:ph type="sldNum" sz="quarter" idx="12"/>
          </p:nvPr>
        </p:nvSpPr>
        <p:spPr/>
        <p:txBody>
          <a:bodyPr/>
          <a:lstStyle/>
          <a:p>
            <a:fld id="{A7B34E6A-1F70-4A0A-A92A-94682EC6C896}" type="slidenum">
              <a:rPr lang="en-US" smtClean="0"/>
              <a:pPr/>
              <a:t>‹#›</a:t>
            </a:fld>
            <a:endParaRPr lang="en-US"/>
          </a:p>
        </p:txBody>
      </p:sp>
    </p:spTree>
    <p:extLst>
      <p:ext uri="{BB962C8B-B14F-4D97-AF65-F5344CB8AC3E}">
        <p14:creationId xmlns:p14="http://schemas.microsoft.com/office/powerpoint/2010/main" val="28841577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Dept. of Mech &amp; Mfg. Engg</a:t>
            </a:r>
            <a:endParaRPr lang="en-US"/>
          </a:p>
        </p:txBody>
      </p:sp>
      <p:sp>
        <p:nvSpPr>
          <p:cNvPr id="7" name="Slide Number Placeholder 6"/>
          <p:cNvSpPr>
            <a:spLocks noGrp="1"/>
          </p:cNvSpPr>
          <p:nvPr>
            <p:ph type="sldNum" sz="quarter" idx="12"/>
          </p:nvPr>
        </p:nvSpPr>
        <p:spPr/>
        <p:txBody>
          <a:bodyPr/>
          <a:lstStyle/>
          <a:p>
            <a:fld id="{80631FEF-FAB0-4262-A0BF-756C2397ACF6}" type="slidenum">
              <a:rPr lang="en-US" smtClean="0"/>
              <a:pPr/>
              <a:t>‹#›</a:t>
            </a:fld>
            <a:endParaRPr lang="en-US"/>
          </a:p>
        </p:txBody>
      </p:sp>
    </p:spTree>
    <p:extLst>
      <p:ext uri="{BB962C8B-B14F-4D97-AF65-F5344CB8AC3E}">
        <p14:creationId xmlns:p14="http://schemas.microsoft.com/office/powerpoint/2010/main" val="260528614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Dept. of Mech &amp; Mfg. Engg</a:t>
            </a:r>
            <a:endParaRPr lang="en-US"/>
          </a:p>
        </p:txBody>
      </p:sp>
      <p:sp>
        <p:nvSpPr>
          <p:cNvPr id="7" name="Slide Number Placeholder 6"/>
          <p:cNvSpPr>
            <a:spLocks noGrp="1"/>
          </p:cNvSpPr>
          <p:nvPr>
            <p:ph type="sldNum" sz="quarter" idx="12"/>
          </p:nvPr>
        </p:nvSpPr>
        <p:spPr/>
        <p:txBody>
          <a:bodyPr/>
          <a:lstStyle/>
          <a:p>
            <a:fld id="{8C090C3F-6A14-4B87-BF00-ADBF22F86940}" type="slidenum">
              <a:rPr lang="en-US" smtClean="0"/>
              <a:pPr/>
              <a:t>‹#›</a:t>
            </a:fld>
            <a:endParaRPr lang="en-US"/>
          </a:p>
        </p:txBody>
      </p:sp>
    </p:spTree>
    <p:extLst>
      <p:ext uri="{BB962C8B-B14F-4D97-AF65-F5344CB8AC3E}">
        <p14:creationId xmlns:p14="http://schemas.microsoft.com/office/powerpoint/2010/main" val="246193509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Dept. of Mech &amp; Mfg. Engg</a:t>
            </a:r>
            <a:endParaRPr lang="en-US"/>
          </a:p>
        </p:txBody>
      </p:sp>
      <p:sp>
        <p:nvSpPr>
          <p:cNvPr id="6" name="Slide Number Placeholder 5"/>
          <p:cNvSpPr>
            <a:spLocks noGrp="1"/>
          </p:cNvSpPr>
          <p:nvPr>
            <p:ph type="sldNum" sz="quarter" idx="12"/>
          </p:nvPr>
        </p:nvSpPr>
        <p:spPr/>
        <p:txBody>
          <a:bodyPr/>
          <a:lstStyle/>
          <a:p>
            <a:fld id="{E9971F61-FF34-4ECF-80C3-E36D7BDB1362}" type="slidenum">
              <a:rPr lang="en-US" smtClean="0"/>
              <a:pPr/>
              <a:t>‹#›</a:t>
            </a:fld>
            <a:endParaRPr lang="en-US"/>
          </a:p>
        </p:txBody>
      </p:sp>
    </p:spTree>
    <p:extLst>
      <p:ext uri="{BB962C8B-B14F-4D97-AF65-F5344CB8AC3E}">
        <p14:creationId xmlns:p14="http://schemas.microsoft.com/office/powerpoint/2010/main" val="391638071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Dept. of Mech &amp; Mfg. Engg</a:t>
            </a:r>
            <a:endParaRPr lang="en-US"/>
          </a:p>
        </p:txBody>
      </p:sp>
      <p:sp>
        <p:nvSpPr>
          <p:cNvPr id="6" name="Slide Number Placeholder 5"/>
          <p:cNvSpPr>
            <a:spLocks noGrp="1"/>
          </p:cNvSpPr>
          <p:nvPr>
            <p:ph type="sldNum" sz="quarter" idx="12"/>
          </p:nvPr>
        </p:nvSpPr>
        <p:spPr/>
        <p:txBody>
          <a:bodyPr/>
          <a:lstStyle/>
          <a:p>
            <a:fld id="{7F4891A1-580A-447E-A19C-42D7D1A3E03A}" type="slidenum">
              <a:rPr lang="en-US" smtClean="0"/>
              <a:pPr/>
              <a:t>‹#›</a:t>
            </a:fld>
            <a:endParaRPr lang="en-US"/>
          </a:p>
        </p:txBody>
      </p:sp>
    </p:spTree>
    <p:extLst>
      <p:ext uri="{BB962C8B-B14F-4D97-AF65-F5344CB8AC3E}">
        <p14:creationId xmlns:p14="http://schemas.microsoft.com/office/powerpoint/2010/main" val="2197877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pPr>
              <a:defRPr/>
            </a:pPr>
            <a:r>
              <a:rPr lang="en-US" dirty="0" smtClean="0"/>
              <a:t>Department of Mechanical and Manufacturing Engineering</a:t>
            </a:r>
            <a:endParaRPr lang="en-US" dirty="0"/>
          </a:p>
        </p:txBody>
      </p:sp>
      <p:sp>
        <p:nvSpPr>
          <p:cNvPr id="5" name="Slide Number Placeholder 4"/>
          <p:cNvSpPr>
            <a:spLocks noGrp="1"/>
          </p:cNvSpPr>
          <p:nvPr>
            <p:ph type="sldNum" sz="quarter" idx="12"/>
          </p:nvPr>
        </p:nvSpPr>
        <p:spPr/>
        <p:txBody>
          <a:bodyPr/>
          <a:lstStyle>
            <a:lvl1pPr>
              <a:defRPr/>
            </a:lvl1pPr>
          </a:lstStyle>
          <a:p>
            <a:fld id="{539FABF3-FFA8-40B9-9DDD-7F95028C346B}"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pPr>
              <a:defRPr/>
            </a:pPr>
            <a:r>
              <a:rPr lang="en-US" dirty="0" smtClean="0"/>
              <a:t>Department of Mechanical and Manufacturing Engineering</a:t>
            </a:r>
            <a:endParaRPr lang="en-US" dirty="0"/>
          </a:p>
        </p:txBody>
      </p:sp>
      <p:sp>
        <p:nvSpPr>
          <p:cNvPr id="4" name="Slide Number Placeholder 3"/>
          <p:cNvSpPr>
            <a:spLocks noGrp="1"/>
          </p:cNvSpPr>
          <p:nvPr>
            <p:ph type="sldNum" sz="quarter" idx="12"/>
          </p:nvPr>
        </p:nvSpPr>
        <p:spPr/>
        <p:txBody>
          <a:bodyPr/>
          <a:lstStyle>
            <a:lvl1pPr>
              <a:defRPr/>
            </a:lvl1pPr>
          </a:lstStyle>
          <a:p>
            <a:fld id="{A7B34E6A-1F70-4A0A-A92A-94682EC6C89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Dept. of Mech &amp; Mfg. Engg</a:t>
            </a:r>
            <a:endParaRPr lang="en-US" dirty="0"/>
          </a:p>
        </p:txBody>
      </p:sp>
      <p:sp>
        <p:nvSpPr>
          <p:cNvPr id="7" name="Slide Number Placeholder 6"/>
          <p:cNvSpPr>
            <a:spLocks noGrp="1"/>
          </p:cNvSpPr>
          <p:nvPr>
            <p:ph type="sldNum" sz="quarter" idx="12"/>
          </p:nvPr>
        </p:nvSpPr>
        <p:spPr/>
        <p:txBody>
          <a:bodyPr/>
          <a:lstStyle>
            <a:lvl1pPr>
              <a:defRPr/>
            </a:lvl1pPr>
          </a:lstStyle>
          <a:p>
            <a:fld id="{80631FEF-FAB0-4262-A0BF-756C2397ACF6}" type="slidenum">
              <a:rPr lang="en-US"/>
              <a:pPr/>
              <a:t>‹#›</a:t>
            </a:fld>
            <a:endParaRPr lang="en-US"/>
          </a:p>
        </p:txBody>
      </p:sp>
      <p:pic>
        <p:nvPicPr>
          <p:cNvPr id="8"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813425"/>
            <a:ext cx="8382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pPr>
              <a:defRPr/>
            </a:pPr>
            <a:r>
              <a:rPr lang="en-US" dirty="0" smtClean="0"/>
              <a:t>Department of Mechanical and Manufacturing Engineering</a:t>
            </a:r>
            <a:endParaRPr lang="en-US" dirty="0"/>
          </a:p>
        </p:txBody>
      </p:sp>
      <p:sp>
        <p:nvSpPr>
          <p:cNvPr id="7" name="Slide Number Placeholder 6"/>
          <p:cNvSpPr>
            <a:spLocks noGrp="1"/>
          </p:cNvSpPr>
          <p:nvPr>
            <p:ph type="sldNum" sz="quarter" idx="12"/>
          </p:nvPr>
        </p:nvSpPr>
        <p:spPr/>
        <p:txBody>
          <a:bodyPr/>
          <a:lstStyle>
            <a:lvl1pPr>
              <a:defRPr/>
            </a:lvl1pPr>
          </a:lstStyle>
          <a:p>
            <a:fld id="{8C090C3F-6A14-4B87-BF00-ADBF22F86940}"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1.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vmlDrawing" Target="../drawings/vmlDrawing2.v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17" Type="http://schemas.openxmlformats.org/officeDocument/2006/relationships/image" Target="../media/image4.png"/><Relationship Id="rId2" Type="http://schemas.openxmlformats.org/officeDocument/2006/relationships/slideLayout" Target="../slideLayouts/slideLayout37.xml"/><Relationship Id="rId16" Type="http://schemas.openxmlformats.org/officeDocument/2006/relationships/oleObject" Target="../embeddings/oleObject4.bin"/><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image" Target="../media/image3.png"/><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oleObject" Target="../embeddings/oleObject3.bin"/></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image" Target="../media/image1.png"/><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solidFill>
                  <a:schemeClr val="tx1"/>
                </a:solidFill>
                <a:latin typeface="+mn-lt"/>
              </a:defRPr>
            </a:lvl1pPr>
          </a:lstStyle>
          <a:p>
            <a:endParaRPr lang="en-US"/>
          </a:p>
        </p:txBody>
      </p:sp>
      <p:sp>
        <p:nvSpPr>
          <p:cNvPr id="1029" name="Rectangle 5"/>
          <p:cNvSpPr>
            <a:spLocks noGrp="1" noChangeArrowheads="1"/>
          </p:cNvSpPr>
          <p:nvPr>
            <p:ph type="ftr" sz="quarter" idx="3"/>
          </p:nvPr>
        </p:nvSpPr>
        <p:spPr bwMode="auto">
          <a:xfrm>
            <a:off x="1115616" y="6248400"/>
            <a:ext cx="6264696"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600" b="0">
                <a:latin typeface="+mn-lt"/>
              </a:defRPr>
            </a:lvl1pPr>
          </a:lstStyle>
          <a:p>
            <a:pPr>
              <a:defRPr/>
            </a:pPr>
            <a:r>
              <a:rPr lang="en-US" dirty="0" smtClean="0"/>
              <a:t>Department of Mechanical and Manufacturing Engineering</a:t>
            </a:r>
            <a:endParaRPr lang="en-US" dirty="0"/>
          </a:p>
        </p:txBody>
      </p:sp>
      <p:sp>
        <p:nvSpPr>
          <p:cNvPr id="1030" name="Rectangle 6"/>
          <p:cNvSpPr>
            <a:spLocks noGrp="1" noChangeArrowheads="1"/>
          </p:cNvSpPr>
          <p:nvPr>
            <p:ph type="sldNum" sz="quarter" idx="4"/>
          </p:nvPr>
        </p:nvSpPr>
        <p:spPr bwMode="auto">
          <a:xfrm>
            <a:off x="60960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chemeClr val="tx1"/>
                </a:solidFill>
                <a:latin typeface="+mn-lt"/>
              </a:defRPr>
            </a:lvl1pPr>
          </a:lstStyle>
          <a:p>
            <a:fld id="{076A36F0-53E4-413F-8457-B9385807B2F0}" type="slidenum">
              <a:rPr lang="en-US"/>
              <a:pPr/>
              <a:t>‹#›</a:t>
            </a:fld>
            <a:endParaRPr lang="en-US"/>
          </a:p>
        </p:txBody>
      </p:sp>
      <p:pic>
        <p:nvPicPr>
          <p:cNvPr id="9" name="Picture 8"/>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813425"/>
            <a:ext cx="8382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710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71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solidFill>
                  <a:schemeClr val="tx1"/>
                </a:solidFill>
              </a:defRPr>
            </a:lvl1pPr>
          </a:lstStyle>
          <a:p>
            <a:endParaRPr lang="en-US"/>
          </a:p>
        </p:txBody>
      </p:sp>
      <p:sp>
        <p:nvSpPr>
          <p:cNvPr id="47109" name="Rectangle 5"/>
          <p:cNvSpPr>
            <a:spLocks noGrp="1" noChangeArrowheads="1"/>
          </p:cNvSpPr>
          <p:nvPr>
            <p:ph type="ftr" sz="quarter" idx="3"/>
          </p:nvPr>
        </p:nvSpPr>
        <p:spPr bwMode="auto">
          <a:xfrm>
            <a:off x="609600" y="6245225"/>
            <a:ext cx="792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600">
                <a:solidFill>
                  <a:srgbClr val="FF0000"/>
                </a:solidFill>
                <a:effectLst>
                  <a:outerShdw blurRad="38100" dist="38100" dir="2700000" algn="tl">
                    <a:srgbClr val="C0C0C0"/>
                  </a:outerShdw>
                </a:effectLst>
              </a:defRPr>
            </a:lvl1pPr>
          </a:lstStyle>
          <a:p>
            <a:pPr>
              <a:defRPr/>
            </a:pPr>
            <a:r>
              <a:rPr lang="en-US" dirty="0" smtClean="0"/>
              <a:t>Department of Mechanical and Manufacturing Engineering</a:t>
            </a:r>
            <a:endParaRPr lang="en-US" dirty="0"/>
          </a:p>
        </p:txBody>
      </p:sp>
      <p:sp>
        <p:nvSpPr>
          <p:cNvPr id="471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chemeClr val="tx1"/>
                </a:solidFill>
              </a:defRPr>
            </a:lvl1pPr>
          </a:lstStyle>
          <a:p>
            <a:fld id="{03CEBC6C-B8CF-4569-BE21-47F845BD152A}" type="slidenum">
              <a:rPr lang="en-US"/>
              <a:pPr/>
              <a:t>‹#›</a:t>
            </a:fld>
            <a:endParaRPr lang="en-US"/>
          </a:p>
        </p:txBody>
      </p:sp>
      <p:pic>
        <p:nvPicPr>
          <p:cNvPr id="9" name="Picture 8"/>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5813425"/>
            <a:ext cx="8382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lgn="l">
              <a:spcBef>
                <a:spcPct val="20000"/>
              </a:spcBef>
              <a:buFontTx/>
              <a:buChar char="•"/>
              <a:defRPr/>
            </a:pPr>
            <a:endParaRPr lang="en-US" sz="3200" b="0">
              <a:solidFill>
                <a:prstClr val="black"/>
              </a:solidFill>
              <a:latin typeface="Constantia"/>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lgn="l">
              <a:spcBef>
                <a:spcPct val="20000"/>
              </a:spcBef>
              <a:buFontTx/>
              <a:buChar char="•"/>
              <a:defRPr/>
            </a:pPr>
            <a:endParaRPr lang="en-US" sz="3200" b="0">
              <a:solidFill>
                <a:prstClr val="black"/>
              </a:solidFill>
              <a:latin typeface="Constantia"/>
            </a:endParaRPr>
          </a:p>
        </p:txBody>
      </p:sp>
      <p:sp>
        <p:nvSpPr>
          <p:cNvPr id="2052"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2053"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spcBef>
                <a:spcPct val="20000"/>
              </a:spcBef>
              <a:buFontTx/>
              <a:buChar char="•"/>
              <a:defRPr/>
            </a:pPr>
            <a:endParaRPr lang="en-US" b="0">
              <a:solidFill>
                <a:srgbClr val="04617B">
                  <a:shade val="90000"/>
                </a:srgbClr>
              </a:solidFill>
              <a:latin typeface="Times New Roman" pitchFamily="18" charset="0"/>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spcBef>
                <a:spcPct val="20000"/>
              </a:spcBef>
              <a:buFontTx/>
              <a:buChar char="•"/>
              <a:defRPr/>
            </a:pPr>
            <a:r>
              <a:rPr lang="en-US" b="0" smtClean="0">
                <a:solidFill>
                  <a:srgbClr val="04617B">
                    <a:shade val="90000"/>
                  </a:srgbClr>
                </a:solidFill>
                <a:latin typeface="Times New Roman" pitchFamily="18" charset="0"/>
              </a:rPr>
              <a:t>Dept. of Mech &amp; Mfg. Engg.</a:t>
            </a:r>
          </a:p>
          <a:p>
            <a:pPr>
              <a:spcBef>
                <a:spcPct val="20000"/>
              </a:spcBef>
              <a:buFontTx/>
              <a:buChar char="•"/>
              <a:defRPr/>
            </a:pPr>
            <a:endParaRPr lang="en-US" b="0">
              <a:solidFill>
                <a:srgbClr val="04617B">
                  <a:shade val="90000"/>
                </a:srgbClr>
              </a:solidFill>
              <a:latin typeface="Times New Roman" pitchFamily="18" charset="0"/>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spcBef>
                <a:spcPct val="20000"/>
              </a:spcBef>
              <a:buFontTx/>
              <a:buChar char="•"/>
              <a:defRPr/>
            </a:pPr>
            <a:fld id="{A3C75CA0-05FB-443D-A6E7-18D8F55CBFB1}" type="slidenum">
              <a:rPr lang="en-US" b="0">
                <a:solidFill>
                  <a:srgbClr val="04617B">
                    <a:shade val="90000"/>
                  </a:srgbClr>
                </a:solidFill>
                <a:latin typeface="Times New Roman" pitchFamily="18" charset="0"/>
              </a:rPr>
              <a:pPr>
                <a:spcBef>
                  <a:spcPct val="20000"/>
                </a:spcBef>
                <a:buFontTx/>
                <a:buChar char="•"/>
                <a:defRPr/>
              </a:pPr>
              <a:t>‹#›</a:t>
            </a:fld>
            <a:endParaRPr lang="en-US" b="0">
              <a:solidFill>
                <a:srgbClr val="04617B">
                  <a:shade val="90000"/>
                </a:srgbClr>
              </a:solidFill>
              <a:latin typeface="Times New Roman" pitchFamily="18" charset="0"/>
            </a:endParaRPr>
          </a:p>
        </p:txBody>
      </p:sp>
      <p:grpSp>
        <p:nvGrpSpPr>
          <p:cNvPr id="2057"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lgn="l">
                <a:spcBef>
                  <a:spcPct val="20000"/>
                </a:spcBef>
                <a:buFontTx/>
                <a:buChar char="•"/>
                <a:defRPr/>
              </a:pPr>
              <a:endParaRPr lang="en-US" sz="3200" b="0">
                <a:solidFill>
                  <a:prstClr val="black"/>
                </a:solidFill>
                <a:latin typeface="Times New Roman" pitchFamily="18" charset="0"/>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lgn="l">
                <a:spcBef>
                  <a:spcPct val="20000"/>
                </a:spcBef>
                <a:buFontTx/>
                <a:buChar char="•"/>
                <a:defRPr/>
              </a:pPr>
              <a:endParaRPr lang="en-US" sz="3200" b="0">
                <a:solidFill>
                  <a:prstClr val="black"/>
                </a:solidFill>
                <a:latin typeface="Times New Roman" pitchFamily="18" charset="0"/>
              </a:endParaRPr>
            </a:p>
          </p:txBody>
        </p:sp>
      </p:grpSp>
      <p:pic>
        <p:nvPicPr>
          <p:cNvPr id="14" name="Picture 13"/>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813425"/>
            <a:ext cx="8382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336329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lgn="l">
              <a:spcBef>
                <a:spcPct val="20000"/>
              </a:spcBef>
              <a:buFontTx/>
              <a:buChar char="•"/>
              <a:defRPr/>
            </a:pPr>
            <a:endParaRPr lang="en-US" sz="3200" b="0">
              <a:solidFill>
                <a:prstClr val="black"/>
              </a:solidFill>
              <a:latin typeface="Constantia"/>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lgn="l">
              <a:spcBef>
                <a:spcPct val="20000"/>
              </a:spcBef>
              <a:buFontTx/>
              <a:buChar char="•"/>
              <a:defRPr/>
            </a:pPr>
            <a:endParaRPr lang="en-US" sz="3200" b="0">
              <a:solidFill>
                <a:prstClr val="black"/>
              </a:solidFill>
              <a:latin typeface="Constantia"/>
            </a:endParaRPr>
          </a:p>
        </p:txBody>
      </p:sp>
      <p:sp>
        <p:nvSpPr>
          <p:cNvPr id="2052"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2053"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spcBef>
                <a:spcPct val="20000"/>
              </a:spcBef>
              <a:buFontTx/>
              <a:buChar char="•"/>
              <a:defRPr/>
            </a:pPr>
            <a:endParaRPr lang="en-US" b="0">
              <a:solidFill>
                <a:srgbClr val="04617B">
                  <a:shade val="90000"/>
                </a:srgbClr>
              </a:solidFill>
              <a:latin typeface="Times New Roman" pitchFamily="18" charset="0"/>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spcBef>
                <a:spcPct val="20000"/>
              </a:spcBef>
              <a:buFontTx/>
              <a:buChar char="•"/>
              <a:defRPr/>
            </a:pPr>
            <a:r>
              <a:rPr lang="en-US" b="0" smtClean="0">
                <a:solidFill>
                  <a:srgbClr val="04617B">
                    <a:shade val="90000"/>
                  </a:srgbClr>
                </a:solidFill>
                <a:latin typeface="Times New Roman" pitchFamily="18" charset="0"/>
              </a:rPr>
              <a:t>Dept. of Mech &amp; Mfg. Engg.</a:t>
            </a:r>
          </a:p>
          <a:p>
            <a:pPr>
              <a:spcBef>
                <a:spcPct val="20000"/>
              </a:spcBef>
              <a:buFontTx/>
              <a:buChar char="•"/>
              <a:defRPr/>
            </a:pPr>
            <a:endParaRPr lang="en-US" b="0">
              <a:solidFill>
                <a:srgbClr val="04617B">
                  <a:shade val="90000"/>
                </a:srgbClr>
              </a:solidFill>
              <a:latin typeface="Times New Roman" pitchFamily="18" charset="0"/>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spcBef>
                <a:spcPct val="20000"/>
              </a:spcBef>
              <a:buFontTx/>
              <a:buChar char="•"/>
              <a:defRPr/>
            </a:pPr>
            <a:fld id="{A3C75CA0-05FB-443D-A6E7-18D8F55CBFB1}" type="slidenum">
              <a:rPr lang="en-US" b="0">
                <a:solidFill>
                  <a:srgbClr val="04617B">
                    <a:shade val="90000"/>
                  </a:srgbClr>
                </a:solidFill>
                <a:latin typeface="Times New Roman" pitchFamily="18" charset="0"/>
              </a:rPr>
              <a:pPr>
                <a:spcBef>
                  <a:spcPct val="20000"/>
                </a:spcBef>
                <a:buFontTx/>
                <a:buChar char="•"/>
                <a:defRPr/>
              </a:pPr>
              <a:t>‹#›</a:t>
            </a:fld>
            <a:endParaRPr lang="en-US" b="0">
              <a:solidFill>
                <a:srgbClr val="04617B">
                  <a:shade val="90000"/>
                </a:srgbClr>
              </a:solidFill>
              <a:latin typeface="Times New Roman" pitchFamily="18" charset="0"/>
            </a:endParaRPr>
          </a:p>
        </p:txBody>
      </p:sp>
      <p:grpSp>
        <p:nvGrpSpPr>
          <p:cNvPr id="2057"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lgn="l">
                <a:spcBef>
                  <a:spcPct val="20000"/>
                </a:spcBef>
                <a:buFontTx/>
                <a:buChar char="•"/>
                <a:defRPr/>
              </a:pPr>
              <a:endParaRPr lang="en-US" sz="3200" b="0">
                <a:solidFill>
                  <a:prstClr val="black"/>
                </a:solidFill>
                <a:latin typeface="Times New Roman" pitchFamily="18" charset="0"/>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lgn="l">
                <a:spcBef>
                  <a:spcPct val="20000"/>
                </a:spcBef>
                <a:buFontTx/>
                <a:buChar char="•"/>
                <a:defRPr/>
              </a:pPr>
              <a:endParaRPr lang="en-US" sz="3200" b="0">
                <a:solidFill>
                  <a:prstClr val="black"/>
                </a:solidFill>
                <a:latin typeface="Times New Roman" pitchFamily="18" charset="0"/>
              </a:endParaRPr>
            </a:p>
          </p:txBody>
        </p:sp>
      </p:grpSp>
      <p:graphicFrame>
        <p:nvGraphicFramePr>
          <p:cNvPr id="2058" name="Object 7"/>
          <p:cNvGraphicFramePr>
            <a:graphicFrameLocks noChangeAspect="1"/>
          </p:cNvGraphicFramePr>
          <p:nvPr userDrawn="1"/>
        </p:nvGraphicFramePr>
        <p:xfrm>
          <a:off x="0" y="5943600"/>
          <a:ext cx="701675" cy="914400"/>
        </p:xfrm>
        <a:graphic>
          <a:graphicData uri="http://schemas.openxmlformats.org/presentationml/2006/ole">
            <mc:AlternateContent xmlns:mc="http://schemas.openxmlformats.org/markup-compatibility/2006">
              <mc:Choice xmlns:v="urn:schemas-microsoft-com:vml" Requires="v">
                <p:oleObj spid="_x0000_s214242" name="Bitmap Image" r:id="rId14" imgW="724001" imgH="942857" progId="PBrush">
                  <p:embed/>
                </p:oleObj>
              </mc:Choice>
              <mc:Fallback>
                <p:oleObj name="Bitmap Image" r:id="rId14" imgW="724001" imgH="942857" progId="PBrush">
                  <p:embed/>
                  <p:pic>
                    <p:nvPicPr>
                      <p:cNvPr id="0" name="Picture 14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5943600"/>
                        <a:ext cx="701675" cy="914400"/>
                      </a:xfrm>
                      <a:prstGeom prst="rect">
                        <a:avLst/>
                      </a:prstGeom>
                      <a:noFill/>
                      <a:ln>
                        <a:noFill/>
                      </a:ln>
                      <a:effectLst/>
                      <a:extLst>
                        <a:ext uri="{909E8E84-426E-40DD-AFC4-6F175D3DCCD1}">
                          <a14:hiddenFill xmlns:a14="http://schemas.microsoft.com/office/drawing/2010/main">
                            <a:solidFill>
                              <a:srgbClr val="0F6F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DBF5F9"/>
                              </a:outerShdw>
                            </a:effectLst>
                          </a14:hiddenEffects>
                        </a:ext>
                      </a:extLst>
                    </p:spPr>
                  </p:pic>
                </p:oleObj>
              </mc:Fallback>
            </mc:AlternateContent>
          </a:graphicData>
        </a:graphic>
      </p:graphicFrame>
      <p:graphicFrame>
        <p:nvGraphicFramePr>
          <p:cNvPr id="2059" name="Object 8"/>
          <p:cNvGraphicFramePr>
            <a:graphicFrameLocks noChangeAspect="1"/>
          </p:cNvGraphicFramePr>
          <p:nvPr userDrawn="1"/>
        </p:nvGraphicFramePr>
        <p:xfrm>
          <a:off x="8323263" y="6019800"/>
          <a:ext cx="820737" cy="838200"/>
        </p:xfrm>
        <a:graphic>
          <a:graphicData uri="http://schemas.openxmlformats.org/presentationml/2006/ole">
            <mc:AlternateContent xmlns:mc="http://schemas.openxmlformats.org/markup-compatibility/2006">
              <mc:Choice xmlns:v="urn:schemas-microsoft-com:vml" Requires="v">
                <p:oleObj spid="_x0000_s214243" name="Bitmap Image" r:id="rId16" imgW="2704762" imgH="2762636" progId="PBrush">
                  <p:embed/>
                </p:oleObj>
              </mc:Choice>
              <mc:Fallback>
                <p:oleObj name="Bitmap Image" r:id="rId16" imgW="2704762" imgH="2762636" progId="PBrush">
                  <p:embed/>
                  <p:pic>
                    <p:nvPicPr>
                      <p:cNvPr id="0" name="Picture 14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323263" y="6019800"/>
                        <a:ext cx="820737" cy="838200"/>
                      </a:xfrm>
                      <a:prstGeom prst="rect">
                        <a:avLst/>
                      </a:prstGeom>
                      <a:noFill/>
                      <a:ln>
                        <a:noFill/>
                      </a:ln>
                      <a:effectLst/>
                      <a:extLst>
                        <a:ext uri="{909E8E84-426E-40DD-AFC4-6F175D3DCCD1}">
                          <a14:hiddenFill xmlns:a14="http://schemas.microsoft.com/office/drawing/2010/main">
                            <a:solidFill>
                              <a:srgbClr val="0F6F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DBF5F9"/>
                              </a:outerShdw>
                            </a:effectLst>
                          </a14:hiddenEffects>
                        </a:ext>
                      </a:extLst>
                    </p:spPr>
                  </p:pic>
                </p:oleObj>
              </mc:Fallback>
            </mc:AlternateContent>
          </a:graphicData>
        </a:graphic>
      </p:graphicFrame>
    </p:spTree>
    <p:extLst>
      <p:ext uri="{BB962C8B-B14F-4D97-AF65-F5344CB8AC3E}">
        <p14:creationId xmlns:p14="http://schemas.microsoft.com/office/powerpoint/2010/main" val="298152843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hd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US" smtClean="0"/>
              <a:t>Department of Mechanical and Manufacturing Engineering</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6A36F0-53E4-413F-8457-B9385807B2F0}" type="slidenum">
              <a:rPr lang="en-US" smtClean="0"/>
              <a:pPr/>
              <a:t>‹#›</a:t>
            </a:fld>
            <a:endParaRPr lang="en-US"/>
          </a:p>
        </p:txBody>
      </p:sp>
      <p:pic>
        <p:nvPicPr>
          <p:cNvPr id="7" name="Picture 6"/>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813425"/>
            <a:ext cx="8382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3559393"/>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4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fld id="{B234DCD6-D543-461A-88A3-970A6B80EFA6}" type="slidenum">
              <a:rPr lang="en-US"/>
              <a:pPr/>
              <a:t>1</a:t>
            </a:fld>
            <a:endParaRPr lang="en-US"/>
          </a:p>
        </p:txBody>
      </p:sp>
      <p:sp>
        <p:nvSpPr>
          <p:cNvPr id="215042" name="Rectangle 2"/>
          <p:cNvSpPr>
            <a:spLocks noGrp="1" noChangeArrowheads="1"/>
          </p:cNvSpPr>
          <p:nvPr>
            <p:ph type="ctrTitle"/>
          </p:nvPr>
        </p:nvSpPr>
        <p:spPr>
          <a:xfrm>
            <a:off x="683568" y="-171400"/>
            <a:ext cx="7772400" cy="838200"/>
          </a:xfrm>
        </p:spPr>
        <p:txBody>
          <a:bodyPr/>
          <a:lstStyle/>
          <a:p>
            <a:r>
              <a:rPr lang="en-US" sz="5400" b="1" dirty="0">
                <a:solidFill>
                  <a:schemeClr val="accent2"/>
                </a:solidFill>
                <a:latin typeface="Colonna MT" pitchFamily="82" charset="0"/>
              </a:rPr>
              <a:t> REFRIGERATION</a:t>
            </a:r>
          </a:p>
        </p:txBody>
      </p:sp>
      <p:sp>
        <p:nvSpPr>
          <p:cNvPr id="215043" name="Rectangle 3"/>
          <p:cNvSpPr>
            <a:spLocks noGrp="1" noChangeArrowheads="1"/>
          </p:cNvSpPr>
          <p:nvPr>
            <p:ph type="subTitle" idx="1"/>
          </p:nvPr>
        </p:nvSpPr>
        <p:spPr>
          <a:xfrm>
            <a:off x="457200" y="393898"/>
            <a:ext cx="8229600" cy="6019800"/>
          </a:xfrm>
        </p:spPr>
        <p:txBody>
          <a:bodyPr/>
          <a:lstStyle/>
          <a:p>
            <a:pPr algn="just">
              <a:lnSpc>
                <a:spcPct val="135000"/>
              </a:lnSpc>
            </a:pPr>
            <a:r>
              <a:rPr lang="en-US" sz="2800" b="1" dirty="0">
                <a:solidFill>
                  <a:srgbClr val="FF0000"/>
                </a:solidFill>
                <a:effectLst>
                  <a:outerShdw blurRad="38100" dist="38100" dir="2700000" algn="tl">
                    <a:srgbClr val="C0C0C0"/>
                  </a:outerShdw>
                </a:effectLst>
              </a:rPr>
              <a:t>Refrigeration:</a:t>
            </a:r>
          </a:p>
          <a:p>
            <a:pPr algn="just">
              <a:lnSpc>
                <a:spcPct val="135000"/>
              </a:lnSpc>
            </a:pPr>
            <a:r>
              <a:rPr lang="en-US" sz="2400" dirty="0"/>
              <a:t>It is a method of reducing the temperature of </a:t>
            </a:r>
            <a:r>
              <a:rPr lang="en-US" sz="2400" dirty="0" smtClean="0"/>
              <a:t>a system </a:t>
            </a:r>
            <a:r>
              <a:rPr lang="en-US" sz="2400" dirty="0"/>
              <a:t>below that of the surroundings &amp; </a:t>
            </a:r>
            <a:r>
              <a:rPr lang="en-US" sz="2400" dirty="0" smtClean="0"/>
              <a:t>maintaining  </a:t>
            </a:r>
            <a:r>
              <a:rPr lang="en-US" sz="2400" dirty="0"/>
              <a:t>it at </a:t>
            </a:r>
            <a:r>
              <a:rPr lang="en-US" sz="2400" dirty="0" smtClean="0"/>
              <a:t>that  </a:t>
            </a:r>
            <a:r>
              <a:rPr lang="en-US" sz="2400" dirty="0"/>
              <a:t>lower temperature by continuously </a:t>
            </a:r>
            <a:r>
              <a:rPr lang="en-US" sz="2400" dirty="0" smtClean="0"/>
              <a:t>extracting </a:t>
            </a:r>
            <a:r>
              <a:rPr lang="en-US" sz="2400" dirty="0"/>
              <a:t>the heat from </a:t>
            </a:r>
            <a:r>
              <a:rPr lang="en-US" sz="2400" dirty="0" smtClean="0"/>
              <a:t>it by the aid of external work.</a:t>
            </a:r>
            <a:endParaRPr lang="en-US" sz="2400" dirty="0"/>
          </a:p>
          <a:p>
            <a:pPr algn="just">
              <a:lnSpc>
                <a:spcPct val="135000"/>
              </a:lnSpc>
            </a:pPr>
            <a:endParaRPr lang="en-US" sz="1000" b="1" dirty="0">
              <a:solidFill>
                <a:srgbClr val="FF0000"/>
              </a:solidFill>
              <a:effectLst>
                <a:outerShdw blurRad="38100" dist="38100" dir="2700000" algn="tl">
                  <a:srgbClr val="C0C0C0"/>
                </a:outerShdw>
              </a:effectLst>
            </a:endParaRPr>
          </a:p>
          <a:p>
            <a:pPr algn="just">
              <a:lnSpc>
                <a:spcPct val="135000"/>
              </a:lnSpc>
            </a:pPr>
            <a:r>
              <a:rPr lang="en-US" sz="2800" b="1" dirty="0">
                <a:solidFill>
                  <a:srgbClr val="FF0000"/>
                </a:solidFill>
                <a:effectLst>
                  <a:outerShdw blurRad="38100" dist="38100" dir="2700000" algn="tl">
                    <a:srgbClr val="C0C0C0"/>
                  </a:outerShdw>
                </a:effectLst>
              </a:rPr>
              <a:t>Refrigerant:</a:t>
            </a:r>
          </a:p>
          <a:p>
            <a:pPr algn="just">
              <a:lnSpc>
                <a:spcPct val="135000"/>
              </a:lnSpc>
            </a:pPr>
            <a:r>
              <a:rPr lang="en-US" sz="2400" dirty="0"/>
              <a:t>The working fluid in a refrigeration system is called as </a:t>
            </a:r>
            <a:r>
              <a:rPr lang="en-US" sz="2400" dirty="0" smtClean="0">
                <a:solidFill>
                  <a:schemeClr val="tx2"/>
                </a:solidFill>
                <a:effectLst>
                  <a:outerShdw blurRad="38100" dist="38100" dir="2700000" algn="tl">
                    <a:srgbClr val="C0C0C0"/>
                  </a:outerShdw>
                </a:effectLst>
              </a:rPr>
              <a:t>refrigerant</a:t>
            </a:r>
            <a:r>
              <a:rPr lang="en-US" sz="2400" dirty="0">
                <a:solidFill>
                  <a:schemeClr val="tx2"/>
                </a:solidFill>
              </a:rPr>
              <a:t> </a:t>
            </a:r>
            <a:r>
              <a:rPr lang="en-US" sz="2400" dirty="0" smtClean="0">
                <a:solidFill>
                  <a:schemeClr val="tx2"/>
                </a:solidFill>
              </a:rPr>
              <a:t>which </a:t>
            </a:r>
            <a:r>
              <a:rPr lang="en-US" sz="2400" dirty="0" smtClean="0"/>
              <a:t>continuously </a:t>
            </a:r>
            <a:r>
              <a:rPr lang="en-US" sz="2400" dirty="0"/>
              <a:t>extracts the heat from the space within the refrigerator </a:t>
            </a:r>
            <a:r>
              <a:rPr lang="en-US" sz="2400" dirty="0" smtClean="0"/>
              <a:t>or any other system which </a:t>
            </a:r>
            <a:r>
              <a:rPr lang="en-US" sz="2400" dirty="0"/>
              <a:t>is to be kept cool at temperatures less than the atmosphere and finally rejects to it to the surroundings.</a:t>
            </a:r>
          </a:p>
        </p:txBody>
      </p:sp>
      <p:sp>
        <p:nvSpPr>
          <p:cNvPr id="5" name="Rectangle 4"/>
          <p:cNvSpPr/>
          <p:nvPr/>
        </p:nvSpPr>
        <p:spPr>
          <a:xfrm>
            <a:off x="1907704" y="6550223"/>
            <a:ext cx="6673552" cy="3077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rgbClr val="0000FF"/>
                </a:solidFill>
              </a:rPr>
              <a:t>Department of Mechanical and Manufacturing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5043">
                                            <p:txEl>
                                              <p:pRg st="0" end="0"/>
                                            </p:txEl>
                                          </p:spTgt>
                                        </p:tgtEl>
                                        <p:attrNameLst>
                                          <p:attrName>style.visibility</p:attrName>
                                        </p:attrNameLst>
                                      </p:cBhvr>
                                      <p:to>
                                        <p:strVal val="visible"/>
                                      </p:to>
                                    </p:set>
                                    <p:animEffect transition="in" filter="fade">
                                      <p:cBhvr>
                                        <p:cTn id="7" dur="500"/>
                                        <p:tgtEl>
                                          <p:spTgt spid="2150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5043">
                                            <p:txEl>
                                              <p:pRg st="1" end="1"/>
                                            </p:txEl>
                                          </p:spTgt>
                                        </p:tgtEl>
                                        <p:attrNameLst>
                                          <p:attrName>style.visibility</p:attrName>
                                        </p:attrNameLst>
                                      </p:cBhvr>
                                      <p:to>
                                        <p:strVal val="visible"/>
                                      </p:to>
                                    </p:set>
                                    <p:animEffect transition="in" filter="fade">
                                      <p:cBhvr>
                                        <p:cTn id="12" dur="500"/>
                                        <p:tgtEl>
                                          <p:spTgt spid="2150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5043">
                                            <p:txEl>
                                              <p:pRg st="3" end="3"/>
                                            </p:txEl>
                                          </p:spTgt>
                                        </p:tgtEl>
                                        <p:attrNameLst>
                                          <p:attrName>style.visibility</p:attrName>
                                        </p:attrNameLst>
                                      </p:cBhvr>
                                      <p:to>
                                        <p:strVal val="visible"/>
                                      </p:to>
                                    </p:set>
                                    <p:animEffect transition="in" filter="fade">
                                      <p:cBhvr>
                                        <p:cTn id="17" dur="500"/>
                                        <p:tgtEl>
                                          <p:spTgt spid="21504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5043">
                                            <p:txEl>
                                              <p:pRg st="4" end="4"/>
                                            </p:txEl>
                                          </p:spTgt>
                                        </p:tgtEl>
                                        <p:attrNameLst>
                                          <p:attrName>style.visibility</p:attrName>
                                        </p:attrNameLst>
                                      </p:cBhvr>
                                      <p:to>
                                        <p:strVal val="visible"/>
                                      </p:to>
                                    </p:set>
                                    <p:animEffect transition="in" filter="fade">
                                      <p:cBhvr>
                                        <p:cTn id="22" dur="500"/>
                                        <p:tgtEl>
                                          <p:spTgt spid="2150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20000"/>
              </a:spcBef>
              <a:spcAft>
                <a:spcPct val="0"/>
              </a:spcAft>
              <a:buChar char="•"/>
              <a:defRPr sz="3200">
                <a:solidFill>
                  <a:schemeClr val="tx1"/>
                </a:solidFill>
                <a:latin typeface="Times New Roman" pitchFamily="18" charset="0"/>
              </a:defRPr>
            </a:lvl6pPr>
            <a:lvl7pPr marL="2971800" indent="-228600" eaLnBrk="0" fontAlgn="base" hangingPunct="0">
              <a:spcBef>
                <a:spcPct val="20000"/>
              </a:spcBef>
              <a:spcAft>
                <a:spcPct val="0"/>
              </a:spcAft>
              <a:buChar char="•"/>
              <a:defRPr sz="3200">
                <a:solidFill>
                  <a:schemeClr val="tx1"/>
                </a:solidFill>
                <a:latin typeface="Times New Roman" pitchFamily="18" charset="0"/>
              </a:defRPr>
            </a:lvl7pPr>
            <a:lvl8pPr marL="3429000" indent="-228600" eaLnBrk="0" fontAlgn="base" hangingPunct="0">
              <a:spcBef>
                <a:spcPct val="20000"/>
              </a:spcBef>
              <a:spcAft>
                <a:spcPct val="0"/>
              </a:spcAft>
              <a:buChar char="•"/>
              <a:defRPr sz="3200">
                <a:solidFill>
                  <a:schemeClr val="tx1"/>
                </a:solidFill>
                <a:latin typeface="Times New Roman" pitchFamily="18" charset="0"/>
              </a:defRPr>
            </a:lvl8pPr>
            <a:lvl9pPr marL="3886200" indent="-228600" eaLnBrk="0" fontAlgn="base" hangingPunct="0">
              <a:spcBef>
                <a:spcPct val="20000"/>
              </a:spcBef>
              <a:spcAft>
                <a:spcPct val="0"/>
              </a:spcAft>
              <a:buChar char="•"/>
              <a:defRPr sz="3200">
                <a:solidFill>
                  <a:schemeClr val="tx1"/>
                </a:solidFill>
                <a:latin typeface="Times New Roman" pitchFamily="18" charset="0"/>
              </a:defRPr>
            </a:lvl9pPr>
          </a:lstStyle>
          <a:p>
            <a:pPr eaLnBrk="1" hangingPunct="1"/>
            <a:r>
              <a:rPr lang="en-US" sz="1800" smtClean="0">
                <a:solidFill>
                  <a:schemeClr val="bg1"/>
                </a:solidFill>
              </a:rPr>
              <a:t>Dept. of Mech &amp; Mfg. Engg.</a:t>
            </a:r>
          </a:p>
          <a:p>
            <a:pPr eaLnBrk="1" hangingPunct="1"/>
            <a:endParaRPr lang="en-US" sz="1800" smtClean="0">
              <a:solidFill>
                <a:schemeClr val="bg1"/>
              </a:solidFill>
            </a:endParaRPr>
          </a:p>
        </p:txBody>
      </p:sp>
      <p:sp>
        <p:nvSpPr>
          <p:cNvPr id="286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20000"/>
              </a:spcBef>
              <a:spcAft>
                <a:spcPct val="0"/>
              </a:spcAft>
              <a:buChar char="•"/>
              <a:defRPr sz="3200">
                <a:solidFill>
                  <a:schemeClr val="tx1"/>
                </a:solidFill>
                <a:latin typeface="Times New Roman" pitchFamily="18" charset="0"/>
              </a:defRPr>
            </a:lvl6pPr>
            <a:lvl7pPr marL="2971800" indent="-228600" eaLnBrk="0" fontAlgn="base" hangingPunct="0">
              <a:spcBef>
                <a:spcPct val="20000"/>
              </a:spcBef>
              <a:spcAft>
                <a:spcPct val="0"/>
              </a:spcAft>
              <a:buChar char="•"/>
              <a:defRPr sz="3200">
                <a:solidFill>
                  <a:schemeClr val="tx1"/>
                </a:solidFill>
                <a:latin typeface="Times New Roman" pitchFamily="18" charset="0"/>
              </a:defRPr>
            </a:lvl7pPr>
            <a:lvl8pPr marL="3429000" indent="-228600" eaLnBrk="0" fontAlgn="base" hangingPunct="0">
              <a:spcBef>
                <a:spcPct val="20000"/>
              </a:spcBef>
              <a:spcAft>
                <a:spcPct val="0"/>
              </a:spcAft>
              <a:buChar char="•"/>
              <a:defRPr sz="3200">
                <a:solidFill>
                  <a:schemeClr val="tx1"/>
                </a:solidFill>
                <a:latin typeface="Times New Roman" pitchFamily="18" charset="0"/>
              </a:defRPr>
            </a:lvl8pPr>
            <a:lvl9pPr marL="3886200" indent="-228600" eaLnBrk="0" fontAlgn="base" hangingPunct="0">
              <a:spcBef>
                <a:spcPct val="20000"/>
              </a:spcBef>
              <a:spcAft>
                <a:spcPct val="0"/>
              </a:spcAft>
              <a:buChar char="•"/>
              <a:defRPr sz="3200">
                <a:solidFill>
                  <a:schemeClr val="tx1"/>
                </a:solidFill>
                <a:latin typeface="Times New Roman" pitchFamily="18" charset="0"/>
              </a:defRPr>
            </a:lvl9pPr>
          </a:lstStyle>
          <a:p>
            <a:pPr eaLnBrk="1" hangingPunct="1"/>
            <a:fld id="{4BCD5537-FABE-4D79-A50F-94F45B4FCA28}" type="slidenum">
              <a:rPr lang="en-US" sz="1400" smtClean="0"/>
              <a:pPr eaLnBrk="1" hangingPunct="1"/>
              <a:t>10</a:t>
            </a:fld>
            <a:endParaRPr lang="en-US" sz="1400" smtClean="0"/>
          </a:p>
        </p:txBody>
      </p:sp>
      <p:sp>
        <p:nvSpPr>
          <p:cNvPr id="2" name="Rectangle 2"/>
          <p:cNvSpPr>
            <a:spLocks noGrp="1" noChangeArrowheads="1"/>
          </p:cNvSpPr>
          <p:nvPr>
            <p:ph type="title"/>
          </p:nvPr>
        </p:nvSpPr>
        <p:spPr>
          <a:xfrm>
            <a:off x="685800" y="304800"/>
            <a:ext cx="7772400" cy="457200"/>
          </a:xfrm>
        </p:spPr>
        <p:txBody>
          <a:bodyPr/>
          <a:lstStyle/>
          <a:p>
            <a:pPr eaLnBrk="1" hangingPunct="1"/>
            <a:r>
              <a:rPr lang="en-US" sz="2800" b="1" smtClean="0">
                <a:solidFill>
                  <a:srgbClr val="0000CC"/>
                </a:solidFill>
                <a:latin typeface="Arial" charset="0"/>
                <a:cs typeface="Times New Roman" pitchFamily="18" charset="0"/>
              </a:rPr>
              <a:t>Vapour Compression Refrigeration System</a:t>
            </a:r>
            <a:r>
              <a:rPr lang="en-US" sz="2800" b="1" smtClean="0">
                <a:solidFill>
                  <a:srgbClr val="0000CC"/>
                </a:solidFill>
                <a:latin typeface="Arial" charset="0"/>
              </a:rPr>
              <a:t> </a:t>
            </a:r>
          </a:p>
        </p:txBody>
      </p:sp>
      <p:sp>
        <p:nvSpPr>
          <p:cNvPr id="3" name="Rectangle 3"/>
          <p:cNvSpPr>
            <a:spLocks noGrp="1" noChangeArrowheads="1"/>
          </p:cNvSpPr>
          <p:nvPr>
            <p:ph type="body" idx="1"/>
          </p:nvPr>
        </p:nvSpPr>
        <p:spPr>
          <a:xfrm>
            <a:off x="685800" y="990600"/>
            <a:ext cx="7772400" cy="5562600"/>
          </a:xfrm>
        </p:spPr>
        <p:txBody>
          <a:bodyPr/>
          <a:lstStyle/>
          <a:p>
            <a:pPr algn="just" eaLnBrk="1" hangingPunct="1">
              <a:lnSpc>
                <a:spcPct val="120000"/>
              </a:lnSpc>
              <a:buClr>
                <a:schemeClr val="tx1"/>
              </a:buClr>
              <a:buFont typeface="Wingdings" pitchFamily="2" charset="2"/>
              <a:buChar char="§"/>
            </a:pPr>
            <a:r>
              <a:rPr lang="en-US" sz="2400" dirty="0" smtClean="0">
                <a:latin typeface="Arial" charset="0"/>
                <a:cs typeface="Times New Roman" pitchFamily="18" charset="0"/>
              </a:rPr>
              <a:t>In a </a:t>
            </a:r>
            <a:r>
              <a:rPr lang="en-US" sz="2400" dirty="0" err="1" smtClean="0">
                <a:latin typeface="Arial" charset="0"/>
                <a:cs typeface="Times New Roman" pitchFamily="18" charset="0"/>
              </a:rPr>
              <a:t>vapour</a:t>
            </a:r>
            <a:r>
              <a:rPr lang="en-US" sz="2400" dirty="0" smtClean="0">
                <a:latin typeface="Arial" charset="0"/>
                <a:cs typeface="Times New Roman" pitchFamily="18" charset="0"/>
              </a:rPr>
              <a:t> compression refrigeration system a  </a:t>
            </a:r>
            <a:r>
              <a:rPr lang="en-US" sz="2400" b="1" i="1" dirty="0" smtClean="0">
                <a:solidFill>
                  <a:srgbClr val="CC0000"/>
                </a:solidFill>
                <a:latin typeface="Arial" charset="0"/>
                <a:cs typeface="Times New Roman" pitchFamily="18" charset="0"/>
              </a:rPr>
              <a:t>refrigerant </a:t>
            </a:r>
            <a:r>
              <a:rPr lang="en-US" sz="2400" dirty="0" smtClean="0">
                <a:latin typeface="Arial" charset="0"/>
                <a:cs typeface="Times New Roman" pitchFamily="18" charset="0"/>
              </a:rPr>
              <a:t>is circulated through the system in which it alternately evaporates and condenses, thus undergoing a change of phase from liquid to </a:t>
            </a:r>
            <a:r>
              <a:rPr lang="en-US" sz="2400" dirty="0" err="1" smtClean="0">
                <a:latin typeface="Arial" charset="0"/>
                <a:cs typeface="Times New Roman" pitchFamily="18" charset="0"/>
              </a:rPr>
              <a:t>vapour</a:t>
            </a:r>
            <a:r>
              <a:rPr lang="en-US" sz="2400" dirty="0" smtClean="0">
                <a:latin typeface="Arial" charset="0"/>
                <a:cs typeface="Times New Roman" pitchFamily="18" charset="0"/>
              </a:rPr>
              <a:t>  and again from  </a:t>
            </a:r>
            <a:r>
              <a:rPr lang="en-US" sz="2400" dirty="0" err="1" smtClean="0">
                <a:latin typeface="Arial" charset="0"/>
                <a:cs typeface="Times New Roman" pitchFamily="18" charset="0"/>
              </a:rPr>
              <a:t>vapour</a:t>
            </a:r>
            <a:r>
              <a:rPr lang="en-US" sz="2400" dirty="0" smtClean="0">
                <a:latin typeface="Arial" charset="0"/>
                <a:cs typeface="Times New Roman" pitchFamily="18" charset="0"/>
              </a:rPr>
              <a:t> to liquid. </a:t>
            </a:r>
          </a:p>
          <a:p>
            <a:pPr algn="just" eaLnBrk="1" hangingPunct="1">
              <a:lnSpc>
                <a:spcPct val="120000"/>
              </a:lnSpc>
              <a:buClr>
                <a:schemeClr val="tx1"/>
              </a:buClr>
              <a:buNone/>
            </a:pPr>
            <a:endParaRPr lang="en-US" sz="2400" dirty="0" smtClean="0">
              <a:latin typeface="Arial" charset="0"/>
              <a:cs typeface="Times New Roman" pitchFamily="18" charset="0"/>
            </a:endParaRPr>
          </a:p>
          <a:p>
            <a:pPr algn="just" eaLnBrk="1" hangingPunct="1">
              <a:lnSpc>
                <a:spcPct val="120000"/>
              </a:lnSpc>
              <a:buClr>
                <a:schemeClr val="tx1"/>
              </a:buClr>
              <a:buFont typeface="Wingdings" pitchFamily="2" charset="2"/>
              <a:buChar char="§"/>
            </a:pPr>
            <a:r>
              <a:rPr lang="en-US" sz="2400" dirty="0" smtClean="0">
                <a:latin typeface="Arial" charset="0"/>
                <a:cs typeface="Times New Roman" pitchFamily="18" charset="0"/>
              </a:rPr>
              <a:t> </a:t>
            </a:r>
            <a:r>
              <a:rPr lang="en-US" sz="2400" dirty="0" err="1" smtClean="0">
                <a:latin typeface="Arial" charset="0"/>
                <a:cs typeface="Times New Roman" pitchFamily="18" charset="0"/>
              </a:rPr>
              <a:t>Vapour</a:t>
            </a:r>
            <a:r>
              <a:rPr lang="en-US" sz="2400" dirty="0" smtClean="0">
                <a:latin typeface="Arial" charset="0"/>
                <a:cs typeface="Times New Roman" pitchFamily="18" charset="0"/>
              </a:rPr>
              <a:t> compression system makes use of the </a:t>
            </a:r>
            <a:r>
              <a:rPr lang="en-US" sz="2400" b="1" i="1" dirty="0" smtClean="0">
                <a:solidFill>
                  <a:srgbClr val="CC0000"/>
                </a:solidFill>
                <a:latin typeface="Arial" charset="0"/>
                <a:cs typeface="Times New Roman" pitchFamily="18" charset="0"/>
              </a:rPr>
              <a:t>mechanical energy</a:t>
            </a:r>
            <a:r>
              <a:rPr lang="en-US" sz="2400" dirty="0" smtClean="0">
                <a:latin typeface="Arial" charset="0"/>
                <a:cs typeface="Times New Roman" pitchFamily="18" charset="0"/>
              </a:rPr>
              <a:t> supplied to the compressor to run the refrigerator.</a:t>
            </a:r>
          </a:p>
          <a:p>
            <a:pPr algn="just" eaLnBrk="1" hangingPunct="1">
              <a:lnSpc>
                <a:spcPct val="120000"/>
              </a:lnSpc>
              <a:buClr>
                <a:schemeClr val="tx1"/>
              </a:buClr>
              <a:buFont typeface="Wingdings" pitchFamily="2" charset="2"/>
              <a:buChar char="§"/>
            </a:pPr>
            <a:endParaRPr lang="en-US" sz="2400" dirty="0" smtClean="0">
              <a:latin typeface="Arial" charset="0"/>
            </a:endParaRPr>
          </a:p>
        </p:txBody>
      </p:sp>
      <p:sp>
        <p:nvSpPr>
          <p:cNvPr id="6" name="Rectangle 5"/>
          <p:cNvSpPr/>
          <p:nvPr/>
        </p:nvSpPr>
        <p:spPr>
          <a:xfrm>
            <a:off x="1907704" y="6550223"/>
            <a:ext cx="6673552" cy="3077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rgbClr val="0000FF"/>
                </a:solidFill>
              </a:rPr>
              <a:t>Department of Mechanical and Manufacturing Engineering</a:t>
            </a:r>
          </a:p>
        </p:txBody>
      </p:sp>
    </p:spTree>
    <p:extLst>
      <p:ext uri="{BB962C8B-B14F-4D97-AF65-F5344CB8AC3E}">
        <p14:creationId xmlns:p14="http://schemas.microsoft.com/office/powerpoint/2010/main" val="26704983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20000"/>
              </a:spcBef>
              <a:spcAft>
                <a:spcPct val="0"/>
              </a:spcAft>
              <a:buChar char="•"/>
              <a:defRPr sz="3200">
                <a:solidFill>
                  <a:schemeClr val="tx1"/>
                </a:solidFill>
                <a:latin typeface="Times New Roman" pitchFamily="18" charset="0"/>
              </a:defRPr>
            </a:lvl6pPr>
            <a:lvl7pPr marL="2971800" indent="-228600" eaLnBrk="0" fontAlgn="base" hangingPunct="0">
              <a:spcBef>
                <a:spcPct val="20000"/>
              </a:spcBef>
              <a:spcAft>
                <a:spcPct val="0"/>
              </a:spcAft>
              <a:buChar char="•"/>
              <a:defRPr sz="3200">
                <a:solidFill>
                  <a:schemeClr val="tx1"/>
                </a:solidFill>
                <a:latin typeface="Times New Roman" pitchFamily="18" charset="0"/>
              </a:defRPr>
            </a:lvl7pPr>
            <a:lvl8pPr marL="3429000" indent="-228600" eaLnBrk="0" fontAlgn="base" hangingPunct="0">
              <a:spcBef>
                <a:spcPct val="20000"/>
              </a:spcBef>
              <a:spcAft>
                <a:spcPct val="0"/>
              </a:spcAft>
              <a:buChar char="•"/>
              <a:defRPr sz="3200">
                <a:solidFill>
                  <a:schemeClr val="tx1"/>
                </a:solidFill>
                <a:latin typeface="Times New Roman" pitchFamily="18" charset="0"/>
              </a:defRPr>
            </a:lvl8pPr>
            <a:lvl9pPr marL="3886200" indent="-228600" eaLnBrk="0" fontAlgn="base" hangingPunct="0">
              <a:spcBef>
                <a:spcPct val="20000"/>
              </a:spcBef>
              <a:spcAft>
                <a:spcPct val="0"/>
              </a:spcAft>
              <a:buChar char="•"/>
              <a:defRPr sz="3200">
                <a:solidFill>
                  <a:schemeClr val="tx1"/>
                </a:solidFill>
                <a:latin typeface="Times New Roman" pitchFamily="18" charset="0"/>
              </a:defRPr>
            </a:lvl9pPr>
          </a:lstStyle>
          <a:p>
            <a:pPr eaLnBrk="1" hangingPunct="1"/>
            <a:r>
              <a:rPr lang="en-US" sz="1800" smtClean="0">
                <a:solidFill>
                  <a:schemeClr val="bg1"/>
                </a:solidFill>
              </a:rPr>
              <a:t>Dept. of Mech &amp; Mfg. Engg.</a:t>
            </a:r>
          </a:p>
          <a:p>
            <a:pPr eaLnBrk="1" hangingPunct="1"/>
            <a:endParaRPr lang="en-US" sz="1800" smtClean="0">
              <a:solidFill>
                <a:schemeClr val="bg1"/>
              </a:solidFill>
            </a:endParaRPr>
          </a:p>
        </p:txBody>
      </p:sp>
      <p:sp>
        <p:nvSpPr>
          <p:cNvPr id="296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20000"/>
              </a:spcBef>
              <a:spcAft>
                <a:spcPct val="0"/>
              </a:spcAft>
              <a:buChar char="•"/>
              <a:defRPr sz="3200">
                <a:solidFill>
                  <a:schemeClr val="tx1"/>
                </a:solidFill>
                <a:latin typeface="Times New Roman" pitchFamily="18" charset="0"/>
              </a:defRPr>
            </a:lvl6pPr>
            <a:lvl7pPr marL="2971800" indent="-228600" eaLnBrk="0" fontAlgn="base" hangingPunct="0">
              <a:spcBef>
                <a:spcPct val="20000"/>
              </a:spcBef>
              <a:spcAft>
                <a:spcPct val="0"/>
              </a:spcAft>
              <a:buChar char="•"/>
              <a:defRPr sz="3200">
                <a:solidFill>
                  <a:schemeClr val="tx1"/>
                </a:solidFill>
                <a:latin typeface="Times New Roman" pitchFamily="18" charset="0"/>
              </a:defRPr>
            </a:lvl7pPr>
            <a:lvl8pPr marL="3429000" indent="-228600" eaLnBrk="0" fontAlgn="base" hangingPunct="0">
              <a:spcBef>
                <a:spcPct val="20000"/>
              </a:spcBef>
              <a:spcAft>
                <a:spcPct val="0"/>
              </a:spcAft>
              <a:buChar char="•"/>
              <a:defRPr sz="3200">
                <a:solidFill>
                  <a:schemeClr val="tx1"/>
                </a:solidFill>
                <a:latin typeface="Times New Roman" pitchFamily="18" charset="0"/>
              </a:defRPr>
            </a:lvl8pPr>
            <a:lvl9pPr marL="3886200" indent="-228600" eaLnBrk="0" fontAlgn="base" hangingPunct="0">
              <a:spcBef>
                <a:spcPct val="20000"/>
              </a:spcBef>
              <a:spcAft>
                <a:spcPct val="0"/>
              </a:spcAft>
              <a:buChar char="•"/>
              <a:defRPr sz="3200">
                <a:solidFill>
                  <a:schemeClr val="tx1"/>
                </a:solidFill>
                <a:latin typeface="Times New Roman" pitchFamily="18" charset="0"/>
              </a:defRPr>
            </a:lvl9pPr>
          </a:lstStyle>
          <a:p>
            <a:pPr eaLnBrk="1" hangingPunct="1"/>
            <a:fld id="{EEEB608F-5C9B-4D5B-9E27-68B017981978}" type="slidenum">
              <a:rPr lang="en-US" sz="1400" smtClean="0"/>
              <a:pPr eaLnBrk="1" hangingPunct="1"/>
              <a:t>11</a:t>
            </a:fld>
            <a:endParaRPr lang="en-US" sz="1400" smtClean="0"/>
          </a:p>
        </p:txBody>
      </p:sp>
      <p:sp>
        <p:nvSpPr>
          <p:cNvPr id="34819" name="Rectangle 3"/>
          <p:cNvSpPr>
            <a:spLocks noGrp="1" noChangeArrowheads="1"/>
          </p:cNvSpPr>
          <p:nvPr>
            <p:ph type="body" idx="1"/>
          </p:nvPr>
        </p:nvSpPr>
        <p:spPr>
          <a:xfrm>
            <a:off x="685800" y="609600"/>
            <a:ext cx="7772400" cy="5638800"/>
          </a:xfrm>
        </p:spPr>
        <p:txBody>
          <a:bodyPr/>
          <a:lstStyle/>
          <a:p>
            <a:pPr algn="just" eaLnBrk="1" hangingPunct="1">
              <a:lnSpc>
                <a:spcPct val="120000"/>
              </a:lnSpc>
              <a:buClr>
                <a:schemeClr val="tx1"/>
              </a:buClr>
              <a:buFont typeface="Wingdings" pitchFamily="2" charset="2"/>
              <a:buChar char="§"/>
            </a:pPr>
            <a:r>
              <a:rPr lang="en-US" sz="2400" dirty="0" smtClean="0">
                <a:latin typeface="Arial" charset="0"/>
                <a:cs typeface="Times New Roman" pitchFamily="18" charset="0"/>
              </a:rPr>
              <a:t>The </a:t>
            </a:r>
            <a:r>
              <a:rPr lang="en-US" sz="2400" dirty="0" err="1" smtClean="0">
                <a:latin typeface="Arial" charset="0"/>
                <a:cs typeface="Times New Roman" pitchFamily="18" charset="0"/>
              </a:rPr>
              <a:t>Vapour</a:t>
            </a:r>
            <a:r>
              <a:rPr lang="en-US" sz="2400" dirty="0" smtClean="0">
                <a:latin typeface="Arial" charset="0"/>
                <a:cs typeface="Times New Roman" pitchFamily="18" charset="0"/>
              </a:rPr>
              <a:t> Compression Cycle consists of an evaporator made of coiled tubes installed in the freezing compartment of the refrigerator and is connected to the </a:t>
            </a:r>
            <a:r>
              <a:rPr lang="en-US" sz="2400" b="1" i="1" dirty="0" smtClean="0">
                <a:solidFill>
                  <a:srgbClr val="993300"/>
                </a:solidFill>
                <a:latin typeface="Arial" charset="0"/>
                <a:cs typeface="Times New Roman" pitchFamily="18" charset="0"/>
              </a:rPr>
              <a:t>suction side of the compressor</a:t>
            </a:r>
            <a:r>
              <a:rPr lang="en-US" sz="2400" dirty="0" smtClean="0">
                <a:latin typeface="Arial" charset="0"/>
                <a:cs typeface="Times New Roman" pitchFamily="18" charset="0"/>
              </a:rPr>
              <a:t> and the </a:t>
            </a:r>
            <a:r>
              <a:rPr lang="en-US" sz="2400" b="1" i="1" dirty="0" smtClean="0">
                <a:solidFill>
                  <a:srgbClr val="993300"/>
                </a:solidFill>
                <a:latin typeface="Arial" charset="0"/>
                <a:cs typeface="Times New Roman" pitchFamily="18" charset="0"/>
              </a:rPr>
              <a:t>exit of the throttle valve</a:t>
            </a:r>
            <a:r>
              <a:rPr lang="en-US" sz="2400" dirty="0" smtClean="0">
                <a:solidFill>
                  <a:srgbClr val="993300"/>
                </a:solidFill>
                <a:latin typeface="Arial" charset="0"/>
                <a:cs typeface="Times New Roman" pitchFamily="18" charset="0"/>
              </a:rPr>
              <a:t>.</a:t>
            </a:r>
          </a:p>
          <a:p>
            <a:pPr algn="just" eaLnBrk="1" hangingPunct="1">
              <a:lnSpc>
                <a:spcPct val="120000"/>
              </a:lnSpc>
              <a:buClr>
                <a:schemeClr val="tx1"/>
              </a:buClr>
              <a:buNone/>
            </a:pPr>
            <a:endParaRPr lang="en-US" sz="2400" dirty="0" smtClean="0">
              <a:solidFill>
                <a:srgbClr val="993300"/>
              </a:solidFill>
              <a:latin typeface="Arial" charset="0"/>
              <a:cs typeface="Times New Roman" pitchFamily="18" charset="0"/>
            </a:endParaRPr>
          </a:p>
          <a:p>
            <a:pPr algn="just" eaLnBrk="1" hangingPunct="1">
              <a:lnSpc>
                <a:spcPct val="120000"/>
              </a:lnSpc>
              <a:buClr>
                <a:schemeClr val="tx1"/>
              </a:buClr>
              <a:buFont typeface="Wingdings" pitchFamily="2" charset="2"/>
              <a:buChar char="§"/>
            </a:pPr>
            <a:r>
              <a:rPr lang="en-US" sz="2400" dirty="0" smtClean="0">
                <a:latin typeface="Arial" charset="0"/>
                <a:cs typeface="Times New Roman" pitchFamily="18" charset="0"/>
              </a:rPr>
              <a:t>The delivery side of the compressor is connected to the condenser inlet.</a:t>
            </a:r>
          </a:p>
          <a:p>
            <a:pPr algn="just" eaLnBrk="1" hangingPunct="1">
              <a:lnSpc>
                <a:spcPct val="120000"/>
              </a:lnSpc>
              <a:buClr>
                <a:schemeClr val="tx1"/>
              </a:buClr>
              <a:buFont typeface="Wingdings" pitchFamily="2" charset="2"/>
              <a:buChar char="§"/>
            </a:pPr>
            <a:endParaRPr lang="en-US" sz="2400" dirty="0" smtClean="0">
              <a:latin typeface="Arial" charset="0"/>
              <a:cs typeface="Times New Roman" pitchFamily="18" charset="0"/>
            </a:endParaRPr>
          </a:p>
          <a:p>
            <a:pPr algn="just" eaLnBrk="1" hangingPunct="1">
              <a:lnSpc>
                <a:spcPct val="120000"/>
              </a:lnSpc>
              <a:buClr>
                <a:schemeClr val="tx1"/>
              </a:buClr>
              <a:buFont typeface="Wingdings" pitchFamily="2" charset="2"/>
              <a:buChar char="§"/>
            </a:pPr>
            <a:r>
              <a:rPr lang="en-US" sz="2400" dirty="0" smtClean="0">
                <a:latin typeface="Arial" charset="0"/>
                <a:cs typeface="Times New Roman" pitchFamily="18" charset="0"/>
              </a:rPr>
              <a:t>Condenser outlet is connected to the inlet of the throttle valve.</a:t>
            </a:r>
          </a:p>
        </p:txBody>
      </p:sp>
      <p:sp>
        <p:nvSpPr>
          <p:cNvPr id="5" name="Rectangle 4"/>
          <p:cNvSpPr/>
          <p:nvPr/>
        </p:nvSpPr>
        <p:spPr>
          <a:xfrm>
            <a:off x="1907704" y="6550223"/>
            <a:ext cx="6673552" cy="3077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rgbClr val="0000FF"/>
                </a:solidFill>
              </a:rPr>
              <a:t>Department of Mechanical and Manufacturing Engineering</a:t>
            </a:r>
          </a:p>
        </p:txBody>
      </p:sp>
    </p:spTree>
    <p:extLst>
      <p:ext uri="{BB962C8B-B14F-4D97-AF65-F5344CB8AC3E}">
        <p14:creationId xmlns:p14="http://schemas.microsoft.com/office/powerpoint/2010/main" val="39613390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20000"/>
              </a:spcBef>
              <a:spcAft>
                <a:spcPct val="0"/>
              </a:spcAft>
              <a:buChar char="•"/>
              <a:defRPr sz="3200">
                <a:solidFill>
                  <a:schemeClr val="tx1"/>
                </a:solidFill>
                <a:latin typeface="Times New Roman" pitchFamily="18" charset="0"/>
              </a:defRPr>
            </a:lvl6pPr>
            <a:lvl7pPr marL="2971800" indent="-228600" eaLnBrk="0" fontAlgn="base" hangingPunct="0">
              <a:spcBef>
                <a:spcPct val="20000"/>
              </a:spcBef>
              <a:spcAft>
                <a:spcPct val="0"/>
              </a:spcAft>
              <a:buChar char="•"/>
              <a:defRPr sz="3200">
                <a:solidFill>
                  <a:schemeClr val="tx1"/>
                </a:solidFill>
                <a:latin typeface="Times New Roman" pitchFamily="18" charset="0"/>
              </a:defRPr>
            </a:lvl7pPr>
            <a:lvl8pPr marL="3429000" indent="-228600" eaLnBrk="0" fontAlgn="base" hangingPunct="0">
              <a:spcBef>
                <a:spcPct val="20000"/>
              </a:spcBef>
              <a:spcAft>
                <a:spcPct val="0"/>
              </a:spcAft>
              <a:buChar char="•"/>
              <a:defRPr sz="3200">
                <a:solidFill>
                  <a:schemeClr val="tx1"/>
                </a:solidFill>
                <a:latin typeface="Times New Roman" pitchFamily="18" charset="0"/>
              </a:defRPr>
            </a:lvl8pPr>
            <a:lvl9pPr marL="3886200" indent="-228600" eaLnBrk="0" fontAlgn="base" hangingPunct="0">
              <a:spcBef>
                <a:spcPct val="20000"/>
              </a:spcBef>
              <a:spcAft>
                <a:spcPct val="0"/>
              </a:spcAft>
              <a:buChar char="•"/>
              <a:defRPr sz="3200">
                <a:solidFill>
                  <a:schemeClr val="tx1"/>
                </a:solidFill>
                <a:latin typeface="Times New Roman" pitchFamily="18" charset="0"/>
              </a:defRPr>
            </a:lvl9pPr>
          </a:lstStyle>
          <a:p>
            <a:pPr eaLnBrk="1" hangingPunct="1"/>
            <a:r>
              <a:rPr lang="en-US" sz="1800" smtClean="0">
                <a:solidFill>
                  <a:schemeClr val="bg1"/>
                </a:solidFill>
              </a:rPr>
              <a:t>Dept. of Mech &amp; Mfg. Engg.</a:t>
            </a:r>
          </a:p>
          <a:p>
            <a:pPr eaLnBrk="1" hangingPunct="1"/>
            <a:endParaRPr lang="en-US" sz="1800" smtClean="0">
              <a:solidFill>
                <a:schemeClr val="bg1"/>
              </a:solidFill>
            </a:endParaRPr>
          </a:p>
        </p:txBody>
      </p:sp>
      <p:sp>
        <p:nvSpPr>
          <p:cNvPr id="296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20000"/>
              </a:spcBef>
              <a:spcAft>
                <a:spcPct val="0"/>
              </a:spcAft>
              <a:buChar char="•"/>
              <a:defRPr sz="3200">
                <a:solidFill>
                  <a:schemeClr val="tx1"/>
                </a:solidFill>
                <a:latin typeface="Times New Roman" pitchFamily="18" charset="0"/>
              </a:defRPr>
            </a:lvl6pPr>
            <a:lvl7pPr marL="2971800" indent="-228600" eaLnBrk="0" fontAlgn="base" hangingPunct="0">
              <a:spcBef>
                <a:spcPct val="20000"/>
              </a:spcBef>
              <a:spcAft>
                <a:spcPct val="0"/>
              </a:spcAft>
              <a:buChar char="•"/>
              <a:defRPr sz="3200">
                <a:solidFill>
                  <a:schemeClr val="tx1"/>
                </a:solidFill>
                <a:latin typeface="Times New Roman" pitchFamily="18" charset="0"/>
              </a:defRPr>
            </a:lvl7pPr>
            <a:lvl8pPr marL="3429000" indent="-228600" eaLnBrk="0" fontAlgn="base" hangingPunct="0">
              <a:spcBef>
                <a:spcPct val="20000"/>
              </a:spcBef>
              <a:spcAft>
                <a:spcPct val="0"/>
              </a:spcAft>
              <a:buChar char="•"/>
              <a:defRPr sz="3200">
                <a:solidFill>
                  <a:schemeClr val="tx1"/>
                </a:solidFill>
                <a:latin typeface="Times New Roman" pitchFamily="18" charset="0"/>
              </a:defRPr>
            </a:lvl8pPr>
            <a:lvl9pPr marL="3886200" indent="-228600" eaLnBrk="0" fontAlgn="base" hangingPunct="0">
              <a:spcBef>
                <a:spcPct val="20000"/>
              </a:spcBef>
              <a:spcAft>
                <a:spcPct val="0"/>
              </a:spcAft>
              <a:buChar char="•"/>
              <a:defRPr sz="3200">
                <a:solidFill>
                  <a:schemeClr val="tx1"/>
                </a:solidFill>
                <a:latin typeface="Times New Roman" pitchFamily="18" charset="0"/>
              </a:defRPr>
            </a:lvl9pPr>
          </a:lstStyle>
          <a:p>
            <a:pPr eaLnBrk="1" hangingPunct="1"/>
            <a:fld id="{EEEB608F-5C9B-4D5B-9E27-68B017981978}" type="slidenum">
              <a:rPr lang="en-US" sz="1400" smtClean="0"/>
              <a:pPr eaLnBrk="1" hangingPunct="1"/>
              <a:t>12</a:t>
            </a:fld>
            <a:endParaRPr lang="en-US" sz="1400" smtClean="0"/>
          </a:p>
        </p:txBody>
      </p:sp>
      <p:sp>
        <p:nvSpPr>
          <p:cNvPr id="7" name="Rectangle 4"/>
          <p:cNvSpPr>
            <a:spLocks noChangeArrowheads="1"/>
          </p:cNvSpPr>
          <p:nvPr/>
        </p:nvSpPr>
        <p:spPr bwMode="auto">
          <a:xfrm>
            <a:off x="533400" y="914400"/>
            <a:ext cx="79248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0000"/>
              </a:lnSpc>
              <a:spcBef>
                <a:spcPct val="20000"/>
              </a:spcBef>
            </a:pPr>
            <a:r>
              <a:rPr lang="en-US" sz="2400" i="1" dirty="0" smtClean="0">
                <a:solidFill>
                  <a:srgbClr val="993300"/>
                </a:solidFill>
              </a:rPr>
              <a:t>In the Evaporator:</a:t>
            </a:r>
          </a:p>
          <a:p>
            <a:pPr marL="342900" indent="-342900" algn="just">
              <a:lnSpc>
                <a:spcPct val="120000"/>
              </a:lnSpc>
              <a:spcBef>
                <a:spcPct val="20000"/>
              </a:spcBef>
            </a:pPr>
            <a:endParaRPr lang="en-US" sz="1000" i="1" dirty="0" smtClean="0">
              <a:solidFill>
                <a:srgbClr val="993300"/>
              </a:solidFill>
            </a:endParaRPr>
          </a:p>
          <a:p>
            <a:pPr marL="342900" indent="-342900" algn="just">
              <a:lnSpc>
                <a:spcPct val="120000"/>
              </a:lnSpc>
              <a:spcBef>
                <a:spcPct val="20000"/>
              </a:spcBef>
              <a:buFontTx/>
              <a:buChar char="•"/>
            </a:pPr>
            <a:r>
              <a:rPr lang="en-US" sz="2400" b="0" dirty="0" smtClean="0">
                <a:solidFill>
                  <a:srgbClr val="000000"/>
                </a:solidFill>
              </a:rPr>
              <a:t>Low-pressure low-temperature refrigerant in semi vapor semi liquid state enters the Evaporator coils.</a:t>
            </a:r>
          </a:p>
          <a:p>
            <a:pPr marL="342900" indent="-342900" algn="just">
              <a:lnSpc>
                <a:spcPct val="120000"/>
              </a:lnSpc>
              <a:spcBef>
                <a:spcPct val="20000"/>
              </a:spcBef>
              <a:buFontTx/>
              <a:buChar char="•"/>
            </a:pPr>
            <a:r>
              <a:rPr lang="en-US" sz="2400" b="0" dirty="0" smtClean="0">
                <a:solidFill>
                  <a:srgbClr val="000000"/>
                </a:solidFill>
              </a:rPr>
              <a:t>As it flows through the evaporator, it absorbs heat from the contents of the freezing compartment, gains its Latent heat and gets converted into </a:t>
            </a:r>
            <a:r>
              <a:rPr lang="en-US" sz="2400" b="0" dirty="0" err="1" smtClean="0">
                <a:solidFill>
                  <a:srgbClr val="000000"/>
                </a:solidFill>
              </a:rPr>
              <a:t>vapour</a:t>
            </a:r>
            <a:r>
              <a:rPr lang="en-US" sz="2400" b="0" dirty="0" smtClean="0">
                <a:solidFill>
                  <a:srgbClr val="000000"/>
                </a:solidFill>
              </a:rPr>
              <a:t> phase.</a:t>
            </a:r>
          </a:p>
        </p:txBody>
      </p:sp>
      <p:sp>
        <p:nvSpPr>
          <p:cNvPr id="5" name="Rectangle 4"/>
          <p:cNvSpPr/>
          <p:nvPr/>
        </p:nvSpPr>
        <p:spPr>
          <a:xfrm>
            <a:off x="1907704" y="6550223"/>
            <a:ext cx="6673552" cy="3077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rgbClr val="0000FF"/>
                </a:solidFill>
              </a:rPr>
              <a:t>Department of Mechanical and Manufacturing Engineering</a:t>
            </a:r>
          </a:p>
        </p:txBody>
      </p:sp>
    </p:spTree>
    <p:extLst>
      <p:ext uri="{BB962C8B-B14F-4D97-AF65-F5344CB8AC3E}">
        <p14:creationId xmlns:p14="http://schemas.microsoft.com/office/powerpoint/2010/main" val="3209475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20000"/>
              </a:spcBef>
              <a:spcAft>
                <a:spcPct val="0"/>
              </a:spcAft>
              <a:buChar char="•"/>
              <a:defRPr sz="3200">
                <a:solidFill>
                  <a:schemeClr val="tx1"/>
                </a:solidFill>
                <a:latin typeface="Times New Roman" pitchFamily="18" charset="0"/>
              </a:defRPr>
            </a:lvl6pPr>
            <a:lvl7pPr marL="2971800" indent="-228600" eaLnBrk="0" fontAlgn="base" hangingPunct="0">
              <a:spcBef>
                <a:spcPct val="20000"/>
              </a:spcBef>
              <a:spcAft>
                <a:spcPct val="0"/>
              </a:spcAft>
              <a:buChar char="•"/>
              <a:defRPr sz="3200">
                <a:solidFill>
                  <a:schemeClr val="tx1"/>
                </a:solidFill>
                <a:latin typeface="Times New Roman" pitchFamily="18" charset="0"/>
              </a:defRPr>
            </a:lvl7pPr>
            <a:lvl8pPr marL="3429000" indent="-228600" eaLnBrk="0" fontAlgn="base" hangingPunct="0">
              <a:spcBef>
                <a:spcPct val="20000"/>
              </a:spcBef>
              <a:spcAft>
                <a:spcPct val="0"/>
              </a:spcAft>
              <a:buChar char="•"/>
              <a:defRPr sz="3200">
                <a:solidFill>
                  <a:schemeClr val="tx1"/>
                </a:solidFill>
                <a:latin typeface="Times New Roman" pitchFamily="18" charset="0"/>
              </a:defRPr>
            </a:lvl8pPr>
            <a:lvl9pPr marL="3886200" indent="-228600" eaLnBrk="0" fontAlgn="base" hangingPunct="0">
              <a:spcBef>
                <a:spcPct val="20000"/>
              </a:spcBef>
              <a:spcAft>
                <a:spcPct val="0"/>
              </a:spcAft>
              <a:buChar char="•"/>
              <a:defRPr sz="3200">
                <a:solidFill>
                  <a:schemeClr val="tx1"/>
                </a:solidFill>
                <a:latin typeface="Times New Roman" pitchFamily="18" charset="0"/>
              </a:defRPr>
            </a:lvl9pPr>
          </a:lstStyle>
          <a:p>
            <a:pPr eaLnBrk="1" hangingPunct="1"/>
            <a:r>
              <a:rPr lang="en-US" sz="1800" smtClean="0">
                <a:solidFill>
                  <a:schemeClr val="bg1"/>
                </a:solidFill>
              </a:rPr>
              <a:t>Dept. of Mech &amp; Mfg. Engg.</a:t>
            </a:r>
          </a:p>
          <a:p>
            <a:pPr eaLnBrk="1" hangingPunct="1"/>
            <a:endParaRPr lang="en-US" sz="1800" smtClean="0">
              <a:solidFill>
                <a:schemeClr val="bg1"/>
              </a:solidFill>
            </a:endParaRPr>
          </a:p>
        </p:txBody>
      </p:sp>
      <p:sp>
        <p:nvSpPr>
          <p:cNvPr id="317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20000"/>
              </a:spcBef>
              <a:spcAft>
                <a:spcPct val="0"/>
              </a:spcAft>
              <a:buChar char="•"/>
              <a:defRPr sz="3200">
                <a:solidFill>
                  <a:schemeClr val="tx1"/>
                </a:solidFill>
                <a:latin typeface="Times New Roman" pitchFamily="18" charset="0"/>
              </a:defRPr>
            </a:lvl6pPr>
            <a:lvl7pPr marL="2971800" indent="-228600" eaLnBrk="0" fontAlgn="base" hangingPunct="0">
              <a:spcBef>
                <a:spcPct val="20000"/>
              </a:spcBef>
              <a:spcAft>
                <a:spcPct val="0"/>
              </a:spcAft>
              <a:buChar char="•"/>
              <a:defRPr sz="3200">
                <a:solidFill>
                  <a:schemeClr val="tx1"/>
                </a:solidFill>
                <a:latin typeface="Times New Roman" pitchFamily="18" charset="0"/>
              </a:defRPr>
            </a:lvl7pPr>
            <a:lvl8pPr marL="3429000" indent="-228600" eaLnBrk="0" fontAlgn="base" hangingPunct="0">
              <a:spcBef>
                <a:spcPct val="20000"/>
              </a:spcBef>
              <a:spcAft>
                <a:spcPct val="0"/>
              </a:spcAft>
              <a:buChar char="•"/>
              <a:defRPr sz="3200">
                <a:solidFill>
                  <a:schemeClr val="tx1"/>
                </a:solidFill>
                <a:latin typeface="Times New Roman" pitchFamily="18" charset="0"/>
              </a:defRPr>
            </a:lvl8pPr>
            <a:lvl9pPr marL="3886200" indent="-228600" eaLnBrk="0" fontAlgn="base" hangingPunct="0">
              <a:spcBef>
                <a:spcPct val="20000"/>
              </a:spcBef>
              <a:spcAft>
                <a:spcPct val="0"/>
              </a:spcAft>
              <a:buChar char="•"/>
              <a:defRPr sz="3200">
                <a:solidFill>
                  <a:schemeClr val="tx1"/>
                </a:solidFill>
                <a:latin typeface="Times New Roman" pitchFamily="18" charset="0"/>
              </a:defRPr>
            </a:lvl9pPr>
          </a:lstStyle>
          <a:p>
            <a:pPr eaLnBrk="1" hangingPunct="1"/>
            <a:fld id="{BDAFA31F-1593-4314-81E9-708956B22A5F}" type="slidenum">
              <a:rPr lang="en-US" sz="1400" smtClean="0"/>
              <a:pPr eaLnBrk="1" hangingPunct="1"/>
              <a:t>13</a:t>
            </a:fld>
            <a:endParaRPr lang="en-US" sz="1400" smtClean="0"/>
          </a:p>
        </p:txBody>
      </p:sp>
      <p:sp>
        <p:nvSpPr>
          <p:cNvPr id="43011" name="Rectangle 3"/>
          <p:cNvSpPr>
            <a:spLocks noGrp="1" noChangeArrowheads="1"/>
          </p:cNvSpPr>
          <p:nvPr>
            <p:ph type="body" idx="1"/>
          </p:nvPr>
        </p:nvSpPr>
        <p:spPr>
          <a:xfrm>
            <a:off x="685800" y="685800"/>
            <a:ext cx="7772400" cy="5791200"/>
          </a:xfrm>
        </p:spPr>
        <p:txBody>
          <a:bodyPr/>
          <a:lstStyle/>
          <a:p>
            <a:pPr algn="just" eaLnBrk="1" hangingPunct="1">
              <a:lnSpc>
                <a:spcPct val="120000"/>
              </a:lnSpc>
              <a:buFontTx/>
              <a:buNone/>
            </a:pPr>
            <a:r>
              <a:rPr lang="en-US" sz="2400" b="1" i="1" dirty="0" smtClean="0">
                <a:solidFill>
                  <a:srgbClr val="993300"/>
                </a:solidFill>
                <a:latin typeface="Arial" charset="0"/>
              </a:rPr>
              <a:t>In the Compressor:</a:t>
            </a:r>
          </a:p>
          <a:p>
            <a:pPr algn="just" eaLnBrk="1" hangingPunct="1">
              <a:lnSpc>
                <a:spcPct val="120000"/>
              </a:lnSpc>
              <a:buFontTx/>
              <a:buNone/>
            </a:pPr>
            <a:endParaRPr lang="en-US" sz="1000" b="1" i="1" dirty="0" smtClean="0">
              <a:solidFill>
                <a:srgbClr val="993300"/>
              </a:solidFill>
              <a:latin typeface="Arial" charset="0"/>
            </a:endParaRPr>
          </a:p>
          <a:p>
            <a:pPr algn="just" eaLnBrk="1" hangingPunct="1">
              <a:lnSpc>
                <a:spcPct val="120000"/>
              </a:lnSpc>
            </a:pPr>
            <a:r>
              <a:rPr lang="en-US" sz="2400" dirty="0" smtClean="0">
                <a:latin typeface="Arial" charset="0"/>
              </a:rPr>
              <a:t>Low-pressure low-temperature refrigerant </a:t>
            </a:r>
            <a:r>
              <a:rPr lang="en-US" sz="2400" dirty="0" err="1" smtClean="0">
                <a:latin typeface="Arial" charset="0"/>
              </a:rPr>
              <a:t>vapour</a:t>
            </a:r>
            <a:r>
              <a:rPr lang="en-US" sz="2400" dirty="0" smtClean="0">
                <a:latin typeface="Arial" charset="0"/>
              </a:rPr>
              <a:t> from the evaporator is drawn by the compressor.</a:t>
            </a:r>
          </a:p>
          <a:p>
            <a:pPr algn="just" eaLnBrk="1" hangingPunct="1">
              <a:lnSpc>
                <a:spcPct val="120000"/>
              </a:lnSpc>
            </a:pPr>
            <a:r>
              <a:rPr lang="en-US" sz="2400" dirty="0" smtClean="0">
                <a:latin typeface="Arial" charset="0"/>
              </a:rPr>
              <a:t>In the compressor, it is compressed to higher pressures so that the saturation temperature of the refrigerant corresponding to the increased pressure is higher than that of the cooling medium in the condenser, so that high-pressure high-temperature refrigerant </a:t>
            </a:r>
            <a:r>
              <a:rPr lang="en-US" sz="2400" dirty="0" err="1" smtClean="0">
                <a:latin typeface="Arial" charset="0"/>
              </a:rPr>
              <a:t>vapour</a:t>
            </a:r>
            <a:r>
              <a:rPr lang="en-US" sz="2400" dirty="0" smtClean="0">
                <a:latin typeface="Arial" charset="0"/>
              </a:rPr>
              <a:t> can reject heat in the condenser.</a:t>
            </a:r>
          </a:p>
        </p:txBody>
      </p:sp>
      <p:sp>
        <p:nvSpPr>
          <p:cNvPr id="5" name="Rectangle 4"/>
          <p:cNvSpPr/>
          <p:nvPr/>
        </p:nvSpPr>
        <p:spPr>
          <a:xfrm>
            <a:off x="1907704" y="6550223"/>
            <a:ext cx="6673552" cy="3077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rgbClr val="0000FF"/>
                </a:solidFill>
              </a:rPr>
              <a:t>Department of Mechanical and Manufacturing Engineering</a:t>
            </a:r>
          </a:p>
        </p:txBody>
      </p:sp>
    </p:spTree>
    <p:extLst>
      <p:ext uri="{BB962C8B-B14F-4D97-AF65-F5344CB8AC3E}">
        <p14:creationId xmlns:p14="http://schemas.microsoft.com/office/powerpoint/2010/main" val="6467389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20000"/>
              </a:spcBef>
              <a:spcAft>
                <a:spcPct val="0"/>
              </a:spcAft>
              <a:buChar char="•"/>
              <a:defRPr sz="3200">
                <a:solidFill>
                  <a:schemeClr val="tx1"/>
                </a:solidFill>
                <a:latin typeface="Times New Roman" pitchFamily="18" charset="0"/>
              </a:defRPr>
            </a:lvl6pPr>
            <a:lvl7pPr marL="2971800" indent="-228600" eaLnBrk="0" fontAlgn="base" hangingPunct="0">
              <a:spcBef>
                <a:spcPct val="20000"/>
              </a:spcBef>
              <a:spcAft>
                <a:spcPct val="0"/>
              </a:spcAft>
              <a:buChar char="•"/>
              <a:defRPr sz="3200">
                <a:solidFill>
                  <a:schemeClr val="tx1"/>
                </a:solidFill>
                <a:latin typeface="Times New Roman" pitchFamily="18" charset="0"/>
              </a:defRPr>
            </a:lvl7pPr>
            <a:lvl8pPr marL="3429000" indent="-228600" eaLnBrk="0" fontAlgn="base" hangingPunct="0">
              <a:spcBef>
                <a:spcPct val="20000"/>
              </a:spcBef>
              <a:spcAft>
                <a:spcPct val="0"/>
              </a:spcAft>
              <a:buChar char="•"/>
              <a:defRPr sz="3200">
                <a:solidFill>
                  <a:schemeClr val="tx1"/>
                </a:solidFill>
                <a:latin typeface="Times New Roman" pitchFamily="18" charset="0"/>
              </a:defRPr>
            </a:lvl8pPr>
            <a:lvl9pPr marL="3886200" indent="-228600" eaLnBrk="0" fontAlgn="base" hangingPunct="0">
              <a:spcBef>
                <a:spcPct val="20000"/>
              </a:spcBef>
              <a:spcAft>
                <a:spcPct val="0"/>
              </a:spcAft>
              <a:buChar char="•"/>
              <a:defRPr sz="3200">
                <a:solidFill>
                  <a:schemeClr val="tx1"/>
                </a:solidFill>
                <a:latin typeface="Times New Roman" pitchFamily="18" charset="0"/>
              </a:defRPr>
            </a:lvl9pPr>
          </a:lstStyle>
          <a:p>
            <a:pPr eaLnBrk="1" hangingPunct="1"/>
            <a:r>
              <a:rPr lang="en-US" sz="1800" smtClean="0">
                <a:solidFill>
                  <a:schemeClr val="bg1"/>
                </a:solidFill>
              </a:rPr>
              <a:t>Dept. of Mech &amp; Mfg. Engg.</a:t>
            </a:r>
          </a:p>
          <a:p>
            <a:pPr eaLnBrk="1" hangingPunct="1"/>
            <a:endParaRPr lang="en-US" sz="1800" smtClean="0">
              <a:solidFill>
                <a:schemeClr val="bg1"/>
              </a:solidFill>
            </a:endParaRPr>
          </a:p>
        </p:txBody>
      </p:sp>
      <p:sp>
        <p:nvSpPr>
          <p:cNvPr id="3277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20000"/>
              </a:spcBef>
              <a:spcAft>
                <a:spcPct val="0"/>
              </a:spcAft>
              <a:buChar char="•"/>
              <a:defRPr sz="3200">
                <a:solidFill>
                  <a:schemeClr val="tx1"/>
                </a:solidFill>
                <a:latin typeface="Times New Roman" pitchFamily="18" charset="0"/>
              </a:defRPr>
            </a:lvl6pPr>
            <a:lvl7pPr marL="2971800" indent="-228600" eaLnBrk="0" fontAlgn="base" hangingPunct="0">
              <a:spcBef>
                <a:spcPct val="20000"/>
              </a:spcBef>
              <a:spcAft>
                <a:spcPct val="0"/>
              </a:spcAft>
              <a:buChar char="•"/>
              <a:defRPr sz="3200">
                <a:solidFill>
                  <a:schemeClr val="tx1"/>
                </a:solidFill>
                <a:latin typeface="Times New Roman" pitchFamily="18" charset="0"/>
              </a:defRPr>
            </a:lvl7pPr>
            <a:lvl8pPr marL="3429000" indent="-228600" eaLnBrk="0" fontAlgn="base" hangingPunct="0">
              <a:spcBef>
                <a:spcPct val="20000"/>
              </a:spcBef>
              <a:spcAft>
                <a:spcPct val="0"/>
              </a:spcAft>
              <a:buChar char="•"/>
              <a:defRPr sz="3200">
                <a:solidFill>
                  <a:schemeClr val="tx1"/>
                </a:solidFill>
                <a:latin typeface="Times New Roman" pitchFamily="18" charset="0"/>
              </a:defRPr>
            </a:lvl8pPr>
            <a:lvl9pPr marL="3886200" indent="-228600" eaLnBrk="0" fontAlgn="base" hangingPunct="0">
              <a:spcBef>
                <a:spcPct val="20000"/>
              </a:spcBef>
              <a:spcAft>
                <a:spcPct val="0"/>
              </a:spcAft>
              <a:buChar char="•"/>
              <a:defRPr sz="3200">
                <a:solidFill>
                  <a:schemeClr val="tx1"/>
                </a:solidFill>
                <a:latin typeface="Times New Roman" pitchFamily="18" charset="0"/>
              </a:defRPr>
            </a:lvl9pPr>
          </a:lstStyle>
          <a:p>
            <a:pPr eaLnBrk="1" hangingPunct="1"/>
            <a:fld id="{E9AFE345-4DC1-4D2C-870B-E8D0BC83BA1B}" type="slidenum">
              <a:rPr lang="en-US" sz="1400" smtClean="0"/>
              <a:pPr eaLnBrk="1" hangingPunct="1"/>
              <a:t>14</a:t>
            </a:fld>
            <a:endParaRPr lang="en-US" sz="1400" smtClean="0"/>
          </a:p>
        </p:txBody>
      </p:sp>
      <p:sp>
        <p:nvSpPr>
          <p:cNvPr id="20487" name="Rectangle 7"/>
          <p:cNvSpPr>
            <a:spLocks noGrp="1" noChangeArrowheads="1"/>
          </p:cNvSpPr>
          <p:nvPr>
            <p:ph type="body" idx="1"/>
          </p:nvPr>
        </p:nvSpPr>
        <p:spPr>
          <a:xfrm>
            <a:off x="685800" y="990600"/>
            <a:ext cx="7772400" cy="3810000"/>
          </a:xfrm>
          <a:noFill/>
        </p:spPr>
        <p:txBody>
          <a:bodyPr/>
          <a:lstStyle/>
          <a:p>
            <a:pPr algn="just" eaLnBrk="1" hangingPunct="1">
              <a:lnSpc>
                <a:spcPct val="120000"/>
              </a:lnSpc>
              <a:buFontTx/>
              <a:buNone/>
            </a:pPr>
            <a:r>
              <a:rPr lang="en-US" sz="2400" b="1" i="1" dirty="0" smtClean="0">
                <a:solidFill>
                  <a:srgbClr val="993300"/>
                </a:solidFill>
                <a:latin typeface="Arial" charset="0"/>
              </a:rPr>
              <a:t>In the Condenser:</a:t>
            </a:r>
          </a:p>
          <a:p>
            <a:pPr algn="just" eaLnBrk="1" hangingPunct="1">
              <a:lnSpc>
                <a:spcPct val="120000"/>
              </a:lnSpc>
              <a:buFontTx/>
              <a:buNone/>
            </a:pPr>
            <a:endParaRPr lang="en-US" sz="1400" b="1" i="1" dirty="0" smtClean="0">
              <a:latin typeface="Arial" charset="0"/>
            </a:endParaRPr>
          </a:p>
          <a:p>
            <a:pPr algn="just" eaLnBrk="1" hangingPunct="1">
              <a:lnSpc>
                <a:spcPct val="120000"/>
              </a:lnSpc>
            </a:pPr>
            <a:r>
              <a:rPr lang="en-US" sz="2400" dirty="0" smtClean="0">
                <a:latin typeface="Arial" charset="0"/>
              </a:rPr>
              <a:t>High-pressure high-temperature refrigerant </a:t>
            </a:r>
            <a:r>
              <a:rPr lang="en-US" sz="2400" dirty="0" err="1" smtClean="0">
                <a:latin typeface="Arial" charset="0"/>
              </a:rPr>
              <a:t>vapour</a:t>
            </a:r>
            <a:r>
              <a:rPr lang="en-US" sz="2400" dirty="0" smtClean="0">
                <a:latin typeface="Arial" charset="0"/>
              </a:rPr>
              <a:t> from the compressor enters the condenser.</a:t>
            </a:r>
          </a:p>
          <a:p>
            <a:pPr algn="just" eaLnBrk="1" hangingPunct="1">
              <a:lnSpc>
                <a:spcPct val="120000"/>
              </a:lnSpc>
            </a:pPr>
            <a:r>
              <a:rPr lang="en-US" sz="2400" dirty="0" smtClean="0">
                <a:latin typeface="Arial" charset="0"/>
              </a:rPr>
              <a:t>In the condenser, refrigerant </a:t>
            </a:r>
            <a:r>
              <a:rPr lang="en-US" sz="2400" dirty="0" err="1" smtClean="0">
                <a:latin typeface="Arial" charset="0"/>
              </a:rPr>
              <a:t>vapour</a:t>
            </a:r>
            <a:r>
              <a:rPr lang="en-US" sz="2400" dirty="0" smtClean="0">
                <a:latin typeface="Arial" charset="0"/>
              </a:rPr>
              <a:t> gives off its Latent heat to the atmospheric air and gets condensed into liquid.</a:t>
            </a:r>
          </a:p>
          <a:p>
            <a:pPr algn="just" eaLnBrk="1" hangingPunct="1">
              <a:lnSpc>
                <a:spcPct val="120000"/>
              </a:lnSpc>
              <a:buFontTx/>
              <a:buNone/>
            </a:pPr>
            <a:r>
              <a:rPr lang="en-US" sz="2400" dirty="0" smtClean="0">
                <a:latin typeface="Arial" charset="0"/>
              </a:rPr>
              <a:t> </a:t>
            </a:r>
          </a:p>
        </p:txBody>
      </p:sp>
      <p:sp>
        <p:nvSpPr>
          <p:cNvPr id="5" name="Rectangle 4"/>
          <p:cNvSpPr/>
          <p:nvPr/>
        </p:nvSpPr>
        <p:spPr>
          <a:xfrm>
            <a:off x="1907704" y="6550223"/>
            <a:ext cx="6673552" cy="3077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rgbClr val="0000FF"/>
                </a:solidFill>
              </a:rPr>
              <a:t>Department of Mechanical and Manufacturing Engineering</a:t>
            </a:r>
          </a:p>
        </p:txBody>
      </p:sp>
    </p:spTree>
    <p:extLst>
      <p:ext uri="{BB962C8B-B14F-4D97-AF65-F5344CB8AC3E}">
        <p14:creationId xmlns:p14="http://schemas.microsoft.com/office/powerpoint/2010/main" val="18772969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20000"/>
              </a:spcBef>
              <a:spcAft>
                <a:spcPct val="0"/>
              </a:spcAft>
              <a:buChar char="•"/>
              <a:defRPr sz="3200">
                <a:solidFill>
                  <a:schemeClr val="tx1"/>
                </a:solidFill>
                <a:latin typeface="Times New Roman" pitchFamily="18" charset="0"/>
              </a:defRPr>
            </a:lvl6pPr>
            <a:lvl7pPr marL="2971800" indent="-228600" eaLnBrk="0" fontAlgn="base" hangingPunct="0">
              <a:spcBef>
                <a:spcPct val="20000"/>
              </a:spcBef>
              <a:spcAft>
                <a:spcPct val="0"/>
              </a:spcAft>
              <a:buChar char="•"/>
              <a:defRPr sz="3200">
                <a:solidFill>
                  <a:schemeClr val="tx1"/>
                </a:solidFill>
                <a:latin typeface="Times New Roman" pitchFamily="18" charset="0"/>
              </a:defRPr>
            </a:lvl7pPr>
            <a:lvl8pPr marL="3429000" indent="-228600" eaLnBrk="0" fontAlgn="base" hangingPunct="0">
              <a:spcBef>
                <a:spcPct val="20000"/>
              </a:spcBef>
              <a:spcAft>
                <a:spcPct val="0"/>
              </a:spcAft>
              <a:buChar char="•"/>
              <a:defRPr sz="3200">
                <a:solidFill>
                  <a:schemeClr val="tx1"/>
                </a:solidFill>
                <a:latin typeface="Times New Roman" pitchFamily="18" charset="0"/>
              </a:defRPr>
            </a:lvl8pPr>
            <a:lvl9pPr marL="3886200" indent="-228600" eaLnBrk="0" fontAlgn="base" hangingPunct="0">
              <a:spcBef>
                <a:spcPct val="20000"/>
              </a:spcBef>
              <a:spcAft>
                <a:spcPct val="0"/>
              </a:spcAft>
              <a:buChar char="•"/>
              <a:defRPr sz="3200">
                <a:solidFill>
                  <a:schemeClr val="tx1"/>
                </a:solidFill>
                <a:latin typeface="Times New Roman" pitchFamily="18" charset="0"/>
              </a:defRPr>
            </a:lvl9pPr>
          </a:lstStyle>
          <a:p>
            <a:pPr eaLnBrk="1" hangingPunct="1"/>
            <a:r>
              <a:rPr lang="en-US" sz="1800" smtClean="0">
                <a:solidFill>
                  <a:schemeClr val="bg1"/>
                </a:solidFill>
              </a:rPr>
              <a:t>Dept. of Mech &amp; Mfg. Engg.</a:t>
            </a:r>
          </a:p>
          <a:p>
            <a:pPr eaLnBrk="1" hangingPunct="1"/>
            <a:endParaRPr lang="en-US" sz="1800" smtClean="0">
              <a:solidFill>
                <a:schemeClr val="bg1"/>
              </a:solidFill>
            </a:endParaRPr>
          </a:p>
        </p:txBody>
      </p:sp>
      <p:sp>
        <p:nvSpPr>
          <p:cNvPr id="337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20000"/>
              </a:spcBef>
              <a:spcAft>
                <a:spcPct val="0"/>
              </a:spcAft>
              <a:buChar char="•"/>
              <a:defRPr sz="3200">
                <a:solidFill>
                  <a:schemeClr val="tx1"/>
                </a:solidFill>
                <a:latin typeface="Times New Roman" pitchFamily="18" charset="0"/>
              </a:defRPr>
            </a:lvl6pPr>
            <a:lvl7pPr marL="2971800" indent="-228600" eaLnBrk="0" fontAlgn="base" hangingPunct="0">
              <a:spcBef>
                <a:spcPct val="20000"/>
              </a:spcBef>
              <a:spcAft>
                <a:spcPct val="0"/>
              </a:spcAft>
              <a:buChar char="•"/>
              <a:defRPr sz="3200">
                <a:solidFill>
                  <a:schemeClr val="tx1"/>
                </a:solidFill>
                <a:latin typeface="Times New Roman" pitchFamily="18" charset="0"/>
              </a:defRPr>
            </a:lvl7pPr>
            <a:lvl8pPr marL="3429000" indent="-228600" eaLnBrk="0" fontAlgn="base" hangingPunct="0">
              <a:spcBef>
                <a:spcPct val="20000"/>
              </a:spcBef>
              <a:spcAft>
                <a:spcPct val="0"/>
              </a:spcAft>
              <a:buChar char="•"/>
              <a:defRPr sz="3200">
                <a:solidFill>
                  <a:schemeClr val="tx1"/>
                </a:solidFill>
                <a:latin typeface="Times New Roman" pitchFamily="18" charset="0"/>
              </a:defRPr>
            </a:lvl8pPr>
            <a:lvl9pPr marL="3886200" indent="-228600" eaLnBrk="0" fontAlgn="base" hangingPunct="0">
              <a:spcBef>
                <a:spcPct val="20000"/>
              </a:spcBef>
              <a:spcAft>
                <a:spcPct val="0"/>
              </a:spcAft>
              <a:buChar char="•"/>
              <a:defRPr sz="3200">
                <a:solidFill>
                  <a:schemeClr val="tx1"/>
                </a:solidFill>
                <a:latin typeface="Times New Roman" pitchFamily="18" charset="0"/>
              </a:defRPr>
            </a:lvl9pPr>
          </a:lstStyle>
          <a:p>
            <a:pPr eaLnBrk="1" hangingPunct="1"/>
            <a:fld id="{1A6AD849-E396-4D52-BB79-E51BDE2CF36C}" type="slidenum">
              <a:rPr lang="en-US" sz="1400" smtClean="0"/>
              <a:pPr eaLnBrk="1" hangingPunct="1"/>
              <a:t>15</a:t>
            </a:fld>
            <a:endParaRPr lang="en-US" sz="1400" smtClean="0"/>
          </a:p>
        </p:txBody>
      </p:sp>
      <p:sp>
        <p:nvSpPr>
          <p:cNvPr id="44036" name="Rectangle 4"/>
          <p:cNvSpPr>
            <a:spLocks noGrp="1" noChangeArrowheads="1"/>
          </p:cNvSpPr>
          <p:nvPr>
            <p:ph type="body" idx="1"/>
          </p:nvPr>
        </p:nvSpPr>
        <p:spPr>
          <a:xfrm>
            <a:off x="685800" y="228600"/>
            <a:ext cx="7772400" cy="5867400"/>
          </a:xfrm>
          <a:noFill/>
        </p:spPr>
        <p:txBody>
          <a:bodyPr/>
          <a:lstStyle/>
          <a:p>
            <a:pPr algn="just" eaLnBrk="1" hangingPunct="1">
              <a:lnSpc>
                <a:spcPct val="120000"/>
              </a:lnSpc>
              <a:buFontTx/>
              <a:buNone/>
            </a:pPr>
            <a:r>
              <a:rPr lang="en-US" sz="2400" b="1" i="1" dirty="0" smtClean="0">
                <a:solidFill>
                  <a:srgbClr val="993300"/>
                </a:solidFill>
                <a:latin typeface="Arial" charset="0"/>
              </a:rPr>
              <a:t>In the Expansion Valve:</a:t>
            </a:r>
            <a:endParaRPr lang="en-US" sz="1200" b="1" i="1" dirty="0" smtClean="0">
              <a:solidFill>
                <a:srgbClr val="993300"/>
              </a:solidFill>
              <a:latin typeface="Arial" charset="0"/>
            </a:endParaRPr>
          </a:p>
          <a:p>
            <a:pPr algn="just" eaLnBrk="1" hangingPunct="1">
              <a:lnSpc>
                <a:spcPct val="120000"/>
              </a:lnSpc>
            </a:pPr>
            <a:r>
              <a:rPr lang="en-US" sz="2400" dirty="0" smtClean="0">
                <a:latin typeface="Arial" charset="0"/>
              </a:rPr>
              <a:t>High-pressure condensed liquid refrigerant approximately at  room temperature flows through the expansion valve (throttle valve) where it expands to low pressure and low temperature.</a:t>
            </a:r>
          </a:p>
          <a:p>
            <a:pPr algn="just" eaLnBrk="1" hangingPunct="1">
              <a:lnSpc>
                <a:spcPct val="120000"/>
              </a:lnSpc>
              <a:buNone/>
            </a:pPr>
            <a:endParaRPr lang="en-US" sz="2400" dirty="0" smtClean="0">
              <a:latin typeface="Arial" charset="0"/>
            </a:endParaRPr>
          </a:p>
          <a:p>
            <a:pPr algn="just" eaLnBrk="1" hangingPunct="1">
              <a:lnSpc>
                <a:spcPct val="120000"/>
              </a:lnSpc>
            </a:pPr>
            <a:endParaRPr lang="en-US" sz="2400" dirty="0" smtClean="0">
              <a:latin typeface="Arial" charset="0"/>
            </a:endParaRPr>
          </a:p>
          <a:p>
            <a:pPr algn="just" eaLnBrk="1" hangingPunct="1">
              <a:lnSpc>
                <a:spcPct val="120000"/>
              </a:lnSpc>
              <a:buFontTx/>
              <a:buNone/>
            </a:pPr>
            <a:r>
              <a:rPr lang="en-US" sz="2400" dirty="0" smtClean="0">
                <a:latin typeface="Arial" charset="0"/>
              </a:rPr>
              <a:t> </a:t>
            </a:r>
          </a:p>
        </p:txBody>
      </p:sp>
      <p:sp>
        <p:nvSpPr>
          <p:cNvPr id="5" name="Rectangle 4"/>
          <p:cNvSpPr/>
          <p:nvPr/>
        </p:nvSpPr>
        <p:spPr>
          <a:xfrm>
            <a:off x="1907704" y="6550223"/>
            <a:ext cx="6673552" cy="3077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rgbClr val="0000FF"/>
                </a:solidFill>
              </a:rPr>
              <a:t>Department of Mechanical and Manufacturing Engineering</a:t>
            </a:r>
          </a:p>
        </p:txBody>
      </p:sp>
    </p:spTree>
    <p:extLst>
      <p:ext uri="{BB962C8B-B14F-4D97-AF65-F5344CB8AC3E}">
        <p14:creationId xmlns:p14="http://schemas.microsoft.com/office/powerpoint/2010/main" val="10239457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3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03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3"/>
          <p:cNvSpPr>
            <a:spLocks noGrp="1"/>
          </p:cNvSpPr>
          <p:nvPr>
            <p:ph type="sldNum" sz="quarter" idx="12"/>
          </p:nvPr>
        </p:nvSpPr>
        <p:spPr/>
        <p:txBody>
          <a:bodyPr/>
          <a:lstStyle/>
          <a:p>
            <a:fld id="{F6A6AC44-D5AB-4C18-ABD0-F9F7DB1B9ADE}" type="slidenum">
              <a:rPr lang="en-US"/>
              <a:pPr/>
              <a:t>16</a:t>
            </a:fld>
            <a:endParaRPr lang="en-US"/>
          </a:p>
        </p:txBody>
      </p:sp>
      <p:sp>
        <p:nvSpPr>
          <p:cNvPr id="225299" name="Rectangle 19"/>
          <p:cNvSpPr>
            <a:spLocks noChangeArrowheads="1"/>
          </p:cNvSpPr>
          <p:nvPr/>
        </p:nvSpPr>
        <p:spPr bwMode="auto">
          <a:xfrm>
            <a:off x="5816600" y="4989513"/>
            <a:ext cx="2489200" cy="1030287"/>
          </a:xfrm>
          <a:prstGeom prst="rect">
            <a:avLst/>
          </a:prstGeom>
          <a:noFill/>
          <a:ln w="9525" algn="ctr">
            <a:noFill/>
            <a:miter lim="800000"/>
            <a:headEnd/>
            <a:tailEnd/>
          </a:ln>
          <a:effectLst/>
        </p:spPr>
        <p:txBody>
          <a:bodyPr/>
          <a:lstStyle/>
          <a:p>
            <a:pPr>
              <a:spcBef>
                <a:spcPct val="20000"/>
              </a:spcBef>
            </a:pPr>
            <a:r>
              <a:rPr lang="en-US" sz="2400" b="0" dirty="0" err="1">
                <a:solidFill>
                  <a:schemeClr val="accent2"/>
                </a:solidFill>
                <a:effectLst>
                  <a:outerShdw blurRad="38100" dist="38100" dir="2700000" algn="tl">
                    <a:srgbClr val="C0C0C0"/>
                  </a:outerShdw>
                </a:effectLst>
              </a:rPr>
              <a:t>Vapour</a:t>
            </a:r>
            <a:r>
              <a:rPr lang="en-US" sz="2400" b="0" dirty="0">
                <a:solidFill>
                  <a:schemeClr val="accent2"/>
                </a:solidFill>
                <a:effectLst>
                  <a:outerShdw blurRad="38100" dist="38100" dir="2700000" algn="tl">
                    <a:srgbClr val="C0C0C0"/>
                  </a:outerShdw>
                </a:effectLst>
              </a:rPr>
              <a:t> </a:t>
            </a:r>
          </a:p>
          <a:p>
            <a:pPr>
              <a:spcBef>
                <a:spcPct val="20000"/>
              </a:spcBef>
            </a:pPr>
            <a:r>
              <a:rPr lang="en-US" sz="2400" b="0" dirty="0">
                <a:solidFill>
                  <a:srgbClr val="800000"/>
                </a:solidFill>
                <a:effectLst>
                  <a:outerShdw blurRad="38100" dist="38100" dir="2700000" algn="tl">
                    <a:srgbClr val="C0C0C0"/>
                  </a:outerShdw>
                </a:effectLst>
              </a:rPr>
              <a:t>LP, </a:t>
            </a:r>
            <a:r>
              <a:rPr lang="en-US" sz="2400" b="0" dirty="0" smtClean="0">
                <a:solidFill>
                  <a:srgbClr val="800000"/>
                </a:solidFill>
                <a:effectLst>
                  <a:outerShdw blurRad="38100" dist="38100" dir="2700000" algn="tl">
                    <a:srgbClr val="C0C0C0"/>
                  </a:outerShdw>
                </a:effectLst>
              </a:rPr>
              <a:t>LT</a:t>
            </a:r>
            <a:endParaRPr lang="en-US" sz="2400" b="0" dirty="0">
              <a:solidFill>
                <a:srgbClr val="800000"/>
              </a:solidFill>
              <a:effectLst>
                <a:outerShdw blurRad="38100" dist="38100" dir="2700000" algn="tl">
                  <a:srgbClr val="C0C0C0"/>
                </a:outerShdw>
              </a:effectLst>
            </a:endParaRPr>
          </a:p>
        </p:txBody>
      </p:sp>
      <p:sp>
        <p:nvSpPr>
          <p:cNvPr id="225298" name="Rectangle 18"/>
          <p:cNvSpPr>
            <a:spLocks noChangeArrowheads="1"/>
          </p:cNvSpPr>
          <p:nvPr/>
        </p:nvSpPr>
        <p:spPr bwMode="auto">
          <a:xfrm>
            <a:off x="3327400" y="4989513"/>
            <a:ext cx="2489200" cy="1030287"/>
          </a:xfrm>
          <a:prstGeom prst="rect">
            <a:avLst/>
          </a:prstGeom>
          <a:noFill/>
          <a:ln w="9525" algn="ctr">
            <a:noFill/>
            <a:miter lim="800000"/>
            <a:headEnd/>
            <a:tailEnd/>
          </a:ln>
          <a:effectLst/>
        </p:spPr>
        <p:txBody>
          <a:bodyPr/>
          <a:lstStyle/>
          <a:p>
            <a:pPr>
              <a:spcBef>
                <a:spcPct val="20000"/>
              </a:spcBef>
            </a:pPr>
            <a:r>
              <a:rPr lang="en-US" sz="2400" b="0" dirty="0" smtClean="0">
                <a:solidFill>
                  <a:schemeClr val="accent2"/>
                </a:solidFill>
                <a:effectLst>
                  <a:outerShdw blurRad="38100" dist="38100" dir="2700000" algn="tl">
                    <a:srgbClr val="C0C0C0"/>
                  </a:outerShdw>
                </a:effectLst>
              </a:rPr>
              <a:t>Liquid+ </a:t>
            </a:r>
            <a:r>
              <a:rPr lang="en-US" sz="2400" b="0" dirty="0" err="1" smtClean="0">
                <a:solidFill>
                  <a:schemeClr val="accent2"/>
                </a:solidFill>
                <a:effectLst>
                  <a:outerShdw blurRad="38100" dist="38100" dir="2700000" algn="tl">
                    <a:srgbClr val="C0C0C0"/>
                  </a:outerShdw>
                </a:effectLst>
              </a:rPr>
              <a:t>Vapour</a:t>
            </a:r>
            <a:r>
              <a:rPr lang="en-US" sz="2400" b="0" dirty="0" smtClean="0">
                <a:solidFill>
                  <a:schemeClr val="accent2"/>
                </a:solidFill>
                <a:effectLst>
                  <a:outerShdw blurRad="38100" dist="38100" dir="2700000" algn="tl">
                    <a:srgbClr val="C0C0C0"/>
                  </a:outerShdw>
                </a:effectLst>
              </a:rPr>
              <a:t> </a:t>
            </a:r>
            <a:endParaRPr lang="en-US" sz="2400" b="0" dirty="0">
              <a:solidFill>
                <a:schemeClr val="accent2"/>
              </a:solidFill>
              <a:effectLst>
                <a:outerShdw blurRad="38100" dist="38100" dir="2700000" algn="tl">
                  <a:srgbClr val="C0C0C0"/>
                </a:outerShdw>
              </a:effectLst>
            </a:endParaRPr>
          </a:p>
          <a:p>
            <a:pPr>
              <a:spcBef>
                <a:spcPct val="20000"/>
              </a:spcBef>
            </a:pPr>
            <a:r>
              <a:rPr lang="en-US" sz="2400" b="0" dirty="0">
                <a:solidFill>
                  <a:srgbClr val="800000"/>
                </a:solidFill>
                <a:effectLst>
                  <a:outerShdw blurRad="38100" dist="38100" dir="2700000" algn="tl">
                    <a:srgbClr val="C0C0C0"/>
                  </a:outerShdw>
                </a:effectLst>
              </a:rPr>
              <a:t>LP, LT</a:t>
            </a:r>
          </a:p>
        </p:txBody>
      </p:sp>
      <p:sp>
        <p:nvSpPr>
          <p:cNvPr id="225297" name="Rectangle 17"/>
          <p:cNvSpPr>
            <a:spLocks noChangeArrowheads="1"/>
          </p:cNvSpPr>
          <p:nvPr/>
        </p:nvSpPr>
        <p:spPr bwMode="auto">
          <a:xfrm>
            <a:off x="838200" y="5211763"/>
            <a:ext cx="2489200" cy="573087"/>
          </a:xfrm>
          <a:prstGeom prst="rect">
            <a:avLst/>
          </a:prstGeom>
          <a:noFill/>
          <a:ln w="9525" algn="ctr">
            <a:noFill/>
            <a:miter lim="800000"/>
            <a:headEnd/>
            <a:tailEnd/>
          </a:ln>
          <a:effectLst/>
        </p:spPr>
        <p:txBody>
          <a:bodyPr/>
          <a:lstStyle/>
          <a:p>
            <a:pPr>
              <a:spcBef>
                <a:spcPct val="20000"/>
              </a:spcBef>
            </a:pPr>
            <a:r>
              <a:rPr lang="en-US" sz="2400" b="0" dirty="0">
                <a:solidFill>
                  <a:srgbClr val="FF0000"/>
                </a:solidFill>
                <a:effectLst>
                  <a:outerShdw blurRad="38100" dist="38100" dir="2700000" algn="tl">
                    <a:srgbClr val="C0C0C0"/>
                  </a:outerShdw>
                </a:effectLst>
              </a:rPr>
              <a:t>Evaporator </a:t>
            </a:r>
          </a:p>
        </p:txBody>
      </p:sp>
      <p:sp>
        <p:nvSpPr>
          <p:cNvPr id="225296" name="Rectangle 16"/>
          <p:cNvSpPr>
            <a:spLocks noChangeArrowheads="1"/>
          </p:cNvSpPr>
          <p:nvPr/>
        </p:nvSpPr>
        <p:spPr bwMode="auto">
          <a:xfrm>
            <a:off x="5816600" y="3959225"/>
            <a:ext cx="2489200" cy="1030288"/>
          </a:xfrm>
          <a:prstGeom prst="rect">
            <a:avLst/>
          </a:prstGeom>
          <a:noFill/>
          <a:ln w="9525" algn="ctr">
            <a:noFill/>
            <a:miter lim="800000"/>
            <a:headEnd/>
            <a:tailEnd/>
          </a:ln>
          <a:effectLst/>
        </p:spPr>
        <p:txBody>
          <a:bodyPr/>
          <a:lstStyle/>
          <a:p>
            <a:pPr>
              <a:spcBef>
                <a:spcPct val="20000"/>
              </a:spcBef>
            </a:pPr>
            <a:r>
              <a:rPr lang="en-US" sz="2400" b="0" dirty="0" smtClean="0">
                <a:solidFill>
                  <a:schemeClr val="accent2"/>
                </a:solidFill>
                <a:effectLst>
                  <a:outerShdw blurRad="38100" dist="38100" dir="2700000" algn="tl">
                    <a:srgbClr val="C0C0C0"/>
                  </a:outerShdw>
                </a:effectLst>
              </a:rPr>
              <a:t>Liquid+ </a:t>
            </a:r>
            <a:r>
              <a:rPr lang="en-US" sz="2400" b="0" dirty="0" err="1" smtClean="0">
                <a:solidFill>
                  <a:schemeClr val="accent2"/>
                </a:solidFill>
                <a:effectLst>
                  <a:outerShdw blurRad="38100" dist="38100" dir="2700000" algn="tl">
                    <a:srgbClr val="C0C0C0"/>
                  </a:outerShdw>
                </a:effectLst>
              </a:rPr>
              <a:t>Vapour</a:t>
            </a:r>
            <a:r>
              <a:rPr lang="en-US" sz="2400" b="0" dirty="0" smtClean="0">
                <a:solidFill>
                  <a:schemeClr val="accent2"/>
                </a:solidFill>
                <a:effectLst>
                  <a:outerShdw blurRad="38100" dist="38100" dir="2700000" algn="tl">
                    <a:srgbClr val="C0C0C0"/>
                  </a:outerShdw>
                </a:effectLst>
              </a:rPr>
              <a:t> </a:t>
            </a:r>
            <a:endParaRPr lang="en-US" sz="2400" b="0" dirty="0">
              <a:solidFill>
                <a:schemeClr val="accent2"/>
              </a:solidFill>
              <a:effectLst>
                <a:outerShdw blurRad="38100" dist="38100" dir="2700000" algn="tl">
                  <a:srgbClr val="C0C0C0"/>
                </a:outerShdw>
              </a:effectLst>
            </a:endParaRPr>
          </a:p>
          <a:p>
            <a:pPr>
              <a:spcBef>
                <a:spcPct val="20000"/>
              </a:spcBef>
            </a:pPr>
            <a:r>
              <a:rPr lang="en-US" sz="2400" b="0" dirty="0">
                <a:solidFill>
                  <a:srgbClr val="800000"/>
                </a:solidFill>
                <a:effectLst>
                  <a:outerShdw blurRad="38100" dist="38100" dir="2700000" algn="tl">
                    <a:srgbClr val="C0C0C0"/>
                  </a:outerShdw>
                </a:effectLst>
              </a:rPr>
              <a:t>LP, LT</a:t>
            </a:r>
          </a:p>
        </p:txBody>
      </p:sp>
      <p:sp>
        <p:nvSpPr>
          <p:cNvPr id="225295" name="Rectangle 15"/>
          <p:cNvSpPr>
            <a:spLocks noChangeArrowheads="1"/>
          </p:cNvSpPr>
          <p:nvPr/>
        </p:nvSpPr>
        <p:spPr bwMode="auto">
          <a:xfrm>
            <a:off x="3327400" y="3959225"/>
            <a:ext cx="2489200" cy="1030288"/>
          </a:xfrm>
          <a:prstGeom prst="rect">
            <a:avLst/>
          </a:prstGeom>
          <a:noFill/>
          <a:ln w="9525" algn="ctr">
            <a:noFill/>
            <a:miter lim="800000"/>
            <a:headEnd/>
            <a:tailEnd/>
          </a:ln>
          <a:effectLst/>
        </p:spPr>
        <p:txBody>
          <a:bodyPr/>
          <a:lstStyle/>
          <a:p>
            <a:pPr>
              <a:spcBef>
                <a:spcPct val="20000"/>
              </a:spcBef>
            </a:pPr>
            <a:r>
              <a:rPr lang="en-US" sz="2400" b="0" dirty="0">
                <a:solidFill>
                  <a:schemeClr val="accent2"/>
                </a:solidFill>
                <a:effectLst>
                  <a:outerShdw blurRad="38100" dist="38100" dir="2700000" algn="tl">
                    <a:srgbClr val="C0C0C0"/>
                  </a:outerShdw>
                </a:effectLst>
              </a:rPr>
              <a:t>Liquid</a:t>
            </a:r>
            <a:r>
              <a:rPr lang="en-US" sz="2400" b="0" dirty="0">
                <a:solidFill>
                  <a:schemeClr val="tx1"/>
                </a:solidFill>
              </a:rPr>
              <a:t> </a:t>
            </a:r>
          </a:p>
          <a:p>
            <a:pPr>
              <a:spcBef>
                <a:spcPct val="20000"/>
              </a:spcBef>
            </a:pPr>
            <a:r>
              <a:rPr lang="en-US" sz="2400" b="0" dirty="0">
                <a:solidFill>
                  <a:srgbClr val="800000"/>
                </a:solidFill>
                <a:effectLst>
                  <a:outerShdw blurRad="38100" dist="38100" dir="2700000" algn="tl">
                    <a:srgbClr val="C0C0C0"/>
                  </a:outerShdw>
                </a:effectLst>
              </a:rPr>
              <a:t>HP, </a:t>
            </a:r>
            <a:r>
              <a:rPr lang="en-US" sz="2400" b="0" dirty="0" smtClean="0">
                <a:solidFill>
                  <a:srgbClr val="800000"/>
                </a:solidFill>
                <a:effectLst>
                  <a:outerShdw blurRad="38100" dist="38100" dir="2700000" algn="tl">
                    <a:srgbClr val="C0C0C0"/>
                  </a:outerShdw>
                </a:effectLst>
              </a:rPr>
              <a:t>LT</a:t>
            </a:r>
            <a:endParaRPr lang="en-US" sz="2400" b="0" dirty="0">
              <a:solidFill>
                <a:srgbClr val="800000"/>
              </a:solidFill>
              <a:effectLst>
                <a:outerShdw blurRad="38100" dist="38100" dir="2700000" algn="tl">
                  <a:srgbClr val="C0C0C0"/>
                </a:outerShdw>
              </a:effectLst>
            </a:endParaRPr>
          </a:p>
        </p:txBody>
      </p:sp>
      <p:sp>
        <p:nvSpPr>
          <p:cNvPr id="225294" name="Rectangle 14"/>
          <p:cNvSpPr>
            <a:spLocks noChangeArrowheads="1"/>
          </p:cNvSpPr>
          <p:nvPr/>
        </p:nvSpPr>
        <p:spPr bwMode="auto">
          <a:xfrm>
            <a:off x="838200" y="4181475"/>
            <a:ext cx="2489200" cy="536575"/>
          </a:xfrm>
          <a:prstGeom prst="rect">
            <a:avLst/>
          </a:prstGeom>
          <a:noFill/>
          <a:ln w="9525" algn="ctr">
            <a:noFill/>
            <a:miter lim="800000"/>
            <a:headEnd/>
            <a:tailEnd/>
          </a:ln>
          <a:effectLst/>
        </p:spPr>
        <p:txBody>
          <a:bodyPr/>
          <a:lstStyle/>
          <a:p>
            <a:pPr>
              <a:spcBef>
                <a:spcPct val="20000"/>
              </a:spcBef>
            </a:pPr>
            <a:r>
              <a:rPr lang="en-US" sz="2400" b="0" dirty="0">
                <a:solidFill>
                  <a:srgbClr val="FF0000"/>
                </a:solidFill>
                <a:effectLst>
                  <a:outerShdw blurRad="38100" dist="38100" dir="2700000" algn="tl">
                    <a:srgbClr val="C0C0C0"/>
                  </a:outerShdw>
                </a:effectLst>
              </a:rPr>
              <a:t>Throttle valve </a:t>
            </a:r>
          </a:p>
        </p:txBody>
      </p:sp>
      <p:sp>
        <p:nvSpPr>
          <p:cNvPr id="225293" name="Rectangle 13"/>
          <p:cNvSpPr>
            <a:spLocks noChangeArrowheads="1"/>
          </p:cNvSpPr>
          <p:nvPr/>
        </p:nvSpPr>
        <p:spPr bwMode="auto">
          <a:xfrm>
            <a:off x="5816600" y="2928938"/>
            <a:ext cx="2489200" cy="1030287"/>
          </a:xfrm>
          <a:prstGeom prst="rect">
            <a:avLst/>
          </a:prstGeom>
          <a:noFill/>
          <a:ln w="9525" algn="ctr">
            <a:noFill/>
            <a:miter lim="800000"/>
            <a:headEnd/>
            <a:tailEnd/>
          </a:ln>
          <a:effectLst/>
        </p:spPr>
        <p:txBody>
          <a:bodyPr/>
          <a:lstStyle/>
          <a:p>
            <a:pPr>
              <a:spcBef>
                <a:spcPct val="20000"/>
              </a:spcBef>
            </a:pPr>
            <a:r>
              <a:rPr lang="en-US" sz="2400" b="0" dirty="0">
                <a:solidFill>
                  <a:schemeClr val="accent2"/>
                </a:solidFill>
                <a:effectLst>
                  <a:outerShdw blurRad="38100" dist="38100" dir="2700000" algn="tl">
                    <a:srgbClr val="C0C0C0"/>
                  </a:outerShdw>
                </a:effectLst>
              </a:rPr>
              <a:t>Liquid </a:t>
            </a:r>
          </a:p>
          <a:p>
            <a:pPr>
              <a:spcBef>
                <a:spcPct val="20000"/>
              </a:spcBef>
            </a:pPr>
            <a:r>
              <a:rPr lang="en-US" sz="2400" b="0" dirty="0">
                <a:solidFill>
                  <a:srgbClr val="800000"/>
                </a:solidFill>
                <a:effectLst>
                  <a:outerShdw blurRad="38100" dist="38100" dir="2700000" algn="tl">
                    <a:srgbClr val="C0C0C0"/>
                  </a:outerShdw>
                </a:effectLst>
              </a:rPr>
              <a:t>HP, </a:t>
            </a:r>
            <a:r>
              <a:rPr lang="en-US" sz="2400" b="0" dirty="0" smtClean="0">
                <a:solidFill>
                  <a:srgbClr val="800000"/>
                </a:solidFill>
                <a:effectLst>
                  <a:outerShdw blurRad="38100" dist="38100" dir="2700000" algn="tl">
                    <a:srgbClr val="C0C0C0"/>
                  </a:outerShdw>
                </a:effectLst>
              </a:rPr>
              <a:t>LT</a:t>
            </a:r>
            <a:endParaRPr lang="en-US" sz="2400" b="0" dirty="0">
              <a:solidFill>
                <a:srgbClr val="800000"/>
              </a:solidFill>
              <a:effectLst>
                <a:outerShdw blurRad="38100" dist="38100" dir="2700000" algn="tl">
                  <a:srgbClr val="C0C0C0"/>
                </a:outerShdw>
              </a:effectLst>
            </a:endParaRPr>
          </a:p>
        </p:txBody>
      </p:sp>
      <p:sp>
        <p:nvSpPr>
          <p:cNvPr id="225292" name="Rectangle 12"/>
          <p:cNvSpPr>
            <a:spLocks noChangeArrowheads="1"/>
          </p:cNvSpPr>
          <p:nvPr/>
        </p:nvSpPr>
        <p:spPr bwMode="auto">
          <a:xfrm>
            <a:off x="3327400" y="2928938"/>
            <a:ext cx="2489200" cy="1030287"/>
          </a:xfrm>
          <a:prstGeom prst="rect">
            <a:avLst/>
          </a:prstGeom>
          <a:noFill/>
          <a:ln w="9525" algn="ctr">
            <a:noFill/>
            <a:miter lim="800000"/>
            <a:headEnd/>
            <a:tailEnd/>
          </a:ln>
          <a:effectLst/>
        </p:spPr>
        <p:txBody>
          <a:bodyPr/>
          <a:lstStyle/>
          <a:p>
            <a:pPr>
              <a:spcBef>
                <a:spcPct val="20000"/>
              </a:spcBef>
            </a:pPr>
            <a:r>
              <a:rPr lang="en-US" sz="2400" b="0" dirty="0" err="1">
                <a:solidFill>
                  <a:schemeClr val="accent2"/>
                </a:solidFill>
                <a:effectLst>
                  <a:outerShdw blurRad="38100" dist="38100" dir="2700000" algn="tl">
                    <a:srgbClr val="C0C0C0"/>
                  </a:outerShdw>
                </a:effectLst>
              </a:rPr>
              <a:t>Vapour</a:t>
            </a:r>
            <a:endParaRPr lang="en-US" sz="2400" b="0" dirty="0">
              <a:solidFill>
                <a:schemeClr val="accent2"/>
              </a:solidFill>
              <a:effectLst>
                <a:outerShdw blurRad="38100" dist="38100" dir="2700000" algn="tl">
                  <a:srgbClr val="C0C0C0"/>
                </a:outerShdw>
              </a:effectLst>
            </a:endParaRPr>
          </a:p>
          <a:p>
            <a:pPr>
              <a:spcBef>
                <a:spcPct val="20000"/>
              </a:spcBef>
            </a:pPr>
            <a:r>
              <a:rPr lang="en-US" sz="2400" b="0" dirty="0">
                <a:solidFill>
                  <a:srgbClr val="800000"/>
                </a:solidFill>
                <a:effectLst>
                  <a:outerShdw blurRad="38100" dist="38100" dir="2700000" algn="tl">
                    <a:srgbClr val="C0C0C0"/>
                  </a:outerShdw>
                </a:effectLst>
              </a:rPr>
              <a:t>HP, HT</a:t>
            </a:r>
            <a:r>
              <a:rPr lang="en-US" sz="2400" b="0" dirty="0">
                <a:solidFill>
                  <a:schemeClr val="tx1"/>
                </a:solidFill>
              </a:rPr>
              <a:t> </a:t>
            </a:r>
          </a:p>
        </p:txBody>
      </p:sp>
      <p:sp>
        <p:nvSpPr>
          <p:cNvPr id="225291" name="Rectangle 11"/>
          <p:cNvSpPr>
            <a:spLocks noChangeArrowheads="1"/>
          </p:cNvSpPr>
          <p:nvPr/>
        </p:nvSpPr>
        <p:spPr bwMode="auto">
          <a:xfrm>
            <a:off x="838200" y="3151188"/>
            <a:ext cx="2489200" cy="500062"/>
          </a:xfrm>
          <a:prstGeom prst="rect">
            <a:avLst/>
          </a:prstGeom>
          <a:noFill/>
          <a:ln w="9525" algn="ctr">
            <a:noFill/>
            <a:miter lim="800000"/>
            <a:headEnd/>
            <a:tailEnd/>
          </a:ln>
          <a:effectLst/>
        </p:spPr>
        <p:txBody>
          <a:bodyPr/>
          <a:lstStyle/>
          <a:p>
            <a:pPr>
              <a:spcBef>
                <a:spcPct val="20000"/>
              </a:spcBef>
            </a:pPr>
            <a:r>
              <a:rPr lang="en-US" sz="2400" b="0" dirty="0">
                <a:solidFill>
                  <a:srgbClr val="FF0000"/>
                </a:solidFill>
                <a:effectLst>
                  <a:outerShdw blurRad="38100" dist="38100" dir="2700000" algn="tl">
                    <a:srgbClr val="C0C0C0"/>
                  </a:outerShdw>
                </a:effectLst>
              </a:rPr>
              <a:t>Condenser </a:t>
            </a:r>
          </a:p>
        </p:txBody>
      </p:sp>
      <p:sp>
        <p:nvSpPr>
          <p:cNvPr id="225290" name="Rectangle 10"/>
          <p:cNvSpPr>
            <a:spLocks noChangeArrowheads="1"/>
          </p:cNvSpPr>
          <p:nvPr/>
        </p:nvSpPr>
        <p:spPr bwMode="auto">
          <a:xfrm>
            <a:off x="5816600" y="1898650"/>
            <a:ext cx="2489200" cy="1030288"/>
          </a:xfrm>
          <a:prstGeom prst="rect">
            <a:avLst/>
          </a:prstGeom>
          <a:noFill/>
          <a:ln w="9525" algn="ctr">
            <a:noFill/>
            <a:miter lim="800000"/>
            <a:headEnd/>
            <a:tailEnd/>
          </a:ln>
          <a:effectLst/>
        </p:spPr>
        <p:txBody>
          <a:bodyPr/>
          <a:lstStyle/>
          <a:p>
            <a:pPr>
              <a:spcBef>
                <a:spcPct val="20000"/>
              </a:spcBef>
            </a:pPr>
            <a:r>
              <a:rPr lang="en-US" sz="2400" b="0" dirty="0" err="1">
                <a:solidFill>
                  <a:schemeClr val="accent2"/>
                </a:solidFill>
                <a:effectLst>
                  <a:outerShdw blurRad="38100" dist="38100" dir="2700000" algn="tl">
                    <a:srgbClr val="C0C0C0"/>
                  </a:outerShdw>
                </a:effectLst>
              </a:rPr>
              <a:t>Vapour</a:t>
            </a:r>
            <a:r>
              <a:rPr lang="en-US" sz="2400" b="0" dirty="0">
                <a:solidFill>
                  <a:schemeClr val="tx1"/>
                </a:solidFill>
              </a:rPr>
              <a:t> </a:t>
            </a:r>
          </a:p>
          <a:p>
            <a:pPr>
              <a:spcBef>
                <a:spcPct val="20000"/>
              </a:spcBef>
            </a:pPr>
            <a:r>
              <a:rPr lang="en-US" sz="2400" b="0" dirty="0">
                <a:solidFill>
                  <a:srgbClr val="800000"/>
                </a:solidFill>
                <a:effectLst>
                  <a:outerShdw blurRad="38100" dist="38100" dir="2700000" algn="tl">
                    <a:srgbClr val="C0C0C0"/>
                  </a:outerShdw>
                </a:effectLst>
              </a:rPr>
              <a:t>HP, HT</a:t>
            </a:r>
          </a:p>
        </p:txBody>
      </p:sp>
      <p:sp>
        <p:nvSpPr>
          <p:cNvPr id="225289" name="Rectangle 9"/>
          <p:cNvSpPr>
            <a:spLocks noChangeArrowheads="1"/>
          </p:cNvSpPr>
          <p:nvPr/>
        </p:nvSpPr>
        <p:spPr bwMode="auto">
          <a:xfrm>
            <a:off x="3327400" y="1898650"/>
            <a:ext cx="2489200" cy="1030288"/>
          </a:xfrm>
          <a:prstGeom prst="rect">
            <a:avLst/>
          </a:prstGeom>
          <a:noFill/>
          <a:ln w="9525" algn="ctr">
            <a:noFill/>
            <a:miter lim="800000"/>
            <a:headEnd/>
            <a:tailEnd/>
          </a:ln>
          <a:effectLst/>
        </p:spPr>
        <p:txBody>
          <a:bodyPr/>
          <a:lstStyle/>
          <a:p>
            <a:pPr>
              <a:spcBef>
                <a:spcPct val="20000"/>
              </a:spcBef>
            </a:pPr>
            <a:r>
              <a:rPr lang="en-US" sz="2400" b="0" dirty="0" err="1">
                <a:solidFill>
                  <a:schemeClr val="accent2"/>
                </a:solidFill>
                <a:effectLst>
                  <a:outerShdw blurRad="38100" dist="38100" dir="2700000" algn="tl">
                    <a:srgbClr val="C0C0C0"/>
                  </a:outerShdw>
                </a:effectLst>
              </a:rPr>
              <a:t>Vapour</a:t>
            </a:r>
            <a:endParaRPr lang="en-US" sz="2400" b="0" dirty="0">
              <a:solidFill>
                <a:schemeClr val="accent2"/>
              </a:solidFill>
              <a:effectLst>
                <a:outerShdw blurRad="38100" dist="38100" dir="2700000" algn="tl">
                  <a:srgbClr val="C0C0C0"/>
                </a:outerShdw>
              </a:effectLst>
            </a:endParaRPr>
          </a:p>
          <a:p>
            <a:pPr>
              <a:spcBef>
                <a:spcPct val="20000"/>
              </a:spcBef>
            </a:pPr>
            <a:r>
              <a:rPr lang="en-US" sz="2400" b="0" dirty="0">
                <a:solidFill>
                  <a:srgbClr val="800000"/>
                </a:solidFill>
              </a:rPr>
              <a:t>LP, </a:t>
            </a:r>
            <a:r>
              <a:rPr lang="en-US" sz="2400" b="0" dirty="0" smtClean="0">
                <a:solidFill>
                  <a:srgbClr val="800000"/>
                </a:solidFill>
              </a:rPr>
              <a:t>LT</a:t>
            </a:r>
            <a:r>
              <a:rPr lang="en-US" sz="2400" b="0" dirty="0" smtClean="0">
                <a:solidFill>
                  <a:schemeClr val="tx1"/>
                </a:solidFill>
              </a:rPr>
              <a:t> </a:t>
            </a:r>
            <a:endParaRPr lang="en-US" sz="2400" b="0" dirty="0">
              <a:solidFill>
                <a:schemeClr val="tx1"/>
              </a:solidFill>
            </a:endParaRPr>
          </a:p>
        </p:txBody>
      </p:sp>
      <p:sp>
        <p:nvSpPr>
          <p:cNvPr id="225288" name="Rectangle 8"/>
          <p:cNvSpPr>
            <a:spLocks noChangeArrowheads="1"/>
          </p:cNvSpPr>
          <p:nvPr/>
        </p:nvSpPr>
        <p:spPr bwMode="auto">
          <a:xfrm>
            <a:off x="838200" y="2120900"/>
            <a:ext cx="2489200" cy="539750"/>
          </a:xfrm>
          <a:prstGeom prst="rect">
            <a:avLst/>
          </a:prstGeom>
          <a:noFill/>
          <a:ln w="9525" algn="ctr">
            <a:noFill/>
            <a:miter lim="800000"/>
            <a:headEnd/>
            <a:tailEnd/>
          </a:ln>
          <a:effectLst/>
        </p:spPr>
        <p:txBody>
          <a:bodyPr/>
          <a:lstStyle/>
          <a:p>
            <a:pPr>
              <a:spcBef>
                <a:spcPct val="20000"/>
              </a:spcBef>
            </a:pPr>
            <a:r>
              <a:rPr lang="en-US" sz="2400" b="0" dirty="0">
                <a:solidFill>
                  <a:srgbClr val="FF0000"/>
                </a:solidFill>
                <a:effectLst>
                  <a:outerShdw blurRad="38100" dist="38100" dir="2700000" algn="tl">
                    <a:srgbClr val="C0C0C0"/>
                  </a:outerShdw>
                </a:effectLst>
              </a:rPr>
              <a:t>Compressor </a:t>
            </a:r>
          </a:p>
        </p:txBody>
      </p:sp>
      <p:sp>
        <p:nvSpPr>
          <p:cNvPr id="225287" name="Rectangle 7"/>
          <p:cNvSpPr>
            <a:spLocks noChangeArrowheads="1"/>
          </p:cNvSpPr>
          <p:nvPr/>
        </p:nvSpPr>
        <p:spPr bwMode="auto">
          <a:xfrm>
            <a:off x="5816600" y="1289050"/>
            <a:ext cx="2489200" cy="533400"/>
          </a:xfrm>
          <a:prstGeom prst="rect">
            <a:avLst/>
          </a:prstGeom>
          <a:noFill/>
          <a:ln w="9525" algn="ctr">
            <a:noFill/>
            <a:miter lim="800000"/>
            <a:headEnd/>
            <a:tailEnd/>
          </a:ln>
          <a:effectLst/>
        </p:spPr>
        <p:txBody>
          <a:bodyPr/>
          <a:lstStyle/>
          <a:p>
            <a:pPr>
              <a:spcBef>
                <a:spcPct val="20000"/>
              </a:spcBef>
            </a:pPr>
            <a:r>
              <a:rPr lang="en-US" sz="2400">
                <a:solidFill>
                  <a:srgbClr val="FF0000"/>
                </a:solidFill>
                <a:effectLst>
                  <a:outerShdw blurRad="38100" dist="38100" dir="2700000" algn="tl">
                    <a:srgbClr val="C0C0C0"/>
                  </a:outerShdw>
                </a:effectLst>
              </a:rPr>
              <a:t>OUTLET</a:t>
            </a:r>
          </a:p>
        </p:txBody>
      </p:sp>
      <p:sp>
        <p:nvSpPr>
          <p:cNvPr id="225286" name="Rectangle 6"/>
          <p:cNvSpPr>
            <a:spLocks noChangeArrowheads="1"/>
          </p:cNvSpPr>
          <p:nvPr/>
        </p:nvSpPr>
        <p:spPr bwMode="auto">
          <a:xfrm>
            <a:off x="3327400" y="1289050"/>
            <a:ext cx="2489200" cy="533400"/>
          </a:xfrm>
          <a:prstGeom prst="rect">
            <a:avLst/>
          </a:prstGeom>
          <a:noFill/>
          <a:ln w="9525" algn="ctr">
            <a:noFill/>
            <a:miter lim="800000"/>
            <a:headEnd/>
            <a:tailEnd/>
          </a:ln>
          <a:effectLst/>
        </p:spPr>
        <p:txBody>
          <a:bodyPr/>
          <a:lstStyle/>
          <a:p>
            <a:pPr>
              <a:spcBef>
                <a:spcPct val="20000"/>
              </a:spcBef>
            </a:pPr>
            <a:r>
              <a:rPr lang="en-US" sz="2400">
                <a:solidFill>
                  <a:srgbClr val="FF0000"/>
                </a:solidFill>
                <a:effectLst>
                  <a:outerShdw blurRad="38100" dist="38100" dir="2700000" algn="tl">
                    <a:srgbClr val="C0C0C0"/>
                  </a:outerShdw>
                </a:effectLst>
              </a:rPr>
              <a:t>INLET</a:t>
            </a:r>
          </a:p>
        </p:txBody>
      </p:sp>
      <p:sp>
        <p:nvSpPr>
          <p:cNvPr id="225285" name="Rectangle 5"/>
          <p:cNvSpPr>
            <a:spLocks noChangeArrowheads="1"/>
          </p:cNvSpPr>
          <p:nvPr/>
        </p:nvSpPr>
        <p:spPr bwMode="auto">
          <a:xfrm>
            <a:off x="838200" y="1289050"/>
            <a:ext cx="2489200" cy="533400"/>
          </a:xfrm>
          <a:prstGeom prst="rect">
            <a:avLst/>
          </a:prstGeom>
          <a:noFill/>
          <a:ln w="9525" algn="ctr">
            <a:noFill/>
            <a:miter lim="800000"/>
            <a:headEnd/>
            <a:tailEnd/>
          </a:ln>
          <a:effectLst/>
        </p:spPr>
        <p:txBody>
          <a:bodyPr/>
          <a:lstStyle/>
          <a:p>
            <a:pPr algn="l">
              <a:spcBef>
                <a:spcPct val="20000"/>
              </a:spcBef>
            </a:pPr>
            <a:endParaRPr lang="en-US" b="0">
              <a:solidFill>
                <a:schemeClr val="tx1"/>
              </a:solidFill>
            </a:endParaRPr>
          </a:p>
        </p:txBody>
      </p:sp>
      <p:grpSp>
        <p:nvGrpSpPr>
          <p:cNvPr id="225320" name="Group 40"/>
          <p:cNvGrpSpPr>
            <a:grpSpLocks/>
          </p:cNvGrpSpPr>
          <p:nvPr/>
        </p:nvGrpSpPr>
        <p:grpSpPr bwMode="auto">
          <a:xfrm>
            <a:off x="838200" y="1289050"/>
            <a:ext cx="7467600" cy="4654550"/>
            <a:chOff x="528" y="624"/>
            <a:chExt cx="4704" cy="2932"/>
          </a:xfrm>
        </p:grpSpPr>
        <p:sp>
          <p:nvSpPr>
            <p:cNvPr id="225300" name="Line 20"/>
            <p:cNvSpPr>
              <a:spLocks noChangeShapeType="1"/>
            </p:cNvSpPr>
            <p:nvPr/>
          </p:nvSpPr>
          <p:spPr bwMode="auto">
            <a:xfrm>
              <a:off x="528" y="624"/>
              <a:ext cx="4704" cy="0"/>
            </a:xfrm>
            <a:prstGeom prst="line">
              <a:avLst/>
            </a:prstGeom>
            <a:noFill/>
            <a:ln w="28575" cap="sq">
              <a:solidFill>
                <a:schemeClr val="tx1"/>
              </a:solidFill>
              <a:round/>
              <a:headEnd/>
              <a:tailEnd/>
            </a:ln>
            <a:effectLst/>
          </p:spPr>
          <p:txBody>
            <a:bodyPr wrap="none" anchor="ctr"/>
            <a:lstStyle/>
            <a:p>
              <a:endParaRPr lang="en-US"/>
            </a:p>
          </p:txBody>
        </p:sp>
        <p:sp>
          <p:nvSpPr>
            <p:cNvPr id="225305" name="Line 25"/>
            <p:cNvSpPr>
              <a:spLocks noChangeShapeType="1"/>
            </p:cNvSpPr>
            <p:nvPr/>
          </p:nvSpPr>
          <p:spPr bwMode="auto">
            <a:xfrm>
              <a:off x="528" y="3556"/>
              <a:ext cx="4704" cy="0"/>
            </a:xfrm>
            <a:prstGeom prst="line">
              <a:avLst/>
            </a:prstGeom>
            <a:noFill/>
            <a:ln w="28575" cap="sq">
              <a:solidFill>
                <a:schemeClr val="tx1"/>
              </a:solidFill>
              <a:round/>
              <a:headEnd/>
              <a:tailEnd/>
            </a:ln>
            <a:effectLst/>
          </p:spPr>
          <p:txBody>
            <a:bodyPr wrap="none" anchor="ctr"/>
            <a:lstStyle/>
            <a:p>
              <a:endParaRPr lang="en-US"/>
            </a:p>
          </p:txBody>
        </p:sp>
        <p:sp>
          <p:nvSpPr>
            <p:cNvPr id="225306" name="Line 26"/>
            <p:cNvSpPr>
              <a:spLocks noChangeShapeType="1"/>
            </p:cNvSpPr>
            <p:nvPr/>
          </p:nvSpPr>
          <p:spPr bwMode="auto">
            <a:xfrm>
              <a:off x="528" y="624"/>
              <a:ext cx="0" cy="2932"/>
            </a:xfrm>
            <a:prstGeom prst="line">
              <a:avLst/>
            </a:prstGeom>
            <a:noFill/>
            <a:ln w="28575" cap="sq">
              <a:solidFill>
                <a:schemeClr val="tx1"/>
              </a:solidFill>
              <a:round/>
              <a:headEnd/>
              <a:tailEnd/>
            </a:ln>
            <a:effectLst/>
          </p:spPr>
          <p:txBody>
            <a:bodyPr wrap="none" anchor="ctr"/>
            <a:lstStyle/>
            <a:p>
              <a:endParaRPr lang="en-US"/>
            </a:p>
          </p:txBody>
        </p:sp>
        <p:grpSp>
          <p:nvGrpSpPr>
            <p:cNvPr id="225319" name="Group 39"/>
            <p:cNvGrpSpPr>
              <a:grpSpLocks/>
            </p:cNvGrpSpPr>
            <p:nvPr/>
          </p:nvGrpSpPr>
          <p:grpSpPr bwMode="auto">
            <a:xfrm>
              <a:off x="528" y="624"/>
              <a:ext cx="4704" cy="2932"/>
              <a:chOff x="528" y="624"/>
              <a:chExt cx="4704" cy="2932"/>
            </a:xfrm>
          </p:grpSpPr>
          <p:sp>
            <p:nvSpPr>
              <p:cNvPr id="225301" name="Line 21"/>
              <p:cNvSpPr>
                <a:spLocks noChangeShapeType="1"/>
              </p:cNvSpPr>
              <p:nvPr/>
            </p:nvSpPr>
            <p:spPr bwMode="auto">
              <a:xfrm>
                <a:off x="528" y="960"/>
                <a:ext cx="4704" cy="0"/>
              </a:xfrm>
              <a:prstGeom prst="line">
                <a:avLst/>
              </a:prstGeom>
              <a:noFill/>
              <a:ln w="28575">
                <a:solidFill>
                  <a:schemeClr val="tx1"/>
                </a:solidFill>
                <a:round/>
                <a:headEnd/>
                <a:tailEnd/>
              </a:ln>
              <a:effectLst/>
            </p:spPr>
            <p:txBody>
              <a:bodyPr wrap="none" anchor="ctr"/>
              <a:lstStyle/>
              <a:p>
                <a:endParaRPr lang="en-US"/>
              </a:p>
            </p:txBody>
          </p:sp>
          <p:sp>
            <p:nvSpPr>
              <p:cNvPr id="225302" name="Line 22"/>
              <p:cNvSpPr>
                <a:spLocks noChangeShapeType="1"/>
              </p:cNvSpPr>
              <p:nvPr/>
            </p:nvSpPr>
            <p:spPr bwMode="auto">
              <a:xfrm>
                <a:off x="528" y="1609"/>
                <a:ext cx="4704" cy="0"/>
              </a:xfrm>
              <a:prstGeom prst="line">
                <a:avLst/>
              </a:prstGeom>
              <a:noFill/>
              <a:ln w="28575">
                <a:solidFill>
                  <a:schemeClr val="tx1"/>
                </a:solidFill>
                <a:round/>
                <a:headEnd/>
                <a:tailEnd/>
              </a:ln>
              <a:effectLst/>
            </p:spPr>
            <p:txBody>
              <a:bodyPr wrap="none" anchor="ctr"/>
              <a:lstStyle/>
              <a:p>
                <a:endParaRPr lang="en-US"/>
              </a:p>
            </p:txBody>
          </p:sp>
          <p:sp>
            <p:nvSpPr>
              <p:cNvPr id="225303" name="Line 23"/>
              <p:cNvSpPr>
                <a:spLocks noChangeShapeType="1"/>
              </p:cNvSpPr>
              <p:nvPr/>
            </p:nvSpPr>
            <p:spPr bwMode="auto">
              <a:xfrm>
                <a:off x="528" y="2258"/>
                <a:ext cx="4704" cy="0"/>
              </a:xfrm>
              <a:prstGeom prst="line">
                <a:avLst/>
              </a:prstGeom>
              <a:noFill/>
              <a:ln w="28575">
                <a:solidFill>
                  <a:schemeClr val="tx1"/>
                </a:solidFill>
                <a:round/>
                <a:headEnd/>
                <a:tailEnd/>
              </a:ln>
              <a:effectLst/>
            </p:spPr>
            <p:txBody>
              <a:bodyPr wrap="none" anchor="ctr"/>
              <a:lstStyle/>
              <a:p>
                <a:endParaRPr lang="en-US"/>
              </a:p>
            </p:txBody>
          </p:sp>
          <p:sp>
            <p:nvSpPr>
              <p:cNvPr id="225304" name="Line 24"/>
              <p:cNvSpPr>
                <a:spLocks noChangeShapeType="1"/>
              </p:cNvSpPr>
              <p:nvPr/>
            </p:nvSpPr>
            <p:spPr bwMode="auto">
              <a:xfrm>
                <a:off x="528" y="2907"/>
                <a:ext cx="4704" cy="0"/>
              </a:xfrm>
              <a:prstGeom prst="line">
                <a:avLst/>
              </a:prstGeom>
              <a:noFill/>
              <a:ln w="28575">
                <a:solidFill>
                  <a:schemeClr val="tx1"/>
                </a:solidFill>
                <a:round/>
                <a:headEnd/>
                <a:tailEnd/>
              </a:ln>
              <a:effectLst/>
            </p:spPr>
            <p:txBody>
              <a:bodyPr wrap="none" anchor="ctr"/>
              <a:lstStyle/>
              <a:p>
                <a:endParaRPr lang="en-US"/>
              </a:p>
            </p:txBody>
          </p:sp>
          <p:sp>
            <p:nvSpPr>
              <p:cNvPr id="225307" name="Line 27"/>
              <p:cNvSpPr>
                <a:spLocks noChangeShapeType="1"/>
              </p:cNvSpPr>
              <p:nvPr/>
            </p:nvSpPr>
            <p:spPr bwMode="auto">
              <a:xfrm>
                <a:off x="2096" y="624"/>
                <a:ext cx="0" cy="2932"/>
              </a:xfrm>
              <a:prstGeom prst="line">
                <a:avLst/>
              </a:prstGeom>
              <a:noFill/>
              <a:ln w="28575">
                <a:solidFill>
                  <a:schemeClr val="tx1"/>
                </a:solidFill>
                <a:round/>
                <a:headEnd/>
                <a:tailEnd/>
              </a:ln>
              <a:effectLst/>
            </p:spPr>
            <p:txBody>
              <a:bodyPr wrap="none" anchor="ctr"/>
              <a:lstStyle/>
              <a:p>
                <a:endParaRPr lang="en-US"/>
              </a:p>
            </p:txBody>
          </p:sp>
          <p:sp>
            <p:nvSpPr>
              <p:cNvPr id="225308" name="Line 28"/>
              <p:cNvSpPr>
                <a:spLocks noChangeShapeType="1"/>
              </p:cNvSpPr>
              <p:nvPr/>
            </p:nvSpPr>
            <p:spPr bwMode="auto">
              <a:xfrm>
                <a:off x="3664" y="624"/>
                <a:ext cx="0" cy="2932"/>
              </a:xfrm>
              <a:prstGeom prst="line">
                <a:avLst/>
              </a:prstGeom>
              <a:noFill/>
              <a:ln w="28575">
                <a:solidFill>
                  <a:schemeClr val="tx1"/>
                </a:solidFill>
                <a:round/>
                <a:headEnd/>
                <a:tailEnd/>
              </a:ln>
              <a:effectLst/>
            </p:spPr>
            <p:txBody>
              <a:bodyPr wrap="none" anchor="ctr"/>
              <a:lstStyle/>
              <a:p>
                <a:endParaRPr lang="en-US"/>
              </a:p>
            </p:txBody>
          </p:sp>
        </p:grpSp>
        <p:sp>
          <p:nvSpPr>
            <p:cNvPr id="225309" name="Line 29"/>
            <p:cNvSpPr>
              <a:spLocks noChangeShapeType="1"/>
            </p:cNvSpPr>
            <p:nvPr/>
          </p:nvSpPr>
          <p:spPr bwMode="auto">
            <a:xfrm>
              <a:off x="5232" y="624"/>
              <a:ext cx="0" cy="2932"/>
            </a:xfrm>
            <a:prstGeom prst="line">
              <a:avLst/>
            </a:prstGeom>
            <a:noFill/>
            <a:ln w="28575" cap="sq">
              <a:solidFill>
                <a:schemeClr val="tx1"/>
              </a:solidFill>
              <a:round/>
              <a:headEnd/>
              <a:tailEnd/>
            </a:ln>
            <a:effectLst/>
          </p:spPr>
          <p:txBody>
            <a:bodyPr wrap="none" anchor="ctr"/>
            <a:lstStyle/>
            <a:p>
              <a:endParaRPr lang="en-US"/>
            </a:p>
          </p:txBody>
        </p:sp>
      </p:grpSp>
      <p:sp>
        <p:nvSpPr>
          <p:cNvPr id="225321" name="Text Box 41"/>
          <p:cNvSpPr txBox="1">
            <a:spLocks noChangeArrowheads="1"/>
          </p:cNvSpPr>
          <p:nvPr/>
        </p:nvSpPr>
        <p:spPr bwMode="auto">
          <a:xfrm>
            <a:off x="762000" y="304800"/>
            <a:ext cx="7543800" cy="519113"/>
          </a:xfrm>
          <a:prstGeom prst="rect">
            <a:avLst/>
          </a:prstGeom>
          <a:noFill/>
          <a:ln w="9525" algn="ctr">
            <a:noFill/>
            <a:miter lim="800000"/>
            <a:headEnd/>
            <a:tailEnd/>
          </a:ln>
          <a:effectLst/>
        </p:spPr>
        <p:txBody>
          <a:bodyPr>
            <a:spAutoFit/>
          </a:bodyPr>
          <a:lstStyle/>
          <a:p>
            <a:pPr>
              <a:spcBef>
                <a:spcPct val="50000"/>
              </a:spcBef>
            </a:pPr>
            <a:r>
              <a:rPr lang="en-US" u="sng" dirty="0">
                <a:solidFill>
                  <a:srgbClr val="009900"/>
                </a:solidFill>
                <a:effectLst>
                  <a:outerShdw blurRad="38100" dist="38100" dir="2700000" algn="tl">
                    <a:srgbClr val="C0C0C0"/>
                  </a:outerShdw>
                </a:effectLst>
              </a:rPr>
              <a:t>State &amp; Condition of </a:t>
            </a:r>
            <a:r>
              <a:rPr lang="en-US" u="sng" dirty="0" smtClean="0">
                <a:solidFill>
                  <a:srgbClr val="009900"/>
                </a:solidFill>
                <a:effectLst>
                  <a:outerShdw blurRad="38100" dist="38100" dir="2700000" algn="tl">
                    <a:srgbClr val="C0C0C0"/>
                  </a:outerShdw>
                </a:effectLst>
              </a:rPr>
              <a:t>the Refrigerant</a:t>
            </a:r>
            <a:endParaRPr lang="en-US" u="sng" dirty="0">
              <a:solidFill>
                <a:srgbClr val="009900"/>
              </a:solidFill>
              <a:effectLst>
                <a:outerShdw blurRad="38100" dist="38100" dir="2700000" algn="tl">
                  <a:srgbClr val="C0C0C0"/>
                </a:outerShdw>
              </a:effectLst>
            </a:endParaRPr>
          </a:p>
        </p:txBody>
      </p:sp>
      <p:sp>
        <p:nvSpPr>
          <p:cNvPr id="31" name="Rectangle 30"/>
          <p:cNvSpPr/>
          <p:nvPr/>
        </p:nvSpPr>
        <p:spPr>
          <a:xfrm>
            <a:off x="1907704" y="6550223"/>
            <a:ext cx="6673552" cy="3077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rgbClr val="0000FF"/>
                </a:solidFill>
              </a:rPr>
              <a:t>Department of Mechanical and Manufacturing Engineering</a:t>
            </a:r>
          </a:p>
        </p:txBody>
      </p:sp>
    </p:spTree>
    <p:extLst>
      <p:ext uri="{BB962C8B-B14F-4D97-AF65-F5344CB8AC3E}">
        <p14:creationId xmlns:p14="http://schemas.microsoft.com/office/powerpoint/2010/main" val="1693888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288"/>
                                        </p:tgtEl>
                                        <p:attrNameLst>
                                          <p:attrName>style.visibility</p:attrName>
                                        </p:attrNameLst>
                                      </p:cBhvr>
                                      <p:to>
                                        <p:strVal val="visible"/>
                                      </p:to>
                                    </p:set>
                                    <p:animEffect transition="in" filter="fade">
                                      <p:cBhvr>
                                        <p:cTn id="7" dur="500"/>
                                        <p:tgtEl>
                                          <p:spTgt spid="22528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5289">
                                            <p:txEl>
                                              <p:pRg st="0" end="0"/>
                                            </p:txEl>
                                          </p:spTgt>
                                        </p:tgtEl>
                                        <p:attrNameLst>
                                          <p:attrName>style.visibility</p:attrName>
                                        </p:attrNameLst>
                                      </p:cBhvr>
                                      <p:to>
                                        <p:strVal val="visible"/>
                                      </p:to>
                                    </p:set>
                                    <p:animEffect transition="in" filter="fade">
                                      <p:cBhvr>
                                        <p:cTn id="12" dur="500"/>
                                        <p:tgtEl>
                                          <p:spTgt spid="225289">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25289">
                                            <p:txEl>
                                              <p:pRg st="1" end="1"/>
                                            </p:txEl>
                                          </p:spTgt>
                                        </p:tgtEl>
                                        <p:attrNameLst>
                                          <p:attrName>style.visibility</p:attrName>
                                        </p:attrNameLst>
                                      </p:cBhvr>
                                      <p:to>
                                        <p:strVal val="visible"/>
                                      </p:to>
                                    </p:set>
                                    <p:animEffect transition="in" filter="fade">
                                      <p:cBhvr>
                                        <p:cTn id="15" dur="500"/>
                                        <p:tgtEl>
                                          <p:spTgt spid="22528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25290"/>
                                        </p:tgtEl>
                                        <p:attrNameLst>
                                          <p:attrName>style.visibility</p:attrName>
                                        </p:attrNameLst>
                                      </p:cBhvr>
                                      <p:to>
                                        <p:strVal val="visible"/>
                                      </p:to>
                                    </p:set>
                                    <p:animEffect transition="in" filter="fade">
                                      <p:cBhvr>
                                        <p:cTn id="20" dur="500"/>
                                        <p:tgtEl>
                                          <p:spTgt spid="22529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5291"/>
                                        </p:tgtEl>
                                        <p:attrNameLst>
                                          <p:attrName>style.visibility</p:attrName>
                                        </p:attrNameLst>
                                      </p:cBhvr>
                                      <p:to>
                                        <p:strVal val="visible"/>
                                      </p:to>
                                    </p:set>
                                    <p:animEffect transition="in" filter="fade">
                                      <p:cBhvr>
                                        <p:cTn id="25" dur="500"/>
                                        <p:tgtEl>
                                          <p:spTgt spid="22529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25292"/>
                                        </p:tgtEl>
                                        <p:attrNameLst>
                                          <p:attrName>style.visibility</p:attrName>
                                        </p:attrNameLst>
                                      </p:cBhvr>
                                      <p:to>
                                        <p:strVal val="visible"/>
                                      </p:to>
                                    </p:set>
                                    <p:animEffect transition="in" filter="fade">
                                      <p:cBhvr>
                                        <p:cTn id="30" dur="500"/>
                                        <p:tgtEl>
                                          <p:spTgt spid="22529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25293"/>
                                        </p:tgtEl>
                                        <p:attrNameLst>
                                          <p:attrName>style.visibility</p:attrName>
                                        </p:attrNameLst>
                                      </p:cBhvr>
                                      <p:to>
                                        <p:strVal val="visible"/>
                                      </p:to>
                                    </p:set>
                                    <p:animEffect transition="in" filter="fade">
                                      <p:cBhvr>
                                        <p:cTn id="35" dur="500"/>
                                        <p:tgtEl>
                                          <p:spTgt spid="22529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25294"/>
                                        </p:tgtEl>
                                        <p:attrNameLst>
                                          <p:attrName>style.visibility</p:attrName>
                                        </p:attrNameLst>
                                      </p:cBhvr>
                                      <p:to>
                                        <p:strVal val="visible"/>
                                      </p:to>
                                    </p:set>
                                    <p:animEffect transition="in" filter="fade">
                                      <p:cBhvr>
                                        <p:cTn id="40" dur="500"/>
                                        <p:tgtEl>
                                          <p:spTgt spid="22529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25295"/>
                                        </p:tgtEl>
                                        <p:attrNameLst>
                                          <p:attrName>style.visibility</p:attrName>
                                        </p:attrNameLst>
                                      </p:cBhvr>
                                      <p:to>
                                        <p:strVal val="visible"/>
                                      </p:to>
                                    </p:set>
                                    <p:animEffect transition="in" filter="fade">
                                      <p:cBhvr>
                                        <p:cTn id="45" dur="500"/>
                                        <p:tgtEl>
                                          <p:spTgt spid="22529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25296"/>
                                        </p:tgtEl>
                                        <p:attrNameLst>
                                          <p:attrName>style.visibility</p:attrName>
                                        </p:attrNameLst>
                                      </p:cBhvr>
                                      <p:to>
                                        <p:strVal val="visible"/>
                                      </p:to>
                                    </p:set>
                                    <p:animEffect transition="in" filter="fade">
                                      <p:cBhvr>
                                        <p:cTn id="50" dur="500"/>
                                        <p:tgtEl>
                                          <p:spTgt spid="22529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25297"/>
                                        </p:tgtEl>
                                        <p:attrNameLst>
                                          <p:attrName>style.visibility</p:attrName>
                                        </p:attrNameLst>
                                      </p:cBhvr>
                                      <p:to>
                                        <p:strVal val="visible"/>
                                      </p:to>
                                    </p:set>
                                    <p:animEffect transition="in" filter="fade">
                                      <p:cBhvr>
                                        <p:cTn id="55" dur="500"/>
                                        <p:tgtEl>
                                          <p:spTgt spid="22529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25298"/>
                                        </p:tgtEl>
                                        <p:attrNameLst>
                                          <p:attrName>style.visibility</p:attrName>
                                        </p:attrNameLst>
                                      </p:cBhvr>
                                      <p:to>
                                        <p:strVal val="visible"/>
                                      </p:to>
                                    </p:set>
                                    <p:animEffect transition="in" filter="fade">
                                      <p:cBhvr>
                                        <p:cTn id="60" dur="500"/>
                                        <p:tgtEl>
                                          <p:spTgt spid="225298"/>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25299"/>
                                        </p:tgtEl>
                                        <p:attrNameLst>
                                          <p:attrName>style.visibility</p:attrName>
                                        </p:attrNameLst>
                                      </p:cBhvr>
                                      <p:to>
                                        <p:strVal val="visible"/>
                                      </p:to>
                                    </p:set>
                                    <p:animEffect transition="in" filter="fade">
                                      <p:cBhvr>
                                        <p:cTn id="65" dur="500"/>
                                        <p:tgtEl>
                                          <p:spTgt spid="225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99" grpId="0"/>
      <p:bldP spid="225298" grpId="0"/>
      <p:bldP spid="225297" grpId="0"/>
      <p:bldP spid="225296" grpId="0"/>
      <p:bldP spid="225295" grpId="0"/>
      <p:bldP spid="225294" grpId="0"/>
      <p:bldP spid="225293" grpId="0"/>
      <p:bldP spid="225292" grpId="0"/>
      <p:bldP spid="225291" grpId="0"/>
      <p:bldP spid="225290" grpId="0"/>
      <p:bldP spid="225288"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Footer Placeholder 4"/>
          <p:cNvSpPr>
            <a:spLocks noGrp="1"/>
          </p:cNvSpPr>
          <p:nvPr>
            <p:ph type="ftr" sz="quarter" idx="4294967295"/>
          </p:nvPr>
        </p:nvSpPr>
        <p:spPr>
          <a:xfrm>
            <a:off x="3124200" y="6248400"/>
            <a:ext cx="2895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20000"/>
              </a:spcBef>
              <a:spcAft>
                <a:spcPct val="0"/>
              </a:spcAft>
              <a:buChar char="•"/>
              <a:defRPr sz="3200">
                <a:solidFill>
                  <a:schemeClr val="tx1"/>
                </a:solidFill>
                <a:latin typeface="Times New Roman" pitchFamily="18" charset="0"/>
              </a:defRPr>
            </a:lvl6pPr>
            <a:lvl7pPr marL="2971800" indent="-228600" eaLnBrk="0" fontAlgn="base" hangingPunct="0">
              <a:spcBef>
                <a:spcPct val="20000"/>
              </a:spcBef>
              <a:spcAft>
                <a:spcPct val="0"/>
              </a:spcAft>
              <a:buChar char="•"/>
              <a:defRPr sz="3200">
                <a:solidFill>
                  <a:schemeClr val="tx1"/>
                </a:solidFill>
                <a:latin typeface="Times New Roman" pitchFamily="18" charset="0"/>
              </a:defRPr>
            </a:lvl7pPr>
            <a:lvl8pPr marL="3429000" indent="-228600" eaLnBrk="0" fontAlgn="base" hangingPunct="0">
              <a:spcBef>
                <a:spcPct val="20000"/>
              </a:spcBef>
              <a:spcAft>
                <a:spcPct val="0"/>
              </a:spcAft>
              <a:buChar char="•"/>
              <a:defRPr sz="3200">
                <a:solidFill>
                  <a:schemeClr val="tx1"/>
                </a:solidFill>
                <a:latin typeface="Times New Roman" pitchFamily="18" charset="0"/>
              </a:defRPr>
            </a:lvl8pPr>
            <a:lvl9pPr marL="3886200" indent="-228600" eaLnBrk="0" fontAlgn="base" hangingPunct="0">
              <a:spcBef>
                <a:spcPct val="20000"/>
              </a:spcBef>
              <a:spcAft>
                <a:spcPct val="0"/>
              </a:spcAft>
              <a:buChar char="•"/>
              <a:defRPr sz="3200">
                <a:solidFill>
                  <a:schemeClr val="tx1"/>
                </a:solidFill>
                <a:latin typeface="Times New Roman" pitchFamily="18" charset="0"/>
              </a:defRPr>
            </a:lvl9pPr>
          </a:lstStyle>
          <a:p>
            <a:pPr eaLnBrk="1" hangingPunct="1"/>
            <a:r>
              <a:rPr lang="en-US" sz="1800" smtClean="0">
                <a:solidFill>
                  <a:schemeClr val="bg1"/>
                </a:solidFill>
              </a:rPr>
              <a:t>Dept. of Mech &amp; Mfg. Engg.</a:t>
            </a:r>
          </a:p>
          <a:p>
            <a:pPr eaLnBrk="1" hangingPunct="1"/>
            <a:endParaRPr lang="en-US" sz="1800" smtClean="0">
              <a:solidFill>
                <a:schemeClr val="bg1"/>
              </a:solidFill>
            </a:endParaRPr>
          </a:p>
        </p:txBody>
      </p:sp>
      <p:sp>
        <p:nvSpPr>
          <p:cNvPr id="163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20000"/>
              </a:spcBef>
              <a:spcAft>
                <a:spcPct val="0"/>
              </a:spcAft>
              <a:buChar char="•"/>
              <a:defRPr sz="3200">
                <a:solidFill>
                  <a:schemeClr val="tx1"/>
                </a:solidFill>
                <a:latin typeface="Times New Roman" pitchFamily="18" charset="0"/>
              </a:defRPr>
            </a:lvl6pPr>
            <a:lvl7pPr marL="2971800" indent="-228600" eaLnBrk="0" fontAlgn="base" hangingPunct="0">
              <a:spcBef>
                <a:spcPct val="20000"/>
              </a:spcBef>
              <a:spcAft>
                <a:spcPct val="0"/>
              </a:spcAft>
              <a:buChar char="•"/>
              <a:defRPr sz="3200">
                <a:solidFill>
                  <a:schemeClr val="tx1"/>
                </a:solidFill>
                <a:latin typeface="Times New Roman" pitchFamily="18" charset="0"/>
              </a:defRPr>
            </a:lvl7pPr>
            <a:lvl8pPr marL="3429000" indent="-228600" eaLnBrk="0" fontAlgn="base" hangingPunct="0">
              <a:spcBef>
                <a:spcPct val="20000"/>
              </a:spcBef>
              <a:spcAft>
                <a:spcPct val="0"/>
              </a:spcAft>
              <a:buChar char="•"/>
              <a:defRPr sz="3200">
                <a:solidFill>
                  <a:schemeClr val="tx1"/>
                </a:solidFill>
                <a:latin typeface="Times New Roman" pitchFamily="18" charset="0"/>
              </a:defRPr>
            </a:lvl8pPr>
            <a:lvl9pPr marL="3886200" indent="-228600" eaLnBrk="0" fontAlgn="base" hangingPunct="0">
              <a:spcBef>
                <a:spcPct val="20000"/>
              </a:spcBef>
              <a:spcAft>
                <a:spcPct val="0"/>
              </a:spcAft>
              <a:buChar char="•"/>
              <a:defRPr sz="3200">
                <a:solidFill>
                  <a:schemeClr val="tx1"/>
                </a:solidFill>
                <a:latin typeface="Times New Roman" pitchFamily="18" charset="0"/>
              </a:defRPr>
            </a:lvl9pPr>
          </a:lstStyle>
          <a:p>
            <a:pPr eaLnBrk="1" hangingPunct="1"/>
            <a:fld id="{4541A074-7F6F-4BFB-9556-B69F673F7A1E}" type="slidenum">
              <a:rPr lang="en-US" sz="1400" smtClean="0"/>
              <a:pPr eaLnBrk="1" hangingPunct="1"/>
              <a:t>17</a:t>
            </a:fld>
            <a:endParaRPr lang="en-US" sz="1400" smtClean="0"/>
          </a:p>
        </p:txBody>
      </p:sp>
      <p:sp>
        <p:nvSpPr>
          <p:cNvPr id="4098" name="Rectangle 2"/>
          <p:cNvSpPr>
            <a:spLocks noGrp="1" noChangeArrowheads="1"/>
          </p:cNvSpPr>
          <p:nvPr>
            <p:ph type="title"/>
          </p:nvPr>
        </p:nvSpPr>
        <p:spPr>
          <a:xfrm>
            <a:off x="647700" y="381000"/>
            <a:ext cx="8343900" cy="533400"/>
          </a:xfrm>
        </p:spPr>
        <p:txBody>
          <a:bodyPr/>
          <a:lstStyle/>
          <a:p>
            <a:pPr eaLnBrk="1" hangingPunct="1"/>
            <a:r>
              <a:rPr lang="en-US" sz="3200" b="1" smtClean="0">
                <a:solidFill>
                  <a:schemeClr val="accent2"/>
                </a:solidFill>
                <a:latin typeface="Arial" charset="0"/>
              </a:rPr>
              <a:t>Unit of Refrigeration </a:t>
            </a:r>
          </a:p>
        </p:txBody>
      </p:sp>
      <p:sp>
        <p:nvSpPr>
          <p:cNvPr id="4099" name="Rectangle 3"/>
          <p:cNvSpPr>
            <a:spLocks noGrp="1" noChangeArrowheads="1"/>
          </p:cNvSpPr>
          <p:nvPr>
            <p:ph type="body" idx="1"/>
          </p:nvPr>
        </p:nvSpPr>
        <p:spPr>
          <a:xfrm>
            <a:off x="533400" y="1447800"/>
            <a:ext cx="8077200" cy="3962400"/>
          </a:xfrm>
        </p:spPr>
        <p:txBody>
          <a:bodyPr/>
          <a:lstStyle/>
          <a:p>
            <a:pPr marL="0" indent="0" algn="just" eaLnBrk="1" hangingPunct="1">
              <a:lnSpc>
                <a:spcPct val="90000"/>
              </a:lnSpc>
              <a:buClr>
                <a:schemeClr val="accent1"/>
              </a:buClr>
              <a:buFont typeface="Wingdings" pitchFamily="2" charset="2"/>
              <a:buNone/>
            </a:pPr>
            <a:r>
              <a:rPr lang="en-US" sz="2400" smtClean="0">
                <a:latin typeface="Arial" charset="0"/>
                <a:cs typeface="Times New Roman" pitchFamily="18" charset="0"/>
              </a:rPr>
              <a:t>In a refrigeration system, the rate at which the heat is absorbed in a cycle from the interior space to be cooled is called </a:t>
            </a:r>
            <a:r>
              <a:rPr lang="en-US" sz="2400" b="1" i="1" smtClean="0">
                <a:solidFill>
                  <a:srgbClr val="993300"/>
                </a:solidFill>
                <a:latin typeface="Arial" charset="0"/>
                <a:cs typeface="Times New Roman" pitchFamily="18" charset="0"/>
              </a:rPr>
              <a:t>Refrigerating Effect.</a:t>
            </a:r>
          </a:p>
          <a:p>
            <a:pPr marL="0" indent="0" algn="just" eaLnBrk="1" hangingPunct="1">
              <a:lnSpc>
                <a:spcPct val="90000"/>
              </a:lnSpc>
              <a:buClr>
                <a:schemeClr val="accent1"/>
              </a:buClr>
              <a:buFont typeface="Wingdings" pitchFamily="2" charset="2"/>
              <a:buNone/>
            </a:pPr>
            <a:endParaRPr lang="en-US" sz="2400" smtClean="0">
              <a:latin typeface="Arial" charset="0"/>
              <a:cs typeface="Times New Roman" pitchFamily="18" charset="0"/>
            </a:endParaRPr>
          </a:p>
          <a:p>
            <a:pPr marL="0" indent="0" algn="just" eaLnBrk="1" hangingPunct="1">
              <a:lnSpc>
                <a:spcPct val="90000"/>
              </a:lnSpc>
              <a:buClr>
                <a:schemeClr val="accent1"/>
              </a:buClr>
              <a:buFont typeface="Wingdings" pitchFamily="2" charset="2"/>
              <a:buNone/>
            </a:pPr>
            <a:r>
              <a:rPr lang="en-US" sz="2400" smtClean="0">
                <a:latin typeface="Arial" charset="0"/>
                <a:cs typeface="Times New Roman" pitchFamily="18" charset="0"/>
              </a:rPr>
              <a:t>The </a:t>
            </a:r>
            <a:r>
              <a:rPr lang="en-US" sz="2400" b="1" i="1" smtClean="0">
                <a:solidFill>
                  <a:srgbClr val="993300"/>
                </a:solidFill>
                <a:latin typeface="Arial" charset="0"/>
                <a:cs typeface="Times New Roman" pitchFamily="18" charset="0"/>
              </a:rPr>
              <a:t>capacity of a refrigeration system</a:t>
            </a:r>
            <a:r>
              <a:rPr lang="en-US" sz="2400" smtClean="0">
                <a:latin typeface="Arial" charset="0"/>
                <a:cs typeface="Times New Roman" pitchFamily="18" charset="0"/>
              </a:rPr>
              <a:t> is expressed in </a:t>
            </a:r>
            <a:r>
              <a:rPr lang="en-US" sz="2400" b="1" i="1" smtClean="0">
                <a:solidFill>
                  <a:srgbClr val="CC0000"/>
                </a:solidFill>
                <a:latin typeface="Arial" charset="0"/>
                <a:cs typeface="Times New Roman" pitchFamily="18" charset="0"/>
              </a:rPr>
              <a:t>Tons of refrigeration</a:t>
            </a:r>
            <a:r>
              <a:rPr lang="en-US" sz="2400" smtClean="0">
                <a:latin typeface="Arial" charset="0"/>
                <a:cs typeface="Times New Roman" pitchFamily="18" charset="0"/>
              </a:rPr>
              <a:t> which is the unit of refrigeration. </a:t>
            </a:r>
          </a:p>
          <a:p>
            <a:pPr marL="0" indent="0" algn="just" eaLnBrk="1" hangingPunct="1">
              <a:lnSpc>
                <a:spcPct val="90000"/>
              </a:lnSpc>
              <a:buClr>
                <a:schemeClr val="accent1"/>
              </a:buClr>
              <a:buFont typeface="Wingdings" pitchFamily="2" charset="2"/>
              <a:buNone/>
            </a:pPr>
            <a:endParaRPr lang="en-US" sz="2400" smtClean="0">
              <a:latin typeface="Arial" charset="0"/>
              <a:cs typeface="Times New Roman" pitchFamily="18" charset="0"/>
            </a:endParaRPr>
          </a:p>
          <a:p>
            <a:pPr marL="0" indent="0" algn="just" eaLnBrk="1" hangingPunct="1">
              <a:lnSpc>
                <a:spcPct val="90000"/>
              </a:lnSpc>
              <a:buClr>
                <a:schemeClr val="accent1"/>
              </a:buClr>
              <a:buFont typeface="Wingdings" pitchFamily="2" charset="2"/>
              <a:buNone/>
            </a:pPr>
            <a:r>
              <a:rPr lang="en-US" sz="2400" b="1" i="1" smtClean="0">
                <a:latin typeface="Arial" charset="0"/>
                <a:cs typeface="Times New Roman" pitchFamily="18" charset="0"/>
              </a:rPr>
              <a:t>A ton of refrigeration is defined as the quantity of heat absorbed to convert one ton of water at 0</a:t>
            </a:r>
            <a:r>
              <a:rPr lang="en-US" sz="2400" b="1" i="1" baseline="30000" smtClean="0">
                <a:latin typeface="Arial" charset="0"/>
                <a:cs typeface="Times New Roman" pitchFamily="18" charset="0"/>
              </a:rPr>
              <a:t>0</a:t>
            </a:r>
            <a:r>
              <a:rPr lang="en-US" sz="2400" b="1" i="1" smtClean="0">
                <a:latin typeface="Arial" charset="0"/>
                <a:cs typeface="Times New Roman" pitchFamily="18" charset="0"/>
              </a:rPr>
              <a:t>C to one ton of ice at the same temperature in 24 hours.</a:t>
            </a:r>
            <a:r>
              <a:rPr lang="en-US" sz="2400" smtClean="0">
                <a:latin typeface="Arial" charset="0"/>
                <a:cs typeface="Times New Roman" pitchFamily="18" charset="0"/>
              </a:rPr>
              <a:t> </a:t>
            </a:r>
          </a:p>
          <a:p>
            <a:pPr marL="0" indent="0" algn="just" eaLnBrk="1" hangingPunct="1">
              <a:lnSpc>
                <a:spcPct val="90000"/>
              </a:lnSpc>
              <a:buClr>
                <a:schemeClr val="accent1"/>
              </a:buClr>
              <a:buFont typeface="Wingdings" pitchFamily="2" charset="2"/>
              <a:buNone/>
            </a:pPr>
            <a:endParaRPr lang="en-US" sz="2400" smtClean="0">
              <a:latin typeface="Arial" charset="0"/>
              <a:cs typeface="Times New Roman" pitchFamily="18" charset="0"/>
            </a:endParaRPr>
          </a:p>
          <a:p>
            <a:pPr marL="0" indent="0" algn="just" eaLnBrk="1" hangingPunct="1">
              <a:lnSpc>
                <a:spcPct val="90000"/>
              </a:lnSpc>
              <a:buClr>
                <a:schemeClr val="accent1"/>
              </a:buClr>
              <a:buFont typeface="Wingdings" pitchFamily="2" charset="2"/>
              <a:buNone/>
            </a:pPr>
            <a:endParaRPr lang="en-US" sz="2400" smtClean="0">
              <a:latin typeface="Arial" charset="0"/>
            </a:endParaRPr>
          </a:p>
        </p:txBody>
      </p:sp>
      <p:sp>
        <p:nvSpPr>
          <p:cNvPr id="6" name="Rectangle 5"/>
          <p:cNvSpPr/>
          <p:nvPr/>
        </p:nvSpPr>
        <p:spPr>
          <a:xfrm>
            <a:off x="1907704" y="6550223"/>
            <a:ext cx="6673552" cy="3077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rgbClr val="0000FF"/>
                </a:solidFill>
              </a:rPr>
              <a:t>Department of Mechanical and Manufacturing Engineering</a:t>
            </a:r>
          </a:p>
        </p:txBody>
      </p:sp>
    </p:spTree>
    <p:extLst>
      <p:ext uri="{BB962C8B-B14F-4D97-AF65-F5344CB8AC3E}">
        <p14:creationId xmlns:p14="http://schemas.microsoft.com/office/powerpoint/2010/main" val="3111927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utoUpdateAnimBg="0"/>
      <p:bldP spid="4099"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20000"/>
              </a:spcBef>
              <a:spcAft>
                <a:spcPct val="0"/>
              </a:spcAft>
              <a:buChar char="•"/>
              <a:defRPr sz="3200">
                <a:solidFill>
                  <a:schemeClr val="tx1"/>
                </a:solidFill>
                <a:latin typeface="Times New Roman" pitchFamily="18" charset="0"/>
              </a:defRPr>
            </a:lvl6pPr>
            <a:lvl7pPr marL="2971800" indent="-228600" eaLnBrk="0" fontAlgn="base" hangingPunct="0">
              <a:spcBef>
                <a:spcPct val="20000"/>
              </a:spcBef>
              <a:spcAft>
                <a:spcPct val="0"/>
              </a:spcAft>
              <a:buChar char="•"/>
              <a:defRPr sz="3200">
                <a:solidFill>
                  <a:schemeClr val="tx1"/>
                </a:solidFill>
                <a:latin typeface="Times New Roman" pitchFamily="18" charset="0"/>
              </a:defRPr>
            </a:lvl7pPr>
            <a:lvl8pPr marL="3429000" indent="-228600" eaLnBrk="0" fontAlgn="base" hangingPunct="0">
              <a:spcBef>
                <a:spcPct val="20000"/>
              </a:spcBef>
              <a:spcAft>
                <a:spcPct val="0"/>
              </a:spcAft>
              <a:buChar char="•"/>
              <a:defRPr sz="3200">
                <a:solidFill>
                  <a:schemeClr val="tx1"/>
                </a:solidFill>
                <a:latin typeface="Times New Roman" pitchFamily="18" charset="0"/>
              </a:defRPr>
            </a:lvl8pPr>
            <a:lvl9pPr marL="3886200" indent="-228600" eaLnBrk="0" fontAlgn="base" hangingPunct="0">
              <a:spcBef>
                <a:spcPct val="20000"/>
              </a:spcBef>
              <a:spcAft>
                <a:spcPct val="0"/>
              </a:spcAft>
              <a:buChar char="•"/>
              <a:defRPr sz="3200">
                <a:solidFill>
                  <a:schemeClr val="tx1"/>
                </a:solidFill>
                <a:latin typeface="Times New Roman" pitchFamily="18" charset="0"/>
              </a:defRPr>
            </a:lvl9pPr>
          </a:lstStyle>
          <a:p>
            <a:pPr eaLnBrk="1" hangingPunct="1"/>
            <a:fld id="{747BEC3C-909F-4227-84F2-C3D1AC1B662B}" type="slidenum">
              <a:rPr lang="en-US" sz="1400" smtClean="0"/>
              <a:pPr eaLnBrk="1" hangingPunct="1"/>
              <a:t>18</a:t>
            </a:fld>
            <a:endParaRPr lang="en-US" sz="1400" smtClean="0"/>
          </a:p>
        </p:txBody>
      </p:sp>
      <p:sp>
        <p:nvSpPr>
          <p:cNvPr id="29699" name="Rectangle 3"/>
          <p:cNvSpPr>
            <a:spLocks noGrp="1" noChangeArrowheads="1"/>
          </p:cNvSpPr>
          <p:nvPr>
            <p:ph type="body" idx="1"/>
          </p:nvPr>
        </p:nvSpPr>
        <p:spPr>
          <a:xfrm>
            <a:off x="685800" y="1143000"/>
            <a:ext cx="7772400" cy="4114800"/>
          </a:xfrm>
        </p:spPr>
        <p:txBody>
          <a:bodyPr/>
          <a:lstStyle/>
          <a:p>
            <a:pPr marL="0" indent="0" algn="just" eaLnBrk="1" hangingPunct="1">
              <a:lnSpc>
                <a:spcPct val="90000"/>
              </a:lnSpc>
              <a:buClr>
                <a:schemeClr val="accent1"/>
              </a:buClr>
              <a:buFont typeface="Wingdings" pitchFamily="2" charset="2"/>
              <a:buNone/>
            </a:pPr>
            <a:r>
              <a:rPr lang="en-US" sz="2400" smtClean="0">
                <a:latin typeface="Arial" charset="0"/>
                <a:cs typeface="Times New Roman" pitchFamily="18" charset="0"/>
              </a:rPr>
              <a:t>Here it should be noted that one American ton (2000 pounds) is taken as the standard in the refrigeration practice.</a:t>
            </a:r>
          </a:p>
          <a:p>
            <a:pPr marL="0" indent="0" algn="just" eaLnBrk="1" hangingPunct="1">
              <a:lnSpc>
                <a:spcPct val="90000"/>
              </a:lnSpc>
              <a:buClr>
                <a:schemeClr val="accent1"/>
              </a:buClr>
              <a:buFont typeface="Wingdings" pitchFamily="2" charset="2"/>
              <a:buNone/>
            </a:pPr>
            <a:r>
              <a:rPr lang="en-US" sz="2400" smtClean="0">
                <a:latin typeface="Arial" charset="0"/>
                <a:cs typeface="Times New Roman" pitchFamily="18" charset="0"/>
              </a:rPr>
              <a:t>			In S.I. System,</a:t>
            </a:r>
          </a:p>
          <a:p>
            <a:pPr marL="0" indent="0" algn="just" eaLnBrk="1" hangingPunct="1">
              <a:lnSpc>
                <a:spcPct val="90000"/>
              </a:lnSpc>
              <a:buClr>
                <a:schemeClr val="accent1"/>
              </a:buClr>
              <a:buFont typeface="Wingdings" pitchFamily="2" charset="2"/>
              <a:buNone/>
            </a:pPr>
            <a:endParaRPr lang="en-US" sz="2400" smtClean="0">
              <a:latin typeface="Arial" charset="0"/>
              <a:cs typeface="Times New Roman" pitchFamily="18" charset="0"/>
            </a:endParaRPr>
          </a:p>
          <a:p>
            <a:pPr marL="0" indent="0" algn="ctr" eaLnBrk="1" hangingPunct="1">
              <a:lnSpc>
                <a:spcPct val="90000"/>
              </a:lnSpc>
              <a:buClr>
                <a:schemeClr val="accent1"/>
              </a:buClr>
              <a:buFont typeface="Wingdings" pitchFamily="2" charset="2"/>
              <a:buNone/>
            </a:pPr>
            <a:r>
              <a:rPr lang="en-US" sz="2400" smtClean="0">
                <a:latin typeface="Arial" charset="0"/>
                <a:cs typeface="Times New Roman" pitchFamily="18" charset="0"/>
              </a:rPr>
              <a:t>1 Ton of Refrigeration = 210 kJ/min = 3.5 kW</a:t>
            </a:r>
          </a:p>
        </p:txBody>
      </p:sp>
      <p:sp>
        <p:nvSpPr>
          <p:cNvPr id="29700" name="Rectangle 4"/>
          <p:cNvSpPr>
            <a:spLocks noGrp="1" noChangeArrowheads="1"/>
          </p:cNvSpPr>
          <p:nvPr>
            <p:ph type="title"/>
          </p:nvPr>
        </p:nvSpPr>
        <p:spPr>
          <a:xfrm>
            <a:off x="647700" y="381000"/>
            <a:ext cx="8343900" cy="533400"/>
          </a:xfrm>
          <a:noFill/>
        </p:spPr>
        <p:txBody>
          <a:bodyPr/>
          <a:lstStyle/>
          <a:p>
            <a:pPr eaLnBrk="1" hangingPunct="1"/>
            <a:r>
              <a:rPr lang="en-US" sz="3200" b="1" smtClean="0">
                <a:solidFill>
                  <a:schemeClr val="accent2"/>
                </a:solidFill>
                <a:latin typeface="Arial" charset="0"/>
              </a:rPr>
              <a:t>Unit of Refrigeration – contd.</a:t>
            </a:r>
            <a:r>
              <a:rPr lang="en-US" sz="3200" smtClean="0">
                <a:solidFill>
                  <a:schemeClr val="accent2"/>
                </a:solidFill>
                <a:latin typeface="Arial" charset="0"/>
              </a:rPr>
              <a:t> </a:t>
            </a:r>
          </a:p>
        </p:txBody>
      </p:sp>
      <p:sp>
        <p:nvSpPr>
          <p:cNvPr id="5" name="Rectangle 4"/>
          <p:cNvSpPr/>
          <p:nvPr/>
        </p:nvSpPr>
        <p:spPr>
          <a:xfrm>
            <a:off x="1907704" y="6550223"/>
            <a:ext cx="6673552" cy="3077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rgbClr val="0000FF"/>
                </a:solidFill>
              </a:rPr>
              <a:t>Department of Mechanical and Manufacturing Engineering</a:t>
            </a:r>
          </a:p>
        </p:txBody>
      </p:sp>
    </p:spTree>
    <p:extLst>
      <p:ext uri="{BB962C8B-B14F-4D97-AF65-F5344CB8AC3E}">
        <p14:creationId xmlns:p14="http://schemas.microsoft.com/office/powerpoint/2010/main" val="40676293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0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P spid="29700"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20000"/>
              </a:spcBef>
              <a:spcAft>
                <a:spcPct val="0"/>
              </a:spcAft>
              <a:buChar char="•"/>
              <a:defRPr sz="3200">
                <a:solidFill>
                  <a:schemeClr val="tx1"/>
                </a:solidFill>
                <a:latin typeface="Times New Roman" pitchFamily="18" charset="0"/>
              </a:defRPr>
            </a:lvl6pPr>
            <a:lvl7pPr marL="2971800" indent="-228600" eaLnBrk="0" fontAlgn="base" hangingPunct="0">
              <a:spcBef>
                <a:spcPct val="20000"/>
              </a:spcBef>
              <a:spcAft>
                <a:spcPct val="0"/>
              </a:spcAft>
              <a:buChar char="•"/>
              <a:defRPr sz="3200">
                <a:solidFill>
                  <a:schemeClr val="tx1"/>
                </a:solidFill>
                <a:latin typeface="Times New Roman" pitchFamily="18" charset="0"/>
              </a:defRPr>
            </a:lvl7pPr>
            <a:lvl8pPr marL="3429000" indent="-228600" eaLnBrk="0" fontAlgn="base" hangingPunct="0">
              <a:spcBef>
                <a:spcPct val="20000"/>
              </a:spcBef>
              <a:spcAft>
                <a:spcPct val="0"/>
              </a:spcAft>
              <a:buChar char="•"/>
              <a:defRPr sz="3200">
                <a:solidFill>
                  <a:schemeClr val="tx1"/>
                </a:solidFill>
                <a:latin typeface="Times New Roman" pitchFamily="18" charset="0"/>
              </a:defRPr>
            </a:lvl8pPr>
            <a:lvl9pPr marL="3886200" indent="-228600" eaLnBrk="0" fontAlgn="base" hangingPunct="0">
              <a:spcBef>
                <a:spcPct val="20000"/>
              </a:spcBef>
              <a:spcAft>
                <a:spcPct val="0"/>
              </a:spcAft>
              <a:buChar char="•"/>
              <a:defRPr sz="3200">
                <a:solidFill>
                  <a:schemeClr val="tx1"/>
                </a:solidFill>
                <a:latin typeface="Times New Roman" pitchFamily="18" charset="0"/>
              </a:defRPr>
            </a:lvl9pPr>
          </a:lstStyle>
          <a:p>
            <a:pPr eaLnBrk="1" hangingPunct="1"/>
            <a:fld id="{1293FA96-B116-46CE-BE2E-E78D41BFF1DC}" type="slidenum">
              <a:rPr lang="en-US" sz="1400" smtClean="0"/>
              <a:pPr eaLnBrk="1" hangingPunct="1"/>
              <a:t>19</a:t>
            </a:fld>
            <a:endParaRPr lang="en-US" sz="1400" smtClean="0"/>
          </a:p>
        </p:txBody>
      </p:sp>
      <p:sp>
        <p:nvSpPr>
          <p:cNvPr id="5124" name="Rectangle 4"/>
          <p:cNvSpPr>
            <a:spLocks noGrp="1" noChangeArrowheads="1"/>
          </p:cNvSpPr>
          <p:nvPr>
            <p:ph type="title"/>
          </p:nvPr>
        </p:nvSpPr>
        <p:spPr>
          <a:xfrm>
            <a:off x="381000" y="76200"/>
            <a:ext cx="8686800" cy="685800"/>
          </a:xfrm>
        </p:spPr>
        <p:txBody>
          <a:bodyPr/>
          <a:lstStyle/>
          <a:p>
            <a:pPr eaLnBrk="1" hangingPunct="1"/>
            <a:r>
              <a:rPr lang="en-US" sz="3200" b="1" smtClean="0">
                <a:solidFill>
                  <a:schemeClr val="accent2"/>
                </a:solidFill>
                <a:latin typeface="Arial" charset="0"/>
              </a:rPr>
              <a:t>Coefficient of Performance of a Refrigerator </a:t>
            </a:r>
          </a:p>
        </p:txBody>
      </p:sp>
      <p:sp>
        <p:nvSpPr>
          <p:cNvPr id="5125" name="Rectangle 5"/>
          <p:cNvSpPr>
            <a:spLocks noGrp="1" noChangeArrowheads="1"/>
          </p:cNvSpPr>
          <p:nvPr>
            <p:ph type="body" idx="1"/>
          </p:nvPr>
        </p:nvSpPr>
        <p:spPr>
          <a:xfrm>
            <a:off x="609600" y="838200"/>
            <a:ext cx="8077200" cy="5715000"/>
          </a:xfrm>
          <a:ln>
            <a:solidFill>
              <a:schemeClr val="bg1"/>
            </a:solidFill>
            <a:miter lim="800000"/>
            <a:headEnd/>
            <a:tailEnd/>
          </a:ln>
        </p:spPr>
        <p:txBody>
          <a:bodyPr/>
          <a:lstStyle/>
          <a:p>
            <a:pPr marL="0" indent="0" algn="just" eaLnBrk="1" hangingPunct="1">
              <a:buClr>
                <a:schemeClr val="accent1"/>
              </a:buClr>
              <a:buFont typeface="Wingdings" pitchFamily="2" charset="2"/>
              <a:buNone/>
            </a:pPr>
            <a:r>
              <a:rPr lang="en-US" sz="2400" dirty="0" smtClean="0">
                <a:latin typeface="Arial" charset="0"/>
                <a:cs typeface="Times New Roman" pitchFamily="18" charset="0"/>
              </a:rPr>
              <a:t>The performance of a refrigeration system is expressed by a factor known as </a:t>
            </a:r>
            <a:r>
              <a:rPr lang="en-US" sz="2400" b="1" i="1" dirty="0" smtClean="0">
                <a:solidFill>
                  <a:srgbClr val="993300"/>
                </a:solidFill>
                <a:latin typeface="Arial" charset="0"/>
                <a:cs typeface="Times New Roman" pitchFamily="18" charset="0"/>
              </a:rPr>
              <a:t>Coefficient of Performance</a:t>
            </a:r>
            <a:r>
              <a:rPr lang="en-US" sz="2400" dirty="0" smtClean="0">
                <a:latin typeface="Arial" charset="0"/>
                <a:cs typeface="Times New Roman" pitchFamily="18" charset="0"/>
              </a:rPr>
              <a:t> </a:t>
            </a:r>
            <a:r>
              <a:rPr lang="en-US" sz="2400" b="1" dirty="0" smtClean="0">
                <a:solidFill>
                  <a:srgbClr val="993300"/>
                </a:solidFill>
                <a:latin typeface="Arial" charset="0"/>
                <a:cs typeface="Times New Roman" pitchFamily="18" charset="0"/>
              </a:rPr>
              <a:t>(COP).</a:t>
            </a:r>
            <a:r>
              <a:rPr lang="en-US" sz="2400" dirty="0" smtClean="0">
                <a:latin typeface="Arial" charset="0"/>
                <a:cs typeface="Times New Roman" pitchFamily="18" charset="0"/>
              </a:rPr>
              <a:t> </a:t>
            </a:r>
          </a:p>
          <a:p>
            <a:pPr marL="0" indent="0" algn="just" eaLnBrk="1" hangingPunct="1">
              <a:buClr>
                <a:schemeClr val="accent1"/>
              </a:buClr>
              <a:buFont typeface="Wingdings" pitchFamily="2" charset="2"/>
              <a:buNone/>
            </a:pPr>
            <a:endParaRPr lang="en-US" sz="1400" dirty="0" smtClean="0">
              <a:latin typeface="Arial" charset="0"/>
              <a:cs typeface="Times New Roman" pitchFamily="18" charset="0"/>
            </a:endParaRPr>
          </a:p>
          <a:p>
            <a:pPr marL="0" indent="0" algn="just" eaLnBrk="1" hangingPunct="1">
              <a:buClr>
                <a:schemeClr val="accent1"/>
              </a:buClr>
              <a:buFont typeface="Wingdings" pitchFamily="2" charset="2"/>
              <a:buNone/>
            </a:pPr>
            <a:r>
              <a:rPr lang="en-US" sz="2400" b="1" i="1" dirty="0" smtClean="0">
                <a:latin typeface="Arial" charset="0"/>
                <a:cs typeface="Times New Roman" pitchFamily="18" charset="0"/>
              </a:rPr>
              <a:t>The COP of a refrigeration system is defined as the ratio of amount of heat absorbed or extracted in a system to the amount of work supplied.</a:t>
            </a:r>
            <a:r>
              <a:rPr lang="en-US" sz="2400" dirty="0" smtClean="0">
                <a:latin typeface="Arial" charset="0"/>
              </a:rPr>
              <a:t> </a:t>
            </a:r>
          </a:p>
          <a:p>
            <a:pPr marL="0" indent="0" algn="just" eaLnBrk="1" hangingPunct="1">
              <a:buClr>
                <a:schemeClr val="accent1"/>
              </a:buClr>
              <a:buFont typeface="Wingdings" pitchFamily="2" charset="2"/>
              <a:buNone/>
            </a:pPr>
            <a:endParaRPr lang="en-US" sz="1200" dirty="0" smtClean="0">
              <a:latin typeface="Arial" charset="0"/>
            </a:endParaRPr>
          </a:p>
          <a:p>
            <a:pPr marL="0" indent="0" algn="just" eaLnBrk="1" hangingPunct="1">
              <a:buClr>
                <a:schemeClr val="accent1"/>
              </a:buClr>
              <a:buFont typeface="Wingdings" pitchFamily="2" charset="2"/>
              <a:buNone/>
            </a:pPr>
            <a:r>
              <a:rPr lang="en-US" sz="2400" dirty="0" smtClean="0">
                <a:latin typeface="Arial" charset="0"/>
              </a:rPr>
              <a:t>		       Amount of heat absorbed </a:t>
            </a:r>
          </a:p>
          <a:p>
            <a:pPr marL="0" indent="0" algn="just" eaLnBrk="1" hangingPunct="1">
              <a:buClr>
                <a:schemeClr val="accent1"/>
              </a:buClr>
              <a:buFont typeface="Wingdings" pitchFamily="2" charset="2"/>
              <a:buNone/>
            </a:pPr>
            <a:r>
              <a:rPr lang="en-US" sz="2400" dirty="0" smtClean="0">
                <a:latin typeface="Arial" charset="0"/>
              </a:rPr>
              <a:t>	      COP = ---------------------------------</a:t>
            </a:r>
          </a:p>
          <a:p>
            <a:pPr marL="0" indent="0" algn="just" eaLnBrk="1" hangingPunct="1">
              <a:buClr>
                <a:schemeClr val="accent1"/>
              </a:buClr>
              <a:buFont typeface="Wingdings" pitchFamily="2" charset="2"/>
              <a:buNone/>
            </a:pPr>
            <a:r>
              <a:rPr lang="en-US" sz="2400" dirty="0" smtClean="0">
                <a:latin typeface="Arial" charset="0"/>
              </a:rPr>
              <a:t>		       Amount of work supplied</a:t>
            </a:r>
          </a:p>
          <a:p>
            <a:pPr marL="0" indent="0" algn="just" eaLnBrk="1" hangingPunct="1">
              <a:buClr>
                <a:schemeClr val="accent1"/>
              </a:buClr>
              <a:buFont typeface="Wingdings" pitchFamily="2" charset="2"/>
              <a:buNone/>
            </a:pPr>
            <a:endParaRPr lang="en-US" sz="1200" dirty="0" smtClean="0">
              <a:latin typeface="Arial" charset="0"/>
            </a:endParaRPr>
          </a:p>
          <a:p>
            <a:pPr marL="0" indent="0" algn="just" eaLnBrk="1" hangingPunct="1">
              <a:buClr>
                <a:schemeClr val="accent1"/>
              </a:buClr>
              <a:buFont typeface="Wingdings" pitchFamily="2" charset="2"/>
              <a:buNone/>
            </a:pPr>
            <a:r>
              <a:rPr lang="en-US" sz="2400" dirty="0" smtClean="0">
                <a:latin typeface="Arial" charset="0"/>
              </a:rPr>
              <a:t>Therefore, the performance indicator of a refrigerator COP can be improved by increasing the amount of heat absorbed from a system and by minimizing the amount of work supplied.			</a:t>
            </a:r>
          </a:p>
        </p:txBody>
      </p:sp>
      <p:sp>
        <p:nvSpPr>
          <p:cNvPr id="5" name="Rectangle 4"/>
          <p:cNvSpPr/>
          <p:nvPr/>
        </p:nvSpPr>
        <p:spPr>
          <a:xfrm>
            <a:off x="1907704" y="6550223"/>
            <a:ext cx="6673552" cy="3077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rgbClr val="0000FF"/>
                </a:solidFill>
              </a:rPr>
              <a:t>Department of Mechanical and Manufacturing Engineering</a:t>
            </a:r>
          </a:p>
        </p:txBody>
      </p:sp>
    </p:spTree>
    <p:extLst>
      <p:ext uri="{BB962C8B-B14F-4D97-AF65-F5344CB8AC3E}">
        <p14:creationId xmlns:p14="http://schemas.microsoft.com/office/powerpoint/2010/main" val="32098670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5">
                                            <p:bg/>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5">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5">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5">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25">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2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2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autoUpdateAnimBg="0"/>
      <p:bldP spid="5125" grpId="0" build="p"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fld id="{B234DCD6-D543-461A-88A3-970A6B80EFA6}" type="slidenum">
              <a:rPr lang="en-US"/>
              <a:pPr/>
              <a:t>2</a:t>
            </a:fld>
            <a:endParaRPr lang="en-US"/>
          </a:p>
        </p:txBody>
      </p:sp>
      <p:sp>
        <p:nvSpPr>
          <p:cNvPr id="2" name="Title 1"/>
          <p:cNvSpPr>
            <a:spLocks noGrp="1"/>
          </p:cNvSpPr>
          <p:nvPr>
            <p:ph type="ctrTitle"/>
          </p:nvPr>
        </p:nvSpPr>
        <p:spPr>
          <a:xfrm>
            <a:off x="457200" y="29029"/>
            <a:ext cx="7772400" cy="656771"/>
          </a:xfrm>
        </p:spPr>
        <p:txBody>
          <a:bodyPr/>
          <a:lstStyle/>
          <a:p>
            <a:r>
              <a:rPr lang="en-US" sz="2800" b="1" kern="1200" dirty="0">
                <a:solidFill>
                  <a:schemeClr val="accent2"/>
                </a:solidFill>
                <a:latin typeface="Calibri"/>
                <a:cs typeface="Arial" charset="0"/>
              </a:rPr>
              <a:t>Principle of Refrigeration</a:t>
            </a:r>
            <a:endParaRPr lang="en-US" dirty="0">
              <a:solidFill>
                <a:schemeClr val="accent2"/>
              </a:solidFill>
            </a:endParaRPr>
          </a:p>
        </p:txBody>
      </p:sp>
      <p:sp>
        <p:nvSpPr>
          <p:cNvPr id="3" name="TextBox 2"/>
          <p:cNvSpPr txBox="1"/>
          <p:nvPr/>
        </p:nvSpPr>
        <p:spPr>
          <a:xfrm>
            <a:off x="166914" y="685800"/>
            <a:ext cx="8763000" cy="4967514"/>
          </a:xfrm>
          <a:prstGeom prst="rect">
            <a:avLst/>
          </a:prstGeom>
          <a:noFill/>
        </p:spPr>
        <p:txBody>
          <a:bodyPr wrap="square" rtlCol="0">
            <a:spAutoFit/>
          </a:bodyPr>
          <a:lstStyle/>
          <a:p>
            <a:pPr marL="342900" lvl="0" indent="-342900" algn="just">
              <a:spcBef>
                <a:spcPct val="20000"/>
              </a:spcBef>
              <a:buSzPct val="95000"/>
              <a:buFont typeface="Wingdings" pitchFamily="2" charset="2"/>
              <a:buChar char="§"/>
              <a:defRPr/>
            </a:pPr>
            <a:r>
              <a:rPr lang="en-US" sz="2400" b="0" dirty="0">
                <a:solidFill>
                  <a:schemeClr val="tx2"/>
                </a:solidFill>
                <a:latin typeface="+mn-lt"/>
                <a:cs typeface="Arial" charset="0"/>
              </a:rPr>
              <a:t>Heat flows from a system at higher temperature to another at lower temperature.</a:t>
            </a:r>
          </a:p>
          <a:p>
            <a:pPr marL="273050" lvl="0" indent="-273050" algn="just">
              <a:spcBef>
                <a:spcPct val="20000"/>
              </a:spcBef>
              <a:buClr>
                <a:srgbClr val="0F6FC6"/>
              </a:buClr>
              <a:buSzPct val="95000"/>
              <a:defRPr/>
            </a:pPr>
            <a:endParaRPr lang="en-US" sz="2400" b="0" dirty="0">
              <a:solidFill>
                <a:prstClr val="black"/>
              </a:solidFill>
              <a:latin typeface="+mn-lt"/>
              <a:cs typeface="Arial" charset="0"/>
            </a:endParaRPr>
          </a:p>
          <a:p>
            <a:pPr marL="342900" indent="-342900" algn="just">
              <a:spcBef>
                <a:spcPct val="20000"/>
              </a:spcBef>
              <a:buSzPct val="95000"/>
              <a:buFont typeface="Wingdings" pitchFamily="2" charset="2"/>
              <a:buChar char="§"/>
              <a:defRPr/>
            </a:pPr>
            <a:r>
              <a:rPr lang="en-US" sz="2400" b="0" dirty="0" smtClean="0">
                <a:solidFill>
                  <a:prstClr val="black"/>
                </a:solidFill>
                <a:latin typeface="+mn-lt"/>
                <a:cs typeface="Arial" charset="0"/>
              </a:rPr>
              <a:t>The </a:t>
            </a:r>
            <a:r>
              <a:rPr lang="en-US" sz="2400" b="0" dirty="0">
                <a:solidFill>
                  <a:prstClr val="black"/>
                </a:solidFill>
                <a:latin typeface="+mn-lt"/>
                <a:cs typeface="Arial" charset="0"/>
              </a:rPr>
              <a:t>boiling </a:t>
            </a:r>
            <a:r>
              <a:rPr lang="en-US" sz="2400" b="0" dirty="0" smtClean="0">
                <a:solidFill>
                  <a:prstClr val="black"/>
                </a:solidFill>
                <a:latin typeface="+mn-lt"/>
                <a:cs typeface="Arial" charset="0"/>
              </a:rPr>
              <a:t>temperature </a:t>
            </a:r>
            <a:r>
              <a:rPr lang="en-US" sz="2400" b="0" dirty="0">
                <a:solidFill>
                  <a:prstClr val="black"/>
                </a:solidFill>
                <a:latin typeface="+mn-lt"/>
                <a:cs typeface="Arial" charset="0"/>
              </a:rPr>
              <a:t>of a fluid depend on its pressure. </a:t>
            </a:r>
            <a:endParaRPr lang="en-US" sz="2400" b="0" dirty="0" smtClean="0">
              <a:solidFill>
                <a:prstClr val="black"/>
              </a:solidFill>
              <a:latin typeface="+mn-lt"/>
              <a:cs typeface="Arial" charset="0"/>
            </a:endParaRPr>
          </a:p>
          <a:p>
            <a:pPr algn="just">
              <a:spcBef>
                <a:spcPct val="20000"/>
              </a:spcBef>
              <a:buSzPct val="95000"/>
              <a:defRPr/>
            </a:pPr>
            <a:endParaRPr lang="en-US" sz="2400" b="0" dirty="0" smtClean="0">
              <a:solidFill>
                <a:prstClr val="black"/>
              </a:solidFill>
              <a:latin typeface="+mn-lt"/>
              <a:cs typeface="Arial" charset="0"/>
            </a:endParaRPr>
          </a:p>
          <a:p>
            <a:pPr marL="342900" indent="-342900" algn="just">
              <a:spcBef>
                <a:spcPct val="20000"/>
              </a:spcBef>
              <a:buSzPct val="95000"/>
              <a:buFont typeface="Wingdings" pitchFamily="2" charset="2"/>
              <a:buChar char="§"/>
              <a:defRPr/>
            </a:pPr>
            <a:r>
              <a:rPr lang="en-US" sz="2400" b="0" dirty="0" smtClean="0">
                <a:solidFill>
                  <a:prstClr val="black"/>
                </a:solidFill>
                <a:cs typeface="Arial" charset="0"/>
              </a:rPr>
              <a:t>Fluids </a:t>
            </a:r>
            <a:r>
              <a:rPr lang="en-US" sz="2400" b="0" dirty="0">
                <a:solidFill>
                  <a:prstClr val="black"/>
                </a:solidFill>
                <a:cs typeface="Arial" charset="0"/>
              </a:rPr>
              <a:t>by absorbing the heat, change from liquid phase to </a:t>
            </a:r>
            <a:r>
              <a:rPr lang="en-US" sz="2400" b="0" dirty="0" err="1">
                <a:solidFill>
                  <a:prstClr val="black"/>
                </a:solidFill>
                <a:cs typeface="Arial" charset="0"/>
              </a:rPr>
              <a:t>vapour</a:t>
            </a:r>
            <a:r>
              <a:rPr lang="en-US" sz="2400" b="0" dirty="0">
                <a:solidFill>
                  <a:prstClr val="black"/>
                </a:solidFill>
                <a:cs typeface="Arial" charset="0"/>
              </a:rPr>
              <a:t> phase and subsequently condense </a:t>
            </a:r>
            <a:r>
              <a:rPr lang="en-US" sz="2400" b="0" dirty="0" smtClean="0">
                <a:solidFill>
                  <a:prstClr val="black"/>
                </a:solidFill>
                <a:cs typeface="Arial" charset="0"/>
              </a:rPr>
              <a:t>to liquid phase by </a:t>
            </a:r>
            <a:r>
              <a:rPr lang="en-US" sz="2400" b="0" dirty="0">
                <a:solidFill>
                  <a:prstClr val="black"/>
                </a:solidFill>
                <a:cs typeface="Arial" charset="0"/>
              </a:rPr>
              <a:t>giving off the heat.</a:t>
            </a:r>
          </a:p>
          <a:p>
            <a:pPr marL="393700" lvl="1" algn="just">
              <a:spcBef>
                <a:spcPct val="20000"/>
              </a:spcBef>
              <a:buSzPct val="85000"/>
              <a:defRPr/>
            </a:pPr>
            <a:r>
              <a:rPr lang="en-US" sz="2400" b="0" dirty="0" smtClean="0">
                <a:solidFill>
                  <a:prstClr val="black"/>
                </a:solidFill>
                <a:latin typeface="+mn-lt"/>
                <a:cs typeface="Arial" charset="0"/>
              </a:rPr>
              <a:t> </a:t>
            </a:r>
          </a:p>
          <a:p>
            <a:pPr marL="342900" lvl="0" indent="-342900" algn="just">
              <a:spcBef>
                <a:spcPct val="20000"/>
              </a:spcBef>
              <a:buSzPct val="95000"/>
              <a:buFont typeface="Wingdings" pitchFamily="2" charset="2"/>
              <a:buChar char="§"/>
              <a:defRPr/>
            </a:pPr>
            <a:r>
              <a:rPr lang="en-US" sz="2400" b="0" dirty="0" smtClean="0">
                <a:solidFill>
                  <a:prstClr val="black"/>
                </a:solidFill>
                <a:latin typeface="+mn-lt"/>
                <a:cs typeface="Arial" charset="0"/>
              </a:rPr>
              <a:t> Heat can flow from a system at low temperature to a system at higher temperature by the aid of external work as per the Second law of Thermodynamics.</a:t>
            </a:r>
            <a:endParaRPr lang="en-US" sz="2400" b="0" dirty="0">
              <a:solidFill>
                <a:prstClr val="black"/>
              </a:solidFill>
              <a:latin typeface="+mn-lt"/>
              <a:cs typeface="Arial" charset="0"/>
            </a:endParaRPr>
          </a:p>
        </p:txBody>
      </p:sp>
      <p:sp>
        <p:nvSpPr>
          <p:cNvPr id="5" name="Rectangle 4"/>
          <p:cNvSpPr/>
          <p:nvPr/>
        </p:nvSpPr>
        <p:spPr>
          <a:xfrm>
            <a:off x="1907704" y="6550223"/>
            <a:ext cx="6673552" cy="3077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rgbClr val="0000FF"/>
                </a:solidFill>
              </a:rPr>
              <a:t>Department of Mechanical and Manufacturing Engineering</a:t>
            </a:r>
          </a:p>
        </p:txBody>
      </p:sp>
    </p:spTree>
    <p:extLst>
      <p:ext uri="{BB962C8B-B14F-4D97-AF65-F5344CB8AC3E}">
        <p14:creationId xmlns:p14="http://schemas.microsoft.com/office/powerpoint/2010/main" val="81130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20000"/>
              </a:spcBef>
              <a:spcAft>
                <a:spcPct val="0"/>
              </a:spcAft>
              <a:buChar char="•"/>
              <a:defRPr sz="3200">
                <a:solidFill>
                  <a:schemeClr val="tx1"/>
                </a:solidFill>
                <a:latin typeface="Times New Roman" pitchFamily="18" charset="0"/>
              </a:defRPr>
            </a:lvl6pPr>
            <a:lvl7pPr marL="2971800" indent="-228600" eaLnBrk="0" fontAlgn="base" hangingPunct="0">
              <a:spcBef>
                <a:spcPct val="20000"/>
              </a:spcBef>
              <a:spcAft>
                <a:spcPct val="0"/>
              </a:spcAft>
              <a:buChar char="•"/>
              <a:defRPr sz="3200">
                <a:solidFill>
                  <a:schemeClr val="tx1"/>
                </a:solidFill>
                <a:latin typeface="Times New Roman" pitchFamily="18" charset="0"/>
              </a:defRPr>
            </a:lvl7pPr>
            <a:lvl8pPr marL="3429000" indent="-228600" eaLnBrk="0" fontAlgn="base" hangingPunct="0">
              <a:spcBef>
                <a:spcPct val="20000"/>
              </a:spcBef>
              <a:spcAft>
                <a:spcPct val="0"/>
              </a:spcAft>
              <a:buChar char="•"/>
              <a:defRPr sz="3200">
                <a:solidFill>
                  <a:schemeClr val="tx1"/>
                </a:solidFill>
                <a:latin typeface="Times New Roman" pitchFamily="18" charset="0"/>
              </a:defRPr>
            </a:lvl8pPr>
            <a:lvl9pPr marL="3886200" indent="-228600" eaLnBrk="0" fontAlgn="base" hangingPunct="0">
              <a:spcBef>
                <a:spcPct val="20000"/>
              </a:spcBef>
              <a:spcAft>
                <a:spcPct val="0"/>
              </a:spcAft>
              <a:buChar char="•"/>
              <a:defRPr sz="3200">
                <a:solidFill>
                  <a:schemeClr val="tx1"/>
                </a:solidFill>
                <a:latin typeface="Times New Roman" pitchFamily="18" charset="0"/>
              </a:defRPr>
            </a:lvl9pPr>
          </a:lstStyle>
          <a:p>
            <a:pPr eaLnBrk="1" hangingPunct="1"/>
            <a:fld id="{30B0273C-E75B-455B-B835-D09DEA3FFC3A}" type="slidenum">
              <a:rPr lang="en-US" sz="1400" smtClean="0"/>
              <a:pPr eaLnBrk="1" hangingPunct="1"/>
              <a:t>20</a:t>
            </a:fld>
            <a:endParaRPr lang="en-US" sz="1400" smtClean="0"/>
          </a:p>
        </p:txBody>
      </p:sp>
      <p:sp>
        <p:nvSpPr>
          <p:cNvPr id="30722" name="Rectangle 2"/>
          <p:cNvSpPr>
            <a:spLocks noGrp="1" noChangeArrowheads="1"/>
          </p:cNvSpPr>
          <p:nvPr>
            <p:ph type="title"/>
          </p:nvPr>
        </p:nvSpPr>
        <p:spPr>
          <a:xfrm>
            <a:off x="685800" y="-76200"/>
            <a:ext cx="7772400" cy="1143000"/>
          </a:xfrm>
        </p:spPr>
        <p:txBody>
          <a:bodyPr/>
          <a:lstStyle/>
          <a:p>
            <a:pPr eaLnBrk="1" hangingPunct="1"/>
            <a:r>
              <a:rPr lang="en-US" sz="3200" b="1" smtClean="0">
                <a:solidFill>
                  <a:schemeClr val="accent2"/>
                </a:solidFill>
                <a:latin typeface="Arial" charset="0"/>
              </a:rPr>
              <a:t>Desirable Properties of Refrigerant</a:t>
            </a:r>
          </a:p>
        </p:txBody>
      </p:sp>
      <p:sp>
        <p:nvSpPr>
          <p:cNvPr id="30723" name="Rectangle 3"/>
          <p:cNvSpPr>
            <a:spLocks noGrp="1" noChangeArrowheads="1"/>
          </p:cNvSpPr>
          <p:nvPr>
            <p:ph type="body" idx="1"/>
          </p:nvPr>
        </p:nvSpPr>
        <p:spPr>
          <a:xfrm>
            <a:off x="685800" y="1143000"/>
            <a:ext cx="7772400" cy="3352800"/>
          </a:xfrm>
        </p:spPr>
        <p:txBody>
          <a:bodyPr/>
          <a:lstStyle/>
          <a:p>
            <a:pPr marL="0" indent="0" algn="just" eaLnBrk="1" hangingPunct="1">
              <a:lnSpc>
                <a:spcPct val="80000"/>
              </a:lnSpc>
              <a:buClr>
                <a:schemeClr val="accent1"/>
              </a:buClr>
              <a:buFont typeface="Wingdings" pitchFamily="2" charset="2"/>
              <a:buNone/>
            </a:pPr>
            <a:r>
              <a:rPr lang="en-US" sz="2400" dirty="0" smtClean="0">
                <a:latin typeface="Arial" charset="0"/>
                <a:cs typeface="Times New Roman" pitchFamily="18" charset="0"/>
              </a:rPr>
              <a:t>In order to produce a good refrigeration effect, an ideal refrigerant must possess certain desirable properties which are categorized as below:</a:t>
            </a:r>
          </a:p>
          <a:p>
            <a:pPr marL="0" indent="0" eaLnBrk="1" hangingPunct="1">
              <a:lnSpc>
                <a:spcPct val="80000"/>
              </a:lnSpc>
              <a:buClr>
                <a:schemeClr val="accent1"/>
              </a:buClr>
              <a:buFont typeface="Wingdings" pitchFamily="2" charset="2"/>
              <a:buNone/>
            </a:pPr>
            <a:endParaRPr lang="en-US" sz="2400" dirty="0" smtClean="0">
              <a:solidFill>
                <a:srgbClr val="993300"/>
              </a:solidFill>
              <a:latin typeface="Arial" charset="0"/>
              <a:cs typeface="Times New Roman" pitchFamily="18" charset="0"/>
            </a:endParaRPr>
          </a:p>
          <a:p>
            <a:pPr marL="0" indent="0" eaLnBrk="1" hangingPunct="1">
              <a:lnSpc>
                <a:spcPct val="80000"/>
              </a:lnSpc>
              <a:buClr>
                <a:schemeClr val="accent1"/>
              </a:buClr>
              <a:buFont typeface="Wingdings" pitchFamily="2" charset="2"/>
              <a:buNone/>
            </a:pPr>
            <a:r>
              <a:rPr lang="en-US" sz="2400" b="1" dirty="0" smtClean="0">
                <a:solidFill>
                  <a:srgbClr val="993300"/>
                </a:solidFill>
                <a:latin typeface="Arial" charset="0"/>
                <a:cs typeface="Times New Roman" pitchFamily="18" charset="0"/>
              </a:rPr>
              <a:t>	(A) Thermodynamic Properties</a:t>
            </a:r>
          </a:p>
          <a:p>
            <a:pPr marL="0" indent="0" eaLnBrk="1" hangingPunct="1">
              <a:lnSpc>
                <a:spcPct val="80000"/>
              </a:lnSpc>
              <a:buClr>
                <a:schemeClr val="accent1"/>
              </a:buClr>
              <a:buFont typeface="Wingdings" pitchFamily="2" charset="2"/>
              <a:buNone/>
            </a:pPr>
            <a:endParaRPr lang="en-US" sz="2400" b="1" dirty="0" smtClean="0">
              <a:solidFill>
                <a:srgbClr val="993300"/>
              </a:solidFill>
              <a:latin typeface="Arial" charset="0"/>
              <a:cs typeface="Times New Roman" pitchFamily="18" charset="0"/>
            </a:endParaRPr>
          </a:p>
          <a:p>
            <a:pPr marL="0" indent="0" eaLnBrk="1" hangingPunct="1">
              <a:lnSpc>
                <a:spcPct val="80000"/>
              </a:lnSpc>
              <a:buClr>
                <a:schemeClr val="accent1"/>
              </a:buClr>
              <a:buFont typeface="Wingdings" pitchFamily="2" charset="2"/>
              <a:buNone/>
            </a:pPr>
            <a:r>
              <a:rPr lang="en-US" sz="2400" b="1" dirty="0" smtClean="0">
                <a:solidFill>
                  <a:srgbClr val="993300"/>
                </a:solidFill>
                <a:latin typeface="Arial" charset="0"/>
                <a:cs typeface="Times New Roman" pitchFamily="18" charset="0"/>
              </a:rPr>
              <a:t>	(B) Physical Properties</a:t>
            </a:r>
          </a:p>
          <a:p>
            <a:pPr marL="0" indent="0" eaLnBrk="1" hangingPunct="1">
              <a:lnSpc>
                <a:spcPct val="80000"/>
              </a:lnSpc>
              <a:buClr>
                <a:schemeClr val="accent1"/>
              </a:buClr>
              <a:buFont typeface="Wingdings" pitchFamily="2" charset="2"/>
              <a:buNone/>
            </a:pPr>
            <a:endParaRPr lang="en-US" sz="2400" b="1" dirty="0" smtClean="0">
              <a:solidFill>
                <a:srgbClr val="993300"/>
              </a:solidFill>
              <a:latin typeface="Arial" charset="0"/>
              <a:cs typeface="Times New Roman" pitchFamily="18" charset="0"/>
            </a:endParaRPr>
          </a:p>
          <a:p>
            <a:pPr marL="0" indent="0" eaLnBrk="1" hangingPunct="1">
              <a:lnSpc>
                <a:spcPct val="80000"/>
              </a:lnSpc>
              <a:buClr>
                <a:schemeClr val="accent1"/>
              </a:buClr>
              <a:buFont typeface="Wingdings" pitchFamily="2" charset="2"/>
              <a:buNone/>
            </a:pPr>
            <a:r>
              <a:rPr lang="en-US" sz="2400" b="1" dirty="0" smtClean="0">
                <a:solidFill>
                  <a:srgbClr val="993300"/>
                </a:solidFill>
                <a:latin typeface="Arial" charset="0"/>
                <a:cs typeface="Times New Roman" pitchFamily="18" charset="0"/>
              </a:rPr>
              <a:t>	(C) Safe Working Properties</a:t>
            </a:r>
          </a:p>
          <a:p>
            <a:pPr marL="0" indent="0" eaLnBrk="1" hangingPunct="1">
              <a:lnSpc>
                <a:spcPct val="80000"/>
              </a:lnSpc>
              <a:buClr>
                <a:schemeClr val="accent1"/>
              </a:buClr>
              <a:buFont typeface="Wingdings" pitchFamily="2" charset="2"/>
              <a:buNone/>
            </a:pPr>
            <a:endParaRPr lang="en-US" sz="2400" b="1" dirty="0" smtClean="0">
              <a:solidFill>
                <a:srgbClr val="993300"/>
              </a:solidFill>
              <a:latin typeface="Arial" charset="0"/>
              <a:cs typeface="Times New Roman" pitchFamily="18" charset="0"/>
            </a:endParaRPr>
          </a:p>
          <a:p>
            <a:pPr marL="0" indent="0" eaLnBrk="1" hangingPunct="1">
              <a:lnSpc>
                <a:spcPct val="80000"/>
              </a:lnSpc>
              <a:buClr>
                <a:schemeClr val="accent1"/>
              </a:buClr>
              <a:buFont typeface="Wingdings" pitchFamily="2" charset="2"/>
              <a:buNone/>
            </a:pPr>
            <a:r>
              <a:rPr lang="en-US" sz="2400" b="1" dirty="0" smtClean="0">
                <a:solidFill>
                  <a:srgbClr val="993300"/>
                </a:solidFill>
                <a:latin typeface="Arial" charset="0"/>
                <a:cs typeface="Times New Roman" pitchFamily="18" charset="0"/>
              </a:rPr>
              <a:t>	(D) Other Properties</a:t>
            </a:r>
          </a:p>
          <a:p>
            <a:pPr marL="0" indent="0" eaLnBrk="1" hangingPunct="1">
              <a:lnSpc>
                <a:spcPct val="80000"/>
              </a:lnSpc>
              <a:buClr>
                <a:schemeClr val="accent1"/>
              </a:buClr>
              <a:buFont typeface="Wingdings" pitchFamily="2" charset="2"/>
              <a:buNone/>
            </a:pPr>
            <a:endParaRPr lang="en-US" sz="2400" b="1" dirty="0" smtClean="0">
              <a:solidFill>
                <a:srgbClr val="993300"/>
              </a:solidFill>
              <a:latin typeface="Arial" charset="0"/>
              <a:cs typeface="Times New Roman" pitchFamily="18" charset="0"/>
            </a:endParaRPr>
          </a:p>
          <a:p>
            <a:pPr marL="0" indent="0" algn="just" eaLnBrk="1" hangingPunct="1">
              <a:lnSpc>
                <a:spcPct val="80000"/>
              </a:lnSpc>
              <a:buClr>
                <a:schemeClr val="accent1"/>
              </a:buClr>
              <a:buFont typeface="Wingdings" pitchFamily="2" charset="2"/>
              <a:buNone/>
            </a:pPr>
            <a:endParaRPr lang="en-US" sz="2400" i="1" dirty="0" smtClean="0">
              <a:latin typeface="Arial" charset="0"/>
              <a:cs typeface="Times New Roman" pitchFamily="18" charset="0"/>
            </a:endParaRPr>
          </a:p>
          <a:p>
            <a:pPr marL="0" indent="0" algn="just" eaLnBrk="1" hangingPunct="1">
              <a:lnSpc>
                <a:spcPct val="80000"/>
              </a:lnSpc>
              <a:buClr>
                <a:schemeClr val="accent1"/>
              </a:buClr>
              <a:buFont typeface="Wingdings" pitchFamily="2" charset="2"/>
              <a:buNone/>
            </a:pPr>
            <a:endParaRPr lang="en-US" sz="2400" dirty="0" smtClean="0">
              <a:latin typeface="Arial" charset="0"/>
            </a:endParaRPr>
          </a:p>
          <a:p>
            <a:pPr marL="0" indent="0" eaLnBrk="1" hangingPunct="1">
              <a:lnSpc>
                <a:spcPct val="80000"/>
              </a:lnSpc>
            </a:pPr>
            <a:endParaRPr lang="en-US" sz="2400" dirty="0" smtClean="0">
              <a:latin typeface="Arial" charset="0"/>
            </a:endParaRPr>
          </a:p>
        </p:txBody>
      </p:sp>
      <p:sp>
        <p:nvSpPr>
          <p:cNvPr id="5" name="Rectangle 4"/>
          <p:cNvSpPr/>
          <p:nvPr/>
        </p:nvSpPr>
        <p:spPr>
          <a:xfrm>
            <a:off x="1907704" y="6550223"/>
            <a:ext cx="6673552" cy="3077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rgbClr val="0000FF"/>
                </a:solidFill>
              </a:rPr>
              <a:t>Department of Mechanical and Manufacturing Engineering</a:t>
            </a:r>
          </a:p>
        </p:txBody>
      </p:sp>
    </p:spTree>
    <p:extLst>
      <p:ext uri="{BB962C8B-B14F-4D97-AF65-F5344CB8AC3E}">
        <p14:creationId xmlns:p14="http://schemas.microsoft.com/office/powerpoint/2010/main" val="35765682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72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7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p:bldP spid="3072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solidFill>
                  <a:srgbClr val="04617B">
                    <a:shade val="90000"/>
                  </a:srgbClr>
                </a:solidFill>
              </a:rPr>
              <a:t>Dept. of Mech &amp; Mfg. Engg.</a:t>
            </a:r>
          </a:p>
          <a:p>
            <a:pPr>
              <a:defRPr/>
            </a:pPr>
            <a:endParaRPr lang="en-US">
              <a:solidFill>
                <a:srgbClr val="04617B">
                  <a:shade val="90000"/>
                </a:srgbClr>
              </a:solidFill>
            </a:endParaRPr>
          </a:p>
        </p:txBody>
      </p:sp>
      <p:sp>
        <p:nvSpPr>
          <p:cNvPr id="3" name="Slide Number Placeholder 2"/>
          <p:cNvSpPr>
            <a:spLocks noGrp="1"/>
          </p:cNvSpPr>
          <p:nvPr>
            <p:ph type="sldNum" sz="quarter" idx="12"/>
          </p:nvPr>
        </p:nvSpPr>
        <p:spPr/>
        <p:txBody>
          <a:bodyPr/>
          <a:lstStyle/>
          <a:p>
            <a:pPr>
              <a:defRPr/>
            </a:pPr>
            <a:fld id="{5556FDF0-089F-4984-9568-28A5F0812680}" type="slidenum">
              <a:rPr lang="en-US" smtClean="0">
                <a:solidFill>
                  <a:srgbClr val="04617B">
                    <a:shade val="90000"/>
                  </a:srgbClr>
                </a:solidFill>
              </a:rPr>
              <a:pPr>
                <a:defRPr/>
              </a:pPr>
              <a:t>21</a:t>
            </a:fld>
            <a:endParaRPr lang="en-US">
              <a:solidFill>
                <a:srgbClr val="04617B">
                  <a:shade val="90000"/>
                </a:srgbClr>
              </a:solidFill>
            </a:endParaRPr>
          </a:p>
        </p:txBody>
      </p:sp>
      <p:graphicFrame>
        <p:nvGraphicFramePr>
          <p:cNvPr id="4" name="Diagram 3"/>
          <p:cNvGraphicFramePr/>
          <p:nvPr>
            <p:extLst>
              <p:ext uri="{D42A27DB-BD31-4B8C-83A1-F6EECF244321}">
                <p14:modId xmlns:p14="http://schemas.microsoft.com/office/powerpoint/2010/main" val="2191468624"/>
              </p:ext>
            </p:extLst>
          </p:nvPr>
        </p:nvGraphicFramePr>
        <p:xfrm>
          <a:off x="0" y="243408"/>
          <a:ext cx="914400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48050" y="2859975"/>
            <a:ext cx="219075" cy="271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123728" y="6947519"/>
            <a:ext cx="6673552" cy="3077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rgbClr val="0000FF"/>
                </a:solidFill>
              </a:rPr>
              <a:t>Department of Mechanical and Manufacturing Engineering</a:t>
            </a:r>
          </a:p>
        </p:txBody>
      </p:sp>
    </p:spTree>
    <p:extLst>
      <p:ext uri="{BB962C8B-B14F-4D97-AF65-F5344CB8AC3E}">
        <p14:creationId xmlns:p14="http://schemas.microsoft.com/office/powerpoint/2010/main" val="1371588087"/>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fld id="{55DBA413-90A0-4E82-BE23-01C321329E09}" type="slidenum">
              <a:rPr lang="en-US"/>
              <a:pPr/>
              <a:t>22</a:t>
            </a:fld>
            <a:endParaRPr lang="en-US"/>
          </a:p>
        </p:txBody>
      </p:sp>
      <p:sp>
        <p:nvSpPr>
          <p:cNvPr id="4098" name="Rectangle 2"/>
          <p:cNvSpPr>
            <a:spLocks noGrp="1" noChangeArrowheads="1"/>
          </p:cNvSpPr>
          <p:nvPr>
            <p:ph type="ctrTitle"/>
          </p:nvPr>
        </p:nvSpPr>
        <p:spPr>
          <a:xfrm>
            <a:off x="673100" y="0"/>
            <a:ext cx="7772400" cy="685800"/>
          </a:xfrm>
        </p:spPr>
        <p:txBody>
          <a:bodyPr/>
          <a:lstStyle/>
          <a:p>
            <a:r>
              <a:rPr lang="en-US" sz="2800" b="1" u="sng">
                <a:solidFill>
                  <a:schemeClr val="accent2"/>
                </a:solidFill>
                <a:effectLst>
                  <a:outerShdw blurRad="38100" dist="38100" dir="2700000" algn="tl">
                    <a:srgbClr val="C0C0C0"/>
                  </a:outerShdw>
                </a:effectLst>
              </a:rPr>
              <a:t>Properties of an Ideal Refrigerant</a:t>
            </a:r>
          </a:p>
        </p:txBody>
      </p:sp>
      <p:sp>
        <p:nvSpPr>
          <p:cNvPr id="4099" name="Rectangle 3"/>
          <p:cNvSpPr>
            <a:spLocks noGrp="1" noChangeArrowheads="1"/>
          </p:cNvSpPr>
          <p:nvPr>
            <p:ph type="subTitle" idx="1"/>
          </p:nvPr>
        </p:nvSpPr>
        <p:spPr>
          <a:xfrm>
            <a:off x="-25400" y="609600"/>
            <a:ext cx="8991600" cy="5410200"/>
          </a:xfrm>
        </p:spPr>
        <p:txBody>
          <a:bodyPr/>
          <a:lstStyle/>
          <a:p>
            <a:pPr lvl="4" algn="just">
              <a:lnSpc>
                <a:spcPct val="120000"/>
              </a:lnSpc>
              <a:buSzPct val="145000"/>
            </a:pPr>
            <a:r>
              <a:rPr lang="en-US" sz="2400" b="1" dirty="0" smtClean="0">
                <a:solidFill>
                  <a:srgbClr val="FF0000"/>
                </a:solidFill>
                <a:effectLst>
                  <a:outerShdw blurRad="38100" dist="38100" dir="2700000" algn="tl">
                    <a:srgbClr val="C0C0C0"/>
                  </a:outerShdw>
                </a:effectLst>
              </a:rPr>
              <a:t>1</a:t>
            </a:r>
            <a:r>
              <a:rPr lang="en-US" sz="2400" b="1" dirty="0">
                <a:solidFill>
                  <a:srgbClr val="FF0000"/>
                </a:solidFill>
                <a:effectLst>
                  <a:outerShdw blurRad="38100" dist="38100" dir="2700000" algn="tl">
                    <a:srgbClr val="C0C0C0"/>
                  </a:outerShdw>
                </a:effectLst>
              </a:rPr>
              <a:t>. Thermodynamic properties:</a:t>
            </a:r>
            <a:endParaRPr lang="en-US" sz="2400" dirty="0"/>
          </a:p>
          <a:p>
            <a:pPr marL="990600" lvl="1" indent="-533400" algn="just">
              <a:lnSpc>
                <a:spcPct val="110000"/>
              </a:lnSpc>
              <a:buFont typeface="Wingdings" pitchFamily="2" charset="2"/>
              <a:buNone/>
            </a:pPr>
            <a:endParaRPr lang="en-US" sz="500" b="1" dirty="0">
              <a:solidFill>
                <a:schemeClr val="accent2"/>
              </a:solidFill>
              <a:effectLst>
                <a:outerShdw blurRad="38100" dist="38100" dir="2700000" algn="tl">
                  <a:srgbClr val="C0C0C0"/>
                </a:outerShdw>
              </a:effectLst>
              <a:cs typeface="Times New Roman" pitchFamily="18" charset="0"/>
            </a:endParaRPr>
          </a:p>
          <a:p>
            <a:pPr marL="990600" lvl="1" indent="-533400" algn="just">
              <a:lnSpc>
                <a:spcPct val="110000"/>
              </a:lnSpc>
              <a:buFont typeface="Wingdings" pitchFamily="2" charset="2"/>
              <a:buAutoNum type="alphaLcPeriod"/>
            </a:pPr>
            <a:r>
              <a:rPr lang="en-US" sz="2400" dirty="0">
                <a:solidFill>
                  <a:schemeClr val="accent2"/>
                </a:solidFill>
                <a:effectLst>
                  <a:outerShdw blurRad="38100" dist="38100" dir="2700000" algn="tl">
                    <a:srgbClr val="C0C0C0"/>
                  </a:outerShdw>
                </a:effectLst>
                <a:cs typeface="Times New Roman" pitchFamily="18" charset="0"/>
              </a:rPr>
              <a:t>Boiling point:</a:t>
            </a:r>
          </a:p>
          <a:p>
            <a:pPr marL="990600" lvl="1" indent="-533400" algn="just">
              <a:lnSpc>
                <a:spcPct val="115000"/>
              </a:lnSpc>
              <a:buFont typeface="Wingdings" pitchFamily="2" charset="2"/>
              <a:buNone/>
            </a:pPr>
            <a:r>
              <a:rPr lang="en-US" dirty="0">
                <a:cs typeface="Times New Roman" pitchFamily="18" charset="0"/>
              </a:rPr>
              <a:t>	</a:t>
            </a:r>
            <a:r>
              <a:rPr lang="en-US" sz="2300" dirty="0">
                <a:cs typeface="Times New Roman" pitchFamily="18" charset="0"/>
              </a:rPr>
              <a:t>An ideal refrigerant should have low boiling temperature to give better refrigeration effect.</a:t>
            </a:r>
          </a:p>
          <a:p>
            <a:pPr marL="990600" lvl="1" indent="-533400" algn="just">
              <a:lnSpc>
                <a:spcPct val="105000"/>
              </a:lnSpc>
              <a:buFont typeface="Wingdings" pitchFamily="2" charset="2"/>
              <a:buAutoNum type="alphaLcPeriod" startAt="2"/>
            </a:pPr>
            <a:r>
              <a:rPr lang="en-US" sz="2400" dirty="0">
                <a:solidFill>
                  <a:schemeClr val="accent2"/>
                </a:solidFill>
                <a:effectLst>
                  <a:outerShdw blurRad="38100" dist="38100" dir="2700000" algn="tl">
                    <a:srgbClr val="C0C0C0"/>
                  </a:outerShdw>
                </a:effectLst>
                <a:cs typeface="Times New Roman" pitchFamily="18" charset="0"/>
              </a:rPr>
              <a:t>Freezing point:</a:t>
            </a:r>
          </a:p>
          <a:p>
            <a:pPr marL="990600" lvl="1" indent="-533400" algn="just">
              <a:lnSpc>
                <a:spcPct val="115000"/>
              </a:lnSpc>
              <a:buFont typeface="Wingdings" pitchFamily="2" charset="2"/>
              <a:buNone/>
            </a:pPr>
            <a:r>
              <a:rPr lang="en-US" dirty="0">
                <a:cs typeface="Times New Roman" pitchFamily="18" charset="0"/>
              </a:rPr>
              <a:t>	</a:t>
            </a:r>
            <a:r>
              <a:rPr lang="en-US" sz="2300" dirty="0">
                <a:cs typeface="Times New Roman" pitchFamily="18" charset="0"/>
              </a:rPr>
              <a:t>An ideal refrigerant should have low freezing point, because the refrigerant should not freeze at lower </a:t>
            </a:r>
            <a:r>
              <a:rPr lang="en-US" sz="2300" dirty="0" smtClean="0">
                <a:cs typeface="Times New Roman" pitchFamily="18" charset="0"/>
              </a:rPr>
              <a:t>temperature.</a:t>
            </a:r>
          </a:p>
          <a:p>
            <a:pPr marL="990600" lvl="1" indent="-533400" algn="just">
              <a:lnSpc>
                <a:spcPct val="115000"/>
              </a:lnSpc>
              <a:buFont typeface="Wingdings" pitchFamily="2" charset="2"/>
              <a:buNone/>
            </a:pPr>
            <a:r>
              <a:rPr lang="en-US" sz="2300" dirty="0" smtClean="0">
                <a:cs typeface="Times New Roman" pitchFamily="18" charset="0"/>
              </a:rPr>
              <a:t>c. </a:t>
            </a:r>
            <a:r>
              <a:rPr lang="en-US" sz="2400" dirty="0">
                <a:solidFill>
                  <a:schemeClr val="accent2"/>
                </a:solidFill>
                <a:effectLst>
                  <a:outerShdw blurRad="38100" dist="38100" dir="2700000" algn="tl">
                    <a:srgbClr val="C0C0C0"/>
                  </a:outerShdw>
                </a:effectLst>
                <a:cs typeface="Times New Roman" pitchFamily="18" charset="0"/>
              </a:rPr>
              <a:t>Evaporator &amp; condenser pressure:</a:t>
            </a:r>
          </a:p>
          <a:p>
            <a:pPr marL="990600" lvl="1" indent="-533400" algn="just">
              <a:lnSpc>
                <a:spcPct val="120000"/>
              </a:lnSpc>
              <a:buFont typeface="Wingdings" pitchFamily="2" charset="2"/>
            </a:pPr>
            <a:r>
              <a:rPr lang="en-US" sz="2400" dirty="0">
                <a:cs typeface="Times New Roman" pitchFamily="18" charset="0"/>
              </a:rPr>
              <a:t>	</a:t>
            </a:r>
            <a:r>
              <a:rPr lang="en-US" sz="2400" dirty="0" smtClean="0">
                <a:cs typeface="Times New Roman" pitchFamily="18" charset="0"/>
              </a:rPr>
              <a:t>To </a:t>
            </a:r>
            <a:r>
              <a:rPr lang="en-US" sz="2400" dirty="0">
                <a:cs typeface="Times New Roman" pitchFamily="18" charset="0"/>
              </a:rPr>
              <a:t>detect the leakage of refrigerant, both the evaporator     &amp; condenser pressures should be </a:t>
            </a:r>
            <a:r>
              <a:rPr lang="en-US" sz="2400" dirty="0" smtClean="0">
                <a:cs typeface="Times New Roman" pitchFamily="18" charset="0"/>
              </a:rPr>
              <a:t> </a:t>
            </a:r>
            <a:r>
              <a:rPr lang="en-US" sz="2400" dirty="0">
                <a:cs typeface="Times New Roman" pitchFamily="18" charset="0"/>
              </a:rPr>
              <a:t>above the atmospheric pressure.</a:t>
            </a:r>
          </a:p>
          <a:p>
            <a:pPr marL="990600" lvl="1" indent="-533400" algn="just">
              <a:lnSpc>
                <a:spcPct val="115000"/>
              </a:lnSpc>
              <a:buFont typeface="Wingdings" pitchFamily="2" charset="2"/>
              <a:buNone/>
            </a:pPr>
            <a:endParaRPr lang="en-US" sz="2300" dirty="0">
              <a:cs typeface="Times New Roman" pitchFamily="18" charset="0"/>
            </a:endParaRPr>
          </a:p>
        </p:txBody>
      </p:sp>
      <p:sp>
        <p:nvSpPr>
          <p:cNvPr id="5" name="Rectangle 4"/>
          <p:cNvSpPr/>
          <p:nvPr/>
        </p:nvSpPr>
        <p:spPr>
          <a:xfrm>
            <a:off x="1907704" y="6550223"/>
            <a:ext cx="6673552" cy="3077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rgbClr val="0000FF"/>
                </a:solidFill>
              </a:rPr>
              <a:t>Department of Mechanical and Manufacturing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2" end="2"/>
                                            </p:txEl>
                                          </p:spTgt>
                                        </p:tgtEl>
                                        <p:attrNameLst>
                                          <p:attrName>style.visibility</p:attrName>
                                        </p:attrNameLst>
                                      </p:cBhvr>
                                      <p:to>
                                        <p:strVal val="visible"/>
                                      </p:to>
                                    </p:set>
                                    <p:animEffect transition="in" filter="fade">
                                      <p:cBhvr>
                                        <p:cTn id="12" dur="500"/>
                                        <p:tgtEl>
                                          <p:spTgt spid="409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99">
                                            <p:txEl>
                                              <p:pRg st="3" end="3"/>
                                            </p:txEl>
                                          </p:spTgt>
                                        </p:tgtEl>
                                        <p:attrNameLst>
                                          <p:attrName>style.visibility</p:attrName>
                                        </p:attrNameLst>
                                      </p:cBhvr>
                                      <p:to>
                                        <p:strVal val="visible"/>
                                      </p:to>
                                    </p:set>
                                    <p:animEffect transition="in" filter="fade">
                                      <p:cBhvr>
                                        <p:cTn id="17" dur="500"/>
                                        <p:tgtEl>
                                          <p:spTgt spid="409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99">
                                            <p:txEl>
                                              <p:pRg st="4" end="4"/>
                                            </p:txEl>
                                          </p:spTgt>
                                        </p:tgtEl>
                                        <p:attrNameLst>
                                          <p:attrName>style.visibility</p:attrName>
                                        </p:attrNameLst>
                                      </p:cBhvr>
                                      <p:to>
                                        <p:strVal val="visible"/>
                                      </p:to>
                                    </p:set>
                                    <p:animEffect transition="in" filter="fade">
                                      <p:cBhvr>
                                        <p:cTn id="22" dur="500"/>
                                        <p:tgtEl>
                                          <p:spTgt spid="409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099">
                                            <p:txEl>
                                              <p:pRg st="5" end="5"/>
                                            </p:txEl>
                                          </p:spTgt>
                                        </p:tgtEl>
                                        <p:attrNameLst>
                                          <p:attrName>style.visibility</p:attrName>
                                        </p:attrNameLst>
                                      </p:cBhvr>
                                      <p:to>
                                        <p:strVal val="visible"/>
                                      </p:to>
                                    </p:set>
                                    <p:animEffect transition="in" filter="fade">
                                      <p:cBhvr>
                                        <p:cTn id="27" dur="500"/>
                                        <p:tgtEl>
                                          <p:spTgt spid="409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099">
                                            <p:txEl>
                                              <p:pRg st="6" end="6"/>
                                            </p:txEl>
                                          </p:spTgt>
                                        </p:tgtEl>
                                        <p:attrNameLst>
                                          <p:attrName>style.visibility</p:attrName>
                                        </p:attrNameLst>
                                      </p:cBhvr>
                                      <p:to>
                                        <p:strVal val="visible"/>
                                      </p:to>
                                    </p:set>
                                    <p:animEffect transition="in" filter="fade">
                                      <p:cBhvr>
                                        <p:cTn id="32" dur="500"/>
                                        <p:tgtEl>
                                          <p:spTgt spid="409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099">
                                            <p:txEl>
                                              <p:pRg st="7" end="7"/>
                                            </p:txEl>
                                          </p:spTgt>
                                        </p:tgtEl>
                                        <p:attrNameLst>
                                          <p:attrName>style.visibility</p:attrName>
                                        </p:attrNameLst>
                                      </p:cBhvr>
                                      <p:to>
                                        <p:strVal val="visible"/>
                                      </p:to>
                                    </p:set>
                                    <p:animEffect transition="in" filter="fade">
                                      <p:cBhvr>
                                        <p:cTn id="37" dur="500"/>
                                        <p:tgtEl>
                                          <p:spTgt spid="40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Footer Placeholder 4"/>
          <p:cNvSpPr>
            <a:spLocks noGrp="1"/>
          </p:cNvSpPr>
          <p:nvPr>
            <p:ph type="ftr" sz="quarter" idx="11"/>
          </p:nvPr>
        </p:nvSpPr>
        <p:spPr/>
        <p:txBody>
          <a:bodyPr/>
          <a:lstStyle/>
          <a:p>
            <a:r>
              <a:rPr lang="en-US" smtClean="0">
                <a:solidFill>
                  <a:schemeClr val="accent2"/>
                </a:solidFill>
              </a:rPr>
              <a:t>Dept. of Mechanical &amp; Mfg. Engg.</a:t>
            </a:r>
            <a:endParaRPr lang="en-US" dirty="0">
              <a:solidFill>
                <a:schemeClr val="accent2"/>
              </a:solidFill>
            </a:endParaRPr>
          </a:p>
        </p:txBody>
      </p:sp>
      <p:sp>
        <p:nvSpPr>
          <p:cNvPr id="10" name="Slide Number Placeholder 5"/>
          <p:cNvSpPr>
            <a:spLocks noGrp="1"/>
          </p:cNvSpPr>
          <p:nvPr>
            <p:ph type="sldNum" sz="quarter" idx="12"/>
          </p:nvPr>
        </p:nvSpPr>
        <p:spPr/>
        <p:txBody>
          <a:bodyPr/>
          <a:lstStyle/>
          <a:p>
            <a:fld id="{2B99DEB3-AE79-4F4F-B57D-90AF6236AEE3}" type="slidenum">
              <a:rPr lang="en-US"/>
              <a:pPr/>
              <a:t>23</a:t>
            </a:fld>
            <a:endParaRPr lang="en-US"/>
          </a:p>
        </p:txBody>
      </p:sp>
      <p:sp>
        <p:nvSpPr>
          <p:cNvPr id="142339" name="Rectangle 3"/>
          <p:cNvSpPr>
            <a:spLocks noGrp="1" noChangeArrowheads="1"/>
          </p:cNvSpPr>
          <p:nvPr>
            <p:ph type="subTitle" idx="1"/>
          </p:nvPr>
        </p:nvSpPr>
        <p:spPr>
          <a:xfrm>
            <a:off x="342900" y="-171400"/>
            <a:ext cx="8458200" cy="5616624"/>
          </a:xfrm>
        </p:spPr>
        <p:txBody>
          <a:bodyPr/>
          <a:lstStyle/>
          <a:p>
            <a:pPr algn="just">
              <a:lnSpc>
                <a:spcPct val="140000"/>
              </a:lnSpc>
            </a:pPr>
            <a:r>
              <a:rPr lang="en-US" sz="2400" dirty="0" smtClean="0">
                <a:solidFill>
                  <a:schemeClr val="accent2"/>
                </a:solidFill>
                <a:effectLst>
                  <a:outerShdw blurRad="38100" dist="38100" dir="2700000" algn="tl">
                    <a:srgbClr val="C0C0C0"/>
                  </a:outerShdw>
                </a:effectLst>
                <a:cs typeface="Times New Roman" pitchFamily="18" charset="0"/>
              </a:rPr>
              <a:t>d.  Specific </a:t>
            </a:r>
            <a:r>
              <a:rPr lang="en-US" sz="2400" dirty="0">
                <a:solidFill>
                  <a:schemeClr val="accent2"/>
                </a:solidFill>
                <a:effectLst>
                  <a:outerShdw blurRad="38100" dist="38100" dir="2700000" algn="tl">
                    <a:srgbClr val="C0C0C0"/>
                  </a:outerShdw>
                </a:effectLst>
                <a:cs typeface="Times New Roman" pitchFamily="18" charset="0"/>
              </a:rPr>
              <a:t>Heat: </a:t>
            </a:r>
          </a:p>
          <a:p>
            <a:pPr marL="609600" indent="-609600" algn="just">
              <a:lnSpc>
                <a:spcPct val="140000"/>
              </a:lnSpc>
            </a:pPr>
            <a:r>
              <a:rPr lang="en-US" sz="2400" dirty="0">
                <a:solidFill>
                  <a:schemeClr val="accent2"/>
                </a:solidFill>
                <a:effectLst>
                  <a:outerShdw blurRad="38100" dist="38100" dir="2700000" algn="tl">
                    <a:srgbClr val="C0C0C0"/>
                  </a:outerShdw>
                </a:effectLst>
                <a:cs typeface="Times New Roman" pitchFamily="18" charset="0"/>
              </a:rPr>
              <a:t>   </a:t>
            </a:r>
            <a:r>
              <a:rPr lang="en-US" sz="2400" dirty="0" smtClean="0">
                <a:solidFill>
                  <a:schemeClr val="accent2"/>
                </a:solidFill>
                <a:effectLst>
                  <a:outerShdw blurRad="38100" dist="38100" dir="2700000" algn="tl">
                    <a:srgbClr val="C0C0C0"/>
                  </a:outerShdw>
                </a:effectLst>
                <a:cs typeface="Times New Roman" pitchFamily="18" charset="0"/>
              </a:rPr>
              <a:t>    </a:t>
            </a:r>
            <a:r>
              <a:rPr lang="en-US" sz="2400" dirty="0" smtClean="0">
                <a:cs typeface="Times New Roman" pitchFamily="18" charset="0"/>
              </a:rPr>
              <a:t>A </a:t>
            </a:r>
            <a:r>
              <a:rPr lang="en-US" sz="2400" dirty="0">
                <a:cs typeface="Times New Roman" pitchFamily="18" charset="0"/>
              </a:rPr>
              <a:t>good refrigerant must have high specific heat when it </a:t>
            </a:r>
            <a:r>
              <a:rPr lang="en-US" sz="2400" dirty="0" smtClean="0">
                <a:cs typeface="Times New Roman" pitchFamily="18" charset="0"/>
              </a:rPr>
              <a:t>is </a:t>
            </a:r>
            <a:r>
              <a:rPr lang="en-US" sz="2400" dirty="0" err="1" smtClean="0">
                <a:cs typeface="Times New Roman" pitchFamily="18" charset="0"/>
              </a:rPr>
              <a:t>vapourised</a:t>
            </a:r>
            <a:r>
              <a:rPr lang="en-US" sz="2400" dirty="0" smtClean="0">
                <a:cs typeface="Times New Roman" pitchFamily="18" charset="0"/>
              </a:rPr>
              <a:t> </a:t>
            </a:r>
            <a:r>
              <a:rPr lang="en-US" sz="2400" dirty="0">
                <a:cs typeface="Times New Roman" pitchFamily="18" charset="0"/>
              </a:rPr>
              <a:t>and low   specific heat when it is in liquid state. The high specific heat of the refrigerant </a:t>
            </a:r>
            <a:r>
              <a:rPr lang="en-US" sz="2400" dirty="0">
                <a:latin typeface="Arial" charset="0"/>
              </a:rPr>
              <a:t>helps in decreasing the super-heating of the </a:t>
            </a:r>
            <a:r>
              <a:rPr lang="en-US" sz="2400" dirty="0" err="1">
                <a:latin typeface="Arial" charset="0"/>
              </a:rPr>
              <a:t>vapour</a:t>
            </a:r>
            <a:r>
              <a:rPr lang="en-US" sz="2400" dirty="0">
                <a:cs typeface="Times New Roman" pitchFamily="18" charset="0"/>
              </a:rPr>
              <a:t>. </a:t>
            </a:r>
            <a:r>
              <a:rPr lang="en-US" sz="2400" dirty="0">
                <a:latin typeface="Arial" charset="0"/>
              </a:rPr>
              <a:t>The low specific heat of the refrigerant helps in sub-cooling of the liquid </a:t>
            </a:r>
            <a:r>
              <a:rPr lang="en-US" sz="2400" dirty="0">
                <a:cs typeface="Times New Roman" pitchFamily="18" charset="0"/>
              </a:rPr>
              <a:t>and easy drop in temperature after expansion. Both these desirable properties will increase the refrigerating effect.</a:t>
            </a:r>
          </a:p>
          <a:p>
            <a:pPr marL="609600" indent="-609600" algn="just">
              <a:lnSpc>
                <a:spcPct val="120000"/>
              </a:lnSpc>
              <a:buFont typeface="Wingdings" pitchFamily="2" charset="2"/>
              <a:buAutoNum type="alphaLcPeriod" startAt="4"/>
            </a:pPr>
            <a:r>
              <a:rPr lang="en-US" sz="2400" dirty="0" smtClean="0">
                <a:solidFill>
                  <a:schemeClr val="accent2"/>
                </a:solidFill>
                <a:effectLst>
                  <a:outerShdw blurRad="38100" dist="38100" dir="2700000" algn="tl">
                    <a:srgbClr val="C0C0C0"/>
                  </a:outerShdw>
                </a:effectLst>
                <a:cs typeface="Times New Roman" pitchFamily="18" charset="0"/>
              </a:rPr>
              <a:t>Latent </a:t>
            </a:r>
            <a:r>
              <a:rPr lang="en-US" sz="2400" dirty="0">
                <a:solidFill>
                  <a:schemeClr val="accent2"/>
                </a:solidFill>
                <a:effectLst>
                  <a:outerShdw blurRad="38100" dist="38100" dir="2700000" algn="tl">
                    <a:srgbClr val="C0C0C0"/>
                  </a:outerShdw>
                </a:effectLst>
                <a:cs typeface="Times New Roman" pitchFamily="18" charset="0"/>
              </a:rPr>
              <a:t>heat of evaporation:</a:t>
            </a:r>
          </a:p>
          <a:p>
            <a:pPr marL="517525" indent="-517525" algn="just">
              <a:lnSpc>
                <a:spcPct val="90000"/>
              </a:lnSpc>
              <a:buClr>
                <a:schemeClr val="accent1"/>
              </a:buClr>
            </a:pPr>
            <a:r>
              <a:rPr lang="en-US" sz="2400" dirty="0">
                <a:cs typeface="Times New Roman" pitchFamily="18" charset="0"/>
              </a:rPr>
              <a:t>	</a:t>
            </a:r>
            <a:r>
              <a:rPr lang="en-US" sz="2400" dirty="0">
                <a:latin typeface="Arial" charset="0"/>
                <a:cs typeface="Times New Roman" pitchFamily="18" charset="0"/>
              </a:rPr>
              <a:t>This must be very high so that a minimum </a:t>
            </a:r>
            <a:r>
              <a:rPr lang="en-US" sz="2400" dirty="0" smtClean="0">
                <a:latin typeface="Arial" charset="0"/>
                <a:cs typeface="Times New Roman" pitchFamily="18" charset="0"/>
              </a:rPr>
              <a:t>amount </a:t>
            </a:r>
            <a:r>
              <a:rPr lang="en-US" sz="2400" dirty="0">
                <a:latin typeface="Arial" charset="0"/>
                <a:cs typeface="Times New Roman" pitchFamily="18" charset="0"/>
              </a:rPr>
              <a:t>of refrigerant will give the desired result. In other words, it increases the refrigeration effect</a:t>
            </a:r>
            <a:r>
              <a:rPr lang="en-US" sz="2400" dirty="0" smtClean="0">
                <a:latin typeface="Arial" charset="0"/>
                <a:cs typeface="Times New Roman" pitchFamily="18" charset="0"/>
              </a:rPr>
              <a:t>.</a:t>
            </a:r>
          </a:p>
          <a:p>
            <a:pPr marL="517525" indent="-517525" algn="just">
              <a:lnSpc>
                <a:spcPct val="90000"/>
              </a:lnSpc>
              <a:buClr>
                <a:schemeClr val="accent1"/>
              </a:buClr>
            </a:pPr>
            <a:endParaRPr lang="en-US" sz="2400" dirty="0" smtClean="0">
              <a:latin typeface="Arial" charset="0"/>
              <a:cs typeface="Times New Roman" pitchFamily="18" charset="0"/>
            </a:endParaRPr>
          </a:p>
          <a:p>
            <a:pPr marL="517525" indent="-517525" algn="just">
              <a:lnSpc>
                <a:spcPct val="90000"/>
              </a:lnSpc>
              <a:buClr>
                <a:schemeClr val="accent1"/>
              </a:buClr>
            </a:pPr>
            <a:r>
              <a:rPr lang="en-US" sz="2400" dirty="0" smtClean="0">
                <a:cs typeface="Times New Roman" pitchFamily="18" charset="0"/>
              </a:rPr>
              <a:t>.</a:t>
            </a:r>
            <a:endParaRPr lang="en-US" sz="2400" dirty="0">
              <a:cs typeface="Times New Roman" pitchFamily="18" charset="0"/>
            </a:endParaRPr>
          </a:p>
          <a:p>
            <a:pPr marL="517525" indent="-517525" algn="just" eaLnBrk="1" hangingPunct="1">
              <a:lnSpc>
                <a:spcPct val="90000"/>
              </a:lnSpc>
              <a:buClr>
                <a:schemeClr val="accent1"/>
              </a:buClr>
            </a:pPr>
            <a:endParaRPr lang="en-US" sz="2400" dirty="0" smtClean="0">
              <a:solidFill>
                <a:schemeClr val="accent4"/>
              </a:solidFill>
              <a:cs typeface="Times New Roman" pitchFamily="18" charset="0"/>
            </a:endParaRPr>
          </a:p>
          <a:p>
            <a:pPr marL="609600" indent="-609600" algn="just">
              <a:lnSpc>
                <a:spcPct val="120000"/>
              </a:lnSpc>
              <a:buFont typeface="Wingdings" pitchFamily="2" charset="2"/>
              <a:buNone/>
            </a:pPr>
            <a:endParaRPr lang="en-US" sz="2400" dirty="0" smtClean="0"/>
          </a:p>
          <a:p>
            <a:pPr marL="609600" indent="-609600" algn="just">
              <a:lnSpc>
                <a:spcPct val="120000"/>
              </a:lnSpc>
              <a:buFont typeface="Wingdings" pitchFamily="2" charset="2"/>
              <a:buNone/>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Effect transition="in" filter="fade">
                                      <p:cBhvr>
                                        <p:cTn id="7" dur="500"/>
                                        <p:tgtEl>
                                          <p:spTgt spid="142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2339">
                                            <p:txEl>
                                              <p:pRg st="1" end="1"/>
                                            </p:txEl>
                                          </p:spTgt>
                                        </p:tgtEl>
                                        <p:attrNameLst>
                                          <p:attrName>style.visibility</p:attrName>
                                        </p:attrNameLst>
                                      </p:cBhvr>
                                      <p:to>
                                        <p:strVal val="visible"/>
                                      </p:to>
                                    </p:set>
                                    <p:animEffect transition="in" filter="fade">
                                      <p:cBhvr>
                                        <p:cTn id="12" dur="500"/>
                                        <p:tgtEl>
                                          <p:spTgt spid="1423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2339">
                                            <p:txEl>
                                              <p:pRg st="2" end="2"/>
                                            </p:txEl>
                                          </p:spTgt>
                                        </p:tgtEl>
                                        <p:attrNameLst>
                                          <p:attrName>style.visibility</p:attrName>
                                        </p:attrNameLst>
                                      </p:cBhvr>
                                      <p:to>
                                        <p:strVal val="visible"/>
                                      </p:to>
                                    </p:set>
                                    <p:animEffect transition="in" filter="fade">
                                      <p:cBhvr>
                                        <p:cTn id="17" dur="500"/>
                                        <p:tgtEl>
                                          <p:spTgt spid="1423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2339">
                                            <p:txEl>
                                              <p:pRg st="3" end="3"/>
                                            </p:txEl>
                                          </p:spTgt>
                                        </p:tgtEl>
                                        <p:attrNameLst>
                                          <p:attrName>style.visibility</p:attrName>
                                        </p:attrNameLst>
                                      </p:cBhvr>
                                      <p:to>
                                        <p:strVal val="visible"/>
                                      </p:to>
                                    </p:set>
                                    <p:animEffect transition="in" filter="fade">
                                      <p:cBhvr>
                                        <p:cTn id="22" dur="500"/>
                                        <p:tgtEl>
                                          <p:spTgt spid="1423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F5EF51A-19F4-46D2-AF4C-395A9A9180ED}" type="slidenum">
              <a:rPr lang="en-US"/>
              <a:pPr/>
              <a:t>24</a:t>
            </a:fld>
            <a:endParaRPr lang="en-US"/>
          </a:p>
        </p:txBody>
      </p:sp>
      <p:sp>
        <p:nvSpPr>
          <p:cNvPr id="144386" name="Rectangle 2"/>
          <p:cNvSpPr>
            <a:spLocks noGrp="1" noChangeArrowheads="1"/>
          </p:cNvSpPr>
          <p:nvPr>
            <p:ph type="subTitle" idx="1"/>
          </p:nvPr>
        </p:nvSpPr>
        <p:spPr>
          <a:xfrm>
            <a:off x="152400" y="-14514"/>
            <a:ext cx="8382000" cy="6379029"/>
          </a:xfrm>
        </p:spPr>
        <p:txBody>
          <a:bodyPr/>
          <a:lstStyle/>
          <a:p>
            <a:pPr marL="517525" indent="-517525" algn="just">
              <a:lnSpc>
                <a:spcPct val="90000"/>
              </a:lnSpc>
              <a:buClr>
                <a:schemeClr val="accent1"/>
              </a:buClr>
            </a:pPr>
            <a:r>
              <a:rPr lang="en-US" sz="2400" dirty="0" smtClean="0">
                <a:solidFill>
                  <a:schemeClr val="accent2"/>
                </a:solidFill>
                <a:effectLst>
                  <a:outerShdw blurRad="38100" dist="38100" dir="2700000" algn="tl">
                    <a:srgbClr val="C0C0C0"/>
                  </a:outerShdw>
                </a:effectLst>
                <a:cs typeface="Times New Roman" pitchFamily="18" charset="0"/>
              </a:rPr>
              <a:t>d. </a:t>
            </a:r>
            <a:r>
              <a:rPr lang="en-US" sz="2400" b="1" dirty="0">
                <a:solidFill>
                  <a:srgbClr val="FF0000"/>
                </a:solidFill>
                <a:effectLst>
                  <a:outerShdw blurRad="38100" dist="38100" dir="2700000" algn="tl">
                    <a:srgbClr val="C0C0C0"/>
                  </a:outerShdw>
                </a:effectLst>
              </a:rPr>
              <a:t>Physical properties:</a:t>
            </a:r>
          </a:p>
          <a:p>
            <a:pPr marL="609600" indent="-609600" algn="just">
              <a:lnSpc>
                <a:spcPct val="120000"/>
              </a:lnSpc>
              <a:buFont typeface="Wingdings" pitchFamily="2" charset="2"/>
              <a:buAutoNum type="alphaLcPeriod"/>
            </a:pPr>
            <a:r>
              <a:rPr lang="en-US" sz="2400" dirty="0">
                <a:solidFill>
                  <a:schemeClr val="accent2"/>
                </a:solidFill>
                <a:effectLst>
                  <a:outerShdw blurRad="38100" dist="38100" dir="2700000" algn="tl">
                    <a:srgbClr val="C0C0C0"/>
                  </a:outerShdw>
                </a:effectLst>
              </a:rPr>
              <a:t>Viscosity:</a:t>
            </a:r>
          </a:p>
          <a:p>
            <a:pPr marL="517525" indent="-517525" algn="just" eaLnBrk="1" hangingPunct="1">
              <a:lnSpc>
                <a:spcPct val="90000"/>
              </a:lnSpc>
              <a:buClr>
                <a:schemeClr val="accent1"/>
              </a:buClr>
            </a:pPr>
            <a:r>
              <a:rPr lang="en-US" sz="2400" dirty="0">
                <a:solidFill>
                  <a:schemeClr val="accent4"/>
                </a:solidFill>
                <a:cs typeface="Times New Roman" pitchFamily="18" charset="0"/>
              </a:rPr>
              <a:t>      The viscosity of a refrigerant in  both the liquid and </a:t>
            </a:r>
            <a:r>
              <a:rPr lang="en-US" sz="2400" dirty="0" err="1">
                <a:solidFill>
                  <a:schemeClr val="accent4"/>
                </a:solidFill>
                <a:cs typeface="Times New Roman" pitchFamily="18" charset="0"/>
              </a:rPr>
              <a:t>vapour</a:t>
            </a:r>
            <a:r>
              <a:rPr lang="en-US" sz="2400" dirty="0">
                <a:solidFill>
                  <a:schemeClr val="accent4"/>
                </a:solidFill>
                <a:cs typeface="Times New Roman" pitchFamily="18" charset="0"/>
              </a:rPr>
              <a:t> states must be very low as it improves the heat transfer and reduces the pumping effort required.</a:t>
            </a:r>
          </a:p>
          <a:p>
            <a:pPr algn="just">
              <a:lnSpc>
                <a:spcPct val="140000"/>
              </a:lnSpc>
            </a:pPr>
            <a:r>
              <a:rPr lang="en-US" sz="2400" dirty="0">
                <a:solidFill>
                  <a:schemeClr val="accent2"/>
                </a:solidFill>
                <a:effectLst>
                  <a:outerShdw blurRad="38100" dist="38100" dir="2700000" algn="tl">
                    <a:srgbClr val="C0C0C0"/>
                  </a:outerShdw>
                </a:effectLst>
                <a:cs typeface="Times New Roman" pitchFamily="18" charset="0"/>
              </a:rPr>
              <a:t>b.    Specific volume:</a:t>
            </a:r>
          </a:p>
          <a:p>
            <a:pPr marL="609600" indent="-609600" algn="just">
              <a:lnSpc>
                <a:spcPct val="140000"/>
              </a:lnSpc>
            </a:pPr>
            <a:r>
              <a:rPr lang="en-US" sz="2400" dirty="0">
                <a:cs typeface="Times New Roman" pitchFamily="18" charset="0"/>
              </a:rPr>
              <a:t>	It is the volume per unit mass. It must be very low, as it will  reduce the size of the </a:t>
            </a:r>
            <a:r>
              <a:rPr lang="en-US" sz="2400" dirty="0" smtClean="0">
                <a:cs typeface="Times New Roman" pitchFamily="18" charset="0"/>
              </a:rPr>
              <a:t>compressor</a:t>
            </a:r>
            <a:endParaRPr lang="en-US" sz="2400" dirty="0" smtClean="0">
              <a:solidFill>
                <a:schemeClr val="accent2"/>
              </a:solidFill>
              <a:effectLst>
                <a:outerShdw blurRad="38100" dist="38100" dir="2700000" algn="tl">
                  <a:srgbClr val="C0C0C0"/>
                </a:outerShdw>
              </a:effectLst>
              <a:cs typeface="Times New Roman" pitchFamily="18" charset="0"/>
            </a:endParaRPr>
          </a:p>
          <a:p>
            <a:pPr algn="just">
              <a:lnSpc>
                <a:spcPct val="140000"/>
              </a:lnSpc>
            </a:pPr>
            <a:r>
              <a:rPr lang="en-US" sz="2400" dirty="0" smtClean="0">
                <a:solidFill>
                  <a:schemeClr val="accent2"/>
                </a:solidFill>
                <a:effectLst>
                  <a:outerShdw blurRad="38100" dist="38100" dir="2700000" algn="tl">
                    <a:srgbClr val="C0C0C0"/>
                  </a:outerShdw>
                </a:effectLst>
                <a:cs typeface="Times New Roman" pitchFamily="18" charset="0"/>
              </a:rPr>
              <a:t>c.    Thermal conductivity:</a:t>
            </a:r>
          </a:p>
          <a:p>
            <a:pPr marL="609600" indent="-609600" algn="just">
              <a:lnSpc>
                <a:spcPct val="140000"/>
              </a:lnSpc>
            </a:pPr>
            <a:r>
              <a:rPr lang="en-US" sz="2400" dirty="0">
                <a:cs typeface="Times New Roman" pitchFamily="18" charset="0"/>
              </a:rPr>
              <a:t>	Refrigerant should have high thermal conductivity for high heat transfer</a:t>
            </a:r>
          </a:p>
          <a:p>
            <a:pPr marL="609600" indent="-609600" algn="just">
              <a:lnSpc>
                <a:spcPct val="140000"/>
              </a:lnSpc>
            </a:pPr>
            <a:endParaRPr lang="en-US" sz="2400" dirty="0" smtClean="0">
              <a:cs typeface="Times New Roman" pitchFamily="18" charset="0"/>
            </a:endParaRPr>
          </a:p>
          <a:p>
            <a:pPr marL="609600" indent="-609600" algn="just">
              <a:lnSpc>
                <a:spcPct val="140000"/>
              </a:lnSpc>
              <a:buFont typeface="Wingdings" pitchFamily="2" charset="2"/>
              <a:buNone/>
            </a:pPr>
            <a:endParaRPr lang="en-US" sz="2400" b="1" dirty="0">
              <a:solidFill>
                <a:srgbClr val="FF0000"/>
              </a:solidFill>
              <a:effectLst>
                <a:outerShdw blurRad="38100" dist="38100" dir="2700000" algn="tl">
                  <a:srgbClr val="C0C0C0"/>
                </a:outerShdw>
              </a:effectLst>
            </a:endParaRPr>
          </a:p>
        </p:txBody>
      </p:sp>
      <p:sp>
        <p:nvSpPr>
          <p:cNvPr id="4" name="Rectangle 3"/>
          <p:cNvSpPr/>
          <p:nvPr/>
        </p:nvSpPr>
        <p:spPr>
          <a:xfrm>
            <a:off x="1907704" y="6550223"/>
            <a:ext cx="6673552" cy="3077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rgbClr val="0000FF"/>
                </a:solidFill>
              </a:rPr>
              <a:t>Department of Mechanical and Manufacturing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4386">
                                            <p:txEl>
                                              <p:pRg st="0" end="0"/>
                                            </p:txEl>
                                          </p:spTgt>
                                        </p:tgtEl>
                                        <p:attrNameLst>
                                          <p:attrName>style.visibility</p:attrName>
                                        </p:attrNameLst>
                                      </p:cBhvr>
                                      <p:to>
                                        <p:strVal val="visible"/>
                                      </p:to>
                                    </p:set>
                                    <p:animEffect transition="in" filter="fade">
                                      <p:cBhvr>
                                        <p:cTn id="7" dur="500"/>
                                        <p:tgtEl>
                                          <p:spTgt spid="1443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4386">
                                            <p:txEl>
                                              <p:pRg st="1" end="1"/>
                                            </p:txEl>
                                          </p:spTgt>
                                        </p:tgtEl>
                                        <p:attrNameLst>
                                          <p:attrName>style.visibility</p:attrName>
                                        </p:attrNameLst>
                                      </p:cBhvr>
                                      <p:to>
                                        <p:strVal val="visible"/>
                                      </p:to>
                                    </p:set>
                                    <p:animEffect transition="in" filter="fade">
                                      <p:cBhvr>
                                        <p:cTn id="12" dur="500"/>
                                        <p:tgtEl>
                                          <p:spTgt spid="14438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4386">
                                            <p:txEl>
                                              <p:pRg st="2" end="2"/>
                                            </p:txEl>
                                          </p:spTgt>
                                        </p:tgtEl>
                                        <p:attrNameLst>
                                          <p:attrName>style.visibility</p:attrName>
                                        </p:attrNameLst>
                                      </p:cBhvr>
                                      <p:to>
                                        <p:strVal val="visible"/>
                                      </p:to>
                                    </p:set>
                                    <p:animEffect transition="in" filter="fade">
                                      <p:cBhvr>
                                        <p:cTn id="17" dur="500"/>
                                        <p:tgtEl>
                                          <p:spTgt spid="14438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4386">
                                            <p:txEl>
                                              <p:pRg st="3" end="3"/>
                                            </p:txEl>
                                          </p:spTgt>
                                        </p:tgtEl>
                                        <p:attrNameLst>
                                          <p:attrName>style.visibility</p:attrName>
                                        </p:attrNameLst>
                                      </p:cBhvr>
                                      <p:to>
                                        <p:strVal val="visible"/>
                                      </p:to>
                                    </p:set>
                                    <p:animEffect transition="in" filter="fade">
                                      <p:cBhvr>
                                        <p:cTn id="22" dur="500"/>
                                        <p:tgtEl>
                                          <p:spTgt spid="14438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4386">
                                            <p:txEl>
                                              <p:pRg st="4" end="4"/>
                                            </p:txEl>
                                          </p:spTgt>
                                        </p:tgtEl>
                                        <p:attrNameLst>
                                          <p:attrName>style.visibility</p:attrName>
                                        </p:attrNameLst>
                                      </p:cBhvr>
                                      <p:to>
                                        <p:strVal val="visible"/>
                                      </p:to>
                                    </p:set>
                                    <p:animEffect transition="in" filter="fade">
                                      <p:cBhvr>
                                        <p:cTn id="27" dur="500"/>
                                        <p:tgtEl>
                                          <p:spTgt spid="14438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4386">
                                            <p:txEl>
                                              <p:pRg st="5" end="5"/>
                                            </p:txEl>
                                          </p:spTgt>
                                        </p:tgtEl>
                                        <p:attrNameLst>
                                          <p:attrName>style.visibility</p:attrName>
                                        </p:attrNameLst>
                                      </p:cBhvr>
                                      <p:to>
                                        <p:strVal val="visible"/>
                                      </p:to>
                                    </p:set>
                                    <p:animEffect transition="in" filter="fade">
                                      <p:cBhvr>
                                        <p:cTn id="32" dur="500"/>
                                        <p:tgtEl>
                                          <p:spTgt spid="14438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4386">
                                            <p:txEl>
                                              <p:pRg st="6" end="6"/>
                                            </p:txEl>
                                          </p:spTgt>
                                        </p:tgtEl>
                                        <p:attrNameLst>
                                          <p:attrName>style.visibility</p:attrName>
                                        </p:attrNameLst>
                                      </p:cBhvr>
                                      <p:to>
                                        <p:strVal val="visible"/>
                                      </p:to>
                                    </p:set>
                                    <p:animEffect transition="in" filter="fade">
                                      <p:cBhvr>
                                        <p:cTn id="37" dur="500"/>
                                        <p:tgtEl>
                                          <p:spTgt spid="14438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FA2D0552-D69E-44D7-9612-0AB2E1900FED}" type="slidenum">
              <a:rPr lang="en-US"/>
              <a:pPr/>
              <a:t>25</a:t>
            </a:fld>
            <a:endParaRPr lang="en-US"/>
          </a:p>
        </p:txBody>
      </p:sp>
      <p:sp>
        <p:nvSpPr>
          <p:cNvPr id="146434" name="Rectangle 2"/>
          <p:cNvSpPr>
            <a:spLocks noGrp="1" noChangeArrowheads="1"/>
          </p:cNvSpPr>
          <p:nvPr>
            <p:ph type="subTitle" idx="1"/>
          </p:nvPr>
        </p:nvSpPr>
        <p:spPr>
          <a:xfrm>
            <a:off x="457200" y="228600"/>
            <a:ext cx="8305800" cy="5715000"/>
          </a:xfrm>
        </p:spPr>
        <p:txBody>
          <a:bodyPr/>
          <a:lstStyle/>
          <a:p>
            <a:pPr marL="609600" indent="-609600" algn="just">
              <a:buFont typeface="Wingdings" pitchFamily="2" charset="2"/>
              <a:buAutoNum type="arabicPeriod" startAt="3"/>
            </a:pPr>
            <a:r>
              <a:rPr lang="en-US" sz="2400" b="1" dirty="0" smtClean="0">
                <a:solidFill>
                  <a:srgbClr val="FF0000"/>
                </a:solidFill>
                <a:effectLst>
                  <a:outerShdw blurRad="38100" dist="38100" dir="2700000" algn="tl">
                    <a:srgbClr val="C0C0C0"/>
                  </a:outerShdw>
                </a:effectLst>
                <a:cs typeface="Times New Roman" pitchFamily="18" charset="0"/>
              </a:rPr>
              <a:t>Safe Working  Properties</a:t>
            </a:r>
            <a:r>
              <a:rPr lang="en-US" sz="2400" b="1" dirty="0">
                <a:solidFill>
                  <a:srgbClr val="FF0000"/>
                </a:solidFill>
                <a:effectLst>
                  <a:outerShdw blurRad="38100" dist="38100" dir="2700000" algn="tl">
                    <a:srgbClr val="C0C0C0"/>
                  </a:outerShdw>
                </a:effectLst>
                <a:cs typeface="Times New Roman" pitchFamily="18" charset="0"/>
              </a:rPr>
              <a:t>:</a:t>
            </a:r>
          </a:p>
          <a:p>
            <a:pPr marL="609600" indent="-609600" algn="just">
              <a:lnSpc>
                <a:spcPct val="120000"/>
              </a:lnSpc>
              <a:buFont typeface="Wingdings" pitchFamily="2" charset="2"/>
              <a:buAutoNum type="alphaLcPeriod"/>
            </a:pPr>
            <a:r>
              <a:rPr lang="en-US" sz="2400" dirty="0" smtClean="0">
                <a:solidFill>
                  <a:schemeClr val="accent2"/>
                </a:solidFill>
                <a:effectLst>
                  <a:outerShdw blurRad="38100" dist="38100" dir="2700000" algn="tl">
                    <a:srgbClr val="C0C0C0"/>
                  </a:outerShdw>
                </a:effectLst>
                <a:cs typeface="Times New Roman" pitchFamily="18" charset="0"/>
              </a:rPr>
              <a:t>Toxicity</a:t>
            </a:r>
            <a:r>
              <a:rPr lang="en-US" sz="2400" dirty="0">
                <a:solidFill>
                  <a:schemeClr val="accent2"/>
                </a:solidFill>
                <a:effectLst>
                  <a:outerShdw blurRad="38100" dist="38100" dir="2700000" algn="tl">
                    <a:srgbClr val="C0C0C0"/>
                  </a:outerShdw>
                </a:effectLst>
                <a:cs typeface="Times New Roman" pitchFamily="18" charset="0"/>
              </a:rPr>
              <a:t>:</a:t>
            </a:r>
          </a:p>
          <a:p>
            <a:pPr marL="609600" indent="-609600" algn="just">
              <a:lnSpc>
                <a:spcPct val="120000"/>
              </a:lnSpc>
              <a:buFont typeface="Wingdings" pitchFamily="2" charset="2"/>
              <a:buNone/>
            </a:pPr>
            <a:r>
              <a:rPr lang="en-US" sz="2400" dirty="0">
                <a:cs typeface="Times New Roman" pitchFamily="18" charset="0"/>
              </a:rPr>
              <a:t>	A good refrigerant should be non toxic, because any leakage of the </a:t>
            </a:r>
            <a:r>
              <a:rPr lang="en-US" sz="2400" dirty="0" smtClean="0">
                <a:cs typeface="Times New Roman" pitchFamily="18" charset="0"/>
              </a:rPr>
              <a:t>refrigerant </a:t>
            </a:r>
            <a:r>
              <a:rPr lang="en-US" sz="2400" dirty="0">
                <a:cs typeface="Times New Roman" pitchFamily="18" charset="0"/>
              </a:rPr>
              <a:t>results in poisoning the </a:t>
            </a:r>
            <a:r>
              <a:rPr lang="en-US" sz="2400" dirty="0" smtClean="0">
                <a:cs typeface="Times New Roman" pitchFamily="18" charset="0"/>
              </a:rPr>
              <a:t>atmosphere in the refrigerator.</a:t>
            </a:r>
          </a:p>
          <a:p>
            <a:pPr marL="609600" indent="-609600" algn="just">
              <a:lnSpc>
                <a:spcPct val="120000"/>
              </a:lnSpc>
            </a:pPr>
            <a:r>
              <a:rPr lang="en-US" sz="2400" dirty="0" smtClean="0">
                <a:solidFill>
                  <a:schemeClr val="accent2"/>
                </a:solidFill>
                <a:latin typeface="Arial" charset="0"/>
              </a:rPr>
              <a:t>b</a:t>
            </a:r>
            <a:r>
              <a:rPr lang="en-US" sz="2400" b="1" i="1" dirty="0" smtClean="0">
                <a:latin typeface="Arial" charset="0"/>
              </a:rPr>
              <a:t>.   </a:t>
            </a:r>
            <a:r>
              <a:rPr lang="en-US" sz="2400" dirty="0" smtClean="0">
                <a:solidFill>
                  <a:schemeClr val="accent2"/>
                </a:solidFill>
                <a:latin typeface="Arial" charset="0"/>
              </a:rPr>
              <a:t>Flammability</a:t>
            </a:r>
            <a:r>
              <a:rPr lang="en-US" sz="2400" b="1" i="1" dirty="0">
                <a:latin typeface="Arial" charset="0"/>
              </a:rPr>
              <a:t>:</a:t>
            </a:r>
            <a:r>
              <a:rPr lang="en-US" sz="2400" dirty="0">
                <a:latin typeface="Arial" charset="0"/>
              </a:rPr>
              <a:t> A good refrigerant should have </a:t>
            </a:r>
            <a:r>
              <a:rPr lang="en-US" sz="2400" dirty="0">
                <a:solidFill>
                  <a:schemeClr val="tx2"/>
                </a:solidFill>
                <a:latin typeface="Arial" charset="0"/>
              </a:rPr>
              <a:t>very low </a:t>
            </a:r>
            <a:r>
              <a:rPr lang="en-US" sz="2400" dirty="0" smtClean="0">
                <a:solidFill>
                  <a:schemeClr val="tx2"/>
                </a:solidFill>
                <a:latin typeface="Arial" charset="0"/>
              </a:rPr>
              <a:t>flammability</a:t>
            </a:r>
            <a:r>
              <a:rPr lang="en-US" sz="2400" dirty="0">
                <a:solidFill>
                  <a:schemeClr val="tx2"/>
                </a:solidFill>
                <a:latin typeface="Arial" charset="0"/>
              </a:rPr>
              <a:t> </a:t>
            </a:r>
            <a:r>
              <a:rPr lang="en-US" sz="2400" dirty="0" smtClean="0">
                <a:solidFill>
                  <a:schemeClr val="tx2"/>
                </a:solidFill>
                <a:latin typeface="Arial" charset="0"/>
              </a:rPr>
              <a:t>and should be non explosive.</a:t>
            </a:r>
            <a:endParaRPr lang="en-US" sz="2400" dirty="0">
              <a:cs typeface="Times New Roman" pitchFamily="18" charset="0"/>
            </a:endParaRPr>
          </a:p>
          <a:p>
            <a:pPr algn="just">
              <a:lnSpc>
                <a:spcPct val="120000"/>
              </a:lnSpc>
            </a:pPr>
            <a:r>
              <a:rPr lang="en-US" sz="2400" dirty="0" smtClean="0">
                <a:solidFill>
                  <a:schemeClr val="accent2"/>
                </a:solidFill>
                <a:effectLst>
                  <a:outerShdw blurRad="38100" dist="38100" dir="2700000" algn="tl">
                    <a:srgbClr val="C0C0C0"/>
                  </a:outerShdw>
                </a:effectLst>
                <a:cs typeface="Times New Roman" pitchFamily="18" charset="0"/>
              </a:rPr>
              <a:t>c.     Corrosiveness</a:t>
            </a:r>
            <a:r>
              <a:rPr lang="en-US" sz="2400" dirty="0">
                <a:solidFill>
                  <a:schemeClr val="accent2"/>
                </a:solidFill>
                <a:effectLst>
                  <a:outerShdw blurRad="38100" dist="38100" dir="2700000" algn="tl">
                    <a:srgbClr val="C0C0C0"/>
                  </a:outerShdw>
                </a:effectLst>
                <a:cs typeface="Times New Roman" pitchFamily="18" charset="0"/>
              </a:rPr>
              <a:t>:</a:t>
            </a:r>
          </a:p>
          <a:p>
            <a:pPr marL="609600" indent="-609600" algn="just">
              <a:lnSpc>
                <a:spcPct val="120000"/>
              </a:lnSpc>
              <a:buFont typeface="Wingdings" pitchFamily="2" charset="2"/>
              <a:buNone/>
            </a:pPr>
            <a:r>
              <a:rPr lang="en-US" sz="2400" dirty="0">
                <a:solidFill>
                  <a:schemeClr val="accent2"/>
                </a:solidFill>
                <a:effectLst>
                  <a:outerShdw blurRad="38100" dist="38100" dir="2700000" algn="tl">
                    <a:srgbClr val="C0C0C0"/>
                  </a:outerShdw>
                </a:effectLst>
                <a:cs typeface="Times New Roman" pitchFamily="18" charset="0"/>
              </a:rPr>
              <a:t>	</a:t>
            </a:r>
            <a:r>
              <a:rPr lang="en-US" sz="2400" dirty="0">
                <a:cs typeface="Times New Roman" pitchFamily="18" charset="0"/>
              </a:rPr>
              <a:t>A good refrigerant should be non corrosive, to prevent the corrosion of metal parts of </a:t>
            </a:r>
            <a:r>
              <a:rPr lang="en-US" sz="2400" dirty="0" smtClean="0">
                <a:cs typeface="Times New Roman" pitchFamily="18" charset="0"/>
              </a:rPr>
              <a:t>the  refrigeration system.</a:t>
            </a:r>
          </a:p>
          <a:p>
            <a:pPr marL="609600" indent="-609600" algn="just">
              <a:lnSpc>
                <a:spcPct val="120000"/>
              </a:lnSpc>
            </a:pPr>
            <a:r>
              <a:rPr lang="en-US" sz="2400" dirty="0" smtClean="0">
                <a:solidFill>
                  <a:schemeClr val="accent2"/>
                </a:solidFill>
                <a:latin typeface="Arial" charset="0"/>
                <a:cs typeface="Times New Roman" pitchFamily="18" charset="0"/>
              </a:rPr>
              <a:t>d</a:t>
            </a:r>
            <a:r>
              <a:rPr lang="en-US" sz="2400" b="1" i="1" dirty="0" smtClean="0">
                <a:latin typeface="Arial" charset="0"/>
                <a:cs typeface="Times New Roman" pitchFamily="18" charset="0"/>
              </a:rPr>
              <a:t>. </a:t>
            </a:r>
            <a:r>
              <a:rPr lang="en-US" sz="2400" dirty="0" smtClean="0">
                <a:solidFill>
                  <a:schemeClr val="accent2"/>
                </a:solidFill>
                <a:latin typeface="Arial" charset="0"/>
                <a:cs typeface="Times New Roman" pitchFamily="18" charset="0"/>
              </a:rPr>
              <a:t>Chemical </a:t>
            </a:r>
            <a:r>
              <a:rPr lang="en-US" sz="2400" dirty="0">
                <a:solidFill>
                  <a:schemeClr val="accent2"/>
                </a:solidFill>
                <a:latin typeface="Arial" charset="0"/>
                <a:cs typeface="Times New Roman" pitchFamily="18" charset="0"/>
              </a:rPr>
              <a:t>Stability</a:t>
            </a:r>
            <a:r>
              <a:rPr lang="en-US" sz="2400" b="1" i="1" dirty="0">
                <a:latin typeface="Arial" charset="0"/>
                <a:cs typeface="Times New Roman" pitchFamily="18" charset="0"/>
              </a:rPr>
              <a:t>:</a:t>
            </a:r>
            <a:r>
              <a:rPr lang="en-US" sz="2400" dirty="0">
                <a:latin typeface="Arial" charset="0"/>
                <a:cs typeface="Times New Roman" pitchFamily="18" charset="0"/>
              </a:rPr>
              <a:t> An ideal refrigerant </a:t>
            </a:r>
            <a:r>
              <a:rPr lang="en-US" sz="2400" dirty="0">
                <a:solidFill>
                  <a:schemeClr val="tx2"/>
                </a:solidFill>
                <a:latin typeface="Arial" charset="0"/>
                <a:cs typeface="Times New Roman" pitchFamily="18" charset="0"/>
              </a:rPr>
              <a:t>must not decompose </a:t>
            </a:r>
            <a:r>
              <a:rPr lang="en-US" sz="2400" dirty="0">
                <a:latin typeface="Arial" charset="0"/>
                <a:cs typeface="Times New Roman" pitchFamily="18" charset="0"/>
              </a:rPr>
              <a:t>under operating conditions.</a:t>
            </a:r>
            <a:r>
              <a:rPr lang="en-US" sz="2400" dirty="0">
                <a:latin typeface="Arial" charset="0"/>
              </a:rPr>
              <a:t> </a:t>
            </a:r>
          </a:p>
          <a:p>
            <a:pPr marL="609600" indent="-609600" algn="just">
              <a:lnSpc>
                <a:spcPct val="120000"/>
              </a:lnSpc>
              <a:buFont typeface="Wingdings" pitchFamily="2" charset="2"/>
              <a:buNone/>
            </a:pPr>
            <a:endParaRPr lang="en-US" sz="2400" dirty="0">
              <a:cs typeface="Times New Roman" pitchFamily="18" charset="0"/>
            </a:endParaRPr>
          </a:p>
        </p:txBody>
      </p:sp>
      <p:sp>
        <p:nvSpPr>
          <p:cNvPr id="4" name="Rectangle 3"/>
          <p:cNvSpPr/>
          <p:nvPr/>
        </p:nvSpPr>
        <p:spPr>
          <a:xfrm>
            <a:off x="1907704" y="6550223"/>
            <a:ext cx="6673552" cy="3077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rgbClr val="0000FF"/>
                </a:solidFill>
              </a:rPr>
              <a:t>Department of Mechanical and Manufacturing Engineering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6434">
                                            <p:txEl>
                                              <p:pRg st="0" end="0"/>
                                            </p:txEl>
                                          </p:spTgt>
                                        </p:tgtEl>
                                        <p:attrNameLst>
                                          <p:attrName>style.visibility</p:attrName>
                                        </p:attrNameLst>
                                      </p:cBhvr>
                                      <p:to>
                                        <p:strVal val="visible"/>
                                      </p:to>
                                    </p:set>
                                    <p:animEffect transition="in" filter="fade">
                                      <p:cBhvr>
                                        <p:cTn id="7" dur="500"/>
                                        <p:tgtEl>
                                          <p:spTgt spid="1464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6434">
                                            <p:txEl>
                                              <p:pRg st="1" end="1"/>
                                            </p:txEl>
                                          </p:spTgt>
                                        </p:tgtEl>
                                        <p:attrNameLst>
                                          <p:attrName>style.visibility</p:attrName>
                                        </p:attrNameLst>
                                      </p:cBhvr>
                                      <p:to>
                                        <p:strVal val="visible"/>
                                      </p:to>
                                    </p:set>
                                    <p:animEffect transition="in" filter="fade">
                                      <p:cBhvr>
                                        <p:cTn id="12" dur="500"/>
                                        <p:tgtEl>
                                          <p:spTgt spid="1464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6434">
                                            <p:txEl>
                                              <p:pRg st="2" end="2"/>
                                            </p:txEl>
                                          </p:spTgt>
                                        </p:tgtEl>
                                        <p:attrNameLst>
                                          <p:attrName>style.visibility</p:attrName>
                                        </p:attrNameLst>
                                      </p:cBhvr>
                                      <p:to>
                                        <p:strVal val="visible"/>
                                      </p:to>
                                    </p:set>
                                    <p:animEffect transition="in" filter="fade">
                                      <p:cBhvr>
                                        <p:cTn id="17" dur="500"/>
                                        <p:tgtEl>
                                          <p:spTgt spid="14643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6434">
                                            <p:txEl>
                                              <p:pRg st="3" end="3"/>
                                            </p:txEl>
                                          </p:spTgt>
                                        </p:tgtEl>
                                        <p:attrNameLst>
                                          <p:attrName>style.visibility</p:attrName>
                                        </p:attrNameLst>
                                      </p:cBhvr>
                                      <p:to>
                                        <p:strVal val="visible"/>
                                      </p:to>
                                    </p:set>
                                    <p:animEffect transition="in" filter="fade">
                                      <p:cBhvr>
                                        <p:cTn id="22" dur="500"/>
                                        <p:tgtEl>
                                          <p:spTgt spid="14643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6434">
                                            <p:txEl>
                                              <p:pRg st="4" end="4"/>
                                            </p:txEl>
                                          </p:spTgt>
                                        </p:tgtEl>
                                        <p:attrNameLst>
                                          <p:attrName>style.visibility</p:attrName>
                                        </p:attrNameLst>
                                      </p:cBhvr>
                                      <p:to>
                                        <p:strVal val="visible"/>
                                      </p:to>
                                    </p:set>
                                    <p:animEffect transition="in" filter="fade">
                                      <p:cBhvr>
                                        <p:cTn id="27" dur="500"/>
                                        <p:tgtEl>
                                          <p:spTgt spid="14643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6434">
                                            <p:txEl>
                                              <p:pRg st="5" end="5"/>
                                            </p:txEl>
                                          </p:spTgt>
                                        </p:tgtEl>
                                        <p:attrNameLst>
                                          <p:attrName>style.visibility</p:attrName>
                                        </p:attrNameLst>
                                      </p:cBhvr>
                                      <p:to>
                                        <p:strVal val="visible"/>
                                      </p:to>
                                    </p:set>
                                    <p:animEffect transition="in" filter="fade">
                                      <p:cBhvr>
                                        <p:cTn id="32" dur="500"/>
                                        <p:tgtEl>
                                          <p:spTgt spid="14643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6434">
                                            <p:txEl>
                                              <p:pRg st="6" end="6"/>
                                            </p:txEl>
                                          </p:spTgt>
                                        </p:tgtEl>
                                        <p:attrNameLst>
                                          <p:attrName>style.visibility</p:attrName>
                                        </p:attrNameLst>
                                      </p:cBhvr>
                                      <p:to>
                                        <p:strVal val="visible"/>
                                      </p:to>
                                    </p:set>
                                    <p:animEffect transition="in" filter="fade">
                                      <p:cBhvr>
                                        <p:cTn id="37" dur="500"/>
                                        <p:tgtEl>
                                          <p:spTgt spid="14643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2AF5F7E-34A1-4F0F-A09B-6CEC784350F6}" type="slidenum">
              <a:rPr lang="en-US"/>
              <a:pPr/>
              <a:t>26</a:t>
            </a:fld>
            <a:endParaRPr lang="en-US"/>
          </a:p>
        </p:txBody>
      </p:sp>
      <p:sp>
        <p:nvSpPr>
          <p:cNvPr id="148482" name="Rectangle 2"/>
          <p:cNvSpPr>
            <a:spLocks noGrp="1" noChangeArrowheads="1"/>
          </p:cNvSpPr>
          <p:nvPr>
            <p:ph type="subTitle" idx="1"/>
          </p:nvPr>
        </p:nvSpPr>
        <p:spPr>
          <a:xfrm>
            <a:off x="251520" y="-99392"/>
            <a:ext cx="8534400" cy="6192688"/>
          </a:xfrm>
        </p:spPr>
        <p:txBody>
          <a:bodyPr/>
          <a:lstStyle/>
          <a:p>
            <a:pPr algn="just">
              <a:lnSpc>
                <a:spcPct val="120000"/>
              </a:lnSpc>
              <a:buClr>
                <a:schemeClr val="tx1"/>
              </a:buClr>
            </a:pPr>
            <a:r>
              <a:rPr lang="en-US" sz="2400" b="1" dirty="0" smtClean="0">
                <a:solidFill>
                  <a:srgbClr val="FF0000"/>
                </a:solidFill>
                <a:effectLst>
                  <a:outerShdw blurRad="38100" dist="38100" dir="2700000" algn="tl">
                    <a:srgbClr val="C0C0C0"/>
                  </a:outerShdw>
                </a:effectLst>
                <a:cs typeface="Times New Roman" pitchFamily="18" charset="0"/>
              </a:rPr>
              <a:t>4.   Other Properties</a:t>
            </a:r>
            <a:r>
              <a:rPr lang="en-US" sz="2400" b="1" dirty="0">
                <a:solidFill>
                  <a:srgbClr val="FF0000"/>
                </a:solidFill>
                <a:effectLst>
                  <a:outerShdw blurRad="38100" dist="38100" dir="2700000" algn="tl">
                    <a:srgbClr val="C0C0C0"/>
                  </a:outerShdw>
                </a:effectLst>
                <a:cs typeface="Times New Roman" pitchFamily="18" charset="0"/>
              </a:rPr>
              <a:t>:</a:t>
            </a:r>
          </a:p>
          <a:p>
            <a:pPr marL="609600" indent="-609600" algn="just">
              <a:lnSpc>
                <a:spcPct val="120000"/>
              </a:lnSpc>
              <a:buClr>
                <a:schemeClr val="tx1"/>
              </a:buClr>
              <a:buFont typeface="+mj-lt"/>
              <a:buAutoNum type="alphaLcPeriod"/>
            </a:pPr>
            <a:r>
              <a:rPr lang="en-US" sz="2400" dirty="0" smtClean="0">
                <a:solidFill>
                  <a:schemeClr val="accent2"/>
                </a:solidFill>
                <a:cs typeface="Times New Roman" pitchFamily="18" charset="0"/>
              </a:rPr>
              <a:t> Coefficient </a:t>
            </a:r>
            <a:r>
              <a:rPr lang="en-US" sz="2400" dirty="0">
                <a:solidFill>
                  <a:schemeClr val="accent2"/>
                </a:solidFill>
                <a:cs typeface="Times New Roman" pitchFamily="18" charset="0"/>
              </a:rPr>
              <a:t>of Performance (COP): </a:t>
            </a:r>
            <a:r>
              <a:rPr lang="en-US" sz="2400" dirty="0">
                <a:cs typeface="Times New Roman" pitchFamily="18" charset="0"/>
              </a:rPr>
              <a:t>The COP of a    refrigerant must be high so that the energy spent in refrigeration will be less.</a:t>
            </a:r>
          </a:p>
          <a:p>
            <a:pPr marL="609600" indent="-609600" algn="just" eaLnBrk="1" hangingPunct="1">
              <a:lnSpc>
                <a:spcPct val="120000"/>
              </a:lnSpc>
              <a:buClr>
                <a:schemeClr val="tx1"/>
              </a:buClr>
              <a:buFont typeface="+mj-lt"/>
              <a:buAutoNum type="alphaLcPeriod"/>
            </a:pPr>
            <a:r>
              <a:rPr lang="en-US" sz="2400" dirty="0" err="1">
                <a:solidFill>
                  <a:schemeClr val="accent2"/>
                </a:solidFill>
                <a:cs typeface="Times New Roman" pitchFamily="18" charset="0"/>
              </a:rPr>
              <a:t>Odour</a:t>
            </a:r>
            <a:r>
              <a:rPr lang="en-US" sz="2400" dirty="0">
                <a:solidFill>
                  <a:schemeClr val="accent2"/>
                </a:solidFill>
                <a:cs typeface="Times New Roman" pitchFamily="18" charset="0"/>
              </a:rPr>
              <a:t>:</a:t>
            </a:r>
            <a:r>
              <a:rPr lang="en-US" sz="2400" dirty="0">
                <a:cs typeface="Times New Roman" pitchFamily="18" charset="0"/>
              </a:rPr>
              <a:t> A good refrigerant must be </a:t>
            </a:r>
            <a:r>
              <a:rPr lang="en-US" sz="2400" dirty="0" err="1" smtClean="0">
                <a:solidFill>
                  <a:schemeClr val="tx2"/>
                </a:solidFill>
                <a:cs typeface="Times New Roman" pitchFamily="18" charset="0"/>
              </a:rPr>
              <a:t>odourless</a:t>
            </a:r>
            <a:r>
              <a:rPr lang="en-US" sz="2400" dirty="0" smtClean="0">
                <a:cs typeface="Times New Roman" pitchFamily="18" charset="0"/>
              </a:rPr>
              <a:t> </a:t>
            </a:r>
            <a:r>
              <a:rPr lang="en-US" sz="2400" dirty="0">
                <a:cs typeface="Times New Roman" pitchFamily="18" charset="0"/>
              </a:rPr>
              <a:t>otherwise some food stuff such as meat, butter, etc. will lose their taste.</a:t>
            </a:r>
          </a:p>
          <a:p>
            <a:pPr marL="609600" indent="-609600" algn="just" eaLnBrk="1" hangingPunct="1">
              <a:lnSpc>
                <a:spcPct val="120000"/>
              </a:lnSpc>
              <a:buClr>
                <a:schemeClr val="tx1"/>
              </a:buClr>
              <a:buFont typeface="+mj-lt"/>
              <a:buAutoNum type="alphaLcPeriod"/>
            </a:pPr>
            <a:r>
              <a:rPr lang="en-US" sz="2400" dirty="0" smtClean="0">
                <a:solidFill>
                  <a:schemeClr val="accent2"/>
                </a:solidFill>
                <a:cs typeface="Times New Roman" pitchFamily="18" charset="0"/>
              </a:rPr>
              <a:t>Action </a:t>
            </a:r>
            <a:r>
              <a:rPr lang="en-US" sz="2400" dirty="0">
                <a:solidFill>
                  <a:schemeClr val="accent2"/>
                </a:solidFill>
                <a:cs typeface="Times New Roman" pitchFamily="18" charset="0"/>
              </a:rPr>
              <a:t>with Lubricating Oil: </a:t>
            </a:r>
            <a:r>
              <a:rPr lang="en-US" sz="2400" dirty="0">
                <a:solidFill>
                  <a:schemeClr val="tx2"/>
                </a:solidFill>
                <a:cs typeface="Times New Roman" pitchFamily="18" charset="0"/>
              </a:rPr>
              <a:t>A good refrigerant must not react with the lubricating oil used in lubricating the parts of the compressor</a:t>
            </a:r>
            <a:r>
              <a:rPr lang="en-US" sz="2400" dirty="0" smtClean="0">
                <a:solidFill>
                  <a:schemeClr val="tx2"/>
                </a:solidFill>
                <a:cs typeface="Times New Roman" pitchFamily="18" charset="0"/>
              </a:rPr>
              <a:t>.</a:t>
            </a:r>
          </a:p>
          <a:p>
            <a:pPr marL="609600" indent="-609600" algn="just" eaLnBrk="1" hangingPunct="1">
              <a:lnSpc>
                <a:spcPct val="120000"/>
              </a:lnSpc>
              <a:buClr>
                <a:schemeClr val="tx1"/>
              </a:buClr>
              <a:buFont typeface="+mj-lt"/>
              <a:buAutoNum type="alphaLcPeriod"/>
            </a:pPr>
            <a:r>
              <a:rPr lang="en-US" sz="2400" dirty="0">
                <a:cs typeface="Times New Roman" pitchFamily="18" charset="0"/>
              </a:rPr>
              <a:t>It should be easily available and economical</a:t>
            </a:r>
            <a:endParaRPr lang="en-US" sz="2400" dirty="0">
              <a:solidFill>
                <a:schemeClr val="tx2"/>
              </a:solidFill>
              <a:cs typeface="Times New Roman" pitchFamily="18" charset="0"/>
            </a:endParaRPr>
          </a:p>
          <a:p>
            <a:pPr marL="3543300" lvl="7" indent="-342900" algn="just">
              <a:lnSpc>
                <a:spcPct val="125000"/>
              </a:lnSpc>
              <a:buFont typeface="+mj-lt"/>
              <a:buAutoNum type="alphaLcPeriod"/>
            </a:pPr>
            <a:endParaRPr lang="en-US" sz="1600" dirty="0">
              <a:cs typeface="Times New Roman" pitchFamily="18" charset="0"/>
            </a:endParaRPr>
          </a:p>
        </p:txBody>
      </p:sp>
      <p:sp>
        <p:nvSpPr>
          <p:cNvPr id="4" name="Rectangle 3"/>
          <p:cNvSpPr/>
          <p:nvPr/>
        </p:nvSpPr>
        <p:spPr>
          <a:xfrm>
            <a:off x="1907704" y="6550223"/>
            <a:ext cx="6673552" cy="3077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rgbClr val="0000FF"/>
                </a:solidFill>
              </a:rPr>
              <a:t>Department of Mechanical and Manufacturing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8482">
                                            <p:txEl>
                                              <p:pRg st="0" end="0"/>
                                            </p:txEl>
                                          </p:spTgt>
                                        </p:tgtEl>
                                        <p:attrNameLst>
                                          <p:attrName>style.visibility</p:attrName>
                                        </p:attrNameLst>
                                      </p:cBhvr>
                                      <p:to>
                                        <p:strVal val="visible"/>
                                      </p:to>
                                    </p:set>
                                    <p:animEffect transition="in" filter="fade">
                                      <p:cBhvr>
                                        <p:cTn id="7" dur="500"/>
                                        <p:tgtEl>
                                          <p:spTgt spid="1484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8482">
                                            <p:txEl>
                                              <p:pRg st="1" end="1"/>
                                            </p:txEl>
                                          </p:spTgt>
                                        </p:tgtEl>
                                        <p:attrNameLst>
                                          <p:attrName>style.visibility</p:attrName>
                                        </p:attrNameLst>
                                      </p:cBhvr>
                                      <p:to>
                                        <p:strVal val="visible"/>
                                      </p:to>
                                    </p:set>
                                    <p:animEffect transition="in" filter="fade">
                                      <p:cBhvr>
                                        <p:cTn id="12" dur="500"/>
                                        <p:tgtEl>
                                          <p:spTgt spid="14848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8482">
                                            <p:txEl>
                                              <p:pRg st="2" end="2"/>
                                            </p:txEl>
                                          </p:spTgt>
                                        </p:tgtEl>
                                        <p:attrNameLst>
                                          <p:attrName>style.visibility</p:attrName>
                                        </p:attrNameLst>
                                      </p:cBhvr>
                                      <p:to>
                                        <p:strVal val="visible"/>
                                      </p:to>
                                    </p:set>
                                    <p:animEffect transition="in" filter="fade">
                                      <p:cBhvr>
                                        <p:cTn id="17" dur="500"/>
                                        <p:tgtEl>
                                          <p:spTgt spid="14848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8482">
                                            <p:txEl>
                                              <p:pRg st="3" end="3"/>
                                            </p:txEl>
                                          </p:spTgt>
                                        </p:tgtEl>
                                        <p:attrNameLst>
                                          <p:attrName>style.visibility</p:attrName>
                                        </p:attrNameLst>
                                      </p:cBhvr>
                                      <p:to>
                                        <p:strVal val="visible"/>
                                      </p:to>
                                    </p:set>
                                    <p:animEffect transition="in" filter="fade">
                                      <p:cBhvr>
                                        <p:cTn id="22" dur="500"/>
                                        <p:tgtEl>
                                          <p:spTgt spid="14848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8482">
                                            <p:txEl>
                                              <p:pRg st="4" end="4"/>
                                            </p:txEl>
                                          </p:spTgt>
                                        </p:tgtEl>
                                        <p:attrNameLst>
                                          <p:attrName>style.visibility</p:attrName>
                                        </p:attrNameLst>
                                      </p:cBhvr>
                                      <p:to>
                                        <p:strVal val="visible"/>
                                      </p:to>
                                    </p:set>
                                    <p:animEffect transition="in" filter="fade">
                                      <p:cBhvr>
                                        <p:cTn id="27" dur="500"/>
                                        <p:tgtEl>
                                          <p:spTgt spid="14848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A1C3F58B-F63C-41EB-A09B-507CA57EB18C}" type="slidenum">
              <a:rPr lang="en-US"/>
              <a:pPr/>
              <a:t>3</a:t>
            </a:fld>
            <a:endParaRPr lang="en-US"/>
          </a:p>
        </p:txBody>
      </p:sp>
      <p:sp>
        <p:nvSpPr>
          <p:cNvPr id="194562" name="Rectangle 2"/>
          <p:cNvSpPr>
            <a:spLocks noGrp="1" noChangeArrowheads="1"/>
          </p:cNvSpPr>
          <p:nvPr>
            <p:ph type="title"/>
          </p:nvPr>
        </p:nvSpPr>
        <p:spPr>
          <a:xfrm>
            <a:off x="457200" y="274638"/>
            <a:ext cx="8229600" cy="487362"/>
          </a:xfrm>
        </p:spPr>
        <p:txBody>
          <a:bodyPr/>
          <a:lstStyle/>
          <a:p>
            <a:r>
              <a:rPr lang="en-US" sz="2800" b="1" u="sng" dirty="0" smtClean="0">
                <a:solidFill>
                  <a:schemeClr val="accent2"/>
                </a:solidFill>
                <a:effectLst>
                  <a:outerShdw blurRad="38100" dist="38100" dir="2700000" algn="tl">
                    <a:srgbClr val="C0C0C0"/>
                  </a:outerShdw>
                </a:effectLst>
              </a:rPr>
              <a:t>Parts  </a:t>
            </a:r>
            <a:r>
              <a:rPr lang="en-US" sz="2800" b="1" u="sng" dirty="0">
                <a:solidFill>
                  <a:schemeClr val="accent2"/>
                </a:solidFill>
                <a:effectLst>
                  <a:outerShdw blurRad="38100" dist="38100" dir="2700000" algn="tl">
                    <a:srgbClr val="C0C0C0"/>
                  </a:outerShdw>
                </a:effectLst>
              </a:rPr>
              <a:t>of  </a:t>
            </a:r>
            <a:r>
              <a:rPr lang="en-US" sz="2800" b="1" u="sng" dirty="0" smtClean="0">
                <a:solidFill>
                  <a:schemeClr val="accent2"/>
                </a:solidFill>
                <a:effectLst>
                  <a:outerShdw blurRad="38100" dist="38100" dir="2700000" algn="tl">
                    <a:srgbClr val="C0C0C0"/>
                  </a:outerShdw>
                </a:effectLst>
              </a:rPr>
              <a:t>a Refrigeration </a:t>
            </a:r>
            <a:r>
              <a:rPr lang="en-US" sz="2800" b="1" u="sng" dirty="0">
                <a:solidFill>
                  <a:schemeClr val="accent2"/>
                </a:solidFill>
                <a:effectLst>
                  <a:outerShdw blurRad="38100" dist="38100" dir="2700000" algn="tl">
                    <a:srgbClr val="C0C0C0"/>
                  </a:outerShdw>
                </a:effectLst>
              </a:rPr>
              <a:t>system</a:t>
            </a:r>
          </a:p>
        </p:txBody>
      </p:sp>
      <p:sp>
        <p:nvSpPr>
          <p:cNvPr id="7" name="Rectangle 3"/>
          <p:cNvSpPr txBox="1">
            <a:spLocks noChangeArrowheads="1"/>
          </p:cNvSpPr>
          <p:nvPr/>
        </p:nvSpPr>
        <p:spPr bwMode="auto">
          <a:xfrm>
            <a:off x="685800" y="1219200"/>
            <a:ext cx="7772400" cy="457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2400" b="1" i="1" kern="0" dirty="0" smtClean="0">
                <a:solidFill>
                  <a:srgbClr val="993300"/>
                </a:solidFill>
                <a:latin typeface="Arial" charset="0"/>
              </a:rPr>
              <a:t>A refrigeration system consists of four main parts namely</a:t>
            </a:r>
            <a:endParaRPr lang="en-US" sz="2400" b="0" kern="0" dirty="0" smtClean="0">
              <a:solidFill>
                <a:srgbClr val="993300"/>
              </a:solidFill>
              <a:latin typeface="Arial" charset="0"/>
            </a:endParaRPr>
          </a:p>
          <a:p>
            <a:pPr marL="0" indent="0">
              <a:buFontTx/>
              <a:buNone/>
            </a:pPr>
            <a:endParaRPr lang="en-US" sz="2400" b="0" kern="0" dirty="0" smtClean="0">
              <a:latin typeface="Arial" charset="0"/>
            </a:endParaRPr>
          </a:p>
          <a:p>
            <a:pPr marL="0" indent="0">
              <a:buFontTx/>
              <a:buNone/>
            </a:pPr>
            <a:r>
              <a:rPr lang="en-US" sz="2400" b="1" kern="0" dirty="0" smtClean="0">
                <a:solidFill>
                  <a:srgbClr val="CC0000"/>
                </a:solidFill>
                <a:latin typeface="Arial" charset="0"/>
              </a:rPr>
              <a:t>	1. Device A:</a:t>
            </a:r>
            <a:r>
              <a:rPr lang="en-US" sz="2400" b="0" kern="0" dirty="0" smtClean="0">
                <a:latin typeface="Arial" charset="0"/>
              </a:rPr>
              <a:t>  Compressor</a:t>
            </a:r>
          </a:p>
          <a:p>
            <a:pPr marL="0" indent="0">
              <a:buFontTx/>
              <a:buNone/>
            </a:pPr>
            <a:endParaRPr lang="en-US" sz="2400" b="0" kern="0" dirty="0" smtClean="0">
              <a:latin typeface="Arial" charset="0"/>
            </a:endParaRPr>
          </a:p>
          <a:p>
            <a:pPr marL="0" indent="0">
              <a:buFontTx/>
              <a:buNone/>
            </a:pPr>
            <a:r>
              <a:rPr lang="en-US" sz="2400" b="1" kern="0" dirty="0" smtClean="0">
                <a:solidFill>
                  <a:srgbClr val="CC0000"/>
                </a:solidFill>
                <a:latin typeface="Arial" charset="0"/>
              </a:rPr>
              <a:t>	2. Device B:</a:t>
            </a:r>
            <a:r>
              <a:rPr lang="en-US" sz="2400" b="0" kern="0" dirty="0" smtClean="0">
                <a:latin typeface="Arial" charset="0"/>
              </a:rPr>
              <a:t>  Condenser</a:t>
            </a:r>
          </a:p>
          <a:p>
            <a:pPr marL="0" indent="0">
              <a:buFontTx/>
              <a:buNone/>
            </a:pPr>
            <a:endParaRPr lang="en-US" sz="2400" b="0" kern="0" dirty="0" smtClean="0">
              <a:latin typeface="Arial" charset="0"/>
            </a:endParaRPr>
          </a:p>
          <a:p>
            <a:pPr marL="0" indent="0">
              <a:buFontTx/>
              <a:buNone/>
            </a:pPr>
            <a:r>
              <a:rPr lang="en-US" sz="2400" b="1" kern="0" dirty="0" smtClean="0">
                <a:solidFill>
                  <a:srgbClr val="CC0000"/>
                </a:solidFill>
                <a:latin typeface="Arial" charset="0"/>
              </a:rPr>
              <a:t>	3. Device C:</a:t>
            </a:r>
            <a:r>
              <a:rPr lang="en-US" sz="2400" b="0" kern="0" dirty="0" smtClean="0">
                <a:latin typeface="Arial" charset="0"/>
              </a:rPr>
              <a:t>  Expansion Valve</a:t>
            </a:r>
          </a:p>
          <a:p>
            <a:pPr marL="0" indent="0">
              <a:buFontTx/>
              <a:buNone/>
            </a:pPr>
            <a:endParaRPr lang="en-US" sz="2400" b="0" kern="0" dirty="0" smtClean="0">
              <a:latin typeface="Arial" charset="0"/>
            </a:endParaRPr>
          </a:p>
          <a:p>
            <a:pPr marL="0" indent="0">
              <a:buFontTx/>
              <a:buNone/>
            </a:pPr>
            <a:r>
              <a:rPr lang="en-US" sz="2400" b="1" kern="0" dirty="0" smtClean="0">
                <a:solidFill>
                  <a:srgbClr val="CC0000"/>
                </a:solidFill>
                <a:latin typeface="Arial" charset="0"/>
              </a:rPr>
              <a:t>	4. Device D:</a:t>
            </a:r>
            <a:r>
              <a:rPr lang="en-US" sz="2400" b="0" kern="0" dirty="0" smtClean="0">
                <a:latin typeface="Arial" charset="0"/>
              </a:rPr>
              <a:t>  Evaporator</a:t>
            </a:r>
          </a:p>
          <a:p>
            <a:pPr marL="0" indent="0">
              <a:buFontTx/>
              <a:buNone/>
            </a:pPr>
            <a:endParaRPr lang="en-US" sz="2400" b="0" kern="0" dirty="0" smtClean="0">
              <a:latin typeface="Arial" charset="0"/>
            </a:endParaRPr>
          </a:p>
        </p:txBody>
      </p:sp>
      <p:sp>
        <p:nvSpPr>
          <p:cNvPr id="5" name="Rectangle 4"/>
          <p:cNvSpPr/>
          <p:nvPr/>
        </p:nvSpPr>
        <p:spPr>
          <a:xfrm>
            <a:off x="1907704" y="6550223"/>
            <a:ext cx="6673552" cy="3077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rgbClr val="0000FF"/>
                </a:solidFill>
              </a:rPr>
              <a:t>Department of Mechanical and Manufacturing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A1C3F58B-F63C-41EB-A09B-507CA57EB18C}" type="slidenum">
              <a:rPr lang="en-US"/>
              <a:pPr/>
              <a:t>4</a:t>
            </a:fld>
            <a:endParaRPr lang="en-US"/>
          </a:p>
        </p:txBody>
      </p:sp>
      <p:sp>
        <p:nvSpPr>
          <p:cNvPr id="194562" name="Rectangle 2"/>
          <p:cNvSpPr>
            <a:spLocks noGrp="1" noChangeArrowheads="1"/>
          </p:cNvSpPr>
          <p:nvPr>
            <p:ph type="title"/>
          </p:nvPr>
        </p:nvSpPr>
        <p:spPr>
          <a:xfrm>
            <a:off x="457200" y="274638"/>
            <a:ext cx="8229600" cy="487362"/>
          </a:xfrm>
        </p:spPr>
        <p:txBody>
          <a:bodyPr/>
          <a:lstStyle/>
          <a:p>
            <a:r>
              <a:rPr lang="en-US" sz="2800" b="1" u="sng" dirty="0" smtClean="0">
                <a:solidFill>
                  <a:schemeClr val="accent2"/>
                </a:solidFill>
                <a:effectLst>
                  <a:outerShdw blurRad="38100" dist="38100" dir="2700000" algn="tl">
                    <a:srgbClr val="C0C0C0"/>
                  </a:outerShdw>
                </a:effectLst>
              </a:rPr>
              <a:t>Parts  </a:t>
            </a:r>
            <a:r>
              <a:rPr lang="en-US" sz="2800" b="1" u="sng" dirty="0">
                <a:solidFill>
                  <a:schemeClr val="accent2"/>
                </a:solidFill>
                <a:effectLst>
                  <a:outerShdw blurRad="38100" dist="38100" dir="2700000" algn="tl">
                    <a:srgbClr val="C0C0C0"/>
                  </a:outerShdw>
                </a:effectLst>
              </a:rPr>
              <a:t>of  </a:t>
            </a:r>
            <a:r>
              <a:rPr lang="en-US" sz="2800" b="1" u="sng" dirty="0" smtClean="0">
                <a:solidFill>
                  <a:schemeClr val="accent2"/>
                </a:solidFill>
                <a:effectLst>
                  <a:outerShdw blurRad="38100" dist="38100" dir="2700000" algn="tl">
                    <a:srgbClr val="C0C0C0"/>
                  </a:outerShdw>
                </a:effectLst>
              </a:rPr>
              <a:t>a Refrigeration </a:t>
            </a:r>
            <a:r>
              <a:rPr lang="en-US" sz="2800" b="1" u="sng" dirty="0">
                <a:solidFill>
                  <a:schemeClr val="accent2"/>
                </a:solidFill>
                <a:effectLst>
                  <a:outerShdw blurRad="38100" dist="38100" dir="2700000" algn="tl">
                    <a:srgbClr val="C0C0C0"/>
                  </a:outerShdw>
                </a:effectLst>
              </a:rPr>
              <a:t>system</a:t>
            </a:r>
          </a:p>
        </p:txBody>
      </p:sp>
      <p:pic>
        <p:nvPicPr>
          <p:cNvPr id="194564" name="Picture 4"/>
          <p:cNvPicPr>
            <a:picLocks noChangeAspect="1" noChangeArrowheads="1"/>
          </p:cNvPicPr>
          <p:nvPr/>
        </p:nvPicPr>
        <p:blipFill>
          <a:blip r:embed="rId3"/>
          <a:srcRect/>
          <a:stretch>
            <a:fillRect/>
          </a:stretch>
        </p:blipFill>
        <p:spPr bwMode="auto">
          <a:xfrm>
            <a:off x="838200" y="895804"/>
            <a:ext cx="7848599" cy="5168693"/>
          </a:xfrm>
          <a:prstGeom prst="rect">
            <a:avLst/>
          </a:prstGeom>
          <a:noFill/>
        </p:spPr>
      </p:pic>
      <p:sp>
        <p:nvSpPr>
          <p:cNvPr id="5" name="Rectangle 4"/>
          <p:cNvSpPr/>
          <p:nvPr/>
        </p:nvSpPr>
        <p:spPr>
          <a:xfrm>
            <a:off x="1907704" y="6550223"/>
            <a:ext cx="6673552" cy="3077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rgbClr val="0000FF"/>
                </a:solidFill>
              </a:rPr>
              <a:t>Department of Mechanical and Manufacturing Engineering</a:t>
            </a:r>
          </a:p>
        </p:txBody>
      </p:sp>
    </p:spTree>
    <p:extLst>
      <p:ext uri="{BB962C8B-B14F-4D97-AF65-F5344CB8AC3E}">
        <p14:creationId xmlns:p14="http://schemas.microsoft.com/office/powerpoint/2010/main" val="3393824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564"/>
                                        </p:tgtEl>
                                        <p:attrNameLst>
                                          <p:attrName>style.visibility</p:attrName>
                                        </p:attrNameLst>
                                      </p:cBhvr>
                                      <p:to>
                                        <p:strVal val="visible"/>
                                      </p:to>
                                    </p:set>
                                    <p:animEffect transition="in" filter="fade">
                                      <p:cBhvr>
                                        <p:cTn id="7" dur="500"/>
                                        <p:tgtEl>
                                          <p:spTgt spid="194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20000"/>
              </a:spcBef>
              <a:spcAft>
                <a:spcPct val="0"/>
              </a:spcAft>
              <a:buChar char="•"/>
              <a:defRPr sz="3200">
                <a:solidFill>
                  <a:schemeClr val="tx1"/>
                </a:solidFill>
                <a:latin typeface="Times New Roman" pitchFamily="18" charset="0"/>
              </a:defRPr>
            </a:lvl6pPr>
            <a:lvl7pPr marL="2971800" indent="-228600" eaLnBrk="0" fontAlgn="base" hangingPunct="0">
              <a:spcBef>
                <a:spcPct val="20000"/>
              </a:spcBef>
              <a:spcAft>
                <a:spcPct val="0"/>
              </a:spcAft>
              <a:buChar char="•"/>
              <a:defRPr sz="3200">
                <a:solidFill>
                  <a:schemeClr val="tx1"/>
                </a:solidFill>
                <a:latin typeface="Times New Roman" pitchFamily="18" charset="0"/>
              </a:defRPr>
            </a:lvl7pPr>
            <a:lvl8pPr marL="3429000" indent="-228600" eaLnBrk="0" fontAlgn="base" hangingPunct="0">
              <a:spcBef>
                <a:spcPct val="20000"/>
              </a:spcBef>
              <a:spcAft>
                <a:spcPct val="0"/>
              </a:spcAft>
              <a:buChar char="•"/>
              <a:defRPr sz="3200">
                <a:solidFill>
                  <a:schemeClr val="tx1"/>
                </a:solidFill>
                <a:latin typeface="Times New Roman" pitchFamily="18" charset="0"/>
              </a:defRPr>
            </a:lvl8pPr>
            <a:lvl9pPr marL="3886200" indent="-228600" eaLnBrk="0" fontAlgn="base" hangingPunct="0">
              <a:spcBef>
                <a:spcPct val="20000"/>
              </a:spcBef>
              <a:spcAft>
                <a:spcPct val="0"/>
              </a:spcAft>
              <a:buChar char="•"/>
              <a:defRPr sz="3200">
                <a:solidFill>
                  <a:schemeClr val="tx1"/>
                </a:solidFill>
                <a:latin typeface="Times New Roman" pitchFamily="18" charset="0"/>
              </a:defRPr>
            </a:lvl9pPr>
          </a:lstStyle>
          <a:p>
            <a:pPr eaLnBrk="1" hangingPunct="1"/>
            <a:fld id="{F140A3B6-9FB9-4924-9F99-1C3180A1F814}" type="slidenum">
              <a:rPr lang="en-US" sz="1400" smtClean="0"/>
              <a:pPr eaLnBrk="1" hangingPunct="1"/>
              <a:t>5</a:t>
            </a:fld>
            <a:endParaRPr lang="en-US" sz="1400" smtClean="0"/>
          </a:p>
        </p:txBody>
      </p:sp>
      <p:sp>
        <p:nvSpPr>
          <p:cNvPr id="37891" name="Rectangle 3"/>
          <p:cNvSpPr>
            <a:spLocks noGrp="1" noChangeArrowheads="1"/>
          </p:cNvSpPr>
          <p:nvPr>
            <p:ph type="body" idx="1"/>
          </p:nvPr>
        </p:nvSpPr>
        <p:spPr>
          <a:xfrm>
            <a:off x="838200" y="762000"/>
            <a:ext cx="7772400" cy="5181600"/>
          </a:xfrm>
        </p:spPr>
        <p:txBody>
          <a:bodyPr/>
          <a:lstStyle/>
          <a:p>
            <a:pPr algn="just" eaLnBrk="1" hangingPunct="1">
              <a:lnSpc>
                <a:spcPct val="120000"/>
              </a:lnSpc>
              <a:buClr>
                <a:schemeClr val="tx1"/>
              </a:buClr>
              <a:buFont typeface="Wingdings" pitchFamily="2" charset="2"/>
              <a:buNone/>
            </a:pPr>
            <a:r>
              <a:rPr lang="en-US" sz="2800" b="1" i="1" dirty="0" smtClean="0">
                <a:solidFill>
                  <a:srgbClr val="0000CC"/>
                </a:solidFill>
                <a:latin typeface="Arial" charset="0"/>
                <a:cs typeface="Times New Roman" pitchFamily="18" charset="0"/>
              </a:rPr>
              <a:t>Evaporator:</a:t>
            </a:r>
            <a:r>
              <a:rPr lang="en-US" sz="2400" dirty="0" smtClean="0">
                <a:latin typeface="Arial" charset="0"/>
                <a:cs typeface="Times New Roman" pitchFamily="18" charset="0"/>
              </a:rPr>
              <a:t> </a:t>
            </a:r>
          </a:p>
          <a:p>
            <a:pPr algn="just" eaLnBrk="1" hangingPunct="1">
              <a:lnSpc>
                <a:spcPct val="120000"/>
              </a:lnSpc>
              <a:buClr>
                <a:schemeClr val="tx1"/>
              </a:buClr>
              <a:buFont typeface="Wingdings" pitchFamily="2" charset="2"/>
              <a:buChar char="§"/>
            </a:pPr>
            <a:r>
              <a:rPr lang="en-US" sz="2400" dirty="0" smtClean="0">
                <a:latin typeface="Arial" charset="0"/>
                <a:cs typeface="Times New Roman" pitchFamily="18" charset="0"/>
              </a:rPr>
              <a:t>The evaporator is the heart of the refrigerator where the liquid refrigerant is evaporated by the absorption of heat from the refrigerator cabinet in which the substances which have to be cooled are kept.</a:t>
            </a:r>
          </a:p>
          <a:p>
            <a:pPr marL="0" indent="0" algn="just" eaLnBrk="1" hangingPunct="1">
              <a:lnSpc>
                <a:spcPct val="120000"/>
              </a:lnSpc>
              <a:buClr>
                <a:schemeClr val="tx1"/>
              </a:buClr>
              <a:buNone/>
            </a:pPr>
            <a:endParaRPr lang="en-US" sz="2400" dirty="0" smtClean="0">
              <a:latin typeface="Arial" charset="0"/>
              <a:cs typeface="Times New Roman" pitchFamily="18" charset="0"/>
            </a:endParaRPr>
          </a:p>
          <a:p>
            <a:pPr algn="just" eaLnBrk="1" hangingPunct="1">
              <a:lnSpc>
                <a:spcPct val="120000"/>
              </a:lnSpc>
              <a:buClr>
                <a:schemeClr val="tx1"/>
              </a:buClr>
              <a:buFont typeface="Wingdings" pitchFamily="2" charset="2"/>
              <a:buChar char="§"/>
            </a:pPr>
            <a:r>
              <a:rPr lang="en-US" sz="2400" dirty="0" smtClean="0">
                <a:latin typeface="Arial" charset="0"/>
                <a:cs typeface="Times New Roman" pitchFamily="18" charset="0"/>
              </a:rPr>
              <a:t>The evaporator consists of a metal tubing known as </a:t>
            </a:r>
            <a:r>
              <a:rPr lang="en-US" sz="2400" dirty="0" smtClean="0">
                <a:solidFill>
                  <a:schemeClr val="tx2"/>
                </a:solidFill>
                <a:latin typeface="Arial" charset="0"/>
                <a:cs typeface="Times New Roman" pitchFamily="18" charset="0"/>
              </a:rPr>
              <a:t>Evaporator Coil </a:t>
            </a:r>
            <a:r>
              <a:rPr lang="en-US" sz="2400" dirty="0" smtClean="0">
                <a:latin typeface="Arial" charset="0"/>
                <a:cs typeface="Times New Roman" pitchFamily="18" charset="0"/>
              </a:rPr>
              <a:t>which surrounds the freezing and cooling compartments of the refrigerator.</a:t>
            </a:r>
          </a:p>
          <a:p>
            <a:pPr algn="just" eaLnBrk="1" hangingPunct="1">
              <a:lnSpc>
                <a:spcPct val="120000"/>
              </a:lnSpc>
              <a:buClr>
                <a:schemeClr val="tx1"/>
              </a:buClr>
              <a:buFont typeface="Wingdings" pitchFamily="2" charset="2"/>
              <a:buNone/>
            </a:pPr>
            <a:r>
              <a:rPr lang="en-US" sz="2400" dirty="0" smtClean="0">
                <a:latin typeface="Arial" charset="0"/>
              </a:rPr>
              <a:t> </a:t>
            </a:r>
          </a:p>
          <a:p>
            <a:pPr eaLnBrk="1" hangingPunct="1">
              <a:lnSpc>
                <a:spcPct val="120000"/>
              </a:lnSpc>
              <a:buClr>
                <a:schemeClr val="tx1"/>
              </a:buClr>
              <a:buFont typeface="Wingdings" pitchFamily="2" charset="2"/>
              <a:buChar char="§"/>
            </a:pPr>
            <a:endParaRPr lang="en-US" sz="2400" dirty="0" smtClean="0">
              <a:latin typeface="Arial" charset="0"/>
            </a:endParaRPr>
          </a:p>
        </p:txBody>
      </p:sp>
      <p:sp>
        <p:nvSpPr>
          <p:cNvPr id="4" name="Rectangle 3"/>
          <p:cNvSpPr/>
          <p:nvPr/>
        </p:nvSpPr>
        <p:spPr>
          <a:xfrm>
            <a:off x="1907704" y="6550223"/>
            <a:ext cx="6673552" cy="3077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rgbClr val="0000FF"/>
                </a:solidFill>
              </a:rPr>
              <a:t>Department of Mechanical and Manufacturing Engineering</a:t>
            </a:r>
          </a:p>
        </p:txBody>
      </p:sp>
    </p:spTree>
    <p:extLst>
      <p:ext uri="{BB962C8B-B14F-4D97-AF65-F5344CB8AC3E}">
        <p14:creationId xmlns:p14="http://schemas.microsoft.com/office/powerpoint/2010/main" val="40997953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89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8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20000"/>
              </a:spcBef>
              <a:spcAft>
                <a:spcPct val="0"/>
              </a:spcAft>
              <a:buChar char="•"/>
              <a:defRPr sz="3200">
                <a:solidFill>
                  <a:schemeClr val="tx1"/>
                </a:solidFill>
                <a:latin typeface="Times New Roman" pitchFamily="18" charset="0"/>
              </a:defRPr>
            </a:lvl6pPr>
            <a:lvl7pPr marL="2971800" indent="-228600" eaLnBrk="0" fontAlgn="base" hangingPunct="0">
              <a:spcBef>
                <a:spcPct val="20000"/>
              </a:spcBef>
              <a:spcAft>
                <a:spcPct val="0"/>
              </a:spcAft>
              <a:buChar char="•"/>
              <a:defRPr sz="3200">
                <a:solidFill>
                  <a:schemeClr val="tx1"/>
                </a:solidFill>
                <a:latin typeface="Times New Roman" pitchFamily="18" charset="0"/>
              </a:defRPr>
            </a:lvl7pPr>
            <a:lvl8pPr marL="3429000" indent="-228600" eaLnBrk="0" fontAlgn="base" hangingPunct="0">
              <a:spcBef>
                <a:spcPct val="20000"/>
              </a:spcBef>
              <a:spcAft>
                <a:spcPct val="0"/>
              </a:spcAft>
              <a:buChar char="•"/>
              <a:defRPr sz="3200">
                <a:solidFill>
                  <a:schemeClr val="tx1"/>
                </a:solidFill>
                <a:latin typeface="Times New Roman" pitchFamily="18" charset="0"/>
              </a:defRPr>
            </a:lvl8pPr>
            <a:lvl9pPr marL="3886200" indent="-228600" eaLnBrk="0" fontAlgn="base" hangingPunct="0">
              <a:spcBef>
                <a:spcPct val="20000"/>
              </a:spcBef>
              <a:spcAft>
                <a:spcPct val="0"/>
              </a:spcAft>
              <a:buChar char="•"/>
              <a:defRPr sz="3200">
                <a:solidFill>
                  <a:schemeClr val="tx1"/>
                </a:solidFill>
                <a:latin typeface="Times New Roman" pitchFamily="18" charset="0"/>
              </a:defRPr>
            </a:lvl9pPr>
          </a:lstStyle>
          <a:p>
            <a:pPr eaLnBrk="1" hangingPunct="1"/>
            <a:fld id="{D0C6F3B9-D553-4A5A-828D-D2E0EF0AE298}" type="slidenum">
              <a:rPr lang="en-US" sz="1400" smtClean="0"/>
              <a:pPr eaLnBrk="1" hangingPunct="1"/>
              <a:t>6</a:t>
            </a:fld>
            <a:endParaRPr lang="en-US" sz="1400" smtClean="0"/>
          </a:p>
        </p:txBody>
      </p:sp>
      <p:sp>
        <p:nvSpPr>
          <p:cNvPr id="38915" name="Rectangle 3"/>
          <p:cNvSpPr>
            <a:spLocks noGrp="1" noChangeArrowheads="1"/>
          </p:cNvSpPr>
          <p:nvPr>
            <p:ph type="body" idx="1"/>
          </p:nvPr>
        </p:nvSpPr>
        <p:spPr>
          <a:xfrm>
            <a:off x="685800" y="533400"/>
            <a:ext cx="7772400" cy="5562600"/>
          </a:xfrm>
        </p:spPr>
        <p:txBody>
          <a:bodyPr/>
          <a:lstStyle/>
          <a:p>
            <a:pPr algn="just" eaLnBrk="1" hangingPunct="1">
              <a:lnSpc>
                <a:spcPct val="120000"/>
              </a:lnSpc>
              <a:buClr>
                <a:schemeClr val="tx1"/>
              </a:buClr>
              <a:buFont typeface="Wingdings" pitchFamily="2" charset="2"/>
              <a:buNone/>
            </a:pPr>
            <a:r>
              <a:rPr lang="en-US" sz="2800" b="1" i="1" dirty="0" smtClean="0">
                <a:solidFill>
                  <a:srgbClr val="0000CC"/>
                </a:solidFill>
                <a:latin typeface="Arial" charset="0"/>
                <a:cs typeface="Times New Roman" pitchFamily="18" charset="0"/>
              </a:rPr>
              <a:t>Compressor:</a:t>
            </a:r>
            <a:r>
              <a:rPr lang="en-US" sz="2400" dirty="0">
                <a:latin typeface="Arial" charset="0"/>
                <a:cs typeface="Times New Roman" pitchFamily="18" charset="0"/>
              </a:rPr>
              <a:t> </a:t>
            </a:r>
            <a:endParaRPr lang="en-US" sz="2400" dirty="0" smtClean="0">
              <a:latin typeface="Arial" charset="0"/>
              <a:cs typeface="Times New Roman" pitchFamily="18" charset="0"/>
            </a:endParaRPr>
          </a:p>
          <a:p>
            <a:pPr algn="just" eaLnBrk="1" hangingPunct="1">
              <a:lnSpc>
                <a:spcPct val="120000"/>
              </a:lnSpc>
              <a:buClr>
                <a:schemeClr val="tx1"/>
              </a:buClr>
              <a:buFont typeface="Wingdings" pitchFamily="2" charset="2"/>
              <a:buChar char="§"/>
            </a:pPr>
            <a:r>
              <a:rPr lang="en-US" sz="2400" dirty="0" smtClean="0">
                <a:latin typeface="Arial" charset="0"/>
                <a:cs typeface="Times New Roman" pitchFamily="18" charset="0"/>
              </a:rPr>
              <a:t>It </a:t>
            </a:r>
            <a:r>
              <a:rPr lang="en-US" sz="2400" dirty="0">
                <a:latin typeface="Arial" charset="0"/>
                <a:cs typeface="Times New Roman" pitchFamily="18" charset="0"/>
              </a:rPr>
              <a:t>is used to circulate the refrigerant </a:t>
            </a:r>
            <a:r>
              <a:rPr lang="en-US" sz="2400" dirty="0" smtClean="0">
                <a:latin typeface="Arial" charset="0"/>
                <a:cs typeface="Times New Roman" pitchFamily="18" charset="0"/>
              </a:rPr>
              <a:t>in </a:t>
            </a:r>
            <a:r>
              <a:rPr lang="en-US" sz="2400" dirty="0">
                <a:latin typeface="Arial" charset="0"/>
                <a:cs typeface="Times New Roman" pitchFamily="18" charset="0"/>
              </a:rPr>
              <a:t>the refrigeration cycle</a:t>
            </a:r>
          </a:p>
          <a:p>
            <a:pPr algn="just" eaLnBrk="1" hangingPunct="1">
              <a:lnSpc>
                <a:spcPct val="120000"/>
              </a:lnSpc>
              <a:buClr>
                <a:schemeClr val="tx1"/>
              </a:buClr>
              <a:buFont typeface="Wingdings" pitchFamily="2" charset="2"/>
              <a:buChar char="§"/>
            </a:pPr>
            <a:r>
              <a:rPr lang="en-US" sz="2400" dirty="0" smtClean="0">
                <a:latin typeface="Arial" charset="0"/>
                <a:cs typeface="Times New Roman" pitchFamily="18" charset="0"/>
              </a:rPr>
              <a:t>It increases the pressure and therefore the temperature of the refrigerant. </a:t>
            </a:r>
          </a:p>
          <a:p>
            <a:pPr algn="just" eaLnBrk="1" hangingPunct="1">
              <a:lnSpc>
                <a:spcPct val="120000"/>
              </a:lnSpc>
              <a:buClr>
                <a:schemeClr val="tx1"/>
              </a:buClr>
              <a:buFont typeface="Wingdings" pitchFamily="2" charset="2"/>
              <a:buChar char="§"/>
            </a:pPr>
            <a:r>
              <a:rPr lang="en-US" sz="2400" dirty="0" smtClean="0">
                <a:latin typeface="Arial" charset="0"/>
                <a:cs typeface="Times New Roman" pitchFamily="18" charset="0"/>
              </a:rPr>
              <a:t>It is driven by the </a:t>
            </a:r>
            <a:r>
              <a:rPr lang="en-US" sz="2400" dirty="0" smtClean="0">
                <a:solidFill>
                  <a:schemeClr val="tx2"/>
                </a:solidFill>
                <a:latin typeface="Arial" charset="0"/>
                <a:cs typeface="Times New Roman" pitchFamily="18" charset="0"/>
              </a:rPr>
              <a:t>electrical</a:t>
            </a:r>
            <a:r>
              <a:rPr lang="en-US" sz="2400" b="1" i="1" dirty="0" smtClean="0">
                <a:solidFill>
                  <a:srgbClr val="993300"/>
                </a:solidFill>
                <a:latin typeface="Arial" charset="0"/>
                <a:cs typeface="Times New Roman" pitchFamily="18" charset="0"/>
              </a:rPr>
              <a:t> </a:t>
            </a:r>
            <a:r>
              <a:rPr lang="en-US" sz="2400" dirty="0" smtClean="0">
                <a:latin typeface="Arial" charset="0"/>
                <a:cs typeface="Times New Roman" pitchFamily="18" charset="0"/>
              </a:rPr>
              <a:t>motors.</a:t>
            </a:r>
            <a:endParaRPr lang="en-US" sz="2400" dirty="0" smtClean="0">
              <a:latin typeface="Arial" charset="0"/>
            </a:endParaRPr>
          </a:p>
          <a:p>
            <a:pPr eaLnBrk="1" hangingPunct="1">
              <a:lnSpc>
                <a:spcPct val="120000"/>
              </a:lnSpc>
              <a:buClr>
                <a:schemeClr val="tx1"/>
              </a:buClr>
              <a:buFont typeface="Wingdings" pitchFamily="2" charset="2"/>
              <a:buChar char="§"/>
            </a:pPr>
            <a:endParaRPr lang="en-US" sz="2400" dirty="0" smtClean="0">
              <a:latin typeface="Arial" charset="0"/>
            </a:endParaRPr>
          </a:p>
        </p:txBody>
      </p:sp>
      <p:sp>
        <p:nvSpPr>
          <p:cNvPr id="4" name="Rectangle 3"/>
          <p:cNvSpPr/>
          <p:nvPr/>
        </p:nvSpPr>
        <p:spPr>
          <a:xfrm>
            <a:off x="1907704" y="6550223"/>
            <a:ext cx="6673552" cy="3077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rgbClr val="0000FF"/>
                </a:solidFill>
              </a:rPr>
              <a:t>Department of Mechanical and Manufacturing Engineering</a:t>
            </a:r>
          </a:p>
        </p:txBody>
      </p:sp>
    </p:spTree>
    <p:extLst>
      <p:ext uri="{BB962C8B-B14F-4D97-AF65-F5344CB8AC3E}">
        <p14:creationId xmlns:p14="http://schemas.microsoft.com/office/powerpoint/2010/main" val="24433184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20000"/>
              </a:spcBef>
              <a:spcAft>
                <a:spcPct val="0"/>
              </a:spcAft>
              <a:buChar char="•"/>
              <a:defRPr sz="3200">
                <a:solidFill>
                  <a:schemeClr val="tx1"/>
                </a:solidFill>
                <a:latin typeface="Times New Roman" pitchFamily="18" charset="0"/>
              </a:defRPr>
            </a:lvl6pPr>
            <a:lvl7pPr marL="2971800" indent="-228600" eaLnBrk="0" fontAlgn="base" hangingPunct="0">
              <a:spcBef>
                <a:spcPct val="20000"/>
              </a:spcBef>
              <a:spcAft>
                <a:spcPct val="0"/>
              </a:spcAft>
              <a:buChar char="•"/>
              <a:defRPr sz="3200">
                <a:solidFill>
                  <a:schemeClr val="tx1"/>
                </a:solidFill>
                <a:latin typeface="Times New Roman" pitchFamily="18" charset="0"/>
              </a:defRPr>
            </a:lvl7pPr>
            <a:lvl8pPr marL="3429000" indent="-228600" eaLnBrk="0" fontAlgn="base" hangingPunct="0">
              <a:spcBef>
                <a:spcPct val="20000"/>
              </a:spcBef>
              <a:spcAft>
                <a:spcPct val="0"/>
              </a:spcAft>
              <a:buChar char="•"/>
              <a:defRPr sz="3200">
                <a:solidFill>
                  <a:schemeClr val="tx1"/>
                </a:solidFill>
                <a:latin typeface="Times New Roman" pitchFamily="18" charset="0"/>
              </a:defRPr>
            </a:lvl8pPr>
            <a:lvl9pPr marL="3886200" indent="-228600" eaLnBrk="0" fontAlgn="base" hangingPunct="0">
              <a:spcBef>
                <a:spcPct val="20000"/>
              </a:spcBef>
              <a:spcAft>
                <a:spcPct val="0"/>
              </a:spcAft>
              <a:buChar char="•"/>
              <a:defRPr sz="3200">
                <a:solidFill>
                  <a:schemeClr val="tx1"/>
                </a:solidFill>
                <a:latin typeface="Times New Roman" pitchFamily="18" charset="0"/>
              </a:defRPr>
            </a:lvl9pPr>
          </a:lstStyle>
          <a:p>
            <a:pPr eaLnBrk="1" hangingPunct="1"/>
            <a:fld id="{6D922A8A-C5B3-4B28-ADDE-C83D7FD8B6E9}" type="slidenum">
              <a:rPr lang="en-US" sz="1400" smtClean="0"/>
              <a:pPr eaLnBrk="1" hangingPunct="1"/>
              <a:t>7</a:t>
            </a:fld>
            <a:endParaRPr lang="en-US" sz="1400" smtClean="0"/>
          </a:p>
        </p:txBody>
      </p:sp>
      <p:sp>
        <p:nvSpPr>
          <p:cNvPr id="39939" name="Rectangle 3"/>
          <p:cNvSpPr>
            <a:spLocks noGrp="1" noChangeArrowheads="1"/>
          </p:cNvSpPr>
          <p:nvPr>
            <p:ph type="body" idx="1"/>
          </p:nvPr>
        </p:nvSpPr>
        <p:spPr>
          <a:xfrm>
            <a:off x="685800" y="457200"/>
            <a:ext cx="7772400" cy="5410200"/>
          </a:xfrm>
        </p:spPr>
        <p:txBody>
          <a:bodyPr/>
          <a:lstStyle/>
          <a:p>
            <a:pPr algn="just" eaLnBrk="1" hangingPunct="1">
              <a:lnSpc>
                <a:spcPct val="120000"/>
              </a:lnSpc>
              <a:buClr>
                <a:schemeClr val="tx1"/>
              </a:buClr>
              <a:buFont typeface="Wingdings" pitchFamily="2" charset="2"/>
              <a:buNone/>
            </a:pPr>
            <a:r>
              <a:rPr lang="en-US" sz="2800" b="1" i="1" dirty="0" smtClean="0">
                <a:solidFill>
                  <a:srgbClr val="0000CC"/>
                </a:solidFill>
                <a:latin typeface="Arial" charset="0"/>
                <a:cs typeface="Times New Roman" pitchFamily="18" charset="0"/>
              </a:rPr>
              <a:t>Condenser:</a:t>
            </a:r>
            <a:r>
              <a:rPr lang="en-US" sz="2400" dirty="0" smtClean="0">
                <a:latin typeface="Arial" charset="0"/>
                <a:cs typeface="Times New Roman" pitchFamily="18" charset="0"/>
              </a:rPr>
              <a:t> </a:t>
            </a:r>
          </a:p>
          <a:p>
            <a:pPr algn="just" eaLnBrk="1" hangingPunct="1">
              <a:lnSpc>
                <a:spcPct val="120000"/>
              </a:lnSpc>
              <a:buClr>
                <a:schemeClr val="tx1"/>
              </a:buClr>
              <a:buFont typeface="Wingdings" pitchFamily="2" charset="2"/>
              <a:buChar char="§"/>
            </a:pPr>
            <a:r>
              <a:rPr lang="en-US" sz="2400" dirty="0" smtClean="0">
                <a:latin typeface="Arial" charset="0"/>
                <a:cs typeface="Times New Roman" pitchFamily="18" charset="0"/>
              </a:rPr>
              <a:t>It is a device in which the heat from the refrigerant which is at higher temperature is rejected </a:t>
            </a:r>
            <a:r>
              <a:rPr lang="en-US" sz="2400" dirty="0">
                <a:latin typeface="Arial" charset="0"/>
                <a:cs typeface="Times New Roman" pitchFamily="18" charset="0"/>
              </a:rPr>
              <a:t>to  </a:t>
            </a:r>
            <a:r>
              <a:rPr lang="en-US" sz="2400" dirty="0" smtClean="0">
                <a:latin typeface="Arial" charset="0"/>
                <a:cs typeface="Times New Roman" pitchFamily="18" charset="0"/>
              </a:rPr>
              <a:t>another medium usually atmospheric air. </a:t>
            </a:r>
          </a:p>
          <a:p>
            <a:pPr algn="just" eaLnBrk="1" hangingPunct="1">
              <a:lnSpc>
                <a:spcPct val="120000"/>
              </a:lnSpc>
              <a:buClr>
                <a:schemeClr val="tx1"/>
              </a:buClr>
              <a:buFont typeface="Wingdings" pitchFamily="2" charset="2"/>
              <a:buChar char="§"/>
            </a:pPr>
            <a:r>
              <a:rPr lang="en-US" sz="2400" dirty="0" smtClean="0">
                <a:latin typeface="Arial" charset="0"/>
                <a:cs typeface="Times New Roman" pitchFamily="18" charset="0"/>
              </a:rPr>
              <a:t>In a condenser the refrigerant </a:t>
            </a:r>
            <a:r>
              <a:rPr lang="en-US" sz="2400" dirty="0" err="1" smtClean="0">
                <a:latin typeface="Arial" charset="0"/>
                <a:cs typeface="Times New Roman" pitchFamily="18" charset="0"/>
              </a:rPr>
              <a:t>vapour</a:t>
            </a:r>
            <a:r>
              <a:rPr lang="en-US" sz="2400" dirty="0" smtClean="0">
                <a:latin typeface="Arial" charset="0"/>
                <a:cs typeface="Times New Roman" pitchFamily="18" charset="0"/>
              </a:rPr>
              <a:t> gives off its latent heat to the cooling medium and condenses into liquid so that it can be expanded in the expansion device. </a:t>
            </a:r>
          </a:p>
          <a:p>
            <a:pPr algn="just" eaLnBrk="1" hangingPunct="1">
              <a:lnSpc>
                <a:spcPct val="120000"/>
              </a:lnSpc>
              <a:buClr>
                <a:schemeClr val="tx1"/>
              </a:buClr>
              <a:buFont typeface="Wingdings" pitchFamily="2" charset="2"/>
              <a:buChar char="§"/>
            </a:pPr>
            <a:r>
              <a:rPr lang="en-US" sz="2400" dirty="0" smtClean="0">
                <a:latin typeface="Arial" charset="0"/>
                <a:cs typeface="Times New Roman" pitchFamily="18" charset="0"/>
              </a:rPr>
              <a:t>The heat given off in the condenser includes the heat absorbed in the evaporator as well as the heat developed during compression.</a:t>
            </a:r>
          </a:p>
          <a:p>
            <a:pPr eaLnBrk="1" hangingPunct="1">
              <a:lnSpc>
                <a:spcPct val="120000"/>
              </a:lnSpc>
              <a:buClr>
                <a:schemeClr val="tx1"/>
              </a:buClr>
              <a:buFont typeface="Wingdings" pitchFamily="2" charset="2"/>
              <a:buChar char="§"/>
            </a:pPr>
            <a:endParaRPr lang="en-US" sz="2400" dirty="0" smtClean="0">
              <a:latin typeface="Arial" charset="0"/>
            </a:endParaRPr>
          </a:p>
        </p:txBody>
      </p:sp>
      <p:sp>
        <p:nvSpPr>
          <p:cNvPr id="4" name="Rectangle 3"/>
          <p:cNvSpPr/>
          <p:nvPr/>
        </p:nvSpPr>
        <p:spPr>
          <a:xfrm>
            <a:off x="1907704" y="6550223"/>
            <a:ext cx="6673552" cy="3077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rgbClr val="0000FF"/>
                </a:solidFill>
              </a:rPr>
              <a:t>Department of Mechanical and Manufacturing Engineering</a:t>
            </a:r>
          </a:p>
        </p:txBody>
      </p:sp>
    </p:spTree>
    <p:extLst>
      <p:ext uri="{BB962C8B-B14F-4D97-AF65-F5344CB8AC3E}">
        <p14:creationId xmlns:p14="http://schemas.microsoft.com/office/powerpoint/2010/main" val="26446931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20000"/>
              </a:spcBef>
              <a:spcAft>
                <a:spcPct val="0"/>
              </a:spcAft>
              <a:buChar char="•"/>
              <a:defRPr sz="3200">
                <a:solidFill>
                  <a:schemeClr val="tx1"/>
                </a:solidFill>
                <a:latin typeface="Times New Roman" pitchFamily="18" charset="0"/>
              </a:defRPr>
            </a:lvl6pPr>
            <a:lvl7pPr marL="2971800" indent="-228600" eaLnBrk="0" fontAlgn="base" hangingPunct="0">
              <a:spcBef>
                <a:spcPct val="20000"/>
              </a:spcBef>
              <a:spcAft>
                <a:spcPct val="0"/>
              </a:spcAft>
              <a:buChar char="•"/>
              <a:defRPr sz="3200">
                <a:solidFill>
                  <a:schemeClr val="tx1"/>
                </a:solidFill>
                <a:latin typeface="Times New Roman" pitchFamily="18" charset="0"/>
              </a:defRPr>
            </a:lvl7pPr>
            <a:lvl8pPr marL="3429000" indent="-228600" eaLnBrk="0" fontAlgn="base" hangingPunct="0">
              <a:spcBef>
                <a:spcPct val="20000"/>
              </a:spcBef>
              <a:spcAft>
                <a:spcPct val="0"/>
              </a:spcAft>
              <a:buChar char="•"/>
              <a:defRPr sz="3200">
                <a:solidFill>
                  <a:schemeClr val="tx1"/>
                </a:solidFill>
                <a:latin typeface="Times New Roman" pitchFamily="18" charset="0"/>
              </a:defRPr>
            </a:lvl8pPr>
            <a:lvl9pPr marL="3886200" indent="-228600" eaLnBrk="0" fontAlgn="base" hangingPunct="0">
              <a:spcBef>
                <a:spcPct val="20000"/>
              </a:spcBef>
              <a:spcAft>
                <a:spcPct val="0"/>
              </a:spcAft>
              <a:buChar char="•"/>
              <a:defRPr sz="3200">
                <a:solidFill>
                  <a:schemeClr val="tx1"/>
                </a:solidFill>
                <a:latin typeface="Times New Roman" pitchFamily="18" charset="0"/>
              </a:defRPr>
            </a:lvl9pPr>
          </a:lstStyle>
          <a:p>
            <a:pPr eaLnBrk="1" hangingPunct="1"/>
            <a:fld id="{C9645AA1-492B-49D9-B618-1F913FFE38AC}" type="slidenum">
              <a:rPr lang="en-US" sz="1400" smtClean="0"/>
              <a:pPr eaLnBrk="1" hangingPunct="1"/>
              <a:t>8</a:t>
            </a:fld>
            <a:endParaRPr lang="en-US" sz="1400" smtClean="0"/>
          </a:p>
        </p:txBody>
      </p:sp>
      <p:sp>
        <p:nvSpPr>
          <p:cNvPr id="40963" name="Rectangle 3"/>
          <p:cNvSpPr>
            <a:spLocks noGrp="1" noChangeArrowheads="1"/>
          </p:cNvSpPr>
          <p:nvPr>
            <p:ph type="body" idx="1"/>
          </p:nvPr>
        </p:nvSpPr>
        <p:spPr>
          <a:xfrm>
            <a:off x="685800" y="685800"/>
            <a:ext cx="7772400" cy="5410200"/>
          </a:xfrm>
        </p:spPr>
        <p:txBody>
          <a:bodyPr/>
          <a:lstStyle/>
          <a:p>
            <a:pPr algn="just" eaLnBrk="1" hangingPunct="1">
              <a:lnSpc>
                <a:spcPct val="120000"/>
              </a:lnSpc>
              <a:buClr>
                <a:schemeClr val="tx1"/>
              </a:buClr>
              <a:buFont typeface="Wingdings" pitchFamily="2" charset="2"/>
              <a:buNone/>
            </a:pPr>
            <a:r>
              <a:rPr lang="en-US" sz="2800" b="1" i="1" dirty="0" smtClean="0">
                <a:solidFill>
                  <a:srgbClr val="0000CC"/>
                </a:solidFill>
                <a:latin typeface="Arial" charset="0"/>
                <a:cs typeface="Times New Roman" pitchFamily="18" charset="0"/>
              </a:rPr>
              <a:t>Expansion Valve or Throttle valve:</a:t>
            </a:r>
            <a:r>
              <a:rPr lang="en-US" sz="2400" dirty="0" smtClean="0">
                <a:latin typeface="Arial" charset="0"/>
                <a:cs typeface="Times New Roman" pitchFamily="18" charset="0"/>
              </a:rPr>
              <a:t> </a:t>
            </a:r>
          </a:p>
          <a:p>
            <a:pPr algn="just" eaLnBrk="1" hangingPunct="1">
              <a:lnSpc>
                <a:spcPct val="120000"/>
              </a:lnSpc>
              <a:buClr>
                <a:schemeClr val="tx1"/>
              </a:buClr>
              <a:buFont typeface="Wingdings" pitchFamily="2" charset="2"/>
              <a:buChar char="§"/>
            </a:pPr>
            <a:r>
              <a:rPr lang="en-US" sz="2400" dirty="0" smtClean="0">
                <a:latin typeface="Arial" charset="0"/>
                <a:cs typeface="Times New Roman" pitchFamily="18" charset="0"/>
              </a:rPr>
              <a:t>An expansion valve serves as a device to reduce the pressure of the refrigerant coming from the condenser suddenly and hence its temperature before it passes to the, evaporator. </a:t>
            </a:r>
          </a:p>
        </p:txBody>
      </p:sp>
      <p:sp>
        <p:nvSpPr>
          <p:cNvPr id="4" name="Rectangle 3"/>
          <p:cNvSpPr/>
          <p:nvPr/>
        </p:nvSpPr>
        <p:spPr>
          <a:xfrm>
            <a:off x="1907704" y="6550223"/>
            <a:ext cx="6673552" cy="3077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rgbClr val="0000FF"/>
                </a:solidFill>
              </a:rPr>
              <a:t>Department of Mechanical and Manufacturing Engineering</a:t>
            </a:r>
          </a:p>
        </p:txBody>
      </p:sp>
    </p:spTree>
    <p:extLst>
      <p:ext uri="{BB962C8B-B14F-4D97-AF65-F5344CB8AC3E}">
        <p14:creationId xmlns:p14="http://schemas.microsoft.com/office/powerpoint/2010/main" val="2949889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83E07F0-555F-4659-B8A3-09B900ED665A}" type="slidenum">
              <a:rPr lang="en-US" smtClean="0">
                <a:solidFill>
                  <a:srgbClr val="04617B">
                    <a:shade val="90000"/>
                  </a:srgbClr>
                </a:solidFill>
              </a:rPr>
              <a:pPr>
                <a:defRPr/>
              </a:pPr>
              <a:t>9</a:t>
            </a:fld>
            <a:endParaRPr lang="en-US">
              <a:solidFill>
                <a:srgbClr val="04617B">
                  <a:shade val="90000"/>
                </a:srgbClr>
              </a:solidFill>
            </a:endParaRPr>
          </a:p>
        </p:txBody>
      </p:sp>
      <p:pic>
        <p:nvPicPr>
          <p:cNvPr id="22532" name="Picture 2" descr="C:\Documents and Settings\Kevin\My Documents\My Pictures\Refrigeration.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6507" y="1246868"/>
            <a:ext cx="7324725" cy="509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336351" y="620687"/>
            <a:ext cx="1588449" cy="886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lgn="l">
              <a:spcBef>
                <a:spcPct val="20000"/>
              </a:spcBef>
              <a:buFontTx/>
              <a:buChar char="•"/>
              <a:defRPr/>
            </a:pPr>
            <a:r>
              <a:rPr lang="en-US" sz="1800" b="0" dirty="0" smtClean="0">
                <a:solidFill>
                  <a:prstClr val="white"/>
                </a:solidFill>
              </a:rPr>
              <a:t>HP &amp; HT</a:t>
            </a:r>
            <a:endParaRPr lang="en-US" sz="1800" b="0" dirty="0">
              <a:solidFill>
                <a:prstClr val="white"/>
              </a:solidFill>
            </a:endParaRPr>
          </a:p>
          <a:p>
            <a:pPr marL="285750" indent="-285750" algn="l">
              <a:spcBef>
                <a:spcPct val="20000"/>
              </a:spcBef>
              <a:buFontTx/>
              <a:buChar char="•"/>
              <a:defRPr/>
            </a:pPr>
            <a:r>
              <a:rPr lang="en-US" sz="1800" b="0" dirty="0">
                <a:solidFill>
                  <a:prstClr val="white"/>
                </a:solidFill>
              </a:rPr>
              <a:t>Vapour refrigerant</a:t>
            </a:r>
          </a:p>
        </p:txBody>
      </p:sp>
      <p:sp>
        <p:nvSpPr>
          <p:cNvPr id="6" name="Rectangle 5"/>
          <p:cNvSpPr/>
          <p:nvPr/>
        </p:nvSpPr>
        <p:spPr>
          <a:xfrm>
            <a:off x="179512" y="620688"/>
            <a:ext cx="1514334" cy="830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lgn="l">
              <a:spcBef>
                <a:spcPct val="20000"/>
              </a:spcBef>
              <a:buFontTx/>
              <a:buChar char="•"/>
              <a:defRPr/>
            </a:pPr>
            <a:r>
              <a:rPr lang="en-US" sz="1800" b="0" dirty="0" smtClean="0">
                <a:solidFill>
                  <a:prstClr val="white"/>
                </a:solidFill>
              </a:rPr>
              <a:t>HP &amp; LT</a:t>
            </a:r>
            <a:endParaRPr lang="en-US" sz="1800" b="0" dirty="0">
              <a:solidFill>
                <a:prstClr val="white"/>
              </a:solidFill>
            </a:endParaRPr>
          </a:p>
          <a:p>
            <a:pPr marL="285750" indent="-285750" algn="l">
              <a:spcBef>
                <a:spcPct val="20000"/>
              </a:spcBef>
              <a:buFontTx/>
              <a:buChar char="•"/>
              <a:defRPr/>
            </a:pPr>
            <a:r>
              <a:rPr lang="en-US" sz="1800" b="0" dirty="0">
                <a:solidFill>
                  <a:prstClr val="white"/>
                </a:solidFill>
              </a:rPr>
              <a:t>Liquid refrigerant</a:t>
            </a:r>
          </a:p>
        </p:txBody>
      </p:sp>
      <p:sp>
        <p:nvSpPr>
          <p:cNvPr id="7" name="Rectangle 6"/>
          <p:cNvSpPr/>
          <p:nvPr/>
        </p:nvSpPr>
        <p:spPr>
          <a:xfrm>
            <a:off x="-32574" y="4437112"/>
            <a:ext cx="1693846" cy="1198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lgn="l">
              <a:spcBef>
                <a:spcPct val="20000"/>
              </a:spcBef>
              <a:buFontTx/>
              <a:buChar char="•"/>
              <a:defRPr/>
            </a:pPr>
            <a:r>
              <a:rPr lang="en-US" sz="1800" b="0" dirty="0" smtClean="0">
                <a:solidFill>
                  <a:prstClr val="white"/>
                </a:solidFill>
              </a:rPr>
              <a:t>LP &amp;LT</a:t>
            </a:r>
            <a:endParaRPr lang="en-US" sz="1800" b="0" dirty="0">
              <a:solidFill>
                <a:prstClr val="white"/>
              </a:solidFill>
            </a:endParaRPr>
          </a:p>
          <a:p>
            <a:pPr marL="285750" indent="-285750" algn="l">
              <a:spcBef>
                <a:spcPct val="20000"/>
              </a:spcBef>
              <a:buFontTx/>
              <a:buChar char="•"/>
              <a:defRPr/>
            </a:pPr>
            <a:r>
              <a:rPr lang="en-US" sz="1800" b="0" dirty="0" smtClean="0">
                <a:solidFill>
                  <a:prstClr val="white"/>
                </a:solidFill>
              </a:rPr>
              <a:t>Liquid+ </a:t>
            </a:r>
            <a:r>
              <a:rPr lang="en-US" sz="1800" b="0" dirty="0" err="1" smtClean="0">
                <a:solidFill>
                  <a:prstClr val="white"/>
                </a:solidFill>
              </a:rPr>
              <a:t>vapour</a:t>
            </a:r>
            <a:r>
              <a:rPr lang="en-US" sz="1800" b="0" dirty="0" smtClean="0">
                <a:solidFill>
                  <a:prstClr val="white"/>
                </a:solidFill>
              </a:rPr>
              <a:t> </a:t>
            </a:r>
            <a:r>
              <a:rPr lang="en-US" sz="1800" b="0" dirty="0">
                <a:solidFill>
                  <a:prstClr val="white"/>
                </a:solidFill>
              </a:rPr>
              <a:t>refrigerant</a:t>
            </a:r>
          </a:p>
        </p:txBody>
      </p:sp>
      <p:sp>
        <p:nvSpPr>
          <p:cNvPr id="8" name="Rectangle 7"/>
          <p:cNvSpPr/>
          <p:nvPr/>
        </p:nvSpPr>
        <p:spPr>
          <a:xfrm>
            <a:off x="4343400" y="3569120"/>
            <a:ext cx="1573723" cy="1019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lgn="l">
              <a:spcBef>
                <a:spcPct val="20000"/>
              </a:spcBef>
              <a:buFontTx/>
              <a:buChar char="•"/>
              <a:defRPr/>
            </a:pPr>
            <a:r>
              <a:rPr lang="en-US" sz="1800" b="0" dirty="0" smtClean="0">
                <a:solidFill>
                  <a:prstClr val="white"/>
                </a:solidFill>
              </a:rPr>
              <a:t>LP &amp; LT</a:t>
            </a:r>
            <a:endParaRPr lang="en-US" sz="1800" b="0" dirty="0">
              <a:solidFill>
                <a:prstClr val="white"/>
              </a:solidFill>
            </a:endParaRPr>
          </a:p>
          <a:p>
            <a:pPr marL="285750" indent="-285750" algn="l">
              <a:spcBef>
                <a:spcPct val="20000"/>
              </a:spcBef>
              <a:buFontTx/>
              <a:buChar char="•"/>
              <a:defRPr/>
            </a:pPr>
            <a:r>
              <a:rPr lang="en-US" sz="1800" b="0" dirty="0">
                <a:solidFill>
                  <a:prstClr val="white"/>
                </a:solidFill>
              </a:rPr>
              <a:t>Vapour refrigerant</a:t>
            </a:r>
          </a:p>
        </p:txBody>
      </p:sp>
      <p:sp>
        <p:nvSpPr>
          <p:cNvPr id="16" name="Rectangle 5"/>
          <p:cNvSpPr>
            <a:spLocks noChangeArrowheads="1"/>
          </p:cNvSpPr>
          <p:nvPr/>
        </p:nvSpPr>
        <p:spPr bwMode="auto">
          <a:xfrm>
            <a:off x="-32574" y="-132870"/>
            <a:ext cx="7772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514350" indent="-514350" algn="l">
              <a:spcBef>
                <a:spcPct val="20000"/>
              </a:spcBef>
              <a:defRPr/>
            </a:pPr>
            <a:r>
              <a:rPr lang="en-US" sz="3200" dirty="0">
                <a:solidFill>
                  <a:prstClr val="black"/>
                </a:solidFill>
                <a:latin typeface="Calibri"/>
              </a:rPr>
              <a:t>Vapour Compression Refrigeration System</a:t>
            </a:r>
          </a:p>
        </p:txBody>
      </p:sp>
      <p:sp>
        <p:nvSpPr>
          <p:cNvPr id="4" name="Oval 3"/>
          <p:cNvSpPr/>
          <p:nvPr/>
        </p:nvSpPr>
        <p:spPr>
          <a:xfrm>
            <a:off x="4343400" y="5257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20000"/>
              </a:spcBef>
              <a:buFontTx/>
              <a:buChar char="•"/>
              <a:defRPr/>
            </a:pPr>
            <a:endParaRPr lang="en-US" sz="3200" b="0">
              <a:solidFill>
                <a:prstClr val="white"/>
              </a:solidFill>
            </a:endParaRPr>
          </a:p>
        </p:txBody>
      </p:sp>
      <p:sp>
        <p:nvSpPr>
          <p:cNvPr id="10" name="Rectangle 9"/>
          <p:cNvSpPr/>
          <p:nvPr/>
        </p:nvSpPr>
        <p:spPr>
          <a:xfrm>
            <a:off x="1907704" y="6550223"/>
            <a:ext cx="6673552" cy="3077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rgbClr val="0000FF"/>
                </a:solidFill>
              </a:rPr>
              <a:t>Department of Mechanical and Manufacturing Engineering</a:t>
            </a:r>
          </a:p>
        </p:txBody>
      </p:sp>
    </p:spTree>
    <p:extLst>
      <p:ext uri="{BB962C8B-B14F-4D97-AF65-F5344CB8AC3E}">
        <p14:creationId xmlns:p14="http://schemas.microsoft.com/office/powerpoint/2010/main" val="2969760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0" presetClass="path" presetSubtype="0" accel="50000" decel="50000" fill="hold" grpId="0" nodeType="clickEffect">
                                  <p:stCondLst>
                                    <p:cond delay="0"/>
                                  </p:stCondLst>
                                  <p:childTnLst>
                                    <p:animMotion origin="layout" path="M 0.01406 1.30435E-6 L 0.11563 1.30435E-6 L 0.19757 1.30435E-6 L 0.19757 -0.18478 L 0.19757 -0.37766 L 0.26042 -0.37766 L 0.35885 -0.37766 L 0.35885 -0.31614 L 0.42899 -0.31614 L 0.42899 -0.41351 L 0.42899 -0.50902 L 0.34688 -0.50902 L 0.21997 -0.50902 L 0.12899 -0.50902 L 0.03802 -0.50902 L 0.02743 -0.49908 L 0.02743 -0.40171 L 0.01858 -0.37974 L -0.00243 -0.37766 L -0.0158 -0.39547 L -0.0158 -0.44334 L -0.0158 -0.49514 L -0.02778 -0.5111 L -0.05017 -0.5111 L -0.05608 -0.49746 L -0.05608 -0.44542 L -0.05608 -0.3957 L -0.0651 -0.37581 L -0.08299 -0.37581 L -0.09792 -0.39177 L -0.09792 -0.44542 L -0.09792 -0.49514 L -0.1099 -0.51295 L -0.12917 -0.51295 L -0.14271 -0.49491 L -0.14271 -0.44334 L -0.14271 -0.40171 L -0.14861 -0.38367 L -0.16944 -0.38182 L -0.18299 -0.39986 L -0.18299 -0.44935 L -0.18299 -0.49514 L -0.18889 -0.51087 L -0.2158 -0.51087 L -0.28299 -0.51087 L -0.28299 -0.41351 L -0.28299 -0.29024 L -0.28299 -0.17299 L -0.28299 -0.06568 L -0.28299 -0.00995 L -0.23229 -0.00995 L -0.16198 -0.00995 L -0.15017 0.00208 L -0.15017 0.09944 L -0.13958 0.12326 L -0.11875 0.12326 L -0.10538 0.10546 L -0.10538 0.00601 L -0.09497 -0.00995 L -0.07691 -0.00601 L -0.06788 0.00601 L -0.06788 0.06568 L -0.06788 0.10939 L -0.05312 0.12928 L -0.03368 0.12535 L -0.02483 0.10338 L -0.02483 0.0518 L -0.02483 0.00994 L -0.00382 -0.00208 L 0.02309 1.30435E-6 " pathEditMode="relative" rAng="0" ptsTypes="AAAAAAAAAAAAAAAAAAAAAAAAAAAAAAAAAAAAAAAAAAAAAAAAAAAAAAAAAAAAAAAAAAAAAA">
                                      <p:cBhvr>
                                        <p:cTn id="14" dur="20000" fill="hold"/>
                                        <p:tgtEl>
                                          <p:spTgt spid="4"/>
                                        </p:tgtEl>
                                        <p:attrNameLst>
                                          <p:attrName>ppt_x</p:attrName>
                                          <p:attrName>ppt_y</p:attrName>
                                        </p:attrNameLst>
                                      </p:cBhvr>
                                      <p:rCtr x="5885" y="-19195"/>
                                    </p:animMotion>
                                  </p:childTnLst>
                                </p:cTn>
                              </p:par>
                              <p:par>
                                <p:cTn id="15" presetID="1" presetClass="entr" presetSubtype="0" fill="hold" grpId="0" nodeType="withEffect">
                                  <p:stCondLst>
                                    <p:cond delay="500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800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1200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1300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6" grpId="0"/>
      <p:bldP spid="4" grpId="0" animBg="1"/>
      <p:bldP spid="4" grpId="1" animBg="1"/>
    </p:bldLst>
  </p:timing>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bg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bg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bg1"/>
            </a:solidFill>
            <a:effectLst/>
            <a:latin typeface="Arial"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bg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bg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bg1"/>
            </a:solidFill>
            <a:effectLst/>
            <a:latin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xml><?xml version="1.0" encoding="utf-8"?>
<a:theme xmlns:a="http://schemas.openxmlformats.org/drawingml/2006/main" name="1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3.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4.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3ACEB14D7C914C9A66454C530220F9" ma:contentTypeVersion="16" ma:contentTypeDescription="Create a new document." ma:contentTypeScope="" ma:versionID="9fb385c8b5795119783711c503c667ec">
  <xsd:schema xmlns:xsd="http://www.w3.org/2001/XMLSchema" xmlns:xs="http://www.w3.org/2001/XMLSchema" xmlns:p="http://schemas.microsoft.com/office/2006/metadata/properties" xmlns:ns2="803c8e6e-8136-4d7d-af1c-024f8e6687c9" xmlns:ns3="6464b784-94fc-4d5d-8912-f9bf35373677" targetNamespace="http://schemas.microsoft.com/office/2006/metadata/properties" ma:root="true" ma:fieldsID="3e1a8678d2ebc7280d1a30e07dc0f506" ns2:_="" ns3:_="">
    <xsd:import namespace="803c8e6e-8136-4d7d-af1c-024f8e6687c9"/>
    <xsd:import namespace="6464b784-94fc-4d5d-8912-f9bf353736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LengthInSeconds" minOccurs="0"/>
                <xsd:element ref="ns2:MediaServiceDateTaken" minOccurs="0"/>
                <xsd:element ref="ns3:SharedWithUsers" minOccurs="0"/>
                <xsd:element ref="ns3:SharedWithDetails" minOccurs="0"/>
                <xsd:element ref="ns2:Modifiedby"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3c8e6e-8136-4d7d-af1c-024f8e6687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Modifiedby" ma:index="20" nillable="true" ma:displayName="Modified by" ma:format="Dropdown" ma:list="UserInfo" ma:SharePointGroup="0" ma:internalName="Modified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464b784-94fc-4d5d-8912-f9bf3537367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0e379b9-577f-4df9-8fd5-5ffd8b75bf6a}" ma:internalName="TaxCatchAll" ma:showField="CatchAllData" ma:web="6464b784-94fc-4d5d-8912-f9bf353736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odifiedby xmlns="803c8e6e-8136-4d7d-af1c-024f8e6687c9">
      <UserInfo>
        <DisplayName/>
        <AccountId xsi:nil="true"/>
        <AccountType/>
      </UserInfo>
    </Modifiedby>
    <lcf76f155ced4ddcb4097134ff3c332f xmlns="803c8e6e-8136-4d7d-af1c-024f8e6687c9">
      <Terms xmlns="http://schemas.microsoft.com/office/infopath/2007/PartnerControls"/>
    </lcf76f155ced4ddcb4097134ff3c332f>
    <TaxCatchAll xmlns="6464b784-94fc-4d5d-8912-f9bf35373677" xsi:nil="true"/>
  </documentManagement>
</p:properties>
</file>

<file path=customXml/itemProps1.xml><?xml version="1.0" encoding="utf-8"?>
<ds:datastoreItem xmlns:ds="http://schemas.openxmlformats.org/officeDocument/2006/customXml" ds:itemID="{CB02AAFF-00E0-432D-9DD0-9C33FFEF2819}"/>
</file>

<file path=customXml/itemProps2.xml><?xml version="1.0" encoding="utf-8"?>
<ds:datastoreItem xmlns:ds="http://schemas.openxmlformats.org/officeDocument/2006/customXml" ds:itemID="{8B37AC2F-4552-4652-8BC9-8E6B28FCDD09}"/>
</file>

<file path=customXml/itemProps3.xml><?xml version="1.0" encoding="utf-8"?>
<ds:datastoreItem xmlns:ds="http://schemas.openxmlformats.org/officeDocument/2006/customXml" ds:itemID="{A28FA5C8-182A-41B1-8154-EF1C428D1AE8}"/>
</file>

<file path=docProps/app.xml><?xml version="1.0" encoding="utf-8"?>
<Properties xmlns="http://schemas.openxmlformats.org/officeDocument/2006/extended-properties" xmlns:vt="http://schemas.openxmlformats.org/officeDocument/2006/docPropsVTypes">
  <TotalTime>5129</TotalTime>
  <Words>1518</Words>
  <Application>Microsoft Office PowerPoint</Application>
  <PresentationFormat>On-screen Show (4:3)</PresentationFormat>
  <Paragraphs>259</Paragraphs>
  <Slides>26</Slides>
  <Notes>12</Notes>
  <HiddenSlides>0</HiddenSlides>
  <MMClips>0</MMClips>
  <ScaleCrop>false</ScaleCrop>
  <HeadingPairs>
    <vt:vector size="8" baseType="variant">
      <vt:variant>
        <vt:lpstr>Fonts Used</vt:lpstr>
      </vt:variant>
      <vt:variant>
        <vt:i4>8</vt:i4>
      </vt:variant>
      <vt:variant>
        <vt:lpstr>Theme</vt:lpstr>
      </vt:variant>
      <vt:variant>
        <vt:i4>5</vt:i4>
      </vt:variant>
      <vt:variant>
        <vt:lpstr>Embedded OLE Servers</vt:lpstr>
      </vt:variant>
      <vt:variant>
        <vt:i4>1</vt:i4>
      </vt:variant>
      <vt:variant>
        <vt:lpstr>Slide Titles</vt:lpstr>
      </vt:variant>
      <vt:variant>
        <vt:i4>26</vt:i4>
      </vt:variant>
    </vt:vector>
  </HeadingPairs>
  <TitlesOfParts>
    <vt:vector size="40" baseType="lpstr">
      <vt:lpstr>Arial</vt:lpstr>
      <vt:lpstr>Calibri</vt:lpstr>
      <vt:lpstr>Calibri Light</vt:lpstr>
      <vt:lpstr>Colonna MT</vt:lpstr>
      <vt:lpstr>Constantia</vt:lpstr>
      <vt:lpstr>Times New Roman</vt:lpstr>
      <vt:lpstr>Wingdings</vt:lpstr>
      <vt:lpstr>Wingdings 2</vt:lpstr>
      <vt:lpstr>Default Design</vt:lpstr>
      <vt:lpstr>1_Default Design</vt:lpstr>
      <vt:lpstr>Flow</vt:lpstr>
      <vt:lpstr>1_Flow</vt:lpstr>
      <vt:lpstr>Office Theme</vt:lpstr>
      <vt:lpstr>Bitmap Image</vt:lpstr>
      <vt:lpstr> REFRIGERATION</vt:lpstr>
      <vt:lpstr>Principle of Refrigeration</vt:lpstr>
      <vt:lpstr>Parts  of  a Refrigeration system</vt:lpstr>
      <vt:lpstr>Parts  of  a Refrigeration system</vt:lpstr>
      <vt:lpstr>PowerPoint Presentation</vt:lpstr>
      <vt:lpstr>PowerPoint Presentation</vt:lpstr>
      <vt:lpstr>PowerPoint Presentation</vt:lpstr>
      <vt:lpstr>PowerPoint Presentation</vt:lpstr>
      <vt:lpstr>PowerPoint Presentation</vt:lpstr>
      <vt:lpstr>Vapour Compression Refrigeration System </vt:lpstr>
      <vt:lpstr>PowerPoint Presentation</vt:lpstr>
      <vt:lpstr>PowerPoint Presentation</vt:lpstr>
      <vt:lpstr>PowerPoint Presentation</vt:lpstr>
      <vt:lpstr>PowerPoint Presentation</vt:lpstr>
      <vt:lpstr>PowerPoint Presentation</vt:lpstr>
      <vt:lpstr>PowerPoint Presentation</vt:lpstr>
      <vt:lpstr>Unit of Refrigeration </vt:lpstr>
      <vt:lpstr>Unit of Refrigeration – contd. </vt:lpstr>
      <vt:lpstr>Coefficient of Performance of a Refrigerator </vt:lpstr>
      <vt:lpstr>Desirable Properties of Refrigerant</vt:lpstr>
      <vt:lpstr>PowerPoint Presentation</vt:lpstr>
      <vt:lpstr>Properties of an Ideal Refrigerant</vt:lpstr>
      <vt:lpstr>PowerPoint Presentation</vt:lpstr>
      <vt:lpstr>PowerPoint Presentation</vt:lpstr>
      <vt:lpstr>PowerPoint Presentation</vt:lpstr>
      <vt:lpstr>PowerPoint Presentation</vt:lpstr>
    </vt:vector>
  </TitlesOfParts>
  <Company>srcm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TURBINES</dc:title>
  <dc:creator>mohan</dc:creator>
  <cp:lastModifiedBy>HP</cp:lastModifiedBy>
  <cp:revision>866</cp:revision>
  <dcterms:created xsi:type="dcterms:W3CDTF">2006-06-08T10:34:34Z</dcterms:created>
  <dcterms:modified xsi:type="dcterms:W3CDTF">2019-10-04T08:23:27Z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0x010100C93ACEB14D7C914C9A66454C530220F9</vt:lpwstr>
  </property>
</Properties>
</file>