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3827A9-F524-4A98-9D4F-697A76B24E88}">
  <a:tblStyle styleId="{663827A9-F524-4A98-9D4F-697A76B24E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cdbb59d8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cdbb59d8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cdbb59d8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cdbb59d8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cdbb59d8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cdbb59d8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cdbb59d8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cdbb59d8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cdbb59d8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cdbb59d8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cdbb59d8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cdbb59d8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cdbb59d8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cdbb59d8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cdbb59d8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cdbb59d8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cdbb59d8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cdbb59d8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cdbb59d8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cdbb59d8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cdbb59d8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cdbb59d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cdbb59d8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cdbb59d8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cdbb59d8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cdbb59d8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cdbb59d8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cdbb59d8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cdbb59d8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cdbb59d8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cdbb59d8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cdbb59d8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cdbb59d8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cdbb59d8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cdbb59d8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cdbb59d8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cdbb59d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cdbb59d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cdbb59d8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cdbb59d8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cdbb59d8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cdbb59d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cdbb59d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cdbb59d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cdbb59d8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cdbb59d8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cdbb59d8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cdbb59d8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cdbb59d8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cdbb59d8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Cryptography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Attacks on </a:t>
            </a:r>
            <a:r>
              <a:rPr lang="en"/>
              <a:t>Caesar Cipher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Attack:</a:t>
            </a:r>
            <a:endParaRPr b="1" sz="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22860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space for Caesar cipher is 26 i.e the key has 26 possible values ranging from 0 to 25.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key space is small, brute force attack is a viable option.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22860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Example we can see that for key=12 we get a meaningful word.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1950"/>
            <a:ext cx="1828175" cy="28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Attacks on </a:t>
            </a:r>
            <a:r>
              <a:rPr lang="en"/>
              <a:t>Caesar Cipher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Plaintext Attack: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1148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= ASCII(Ciphertext - Plaintext)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5999"/>
            <a:ext cx="3582025" cy="18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Arithmetic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divide two Integers A and B, we can write the division A/B in the form: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A=BQ+R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-&gt; Dividend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-&gt; Divisor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-&gt; Quotient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-&gt; Remainder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 Operator (%)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equation A=BQ+R we can get R by the following operation: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A%B or R = A mod B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 19%15 = 4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R is always between 0 and B i.e 0 &lt;= R &lt; B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Inverse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Given a modular arithmetic A mod B: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Modular inverse of A exists on B if, A and B are co primes i.e GCD(A,B) = 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1 = A*C mod B then C is said to be the modular inverse of A on B.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91075" y="423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Cipher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Affine cipher is a type of monoalphabetic substitution cipher, wherein each letter in an alphabet is mapped to its numeric equivalent, encrypted using a simple mathematical function, and converted back to a letter.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Decryption: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825" y="2334400"/>
            <a:ext cx="3535850" cy="9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475" y="3659250"/>
            <a:ext cx="5773776" cy="6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275" y="1935275"/>
            <a:ext cx="3262726" cy="3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Cipher 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Encryption and Decryption: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13" y="1749188"/>
            <a:ext cx="68103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Cipher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stream cipher based on the XOR logic gate.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both the inputs are same then the output is low(0) else it is high(1).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953" y="2193500"/>
            <a:ext cx="1389000" cy="17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Cipher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XOR is a stream cipher encryption takes place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10 XOR 15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10 to binary =&gt; 1010 and convert 15 to binary =&gt; 1111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XOR 15 is 1010 XOR 1111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 XOR 1111 is 0101 which is 5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1" name="Google Shape;181;p30"/>
          <p:cNvGraphicFramePr/>
          <p:nvPr/>
        </p:nvGraphicFramePr>
        <p:xfrm>
          <a:off x="4993475" y="2486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{663827A9-F524-4A98-9D4F-697A76B24E88}</a:tableStyleId>
              </a:tblPr>
              <a:tblGrid>
                <a:gridCol w="1247750"/>
                <a:gridCol w="1247750"/>
                <a:gridCol w="1247750"/>
              </a:tblGrid>
              <a:tr h="4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10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15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10 XOR 15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XOR Cipher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is Commutative and Associative: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XOR b = b XOR 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XOR b)XOR c = a XOR (b XOR c)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XOR A = 0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XOR 0 = 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Pt XOR key = Ct then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 = Ct Xor key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= Pt XOR Ct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Cryptography?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study of secure communications techniques that allow only the sender and intended recipient of a message to view its contents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Byte XOR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entirety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plaintext is XORed with only a single character.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makes Single Byte XOR vulnerable to brute force attack.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4" name="Google Shape;194;p32"/>
          <p:cNvGraphicFramePr/>
          <p:nvPr/>
        </p:nvGraphicFramePr>
        <p:xfrm>
          <a:off x="311700" y="245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{663827A9-F524-4A98-9D4F-697A76B24E88}</a:tableStyleId>
              </a:tblPr>
              <a:tblGrid>
                <a:gridCol w="1092500"/>
                <a:gridCol w="717250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Plaintext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Key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Ciphertext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^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Byte XOR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key of length n is XORed with substring of plaintext of size 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better security than single byte xor.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1" name="Google Shape;201;p33"/>
          <p:cNvGraphicFramePr/>
          <p:nvPr/>
        </p:nvGraphicFramePr>
        <p:xfrm>
          <a:off x="447525" y="251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{663827A9-F524-4A98-9D4F-697A76B24E88}</a:tableStyleId>
              </a:tblPr>
              <a:tblGrid>
                <a:gridCol w="1106875"/>
                <a:gridCol w="702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Plaintext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Key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CIphertext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XOR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395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Attack:</a:t>
            </a:r>
            <a:endParaRPr b="1" sz="1395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Times New Roman"/>
              <a:buChar char="●"/>
            </a:pPr>
            <a:r>
              <a:rPr lang="en" sz="13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approach we try out all possible keys.</a:t>
            </a:r>
            <a:endParaRPr sz="139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Times New Roman"/>
              <a:buChar char="●"/>
            </a:pPr>
            <a:r>
              <a:rPr lang="en" sz="13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Single Byte XOR, the key length is one byte i.e 8 bits which gives us 2</a:t>
            </a:r>
            <a:r>
              <a:rPr baseline="30000" lang="en" sz="13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</a:t>
            </a:r>
            <a:r>
              <a:rPr lang="en" sz="13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possibilities.</a:t>
            </a:r>
            <a:endParaRPr sz="139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Times New Roman"/>
              <a:buChar char="●"/>
            </a:pPr>
            <a:r>
              <a:rPr lang="en" sz="13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XOR the ciphertext with all possible keys and find a resulting plaintext which is human readable.</a:t>
            </a:r>
            <a:endParaRPr sz="139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395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Plaintext Attack:</a:t>
            </a:r>
            <a:endParaRPr b="1" sz="1395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Times New Roman"/>
              <a:buChar char="●"/>
            </a:pPr>
            <a:r>
              <a:rPr lang="en" sz="13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know a part of the plaintext, then we can XOR it with the corresponding part of the ciphertext to get the key.</a:t>
            </a:r>
            <a:endParaRPr sz="139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9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algorithm is asymmetric cryptography algorithm.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Asymmetric actually means that it works on two different keys i.e. Public Key and Private Key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is given to everyone and Private key is kept private.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650" y="2867650"/>
            <a:ext cx="6036300" cy="13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Keys in RSA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Public key: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two prime numbers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,q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p*q ; n-&gt;modulus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phi(n) = (p-1)*(q-1)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 integer ‘e’ such that GCD(e,phi(n)) = 1 and 1 &lt; e &lt; phi(n)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Key: (e,n)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</a:t>
            </a:r>
            <a:r>
              <a:rPr b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Private key: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value of ‘d’: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e*d mod phi(n) = 1 i.e d = modular inverse of e on phi(n)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key : (d,n)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RSA Algorithm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Encryption: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-&gt; plaintext and M &lt; 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-&gt; ciphertext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M</a:t>
            </a:r>
            <a:r>
              <a:rPr baseline="30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Decryption: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C</a:t>
            </a:r>
            <a:r>
              <a:rPr baseline="30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n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1718700"/>
            <a:ext cx="85206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2569650" y="3863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and Encryption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</a:t>
            </a:r>
            <a:r>
              <a:rPr b="1"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process of putting a sequence of characters into a special format for transmission or storage purposes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Encryption:</a:t>
            </a:r>
            <a:endParaRPr b="1"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process of translation of data into a secret code. Encryption is the most effective way to achieve data security. To read an encrypted file, you must have access to a secret key or password that enables you to decrypt it.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Base:</a:t>
            </a:r>
            <a:r>
              <a:rPr b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number of unique elements we can use to represent data in an encoding format.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Encoding Formats: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 - American Standard Code for Information Interchange (a-z,A-Z,0-9)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A-Z - 65-90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-z - 97-122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0-9 - 48-57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- Base 2 (0, 1)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 - Base 16 (0-9, a-f)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64 - (A-Z, a-z, 0-9, +, /)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Terms: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 text: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original message that is sent.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 text: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form of the plain text which doesn’t have any meaning or is unreadable.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Key: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key iis a piece of information, usually a string of numbers or letters, which, when processed through a cryptographic algorithm, can encrypt or decrypt cryptographic data.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700" y="3367113"/>
            <a:ext cx="32766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Cryptosystems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25" y="1266325"/>
            <a:ext cx="7818952" cy="36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and Asymmetric Cryptosystems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Cryptosystems: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key is used for encryption and decryption.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Caesar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cipher, XOR, AES, DES, etc.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Asymmetric Cryptosystems: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keys are used for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decryption.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 Diffie-Hellman, ECC, El Gamal, RSA, etc.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Cipher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Substitution ciphers encrypt the plaintext by swapping each letter or symbol in the plaintext by a different symbol as directed by the key.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above example: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is substituted by D, B with E and so 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the shift key is 3.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425" y="2037700"/>
            <a:ext cx="28575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Caesar Cipher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type of substitution cipher in which each letter in the plaintext is 'shifted' a certain number of places down the alphabet.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above example the shift key is 1 i.e A is substituted by B and B by C and so 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9075"/>
            <a:ext cx="6919050" cy="10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