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744470"/>
            <a:ext cx="8005588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624156"/>
            <a:ext cx="1174325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613473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2340864"/>
            <a:ext cx="3332988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3305208"/>
            <a:ext cx="3332988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 userDrawn="1">
          <p15:clr>
            <a:srgbClr val="F26B43"/>
          </p15:clr>
        </p15:guide>
        <p15:guide id="4" orient="horz" pos="1440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32" userDrawn="1">
          <p15:clr>
            <a:srgbClr val="F26B43"/>
          </p15:clr>
        </p15:guide>
        <p15:guide id="8" orient="horz" pos="1512" userDrawn="1">
          <p15:clr>
            <a:srgbClr val="F26B43"/>
          </p15:clr>
        </p15:guide>
        <p15:guide id="9" pos="518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pos="648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{FD0548D3-F413-4FB2-8DB6-EFD429E5EE44}tf10001105</Template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Thapar /CSF</dc:creator>
  <cp:lastModifiedBy>Daksh Thapar /CSF</cp:lastModifiedBy>
  <cp:revision>2</cp:revision>
  <dcterms:created xsi:type="dcterms:W3CDTF">2024-08-20T10:27:08Z</dcterms:created>
  <dcterms:modified xsi:type="dcterms:W3CDTF">2024-08-20T11:08:38Z</dcterms:modified>
</cp:coreProperties>
</file>