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{FD0548D3-F413-4FB2-8DB6-EFD429E5EE44}tf10001105</Template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2" baseType="lpstr">
      <vt:lpstr>Franklin Gothic Book</vt:lpstr>
      <vt:lpstr>Crop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Daksh Thapar /CSF</dc:creator>
  <cp:lastModifiedBy>Daksh Thapar /CSF</cp:lastModifiedBy>
  <cp:revision>1</cp:revision>
  <dcterms:created xsi:type="dcterms:W3CDTF">2024-08-20T10:27:08Z</dcterms:created>
  <dcterms:modified xsi:type="dcterms:W3CDTF">2024-08-20T10:27:42Z</dcterms:modified>
</cp:coreProperties>
</file>