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62" r:id="rId7"/>
    <p:sldId id="294" r:id="rId8"/>
    <p:sldId id="264" r:id="rId9"/>
    <p:sldId id="293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AC2438-E748-1E28-5711-CD66C183F40A}" v="1018" dt="2023-11-28T05:02:19.206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96" y="18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kuri, Venkata Adithya" userId="S::chvadithya029@vt.edu::3610e36b-832e-4db6-8502-48e1fd373e3f" providerId="AD" clId="Web-{A0AC2438-E748-1E28-5711-CD66C183F40A}"/>
    <pc:docChg chg="addSld delSld modSld sldOrd">
      <pc:chgData name="Chekuri, Venkata Adithya" userId="S::chvadithya029@vt.edu::3610e36b-832e-4db6-8502-48e1fd373e3f" providerId="AD" clId="Web-{A0AC2438-E748-1E28-5711-CD66C183F40A}" dt="2023-11-28T05:02:19.206" v="1011"/>
      <pc:docMkLst>
        <pc:docMk/>
      </pc:docMkLst>
      <pc:sldChg chg="modSp">
        <pc:chgData name="Chekuri, Venkata Adithya" userId="S::chvadithya029@vt.edu::3610e36b-832e-4db6-8502-48e1fd373e3f" providerId="AD" clId="Web-{A0AC2438-E748-1E28-5711-CD66C183F40A}" dt="2023-11-28T04:29:24" v="329" actId="20577"/>
        <pc:sldMkLst>
          <pc:docMk/>
          <pc:sldMk cId="1642425379" sldId="256"/>
        </pc:sldMkLst>
        <pc:spChg chg="mod">
          <ac:chgData name="Chekuri, Venkata Adithya" userId="S::chvadithya029@vt.edu::3610e36b-832e-4db6-8502-48e1fd373e3f" providerId="AD" clId="Web-{A0AC2438-E748-1E28-5711-CD66C183F40A}" dt="2023-11-28T04:29:24" v="329" actId="20577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Chekuri, Venkata Adithya" userId="S::chvadithya029@vt.edu::3610e36b-832e-4db6-8502-48e1fd373e3f" providerId="AD" clId="Web-{A0AC2438-E748-1E28-5711-CD66C183F40A}" dt="2023-11-28T04:19:59.987" v="37" actId="20577"/>
          <ac:spMkLst>
            <pc:docMk/>
            <pc:sldMk cId="1642425379" sldId="256"/>
            <ac:spMk id="3" creationId="{1901B20D-4C28-4DA3-ABBD-718C22A5E58B}"/>
          </ac:spMkLst>
        </pc:spChg>
      </pc:sldChg>
      <pc:sldChg chg="del">
        <pc:chgData name="Chekuri, Venkata Adithya" userId="S::chvadithya029@vt.edu::3610e36b-832e-4db6-8502-48e1fd373e3f" providerId="AD" clId="Web-{A0AC2438-E748-1E28-5711-CD66C183F40A}" dt="2023-11-28T04:59:11.796" v="951"/>
        <pc:sldMkLst>
          <pc:docMk/>
          <pc:sldMk cId="707789176" sldId="258"/>
        </pc:sldMkLst>
      </pc:sldChg>
      <pc:sldChg chg="del">
        <pc:chgData name="Chekuri, Venkata Adithya" userId="S::chvadithya029@vt.edu::3610e36b-832e-4db6-8502-48e1fd373e3f" providerId="AD" clId="Web-{A0AC2438-E748-1E28-5711-CD66C183F40A}" dt="2023-11-28T05:02:03.659" v="1002"/>
        <pc:sldMkLst>
          <pc:docMk/>
          <pc:sldMk cId="566997565" sldId="260"/>
        </pc:sldMkLst>
      </pc:sldChg>
      <pc:sldChg chg="del">
        <pc:chgData name="Chekuri, Venkata Adithya" userId="S::chvadithya029@vt.edu::3610e36b-832e-4db6-8502-48e1fd373e3f" providerId="AD" clId="Web-{A0AC2438-E748-1E28-5711-CD66C183F40A}" dt="2023-11-28T04:27:08.872" v="310"/>
        <pc:sldMkLst>
          <pc:docMk/>
          <pc:sldMk cId="1738561688" sldId="261"/>
        </pc:sldMkLst>
      </pc:sldChg>
      <pc:sldChg chg="addSp delSp modSp ord">
        <pc:chgData name="Chekuri, Venkata Adithya" userId="S::chvadithya029@vt.edu::3610e36b-832e-4db6-8502-48e1fd373e3f" providerId="AD" clId="Web-{A0AC2438-E748-1E28-5711-CD66C183F40A}" dt="2023-11-28T04:48:55.891" v="724" actId="20577"/>
        <pc:sldMkLst>
          <pc:docMk/>
          <pc:sldMk cId="1593920805" sldId="262"/>
        </pc:sldMkLst>
        <pc:spChg chg="mod">
          <ac:chgData name="Chekuri, Venkata Adithya" userId="S::chvadithya029@vt.edu::3610e36b-832e-4db6-8502-48e1fd373e3f" providerId="AD" clId="Web-{A0AC2438-E748-1E28-5711-CD66C183F40A}" dt="2023-11-28T04:30:56.457" v="360" actId="1076"/>
          <ac:spMkLst>
            <pc:docMk/>
            <pc:sldMk cId="1593920805" sldId="262"/>
            <ac:spMk id="2" creationId="{75031FE9-9059-4FE8-B4AC-9771F23A1B89}"/>
          </ac:spMkLst>
        </pc:spChg>
        <pc:spChg chg="del">
          <ac:chgData name="Chekuri, Venkata Adithya" userId="S::chvadithya029@vt.edu::3610e36b-832e-4db6-8502-48e1fd373e3f" providerId="AD" clId="Web-{A0AC2438-E748-1E28-5711-CD66C183F40A}" dt="2023-11-28T04:27:15.372" v="316"/>
          <ac:spMkLst>
            <pc:docMk/>
            <pc:sldMk cId="1593920805" sldId="262"/>
            <ac:spMk id="3" creationId="{D4A2EB3F-4D60-451F-8F45-7D6654D2FCD9}"/>
          </ac:spMkLst>
        </pc:spChg>
        <pc:spChg chg="del">
          <ac:chgData name="Chekuri, Venkata Adithya" userId="S::chvadithya029@vt.edu::3610e36b-832e-4db6-8502-48e1fd373e3f" providerId="AD" clId="Web-{A0AC2438-E748-1E28-5711-CD66C183F40A}" dt="2023-11-28T04:27:15.278" v="315"/>
          <ac:spMkLst>
            <pc:docMk/>
            <pc:sldMk cId="1593920805" sldId="262"/>
            <ac:spMk id="4" creationId="{AC1C80FB-53F9-42EE-B1E6-D0F998EC5DFA}"/>
          </ac:spMkLst>
        </pc:spChg>
        <pc:spChg chg="del">
          <ac:chgData name="Chekuri, Venkata Adithya" userId="S::chvadithya029@vt.edu::3610e36b-832e-4db6-8502-48e1fd373e3f" providerId="AD" clId="Web-{A0AC2438-E748-1E28-5711-CD66C183F40A}" dt="2023-11-28T04:27:15.215" v="314"/>
          <ac:spMkLst>
            <pc:docMk/>
            <pc:sldMk cId="1593920805" sldId="262"/>
            <ac:spMk id="5" creationId="{E81BA2B5-6A90-4204-ABDD-7183FBB03A02}"/>
          </ac:spMkLst>
        </pc:spChg>
        <pc:spChg chg="del">
          <ac:chgData name="Chekuri, Venkata Adithya" userId="S::chvadithya029@vt.edu::3610e36b-832e-4db6-8502-48e1fd373e3f" providerId="AD" clId="Web-{A0AC2438-E748-1E28-5711-CD66C183F40A}" dt="2023-11-28T04:27:15.137" v="313"/>
          <ac:spMkLst>
            <pc:docMk/>
            <pc:sldMk cId="1593920805" sldId="262"/>
            <ac:spMk id="6" creationId="{7E7D4C34-22A0-4D54-A07D-E1E9A11463E5}"/>
          </ac:spMkLst>
        </pc:spChg>
        <pc:spChg chg="del">
          <ac:chgData name="Chekuri, Venkata Adithya" userId="S::chvadithya029@vt.edu::3610e36b-832e-4db6-8502-48e1fd373e3f" providerId="AD" clId="Web-{A0AC2438-E748-1E28-5711-CD66C183F40A}" dt="2023-11-28T04:27:15.075" v="312"/>
          <ac:spMkLst>
            <pc:docMk/>
            <pc:sldMk cId="1593920805" sldId="262"/>
            <ac:spMk id="7" creationId="{301D392D-FB66-47A0-B628-5ADE822A2CFF}"/>
          </ac:spMkLst>
        </pc:spChg>
        <pc:spChg chg="del mod">
          <ac:chgData name="Chekuri, Venkata Adithya" userId="S::chvadithya029@vt.edu::3610e36b-832e-4db6-8502-48e1fd373e3f" providerId="AD" clId="Web-{A0AC2438-E748-1E28-5711-CD66C183F40A}" dt="2023-11-28T04:27:20.653" v="318"/>
          <ac:spMkLst>
            <pc:docMk/>
            <pc:sldMk cId="1593920805" sldId="262"/>
            <ac:spMk id="8" creationId="{51C26CE0-2506-4B44-A26F-C12BFA5B18B5}"/>
          </ac:spMkLst>
        </pc:spChg>
        <pc:spChg chg="del">
          <ac:chgData name="Chekuri, Venkata Adithya" userId="S::chvadithya029@vt.edu::3610e36b-832e-4db6-8502-48e1fd373e3f" providerId="AD" clId="Web-{A0AC2438-E748-1E28-5711-CD66C183F40A}" dt="2023-11-28T04:27:15.012" v="311"/>
          <ac:spMkLst>
            <pc:docMk/>
            <pc:sldMk cId="1593920805" sldId="262"/>
            <ac:spMk id="9" creationId="{868F40F8-BF35-45E9-B3DD-5436362D746E}"/>
          </ac:spMkLst>
        </pc:spChg>
        <pc:spChg chg="del">
          <ac:chgData name="Chekuri, Venkata Adithya" userId="S::chvadithya029@vt.edu::3610e36b-832e-4db6-8502-48e1fd373e3f" providerId="AD" clId="Web-{A0AC2438-E748-1E28-5711-CD66C183F40A}" dt="2023-11-28T04:27:23.231" v="319"/>
          <ac:spMkLst>
            <pc:docMk/>
            <pc:sldMk cId="1593920805" sldId="262"/>
            <ac:spMk id="10" creationId="{7F39C97C-2DDC-4706-B96C-B02FAE53A426}"/>
          </ac:spMkLst>
        </pc:spChg>
        <pc:spChg chg="add del mod">
          <ac:chgData name="Chekuri, Venkata Adithya" userId="S::chvadithya029@vt.edu::3610e36b-832e-4db6-8502-48e1fd373e3f" providerId="AD" clId="Web-{A0AC2438-E748-1E28-5711-CD66C183F40A}" dt="2023-11-28T04:27:24.669" v="320"/>
          <ac:spMkLst>
            <pc:docMk/>
            <pc:sldMk cId="1593920805" sldId="262"/>
            <ac:spMk id="12" creationId="{7D44D024-AC75-10B8-6F97-AA6A8AA72D36}"/>
          </ac:spMkLst>
        </pc:spChg>
        <pc:spChg chg="add del mod">
          <ac:chgData name="Chekuri, Venkata Adithya" userId="S::chvadithya029@vt.edu::3610e36b-832e-4db6-8502-48e1fd373e3f" providerId="AD" clId="Web-{A0AC2438-E748-1E28-5711-CD66C183F40A}" dt="2023-11-28T04:27:50.482" v="325"/>
          <ac:spMkLst>
            <pc:docMk/>
            <pc:sldMk cId="1593920805" sldId="262"/>
            <ac:spMk id="14" creationId="{1AD508CD-6686-462A-186D-5D3866337523}"/>
          </ac:spMkLst>
        </pc:spChg>
        <pc:spChg chg="add del mod">
          <ac:chgData name="Chekuri, Venkata Adithya" userId="S::chvadithya029@vt.edu::3610e36b-832e-4db6-8502-48e1fd373e3f" providerId="AD" clId="Web-{A0AC2438-E748-1E28-5711-CD66C183F40A}" dt="2023-11-28T04:27:27.450" v="321"/>
          <ac:spMkLst>
            <pc:docMk/>
            <pc:sldMk cId="1593920805" sldId="262"/>
            <ac:spMk id="16" creationId="{FA9C002B-26E0-00A9-875D-9301AA41D6B8}"/>
          </ac:spMkLst>
        </pc:spChg>
        <pc:spChg chg="add del mod">
          <ac:chgData name="Chekuri, Venkata Adithya" userId="S::chvadithya029@vt.edu::3610e36b-832e-4db6-8502-48e1fd373e3f" providerId="AD" clId="Web-{A0AC2438-E748-1E28-5711-CD66C183F40A}" dt="2023-11-28T04:27:32.075" v="323"/>
          <ac:spMkLst>
            <pc:docMk/>
            <pc:sldMk cId="1593920805" sldId="262"/>
            <ac:spMk id="18" creationId="{9382F543-7B40-9109-3202-25ACD10A2CD0}"/>
          </ac:spMkLst>
        </pc:spChg>
        <pc:spChg chg="add mod">
          <ac:chgData name="Chekuri, Venkata Adithya" userId="S::chvadithya029@vt.edu::3610e36b-832e-4db6-8502-48e1fd373e3f" providerId="AD" clId="Web-{A0AC2438-E748-1E28-5711-CD66C183F40A}" dt="2023-11-28T04:48:55.891" v="724" actId="20577"/>
          <ac:spMkLst>
            <pc:docMk/>
            <pc:sldMk cId="1593920805" sldId="262"/>
            <ac:spMk id="20" creationId="{1682FD15-AFAE-B6C7-4326-F7AF9062AD71}"/>
          </ac:spMkLst>
        </pc:spChg>
        <pc:spChg chg="add del mod">
          <ac:chgData name="Chekuri, Venkata Adithya" userId="S::chvadithya029@vt.edu::3610e36b-832e-4db6-8502-48e1fd373e3f" providerId="AD" clId="Web-{A0AC2438-E748-1E28-5711-CD66C183F40A}" dt="2023-11-28T04:27:46.076" v="324"/>
          <ac:spMkLst>
            <pc:docMk/>
            <pc:sldMk cId="1593920805" sldId="262"/>
            <ac:spMk id="22" creationId="{EC16C43D-CE74-59E3-3BEB-4C1103583720}"/>
          </ac:spMkLst>
        </pc:spChg>
        <pc:spChg chg="add del mod">
          <ac:chgData name="Chekuri, Venkata Adithya" userId="S::chvadithya029@vt.edu::3610e36b-832e-4db6-8502-48e1fd373e3f" providerId="AD" clId="Web-{A0AC2438-E748-1E28-5711-CD66C183F40A}" dt="2023-11-28T04:27:52.826" v="326"/>
          <ac:spMkLst>
            <pc:docMk/>
            <pc:sldMk cId="1593920805" sldId="262"/>
            <ac:spMk id="24" creationId="{F15A63A9-779C-3111-3D1D-EE6BD75C8990}"/>
          </ac:spMkLst>
        </pc:spChg>
        <pc:spChg chg="add del mod">
          <ac:chgData name="Chekuri, Venkata Adithya" userId="S::chvadithya029@vt.edu::3610e36b-832e-4db6-8502-48e1fd373e3f" providerId="AD" clId="Web-{A0AC2438-E748-1E28-5711-CD66C183F40A}" dt="2023-11-28T04:27:30.528" v="322"/>
          <ac:spMkLst>
            <pc:docMk/>
            <pc:sldMk cId="1593920805" sldId="262"/>
            <ac:spMk id="26" creationId="{BD652334-A9B2-56F3-3773-E610B19C9F07}"/>
          </ac:spMkLst>
        </pc:spChg>
        <pc:spChg chg="del">
          <ac:chgData name="Chekuri, Venkata Adithya" userId="S::chvadithya029@vt.edu::3610e36b-832e-4db6-8502-48e1fd373e3f" providerId="AD" clId="Web-{A0AC2438-E748-1E28-5711-CD66C183F40A}" dt="2023-11-28T04:29:58.579" v="337"/>
          <ac:spMkLst>
            <pc:docMk/>
            <pc:sldMk cId="1593920805" sldId="262"/>
            <ac:spMk id="81" creationId="{E94F1D24-E4A1-4B59-B57E-A28453963B88}"/>
          </ac:spMkLst>
        </pc:spChg>
      </pc:sldChg>
      <pc:sldChg chg="addSp delSp modSp">
        <pc:chgData name="Chekuri, Venkata Adithya" userId="S::chvadithya029@vt.edu::3610e36b-832e-4db6-8502-48e1fd373e3f" providerId="AD" clId="Web-{A0AC2438-E748-1E28-5711-CD66C183F40A}" dt="2023-11-28T04:59:06.811" v="950" actId="1076"/>
        <pc:sldMkLst>
          <pc:docMk/>
          <pc:sldMk cId="1346372204" sldId="264"/>
        </pc:sldMkLst>
        <pc:spChg chg="mod">
          <ac:chgData name="Chekuri, Venkata Adithya" userId="S::chvadithya029@vt.edu::3610e36b-832e-4db6-8502-48e1fd373e3f" providerId="AD" clId="Web-{A0AC2438-E748-1E28-5711-CD66C183F40A}" dt="2023-11-28T04:53:26.100" v="777" actId="20577"/>
          <ac:spMkLst>
            <pc:docMk/>
            <pc:sldMk cId="1346372204" sldId="264"/>
            <ac:spMk id="2" creationId="{537E1C88-627C-4655-A4FB-0BB02EDB078A}"/>
          </ac:spMkLst>
        </pc:spChg>
        <pc:spChg chg="mod">
          <ac:chgData name="Chekuri, Venkata Adithya" userId="S::chvadithya029@vt.edu::3610e36b-832e-4db6-8502-48e1fd373e3f" providerId="AD" clId="Web-{A0AC2438-E748-1E28-5711-CD66C183F40A}" dt="2023-11-28T04:58:37.420" v="943" actId="14100"/>
          <ac:spMkLst>
            <pc:docMk/>
            <pc:sldMk cId="1346372204" sldId="264"/>
            <ac:spMk id="3" creationId="{033634FE-ADF0-4BC3-A0A9-447EA9DD096B}"/>
          </ac:spMkLst>
        </pc:spChg>
        <pc:spChg chg="add del mod">
          <ac:chgData name="Chekuri, Venkata Adithya" userId="S::chvadithya029@vt.edu::3610e36b-832e-4db6-8502-48e1fd373e3f" providerId="AD" clId="Web-{A0AC2438-E748-1E28-5711-CD66C183F40A}" dt="2023-11-28T04:58:43.967" v="947"/>
          <ac:spMkLst>
            <pc:docMk/>
            <pc:sldMk cId="1346372204" sldId="264"/>
            <ac:spMk id="7" creationId="{5DC7E5D3-CDF9-A82D-2C09-AB189E8497C0}"/>
          </ac:spMkLst>
        </pc:spChg>
        <pc:picChg chg="add mod">
          <ac:chgData name="Chekuri, Venkata Adithya" userId="S::chvadithya029@vt.edu::3610e36b-832e-4db6-8502-48e1fd373e3f" providerId="AD" clId="Web-{A0AC2438-E748-1E28-5711-CD66C183F40A}" dt="2023-11-28T04:59:06.811" v="950" actId="1076"/>
          <ac:picMkLst>
            <pc:docMk/>
            <pc:sldMk cId="1346372204" sldId="264"/>
            <ac:picMk id="8" creationId="{5A9AD459-7EA2-4036-94AB-40C1B1754EC0}"/>
          </ac:picMkLst>
        </pc:picChg>
      </pc:sldChg>
      <pc:sldChg chg="del">
        <pc:chgData name="Chekuri, Venkata Adithya" userId="S::chvadithya029@vt.edu::3610e36b-832e-4db6-8502-48e1fd373e3f" providerId="AD" clId="Web-{A0AC2438-E748-1E28-5711-CD66C183F40A}" dt="2023-11-28T04:59:14.483" v="953"/>
        <pc:sldMkLst>
          <pc:docMk/>
          <pc:sldMk cId="2121178069" sldId="266"/>
        </pc:sldMkLst>
      </pc:sldChg>
      <pc:sldChg chg="del">
        <pc:chgData name="Chekuri, Venkata Adithya" userId="S::chvadithya029@vt.edu::3610e36b-832e-4db6-8502-48e1fd373e3f" providerId="AD" clId="Web-{A0AC2438-E748-1E28-5711-CD66C183F40A}" dt="2023-11-28T05:02:08.378" v="1006"/>
        <pc:sldMkLst>
          <pc:docMk/>
          <pc:sldMk cId="1472106130" sldId="270"/>
        </pc:sldMkLst>
      </pc:sldChg>
      <pc:sldChg chg="del">
        <pc:chgData name="Chekuri, Venkata Adithya" userId="S::chvadithya029@vt.edu::3610e36b-832e-4db6-8502-48e1fd373e3f" providerId="AD" clId="Web-{A0AC2438-E748-1E28-5711-CD66C183F40A}" dt="2023-11-28T05:02:04.659" v="1004"/>
        <pc:sldMkLst>
          <pc:docMk/>
          <pc:sldMk cId="460935096" sldId="271"/>
        </pc:sldMkLst>
      </pc:sldChg>
      <pc:sldChg chg="del">
        <pc:chgData name="Chekuri, Venkata Adithya" userId="S::chvadithya029@vt.edu::3610e36b-832e-4db6-8502-48e1fd373e3f" providerId="AD" clId="Web-{A0AC2438-E748-1E28-5711-CD66C183F40A}" dt="2023-11-28T05:01:58.831" v="999"/>
        <pc:sldMkLst>
          <pc:docMk/>
          <pc:sldMk cId="920173932" sldId="275"/>
        </pc:sldMkLst>
      </pc:sldChg>
      <pc:sldChg chg="delSp modSp">
        <pc:chgData name="Chekuri, Venkata Adithya" userId="S::chvadithya029@vt.edu::3610e36b-832e-4db6-8502-48e1fd373e3f" providerId="AD" clId="Web-{A0AC2438-E748-1E28-5711-CD66C183F40A}" dt="2023-11-28T05:02:19.206" v="1011"/>
        <pc:sldMkLst>
          <pc:docMk/>
          <pc:sldMk cId="2436493926" sldId="276"/>
        </pc:sldMkLst>
        <pc:spChg chg="mod">
          <ac:chgData name="Chekuri, Venkata Adithya" userId="S::chvadithya029@vt.edu::3610e36b-832e-4db6-8502-48e1fd373e3f" providerId="AD" clId="Web-{A0AC2438-E748-1E28-5711-CD66C183F40A}" dt="2023-11-28T05:02:16.003" v="1010" actId="20577"/>
          <ac:spMkLst>
            <pc:docMk/>
            <pc:sldMk cId="2436493926" sldId="276"/>
            <ac:spMk id="2" creationId="{BCCAEE93-8585-46D4-A7EC-F184E317CB2E}"/>
          </ac:spMkLst>
        </pc:spChg>
        <pc:spChg chg="del mod">
          <ac:chgData name="Chekuri, Venkata Adithya" userId="S::chvadithya029@vt.edu::3610e36b-832e-4db6-8502-48e1fd373e3f" providerId="AD" clId="Web-{A0AC2438-E748-1E28-5711-CD66C183F40A}" dt="2023-11-28T05:02:19.206" v="1011"/>
          <ac:spMkLst>
            <pc:docMk/>
            <pc:sldMk cId="2436493926" sldId="276"/>
            <ac:spMk id="3" creationId="{24AFFC60-19C3-4901-93F7-7AAF4C09F8C6}"/>
          </ac:spMkLst>
        </pc:spChg>
      </pc:sldChg>
      <pc:sldChg chg="delSp modSp ord">
        <pc:chgData name="Chekuri, Venkata Adithya" userId="S::chvadithya029@vt.edu::3610e36b-832e-4db6-8502-48e1fd373e3f" providerId="AD" clId="Web-{A0AC2438-E748-1E28-5711-CD66C183F40A}" dt="2023-11-28T04:39:49.207" v="666" actId="1076"/>
        <pc:sldMkLst>
          <pc:docMk/>
          <pc:sldMk cId="2243494996" sldId="277"/>
        </pc:sldMkLst>
        <pc:spChg chg="mod">
          <ac:chgData name="Chekuri, Venkata Adithya" userId="S::chvadithya029@vt.edu::3610e36b-832e-4db6-8502-48e1fd373e3f" providerId="AD" clId="Web-{A0AC2438-E748-1E28-5711-CD66C183F40A}" dt="2023-11-28T04:39:49.207" v="666" actId="1076"/>
          <ac:spMkLst>
            <pc:docMk/>
            <pc:sldMk cId="2243494996" sldId="277"/>
            <ac:spMk id="2" creationId="{6719F29B-F233-48AF-8261-F33A4E079E3E}"/>
          </ac:spMkLst>
        </pc:spChg>
        <pc:spChg chg="mod">
          <ac:chgData name="Chekuri, Venkata Adithya" userId="S::chvadithya029@vt.edu::3610e36b-832e-4db6-8502-48e1fd373e3f" providerId="AD" clId="Web-{A0AC2438-E748-1E28-5711-CD66C183F40A}" dt="2023-11-28T04:39:33.238" v="662" actId="1076"/>
          <ac:spMkLst>
            <pc:docMk/>
            <pc:sldMk cId="2243494996" sldId="277"/>
            <ac:spMk id="3" creationId="{35E3EA69-4E0E-41BD-8095-A124225A2647}"/>
          </ac:spMkLst>
        </pc:spChg>
        <pc:spChg chg="del">
          <ac:chgData name="Chekuri, Venkata Adithya" userId="S::chvadithya029@vt.edu::3610e36b-832e-4db6-8502-48e1fd373e3f" providerId="AD" clId="Web-{A0AC2438-E748-1E28-5711-CD66C183F40A}" dt="2023-11-28T04:26:48.465" v="307"/>
          <ac:spMkLst>
            <pc:docMk/>
            <pc:sldMk cId="2243494996" sldId="277"/>
            <ac:spMk id="5" creationId="{AF29EA23-F34E-486A-B8B2-0C3019266975}"/>
          </ac:spMkLst>
        </pc:spChg>
      </pc:sldChg>
      <pc:sldChg chg="del">
        <pc:chgData name="Chekuri, Venkata Adithya" userId="S::chvadithya029@vt.edu::3610e36b-832e-4db6-8502-48e1fd373e3f" providerId="AD" clId="Web-{A0AC2438-E748-1E28-5711-CD66C183F40A}" dt="2023-11-28T04:59:12.608" v="952"/>
        <pc:sldMkLst>
          <pc:docMk/>
          <pc:sldMk cId="2069393026" sldId="278"/>
        </pc:sldMkLst>
      </pc:sldChg>
      <pc:sldChg chg="del">
        <pc:chgData name="Chekuri, Venkata Adithya" userId="S::chvadithya029@vt.edu::3610e36b-832e-4db6-8502-48e1fd373e3f" providerId="AD" clId="Web-{A0AC2438-E748-1E28-5711-CD66C183F40A}" dt="2023-11-28T05:02:07.722" v="1005"/>
        <pc:sldMkLst>
          <pc:docMk/>
          <pc:sldMk cId="1417396711" sldId="280"/>
        </pc:sldMkLst>
      </pc:sldChg>
      <pc:sldChg chg="del">
        <pc:chgData name="Chekuri, Venkata Adithya" userId="S::chvadithya029@vt.edu::3610e36b-832e-4db6-8502-48e1fd373e3f" providerId="AD" clId="Web-{A0AC2438-E748-1E28-5711-CD66C183F40A}" dt="2023-11-28T05:02:00.018" v="1001"/>
        <pc:sldMkLst>
          <pc:docMk/>
          <pc:sldMk cId="3477453048" sldId="282"/>
        </pc:sldMkLst>
      </pc:sldChg>
      <pc:sldChg chg="del">
        <pc:chgData name="Chekuri, Venkata Adithya" userId="S::chvadithya029@vt.edu::3610e36b-832e-4db6-8502-48e1fd373e3f" providerId="AD" clId="Web-{A0AC2438-E748-1E28-5711-CD66C183F40A}" dt="2023-11-28T05:01:59.128" v="1000"/>
        <pc:sldMkLst>
          <pc:docMk/>
          <pc:sldMk cId="3396266754" sldId="283"/>
        </pc:sldMkLst>
      </pc:sldChg>
      <pc:sldChg chg="del">
        <pc:chgData name="Chekuri, Venkata Adithya" userId="S::chvadithya029@vt.edu::3610e36b-832e-4db6-8502-48e1fd373e3f" providerId="AD" clId="Web-{A0AC2438-E748-1E28-5711-CD66C183F40A}" dt="2023-11-28T05:02:04.643" v="1003"/>
        <pc:sldMkLst>
          <pc:docMk/>
          <pc:sldMk cId="57897592" sldId="287"/>
        </pc:sldMkLst>
      </pc:sldChg>
      <pc:sldChg chg="del">
        <pc:chgData name="Chekuri, Venkata Adithya" userId="S::chvadithya029@vt.edu::3610e36b-832e-4db6-8502-48e1fd373e3f" providerId="AD" clId="Web-{A0AC2438-E748-1E28-5711-CD66C183F40A}" dt="2023-11-28T04:39:53.175" v="667"/>
        <pc:sldMkLst>
          <pc:docMk/>
          <pc:sldMk cId="1844941827" sldId="289"/>
        </pc:sldMkLst>
      </pc:sldChg>
      <pc:sldChg chg="del">
        <pc:chgData name="Chekuri, Venkata Adithya" userId="S::chvadithya029@vt.edu::3610e36b-832e-4db6-8502-48e1fd373e3f" providerId="AD" clId="Web-{A0AC2438-E748-1E28-5711-CD66C183F40A}" dt="2023-11-28T04:59:16.062" v="954"/>
        <pc:sldMkLst>
          <pc:docMk/>
          <pc:sldMk cId="404854312" sldId="292"/>
        </pc:sldMkLst>
      </pc:sldChg>
      <pc:sldChg chg="addSp delSp modSp">
        <pc:chgData name="Chekuri, Venkata Adithya" userId="S::chvadithya029@vt.edu::3610e36b-832e-4db6-8502-48e1fd373e3f" providerId="AD" clId="Web-{A0AC2438-E748-1E28-5711-CD66C183F40A}" dt="2023-11-28T05:01:52.768" v="998" actId="1076"/>
        <pc:sldMkLst>
          <pc:docMk/>
          <pc:sldMk cId="1057409390" sldId="293"/>
        </pc:sldMkLst>
        <pc:spChg chg="add del mod">
          <ac:chgData name="Chekuri, Venkata Adithya" userId="S::chvadithya029@vt.edu::3610e36b-832e-4db6-8502-48e1fd373e3f" providerId="AD" clId="Web-{A0AC2438-E748-1E28-5711-CD66C183F40A}" dt="2023-11-28T05:01:06.845" v="991"/>
          <ac:spMkLst>
            <pc:docMk/>
            <pc:sldMk cId="1057409390" sldId="293"/>
            <ac:spMk id="3" creationId="{1170F523-7F1A-C418-8D29-698694B9A386}"/>
          </ac:spMkLst>
        </pc:spChg>
        <pc:spChg chg="mod">
          <ac:chgData name="Chekuri, Venkata Adithya" userId="S::chvadithya029@vt.edu::3610e36b-832e-4db6-8502-48e1fd373e3f" providerId="AD" clId="Web-{A0AC2438-E748-1E28-5711-CD66C183F40A}" dt="2023-11-28T04:59:46.750" v="981" actId="1076"/>
          <ac:spMkLst>
            <pc:docMk/>
            <pc:sldMk cId="1057409390" sldId="293"/>
            <ac:spMk id="4" creationId="{FAD2AE59-5630-4D5C-83A9-4CDEF4D7DCFB}"/>
          </ac:spMkLst>
        </pc:spChg>
        <pc:spChg chg="del mod">
          <ac:chgData name="Chekuri, Venkata Adithya" userId="S::chvadithya029@vt.edu::3610e36b-832e-4db6-8502-48e1fd373e3f" providerId="AD" clId="Web-{A0AC2438-E748-1E28-5711-CD66C183F40A}" dt="2023-11-28T04:59:59.672" v="985"/>
          <ac:spMkLst>
            <pc:docMk/>
            <pc:sldMk cId="1057409390" sldId="293"/>
            <ac:spMk id="5" creationId="{F8657664-A458-4DDD-ACC2-1D87FCD6FCA9}"/>
          </ac:spMkLst>
        </pc:spChg>
        <pc:spChg chg="del">
          <ac:chgData name="Chekuri, Venkata Adithya" userId="S::chvadithya029@vt.edu::3610e36b-832e-4db6-8502-48e1fd373e3f" providerId="AD" clId="Web-{A0AC2438-E748-1E28-5711-CD66C183F40A}" dt="2023-11-28T05:00:01.203" v="986"/>
          <ac:spMkLst>
            <pc:docMk/>
            <pc:sldMk cId="1057409390" sldId="293"/>
            <ac:spMk id="6" creationId="{5A6B31B0-7B84-475D-961F-09C0191F91A2}"/>
          </ac:spMkLst>
        </pc:spChg>
        <pc:spChg chg="del">
          <ac:chgData name="Chekuri, Venkata Adithya" userId="S::chvadithya029@vt.edu::3610e36b-832e-4db6-8502-48e1fd373e3f" providerId="AD" clId="Web-{A0AC2438-E748-1E28-5711-CD66C183F40A}" dt="2023-11-28T04:59:55.578" v="983"/>
          <ac:spMkLst>
            <pc:docMk/>
            <pc:sldMk cId="1057409390" sldId="293"/>
            <ac:spMk id="7" creationId="{578017FE-712E-4E95-B483-B700F1AA4B2A}"/>
          </ac:spMkLst>
        </pc:spChg>
        <pc:spChg chg="add del mod">
          <ac:chgData name="Chekuri, Venkata Adithya" userId="S::chvadithya029@vt.edu::3610e36b-832e-4db6-8502-48e1fd373e3f" providerId="AD" clId="Web-{A0AC2438-E748-1E28-5711-CD66C183F40A}" dt="2023-11-28T05:00:07.625" v="988"/>
          <ac:spMkLst>
            <pc:docMk/>
            <pc:sldMk cId="1057409390" sldId="293"/>
            <ac:spMk id="9" creationId="{9EB8F816-1C1A-170E-7412-C57CBF7B631E}"/>
          </ac:spMkLst>
        </pc:spChg>
        <pc:spChg chg="del">
          <ac:chgData name="Chekuri, Venkata Adithya" userId="S::chvadithya029@vt.edu::3610e36b-832e-4db6-8502-48e1fd373e3f" providerId="AD" clId="Web-{A0AC2438-E748-1E28-5711-CD66C183F40A}" dt="2023-11-28T04:59:52.812" v="982"/>
          <ac:spMkLst>
            <pc:docMk/>
            <pc:sldMk cId="1057409390" sldId="293"/>
            <ac:spMk id="11" creationId="{D0E0ACA0-9139-4C37-920D-BF3C1FF461C1}"/>
          </ac:spMkLst>
        </pc:spChg>
        <pc:spChg chg="add del mod">
          <ac:chgData name="Chekuri, Venkata Adithya" userId="S::chvadithya029@vt.edu::3610e36b-832e-4db6-8502-48e1fd373e3f" providerId="AD" clId="Web-{A0AC2438-E748-1E28-5711-CD66C183F40A}" dt="2023-11-28T05:00:02.641" v="987"/>
          <ac:spMkLst>
            <pc:docMk/>
            <pc:sldMk cId="1057409390" sldId="293"/>
            <ac:spMk id="15" creationId="{08D61C8A-27B3-6345-2A27-1F1DEC04D1CF}"/>
          </ac:spMkLst>
        </pc:spChg>
        <pc:spChg chg="add del mod">
          <ac:chgData name="Chekuri, Venkata Adithya" userId="S::chvadithya029@vt.edu::3610e36b-832e-4db6-8502-48e1fd373e3f" providerId="AD" clId="Web-{A0AC2438-E748-1E28-5711-CD66C183F40A}" dt="2023-11-28T05:01:40.690" v="992"/>
          <ac:spMkLst>
            <pc:docMk/>
            <pc:sldMk cId="1057409390" sldId="293"/>
            <ac:spMk id="17" creationId="{1BFF14AA-DA32-ED03-7A4F-9359F31B7BE0}"/>
          </ac:spMkLst>
        </pc:spChg>
        <pc:picChg chg="add mod ord">
          <ac:chgData name="Chekuri, Venkata Adithya" userId="S::chvadithya029@vt.edu::3610e36b-832e-4db6-8502-48e1fd373e3f" providerId="AD" clId="Web-{A0AC2438-E748-1E28-5711-CD66C183F40A}" dt="2023-11-28T05:01:52.768" v="998" actId="1076"/>
          <ac:picMkLst>
            <pc:docMk/>
            <pc:sldMk cId="1057409390" sldId="293"/>
            <ac:picMk id="18" creationId="{636E1823-7479-9451-944C-7103DFD2C552}"/>
          </ac:picMkLst>
        </pc:picChg>
        <pc:picChg chg="add mod ord">
          <ac:chgData name="Chekuri, Venkata Adithya" userId="S::chvadithya029@vt.edu::3610e36b-832e-4db6-8502-48e1fd373e3f" providerId="AD" clId="Web-{A0AC2438-E748-1E28-5711-CD66C183F40A}" dt="2023-11-28T05:01:45.190" v="994" actId="1076"/>
          <ac:picMkLst>
            <pc:docMk/>
            <pc:sldMk cId="1057409390" sldId="293"/>
            <ac:picMk id="19" creationId="{531DD85A-1B81-F52B-CFC9-80D9CAF8BBCC}"/>
          </ac:picMkLst>
        </pc:picChg>
      </pc:sldChg>
      <pc:sldChg chg="modSp new">
        <pc:chgData name="Chekuri, Venkata Adithya" userId="S::chvadithya029@vt.edu::3610e36b-832e-4db6-8502-48e1fd373e3f" providerId="AD" clId="Web-{A0AC2438-E748-1E28-5711-CD66C183F40A}" dt="2023-11-28T04:53:02.397" v="773" actId="1076"/>
        <pc:sldMkLst>
          <pc:docMk/>
          <pc:sldMk cId="1558617857" sldId="294"/>
        </pc:sldMkLst>
        <pc:spChg chg="mod">
          <ac:chgData name="Chekuri, Venkata Adithya" userId="S::chvadithya029@vt.edu::3610e36b-832e-4db6-8502-48e1fd373e3f" providerId="AD" clId="Web-{A0AC2438-E748-1E28-5711-CD66C183F40A}" dt="2023-11-28T04:53:02.397" v="773" actId="1076"/>
          <ac:spMkLst>
            <pc:docMk/>
            <pc:sldMk cId="1558617857" sldId="294"/>
            <ac:spMk id="2" creationId="{FD1FDCC4-AE26-5C5A-9A0E-6437787E8C00}"/>
          </ac:spMkLst>
        </pc:spChg>
        <pc:spChg chg="mod">
          <ac:chgData name="Chekuri, Venkata Adithya" userId="S::chvadithya029@vt.edu::3610e36b-832e-4db6-8502-48e1fd373e3f" providerId="AD" clId="Web-{A0AC2438-E748-1E28-5711-CD66C183F40A}" dt="2023-11-28T04:52:54.287" v="772" actId="20577"/>
          <ac:spMkLst>
            <pc:docMk/>
            <pc:sldMk cId="1558617857" sldId="294"/>
            <ac:spMk id="6" creationId="{A7B919B5-E224-AB8F-6264-5AEC2B4C490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12/13/23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12/13/23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0257" y="2634343"/>
            <a:ext cx="4362599" cy="1164771"/>
          </a:xfrm>
        </p:spPr>
        <p:txBody>
          <a:bodyPr/>
          <a:lstStyle/>
          <a:p>
            <a:r>
              <a:rPr lang="en-US" b="1" dirty="0"/>
              <a:t>Grammatical error correction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7571" y="4855029"/>
            <a:ext cx="2649240" cy="152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Team Members</a:t>
            </a:r>
          </a:p>
          <a:p>
            <a:r>
              <a:rPr lang="en-US" sz="1600" dirty="0"/>
              <a:t>Raghuvamshi Bathini</a:t>
            </a:r>
          </a:p>
          <a:p>
            <a:r>
              <a:rPr lang="en-US" sz="1600" dirty="0"/>
              <a:t>Daksha Chowdary Chava</a:t>
            </a:r>
          </a:p>
          <a:p>
            <a:r>
              <a:rPr lang="en-US" sz="1600" dirty="0"/>
              <a:t>Prem Kumar Sandireddy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69" y="993864"/>
            <a:ext cx="3419917" cy="59900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70" y="2073571"/>
            <a:ext cx="5599590" cy="306871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sz="1800" dirty="0"/>
              <a:t>The goal of this project is to design an NLP based model for automatic Grammatical Error Corrections.</a:t>
            </a:r>
            <a:endParaRPr lang="en-US" sz="1800"/>
          </a:p>
          <a:p>
            <a:pPr marL="285750" indent="-285750">
              <a:buChar char="•"/>
            </a:pPr>
            <a:r>
              <a:rPr lang="en-US" sz="1800" dirty="0"/>
              <a:t>And to design a robust model, the data with equal capability is needed, so for this C4-200M dataset was considered as it contains millions of instances with Correct and Incorrect sentences.</a:t>
            </a:r>
          </a:p>
          <a:p>
            <a:pPr marL="285750" indent="-285750">
              <a:buChar char="•"/>
            </a:pPr>
            <a:r>
              <a:rPr lang="en-US" sz="1800" dirty="0"/>
              <a:t>And the pre-trained model used for this is T-5, which is a text-to-text based approach.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945" y="661806"/>
            <a:ext cx="7402734" cy="536982"/>
          </a:xfrm>
        </p:spPr>
        <p:txBody>
          <a:bodyPr>
            <a:normAutofit/>
          </a:bodyPr>
          <a:lstStyle/>
          <a:p>
            <a:r>
              <a:rPr lang="en-US"/>
              <a:t>Data prepartion and preprocessing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682FD15-AFAE-B6C7-4326-F7AF9062AD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6176" y="1581790"/>
            <a:ext cx="9294145" cy="30597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buChar char="•"/>
            </a:pPr>
            <a:r>
              <a:rPr lang="en-US" sz="1900" dirty="0"/>
              <a:t>The C4_200M dataset contains 10 files each with a set of sentences and labels, from that we considered one file named: C4_200M.tsv.0000-of-00010, which contain 30000 rows. </a:t>
            </a:r>
          </a:p>
          <a:p>
            <a:pPr marL="285750" indent="-285750" algn="l">
              <a:buChar char="•"/>
            </a:pPr>
            <a:r>
              <a:rPr lang="en-US" sz="1900" dirty="0"/>
              <a:t>Only one file out of 10 is used by taking the resources and available computational power into consideration, as more data may require more resources.</a:t>
            </a:r>
          </a:p>
          <a:p>
            <a:pPr marL="285750" indent="-285750" algn="l">
              <a:buChar char="•"/>
            </a:pPr>
            <a:r>
              <a:rPr lang="en-US" sz="1900" dirty="0"/>
              <a:t>The data in CSV file was inserted to a data frame and as an initial caution the null values are dropped, and the padding was done to balance the weights.</a:t>
            </a:r>
          </a:p>
          <a:p>
            <a:pPr marL="285750" indent="-285750" algn="l">
              <a:buChar char="•"/>
            </a:pPr>
            <a:r>
              <a:rPr lang="en-US" sz="1900" dirty="0"/>
              <a:t>And then the split of data for training as well for testing was done in a [90:10] manner.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DCC4-AE26-5C5A-9A0E-6437787E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944" y="551195"/>
            <a:ext cx="6554973" cy="652168"/>
          </a:xfrm>
        </p:spPr>
        <p:txBody>
          <a:bodyPr/>
          <a:lstStyle/>
          <a:p>
            <a:r>
              <a:rPr lang="en-US"/>
              <a:t>Model training and evaluation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57968-31B0-FFCD-DF84-B8B85084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2D3B1-0EA2-668F-9B8C-29363193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AB594-9F2B-F80A-2A7F-622D25E9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919B5-E224-AB8F-6264-5AEC2B4C490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420666"/>
            <a:ext cx="10515600" cy="44133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The </a:t>
            </a:r>
            <a:r>
              <a:rPr lang="en-US" sz="2000" b="1" dirty="0">
                <a:ea typeface="+mn-lt"/>
                <a:cs typeface="+mn-lt"/>
              </a:rPr>
              <a:t>t5-base</a:t>
            </a:r>
            <a:r>
              <a:rPr lang="en-US" sz="2000" dirty="0">
                <a:ea typeface="+mn-lt"/>
                <a:cs typeface="+mn-lt"/>
              </a:rPr>
              <a:t> model and tokenizer are loaded using </a:t>
            </a:r>
            <a:r>
              <a:rPr lang="en-US" sz="2000" b="1" dirty="0">
                <a:ea typeface="+mn-lt"/>
                <a:cs typeface="+mn-lt"/>
              </a:rPr>
              <a:t>T5ForConditionalGeneration</a:t>
            </a:r>
            <a:r>
              <a:rPr lang="en-US" sz="2000" dirty="0">
                <a:ea typeface="+mn-lt"/>
                <a:cs typeface="+mn-lt"/>
              </a:rPr>
              <a:t> and </a:t>
            </a:r>
            <a:r>
              <a:rPr lang="en-US" sz="2000" b="1" dirty="0">
                <a:ea typeface="+mn-lt"/>
                <a:cs typeface="+mn-lt"/>
              </a:rPr>
              <a:t>T5Tokenizer</a:t>
            </a:r>
            <a:r>
              <a:rPr lang="en-US" sz="2000" dirty="0">
                <a:ea typeface="+mn-lt"/>
                <a:cs typeface="+mn-lt"/>
              </a:rPr>
              <a:t>. A custom dataset class, </a:t>
            </a:r>
            <a:r>
              <a:rPr lang="en-US" sz="2000" b="1" dirty="0">
                <a:ea typeface="+mn-lt"/>
                <a:cs typeface="+mn-lt"/>
              </a:rPr>
              <a:t>GrammarDataset</a:t>
            </a:r>
            <a:r>
              <a:rPr lang="en-US" sz="2000" dirty="0">
                <a:ea typeface="+mn-lt"/>
                <a:cs typeface="+mn-lt"/>
              </a:rPr>
              <a:t>, is defined for handling the tokenization and preparation of data for training.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A new column </a:t>
            </a:r>
            <a:r>
              <a:rPr lang="en-US" sz="2000" b="1" dirty="0">
                <a:ea typeface="+mn-lt"/>
                <a:cs typeface="+mn-lt"/>
              </a:rPr>
              <a:t>input_token_len</a:t>
            </a:r>
            <a:r>
              <a:rPr lang="en-US" sz="2000" dirty="0">
                <a:ea typeface="+mn-lt"/>
                <a:cs typeface="+mn-lt"/>
              </a:rPr>
              <a:t> is added to the test DataFrame to store the length of the tokenized inputs.</a:t>
            </a:r>
          </a:p>
          <a:p>
            <a:r>
              <a:rPr lang="en-US" sz="2000" dirty="0">
                <a:ea typeface="+mn-lt"/>
                <a:cs typeface="+mn-lt"/>
              </a:rPr>
              <a:t>Training arguments are set using </a:t>
            </a:r>
            <a:r>
              <a:rPr lang="en-US" sz="2000" b="1" dirty="0">
                <a:ea typeface="+mn-lt"/>
                <a:cs typeface="+mn-lt"/>
              </a:rPr>
              <a:t>Seq2SeqTrainingArguments</a:t>
            </a:r>
            <a:r>
              <a:rPr lang="en-US" sz="2000" dirty="0">
                <a:ea typeface="+mn-lt"/>
                <a:cs typeface="+mn-lt"/>
              </a:rPr>
              <a:t>. This includes settings like batch size, learning rate, number of epochs, evaluation strategy, etc.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A custom </a:t>
            </a:r>
            <a:r>
              <a:rPr lang="en-US" sz="2000" b="1" dirty="0">
                <a:ea typeface="+mn-lt"/>
                <a:cs typeface="+mn-lt"/>
              </a:rPr>
              <a:t>compute_metrics</a:t>
            </a:r>
            <a:r>
              <a:rPr lang="en-US" sz="2000" dirty="0">
                <a:ea typeface="+mn-lt"/>
                <a:cs typeface="+mn-lt"/>
              </a:rPr>
              <a:t> function is defined to compute Rouge metrics for model evaluation.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The </a:t>
            </a:r>
            <a:r>
              <a:rPr lang="en-US" sz="2000" b="1" dirty="0">
                <a:ea typeface="+mn-lt"/>
                <a:cs typeface="+mn-lt"/>
              </a:rPr>
              <a:t>Seq2SeqTrainer</a:t>
            </a:r>
            <a:r>
              <a:rPr lang="en-US" sz="2000" dirty="0">
                <a:ea typeface="+mn-lt"/>
                <a:cs typeface="+mn-lt"/>
              </a:rPr>
              <a:t> is initialized with the model, training arguments, training and evaluation datasets, tokenizer, and the data collator.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The model is trained using the </a:t>
            </a:r>
            <a:r>
              <a:rPr lang="en-US" sz="2000" b="1" dirty="0">
                <a:ea typeface="+mn-lt"/>
                <a:cs typeface="+mn-lt"/>
              </a:rPr>
              <a:t>train</a:t>
            </a:r>
            <a:r>
              <a:rPr lang="en-US" sz="2000" dirty="0">
                <a:ea typeface="+mn-lt"/>
                <a:cs typeface="+mn-lt"/>
              </a:rPr>
              <a:t> method of </a:t>
            </a:r>
            <a:r>
              <a:rPr lang="en-US" sz="2000" b="1" dirty="0">
                <a:ea typeface="+mn-lt"/>
                <a:cs typeface="+mn-lt"/>
              </a:rPr>
              <a:t>Seq2SeqTrainer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861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08" y="342569"/>
            <a:ext cx="5253517" cy="628982"/>
          </a:xfrm>
        </p:spPr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308" y="1286170"/>
            <a:ext cx="5988935" cy="50697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sz="2000" dirty="0"/>
              <a:t>After the training part was ran with all the parameters defined by setting epochs and metrics the loss table is shown here.</a:t>
            </a:r>
          </a:p>
          <a:p>
            <a:pPr>
              <a:buChar char="•"/>
            </a:pPr>
            <a:r>
              <a:rPr lang="en-US" sz="2000" dirty="0"/>
              <a:t>As well some other results after the training are as follows:</a:t>
            </a:r>
            <a:r>
              <a:rPr lang="en-US" sz="2000" dirty="0">
                <a:ea typeface="+mn-lt"/>
                <a:cs typeface="+mn-lt"/>
              </a:rPr>
              <a:t>  </a:t>
            </a:r>
            <a:r>
              <a:rPr lang="en-US" sz="2000" b="1" dirty="0">
                <a:ea typeface="+mn-lt"/>
                <a:cs typeface="+mn-lt"/>
              </a:rPr>
              <a:t>Training Runtime</a:t>
            </a:r>
            <a:r>
              <a:rPr lang="en-US" sz="2000" dirty="0">
                <a:ea typeface="+mn-lt"/>
                <a:cs typeface="+mn-lt"/>
              </a:rPr>
              <a:t>: 10,081.218 seconds (about 2.8 hours), </a:t>
            </a:r>
          </a:p>
          <a:p>
            <a:r>
              <a:rPr lang="en-US" sz="2000" b="1" dirty="0">
                <a:ea typeface="+mn-lt"/>
                <a:cs typeface="+mn-lt"/>
              </a:rPr>
              <a:t>Training Samples per Second</a:t>
            </a:r>
            <a:r>
              <a:rPr lang="en-US" sz="2000" dirty="0">
                <a:ea typeface="+mn-lt"/>
                <a:cs typeface="+mn-lt"/>
              </a:rPr>
              <a:t>: 26.782.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Training Steps per Second</a:t>
            </a:r>
            <a:r>
              <a:rPr lang="en-US" sz="2000" dirty="0">
                <a:ea typeface="+mn-lt"/>
                <a:cs typeface="+mn-lt"/>
              </a:rPr>
              <a:t>: 0.279.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Total FLOPs (Floating Point Operations)</a:t>
            </a:r>
            <a:r>
              <a:rPr lang="en-US" sz="2000" dirty="0">
                <a:ea typeface="+mn-lt"/>
                <a:cs typeface="+mn-lt"/>
              </a:rPr>
              <a:t>: Approximately 1.99 x 10^16.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Training Loss</a:t>
            </a:r>
            <a:r>
              <a:rPr lang="en-US" sz="2000" dirty="0">
                <a:ea typeface="+mn-lt"/>
                <a:cs typeface="+mn-lt"/>
              </a:rPr>
              <a:t>: 0.6712.</a:t>
            </a:r>
            <a:endParaRPr lang="en-US" sz="2000" dirty="0"/>
          </a:p>
          <a:p>
            <a:pPr marL="285750" indent="-285750">
              <a:buChar char="•"/>
            </a:pPr>
            <a:r>
              <a:rPr lang="en-US" sz="2000" dirty="0"/>
              <a:t>And the manual testing for the model was done and the respective results are attached in the following slide.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A table with numbers and lines&#10;&#10;Description automatically generated">
            <a:extLst>
              <a:ext uri="{FF2B5EF4-FFF2-40B4-BE49-F238E27FC236}">
                <a16:creationId xmlns:a16="http://schemas.microsoft.com/office/drawing/2014/main" id="{5A9AD459-7EA2-4036-94AB-40C1B1754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888" y="3196387"/>
            <a:ext cx="5986130" cy="16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304" y="413712"/>
            <a:ext cx="4930665" cy="980005"/>
          </a:xfrm>
        </p:spPr>
        <p:txBody>
          <a:bodyPr/>
          <a:lstStyle/>
          <a:p>
            <a:r>
              <a:rPr lang="en-US"/>
              <a:t>Manual test results: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8" name="Content Placeholder 17" descr="A screenshot of a computer&#10;&#10;Description automatically generated">
            <a:extLst>
              <a:ext uri="{FF2B5EF4-FFF2-40B4-BE49-F238E27FC236}">
                <a16:creationId xmlns:a16="http://schemas.microsoft.com/office/drawing/2014/main" id="{636E1823-7479-9451-944C-7103DFD2C55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2913432" y="3429457"/>
            <a:ext cx="7875922" cy="2300164"/>
          </a:xfrm>
        </p:spPr>
      </p:pic>
      <p:pic>
        <p:nvPicPr>
          <p:cNvPr id="19" name="Content Placeholder 18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531DD85A-1B81-F52B-CFC9-80D9CAF8BB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472737" y="1837948"/>
            <a:ext cx="8844374" cy="1146368"/>
          </a:xfrm>
        </p:spPr>
      </p:pic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sz="4400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FE3C65-29EB-4E60-850B-7BD594E374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6F37A69-22DE-493E-8552-03285CA5D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5ABCA3-2984-4C89-9460-81718D633EC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3</TotalTime>
  <Words>459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Monoline</vt:lpstr>
      <vt:lpstr>Grammatical error correction</vt:lpstr>
      <vt:lpstr>Introduction</vt:lpstr>
      <vt:lpstr>Data prepartion and preprocessing</vt:lpstr>
      <vt:lpstr>Model training and evaluation</vt:lpstr>
      <vt:lpstr>Results</vt:lpstr>
      <vt:lpstr>Manual test results: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>Chava, Daksha Chowdary</cp:lastModifiedBy>
  <cp:revision>220</cp:revision>
  <dcterms:created xsi:type="dcterms:W3CDTF">2023-11-28T04:17:35Z</dcterms:created>
  <dcterms:modified xsi:type="dcterms:W3CDTF">2023-12-13T18:55:28Z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