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57" r:id="rId3"/>
    <p:sldId id="305" r:id="rId4"/>
    <p:sldId id="262" r:id="rId5"/>
    <p:sldId id="310" r:id="rId6"/>
    <p:sldId id="307" r:id="rId7"/>
    <p:sldId id="311" r:id="rId8"/>
    <p:sldId id="308" r:id="rId9"/>
    <p:sldId id="309" r:id="rId10"/>
    <p:sldId id="312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ExtraBold" panose="00000900000000000000" pitchFamily="2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F4499D-EBD3-4C6A-9B6F-DF3834445C6E}">
  <a:tblStyle styleId="{EDF4499D-EBD3-4C6A-9B6F-DF3834445C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303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99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43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218544" y="1011836"/>
            <a:ext cx="4749556" cy="1582964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PREDICTIVE PARSER</a:t>
            </a:r>
            <a:endParaRPr dirty="0"/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3B0F5-A29E-4DC0-95BC-6569F098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28" y="1884080"/>
            <a:ext cx="4629300" cy="941400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7631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1026200" y="496276"/>
            <a:ext cx="2113240" cy="667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517283" y="1424589"/>
            <a:ext cx="6528843" cy="3147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1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Finding the First and Follow Sets for a given grammar.</a:t>
            </a:r>
          </a:p>
          <a:p>
            <a:pPr marL="342900" indent="-342900">
              <a:spcAft>
                <a:spcPts val="1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Constructing the parsing table with the help of the first and follow sets.</a:t>
            </a:r>
          </a:p>
          <a:p>
            <a:pPr marL="342900" indent="-342900">
              <a:spcAft>
                <a:spcPts val="16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desired output is the Parsing table along with the First and Follow Sets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1161738" y="414022"/>
            <a:ext cx="131163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1026200" y="455149"/>
            <a:ext cx="4513540" cy="667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ABSTRACT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329783" y="1163770"/>
            <a:ext cx="6775554" cy="37719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Predictive Parser is also another method that implements the technique of Top- Down parsing without Backtracking. 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predictive parser is an effective technique of executing recursive-descent parsing by managing the stack of activation records, particularly.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Predictive parser has the following components: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 buffer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Parsing Table</a:t>
            </a:r>
          </a:p>
          <a:p>
            <a:pPr marL="0" indent="0">
              <a:spcAft>
                <a:spcPts val="1600"/>
              </a:spcAft>
              <a:buNone/>
            </a:pPr>
            <a:endParaRPr lang="en-US" sz="2000" dirty="0"/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1026200" y="414022"/>
            <a:ext cx="17919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47356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492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INTRODUCTION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38943" y="1149371"/>
            <a:ext cx="6228413" cy="3684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syntax analyzer or parser takes the input from a lexical analyzer in the form of token streams. The parser analyzes the source code (token stream) against the production rules to detect any errors in the code.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two types of Parsers: Top Down and Bottom Up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LL(1) Parser is a Top Down Parser that does not require any back-tracking.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also called a Predictive or Non-Recursive Parser.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6" name="Google Shape;216;p44"/>
          <p:cNvCxnSpPr>
            <a:cxnSpLocks/>
          </p:cNvCxnSpPr>
          <p:nvPr/>
        </p:nvCxnSpPr>
        <p:spPr>
          <a:xfrm>
            <a:off x="1026200" y="414022"/>
            <a:ext cx="248149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C730D-A14E-49B4-AE1F-0C11F325C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270" y="262328"/>
            <a:ext cx="6348334" cy="4157847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an LL(1) Parser, the first L stands for parsing the input from left to right, the second L stands for left-most derivation and 1 represents the number of lookaheads. An LL Parser accepts LL Grammar.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Verifying whether a given grammar is LL(1) includes the following steps:</a:t>
            </a:r>
          </a:p>
          <a:p>
            <a:pPr marL="857250" lvl="1" indent="-400050">
              <a:lnSpc>
                <a:spcPct val="107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Computation of First and Follow Sets</a:t>
            </a:r>
          </a:p>
          <a:p>
            <a:pPr marL="857250" lvl="1" indent="-400050">
              <a:lnSpc>
                <a:spcPct val="107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Constructing the Predictive Parsing Table</a:t>
            </a:r>
          </a:p>
          <a:p>
            <a:pPr marL="857250" lvl="1" indent="-4000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romanL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if the Parsing Table has multiple entries in any given cell.</a:t>
            </a:r>
          </a:p>
        </p:txBody>
      </p:sp>
    </p:spTree>
    <p:extLst>
      <p:ext uri="{BB962C8B-B14F-4D97-AF65-F5344CB8AC3E}">
        <p14:creationId xmlns:p14="http://schemas.microsoft.com/office/powerpoint/2010/main" val="63816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1026200" y="455149"/>
            <a:ext cx="4513540" cy="667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MODULE DESCRIPTION</a:t>
            </a:r>
            <a:endParaRPr dirty="0"/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1026200" y="414022"/>
            <a:ext cx="384560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A8917-F2D9-4C25-9BEF-24D2C7C4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467" y="1186259"/>
            <a:ext cx="8129300" cy="3664719"/>
          </a:xfrm>
        </p:spPr>
        <p:txBody>
          <a:bodyPr/>
          <a:lstStyle/>
          <a:p>
            <a:pPr marL="155575" indent="0" algn="just">
              <a:buNone/>
            </a:pPr>
            <a:r>
              <a:rPr lang="en-US" sz="2000" b="1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 to construct Predictive Parsing Table</a:t>
            </a:r>
            <a:endParaRPr lang="en-US" sz="2000" b="0" i="0" u="sng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5575" indent="0" algn="just">
              <a:buNone/>
            </a:pPr>
            <a:r>
              <a:rPr lang="en-US" sz="1800" b="1" i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endParaRPr lang="en-US" sz="1800" b="0" i="0" u="sng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5575" indent="0" algn="just">
              <a:buNone/>
            </a:pPr>
            <a:endParaRPr lang="en-US" sz="14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5575" indent="0" algn="just">
              <a:buNone/>
            </a:pPr>
            <a:r>
              <a:rPr lang="en-US" sz="1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− Context-Free Grammar G</a:t>
            </a:r>
            <a:endParaRPr lang="en-US" sz="1600" b="1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5575" indent="0" algn="just">
              <a:buNone/>
            </a:pPr>
            <a:r>
              <a:rPr lang="en-US" sz="16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− Predictive Parsing Table M</a:t>
            </a:r>
          </a:p>
          <a:p>
            <a:pPr marL="155575" indent="0" algn="just">
              <a:buNone/>
            </a:pPr>
            <a:endParaRPr lang="en-US" sz="1600" b="1" i="0" u="sng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5575" indent="0" algn="just">
              <a:buNone/>
            </a:pPr>
            <a:r>
              <a:rPr lang="en-US" sz="1600" b="1" i="0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  <a:p>
            <a:pPr marL="155575" indent="0" algn="just">
              <a:buNone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the production A → α of Grammar 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each terminal, a in FIRST (𝛼) add A → α to M [A, a].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ε is in FIRST (α), and b is in FOLLOW (A), then add A → α to M[A, b].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ε is in FIRST (α), and $ is in FOLLOW (A), then add A → α to M[A, $].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remaining entries in Table M are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0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148C8-E93D-4C96-90AE-9CA2BA21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743" y="659567"/>
            <a:ext cx="6962932" cy="3192906"/>
          </a:xfrm>
        </p:spPr>
        <p:txBody>
          <a:bodyPr/>
          <a:lstStyle/>
          <a:p>
            <a:pPr marL="139700" indent="0">
              <a:buNone/>
            </a:pPr>
            <a:r>
              <a:rPr lang="en-US" sz="2000" b="1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are the steps to perform Predictive Parsing </a:t>
            </a:r>
            <a:r>
              <a:rPr lang="en-US" sz="2000" b="1" i="0" u="sng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endParaRPr lang="en-US" sz="2000" b="0" i="0" u="sng" dirty="0">
              <a:solidFill>
                <a:schemeClr val="tx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7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Elimination of Left Recursion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Left Factoring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Computation of FIRST &amp; FOLLOW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Construction of Predictive Parsing Table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Parse the Input String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1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DAFAA-D09C-45FC-8940-FD0F9A7D4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5" t="2388" b="1465"/>
          <a:stretch/>
        </p:blipFill>
        <p:spPr>
          <a:xfrm>
            <a:off x="127416" y="323225"/>
            <a:ext cx="5009586" cy="40237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938C9F-62AD-4C35-85A6-AD7CC94B8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050" y="299334"/>
            <a:ext cx="3517218" cy="40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1026200" y="455149"/>
            <a:ext cx="4513540" cy="667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392491" y="1361857"/>
            <a:ext cx="6705352" cy="3495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final output is an LL(1) parsing table which is generated with a generated item set fed on it.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grammar for the input has been already assumed and entered in the code itself. </a:t>
            </a:r>
          </a:p>
          <a:p>
            <a:pPr algn="l"/>
            <a:r>
              <a:rPr lang="en-US" sz="24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parser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generates LL(1) sets of items and display that.</a:t>
            </a:r>
          </a:p>
          <a:p>
            <a:pPr marL="155575" indent="0" algn="l">
              <a:buNone/>
            </a:pPr>
            <a:endParaRPr lang="en-US" sz="2400" dirty="0">
              <a:solidFill>
                <a:schemeClr val="bg1"/>
              </a:solidFill>
              <a:latin typeface="urw-din"/>
            </a:endParaRPr>
          </a:p>
          <a:p>
            <a:pPr marL="0" indent="0">
              <a:spcAft>
                <a:spcPts val="1600"/>
              </a:spcAft>
              <a:buNone/>
            </a:pPr>
            <a:endParaRPr sz="2000" dirty="0"/>
          </a:p>
        </p:txBody>
      </p:sp>
      <p:cxnSp>
        <p:nvCxnSpPr>
          <p:cNvPr id="172" name="Google Shape;172;p39"/>
          <p:cNvCxnSpPr>
            <a:cxnSpLocks/>
            <a:endCxn id="170" idx="0"/>
          </p:cNvCxnSpPr>
          <p:nvPr/>
        </p:nvCxnSpPr>
        <p:spPr>
          <a:xfrm>
            <a:off x="1079292" y="455149"/>
            <a:ext cx="220367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20286306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458</Words>
  <Application>Microsoft Office PowerPoint</Application>
  <PresentationFormat>On-screen Show (16:9)</PresentationFormat>
  <Paragraphs>47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Montserrat ExtraBold</vt:lpstr>
      <vt:lpstr>Montserrat</vt:lpstr>
      <vt:lpstr>Calibri</vt:lpstr>
      <vt:lpstr>urw-din</vt:lpstr>
      <vt:lpstr>Wingdings</vt:lpstr>
      <vt:lpstr>Symbol</vt:lpstr>
      <vt:lpstr>Arial</vt:lpstr>
      <vt:lpstr>Futuristic Background by Slidesgo</vt:lpstr>
      <vt:lpstr>PREDICTIVE PARSER</vt:lpstr>
      <vt:lpstr>AGENDA</vt:lpstr>
      <vt:lpstr>ABSTRACT</vt:lpstr>
      <vt:lpstr>INTRODUCTION</vt:lpstr>
      <vt:lpstr>PowerPoint Presentation</vt:lpstr>
      <vt:lpstr>MODULE DESCRIPTION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LALR PARSER</dc:title>
  <dc:creator>Paridhi Talwar</dc:creator>
  <cp:lastModifiedBy>Darshan Ramesh</cp:lastModifiedBy>
  <cp:revision>6</cp:revision>
  <dcterms:modified xsi:type="dcterms:W3CDTF">2022-05-17T15:15:26Z</dcterms:modified>
</cp:coreProperties>
</file>