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3" r:id="rId5"/>
    <p:sldId id="297" r:id="rId6"/>
    <p:sldId id="298" r:id="rId7"/>
    <p:sldId id="300" r:id="rId8"/>
    <p:sldId id="299" r:id="rId9"/>
    <p:sldId id="30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4/30/2022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4/30/2022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4/30/2022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4/30/2022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4/30/2022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839"/>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861010" y="1975104"/>
            <a:ext cx="5120639" cy="2011261"/>
          </a:xfrm>
        </p:spPr>
        <p:txBody>
          <a:bodyPr>
            <a:normAutofit/>
          </a:bodyPr>
          <a:lstStyle/>
          <a:p>
            <a:r>
              <a:rPr lang="en-US" sz="4800" b="1" dirty="0">
                <a:solidFill>
                  <a:schemeClr val="tx1"/>
                </a:solidFill>
              </a:rPr>
              <a:t>STUDENT MANAGEMENT SYSTEM</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1" y="4282670"/>
            <a:ext cx="4775075" cy="559656"/>
          </a:xfrm>
        </p:spPr>
        <p:txBody>
          <a:bodyPr>
            <a:normAutofit/>
          </a:bodyPr>
          <a:lstStyle/>
          <a:p>
            <a:pPr>
              <a:spcAft>
                <a:spcPts val="600"/>
              </a:spcAft>
            </a:pPr>
            <a:r>
              <a:rPr lang="en-US" dirty="0">
                <a:solidFill>
                  <a:schemeClr val="tx1"/>
                </a:solidFill>
              </a:rPr>
              <a:t>DBMS MINI PROJECT</a:t>
            </a: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EE95A-9BEF-4C44-AFA0-5432921AB0CA}"/>
              </a:ext>
            </a:extLst>
          </p:cNvPr>
          <p:cNvSpPr>
            <a:spLocks noGrp="1"/>
          </p:cNvSpPr>
          <p:nvPr>
            <p:ph type="title"/>
          </p:nvPr>
        </p:nvSpPr>
        <p:spPr>
          <a:xfrm>
            <a:off x="906545" y="718008"/>
            <a:ext cx="10058400" cy="941109"/>
          </a:xfrm>
        </p:spPr>
        <p:txBody>
          <a:bodyPr/>
          <a:lstStyle/>
          <a:p>
            <a:r>
              <a:rPr lang="en-US" b="1" dirty="0"/>
              <a:t>ABSTRACT</a:t>
            </a:r>
          </a:p>
        </p:txBody>
      </p:sp>
      <p:sp>
        <p:nvSpPr>
          <p:cNvPr id="3" name="Content Placeholder 2">
            <a:extLst>
              <a:ext uri="{FF2B5EF4-FFF2-40B4-BE49-F238E27FC236}">
                <a16:creationId xmlns:a16="http://schemas.microsoft.com/office/drawing/2014/main" id="{63436DD8-8D39-4F49-9DA4-7BE36840B7ED}"/>
              </a:ext>
            </a:extLst>
          </p:cNvPr>
          <p:cNvSpPr>
            <a:spLocks noGrp="1"/>
          </p:cNvSpPr>
          <p:nvPr>
            <p:ph idx="1"/>
          </p:nvPr>
        </p:nvSpPr>
        <p:spPr>
          <a:xfrm>
            <a:off x="906545" y="1866508"/>
            <a:ext cx="9774024" cy="4397321"/>
          </a:xfrm>
        </p:spPr>
        <p:txBody>
          <a:bodyPr/>
          <a:lstStyle/>
          <a:p>
            <a:r>
              <a:rPr lang="en-US" sz="2000" dirty="0"/>
              <a:t>Student Management System is software which is helpful for students as well as the school authorities. In the current system all the activities are done manually. Its time saving and scalable. Our Student Management System deals with the various activities related to the students</a:t>
            </a:r>
          </a:p>
          <a:p>
            <a:r>
              <a:rPr lang="en-US" sz="2000" dirty="0"/>
              <a:t>In the software we can register as a user and user has two types student and administrator. Administrator has the power to add new user and can edit the student’s details entered. AN admin can add students record, attendance status with department wise. All students can search his/her basics details and attendance status with their respective roll numbers.</a:t>
            </a:r>
          </a:p>
          <a:p>
            <a:endParaRPr lang="en-US" dirty="0"/>
          </a:p>
        </p:txBody>
      </p:sp>
    </p:spTree>
    <p:extLst>
      <p:ext uri="{BB962C8B-B14F-4D97-AF65-F5344CB8AC3E}">
        <p14:creationId xmlns:p14="http://schemas.microsoft.com/office/powerpoint/2010/main" val="2925333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08836-71B7-4E5C-9F8D-965FE58A24E2}"/>
              </a:ext>
            </a:extLst>
          </p:cNvPr>
          <p:cNvSpPr>
            <a:spLocks noGrp="1"/>
          </p:cNvSpPr>
          <p:nvPr>
            <p:ph type="title"/>
          </p:nvPr>
        </p:nvSpPr>
        <p:spPr>
          <a:xfrm>
            <a:off x="501192" y="476054"/>
            <a:ext cx="10058400" cy="978816"/>
          </a:xfrm>
        </p:spPr>
        <p:txBody>
          <a:bodyPr/>
          <a:lstStyle/>
          <a:p>
            <a:r>
              <a:rPr lang="en-US" b="1" dirty="0"/>
              <a:t>OBJECTIVE</a:t>
            </a:r>
          </a:p>
        </p:txBody>
      </p:sp>
      <p:sp>
        <p:nvSpPr>
          <p:cNvPr id="3" name="Content Placeholder 2">
            <a:extLst>
              <a:ext uri="{FF2B5EF4-FFF2-40B4-BE49-F238E27FC236}">
                <a16:creationId xmlns:a16="http://schemas.microsoft.com/office/drawing/2014/main" id="{28BAB28D-1DDC-478C-A6E4-69759C66C821}"/>
              </a:ext>
            </a:extLst>
          </p:cNvPr>
          <p:cNvSpPr>
            <a:spLocks noGrp="1"/>
          </p:cNvSpPr>
          <p:nvPr>
            <p:ph idx="1"/>
          </p:nvPr>
        </p:nvSpPr>
        <p:spPr>
          <a:xfrm>
            <a:off x="501192" y="1527142"/>
            <a:ext cx="11065497" cy="4854804"/>
          </a:xfrm>
        </p:spPr>
        <p:txBody>
          <a:bodyPr>
            <a:normAutofit/>
          </a:bodyPr>
          <a:lstStyle/>
          <a:p>
            <a:r>
              <a:rPr lang="en-US" sz="2000" dirty="0"/>
              <a:t>The main objective of the project is to design and develop a user friendly-system. It is easy to use and an efficient computerized system. It helps to develop an accurate and flexible system, it will eliminate data redundancy.</a:t>
            </a:r>
          </a:p>
          <a:p>
            <a:r>
              <a:rPr lang="en-US" sz="2000" dirty="0"/>
              <a:t>To make software with good user interface so that user can change it and it should be used for a long time without error and maintenance. To make a software fast in processing, with good user interface.</a:t>
            </a:r>
          </a:p>
          <a:p>
            <a:r>
              <a:rPr lang="en-US" sz="2000" dirty="0"/>
              <a:t>Computerization can be helpful as a means of saving time and money. It provide immediate storage and retrieval of data and information.</a:t>
            </a:r>
          </a:p>
          <a:p>
            <a:r>
              <a:rPr lang="en-US" sz="2000" dirty="0"/>
              <a:t>There are less chances of information leakage. It also provides Security to the data by using login and password method.</a:t>
            </a:r>
          </a:p>
        </p:txBody>
      </p:sp>
    </p:spTree>
    <p:extLst>
      <p:ext uri="{BB962C8B-B14F-4D97-AF65-F5344CB8AC3E}">
        <p14:creationId xmlns:p14="http://schemas.microsoft.com/office/powerpoint/2010/main" val="3171986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549D2-927C-453F-A605-8D4987F88D53}"/>
              </a:ext>
            </a:extLst>
          </p:cNvPr>
          <p:cNvSpPr>
            <a:spLocks noGrp="1"/>
          </p:cNvSpPr>
          <p:nvPr>
            <p:ph type="title"/>
          </p:nvPr>
        </p:nvSpPr>
        <p:spPr>
          <a:xfrm>
            <a:off x="472911" y="463484"/>
            <a:ext cx="10058400" cy="959963"/>
          </a:xfrm>
        </p:spPr>
        <p:txBody>
          <a:bodyPr/>
          <a:lstStyle/>
          <a:p>
            <a:r>
              <a:rPr lang="en-US" b="1" dirty="0"/>
              <a:t>ER DIAGRAM</a:t>
            </a:r>
          </a:p>
        </p:txBody>
      </p:sp>
      <p:pic>
        <p:nvPicPr>
          <p:cNvPr id="5" name="Picture 4">
            <a:extLst>
              <a:ext uri="{FF2B5EF4-FFF2-40B4-BE49-F238E27FC236}">
                <a16:creationId xmlns:a16="http://schemas.microsoft.com/office/drawing/2014/main" id="{CE2FB8B1-6548-4D50-88FB-1D043280CBAA}"/>
              </a:ext>
            </a:extLst>
          </p:cNvPr>
          <p:cNvPicPr>
            <a:picLocks noChangeAspect="1"/>
          </p:cNvPicPr>
          <p:nvPr/>
        </p:nvPicPr>
        <p:blipFill>
          <a:blip r:embed="rId2"/>
          <a:stretch>
            <a:fillRect/>
          </a:stretch>
        </p:blipFill>
        <p:spPr>
          <a:xfrm>
            <a:off x="924780" y="1377883"/>
            <a:ext cx="10048592" cy="4948091"/>
          </a:xfrm>
          <a:prstGeom prst="rect">
            <a:avLst/>
          </a:prstGeom>
          <a:ln w="28575">
            <a:solidFill>
              <a:schemeClr val="bg2">
                <a:lumMod val="25000"/>
              </a:schemeClr>
            </a:solidFill>
          </a:ln>
        </p:spPr>
      </p:pic>
    </p:spTree>
    <p:extLst>
      <p:ext uri="{BB962C8B-B14F-4D97-AF65-F5344CB8AC3E}">
        <p14:creationId xmlns:p14="http://schemas.microsoft.com/office/powerpoint/2010/main" val="865631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37A15-C7BD-4028-A97C-CB4EBD71C1BC}"/>
              </a:ext>
            </a:extLst>
          </p:cNvPr>
          <p:cNvSpPr>
            <a:spLocks noGrp="1"/>
          </p:cNvSpPr>
          <p:nvPr>
            <p:ph type="title"/>
          </p:nvPr>
        </p:nvSpPr>
        <p:spPr>
          <a:xfrm>
            <a:off x="472912" y="444631"/>
            <a:ext cx="10058400" cy="988243"/>
          </a:xfrm>
        </p:spPr>
        <p:txBody>
          <a:bodyPr/>
          <a:lstStyle/>
          <a:p>
            <a:r>
              <a:rPr lang="en-US" b="1" dirty="0"/>
              <a:t>CONCLUSION</a:t>
            </a:r>
          </a:p>
        </p:txBody>
      </p:sp>
      <p:sp>
        <p:nvSpPr>
          <p:cNvPr id="3" name="Content Placeholder 2">
            <a:extLst>
              <a:ext uri="{FF2B5EF4-FFF2-40B4-BE49-F238E27FC236}">
                <a16:creationId xmlns:a16="http://schemas.microsoft.com/office/drawing/2014/main" id="{5139624A-BA04-432A-ABBF-0A2F78D193BA}"/>
              </a:ext>
            </a:extLst>
          </p:cNvPr>
          <p:cNvSpPr>
            <a:spLocks noGrp="1"/>
          </p:cNvSpPr>
          <p:nvPr>
            <p:ph idx="1"/>
          </p:nvPr>
        </p:nvSpPr>
        <p:spPr>
          <a:xfrm>
            <a:off x="575035" y="1602557"/>
            <a:ext cx="10550165" cy="4350187"/>
          </a:xfrm>
        </p:spPr>
        <p:txBody>
          <a:bodyPr/>
          <a:lstStyle/>
          <a:p>
            <a:r>
              <a:rPr lang="en-US" sz="2000" dirty="0"/>
              <a:t>Student Management System successfully implemented based on online data filling which helps us in administrating the data user for managing the tasks performed in students. The project successfully used various functionalities of </a:t>
            </a:r>
            <a:r>
              <a:rPr lang="en-US" sz="2000" dirty="0" err="1"/>
              <a:t>Xampp</a:t>
            </a:r>
            <a:r>
              <a:rPr lang="en-US" sz="2000" dirty="0"/>
              <a:t> and python flask and also create the fully functional database management system for online portals.</a:t>
            </a:r>
          </a:p>
          <a:p>
            <a:endParaRPr lang="en-US" sz="2000" dirty="0"/>
          </a:p>
          <a:p>
            <a:r>
              <a:rPr lang="en-US" sz="2000" dirty="0"/>
              <a:t>Using MySQL as the database is highly beneficial as it is free to download, popular and can be easily customized. The data stored in the MySQL database can easily be retrieved and manipulated according to the requirements with basic knowledge of SQL.</a:t>
            </a:r>
          </a:p>
          <a:p>
            <a:endParaRPr lang="en-US" dirty="0"/>
          </a:p>
        </p:txBody>
      </p:sp>
    </p:spTree>
    <p:extLst>
      <p:ext uri="{BB962C8B-B14F-4D97-AF65-F5344CB8AC3E}">
        <p14:creationId xmlns:p14="http://schemas.microsoft.com/office/powerpoint/2010/main" val="2762667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A0F19-6D07-47AE-96DE-B31F880FC281}"/>
              </a:ext>
            </a:extLst>
          </p:cNvPr>
          <p:cNvSpPr>
            <a:spLocks noGrp="1"/>
          </p:cNvSpPr>
          <p:nvPr>
            <p:ph type="ctrTitle"/>
          </p:nvPr>
        </p:nvSpPr>
        <p:spPr/>
        <p:txBody>
          <a:bodyPr/>
          <a:lstStyle/>
          <a:p>
            <a:r>
              <a:rPr lang="en-US" b="1" dirty="0"/>
              <a:t>THANK YOU</a:t>
            </a:r>
          </a:p>
        </p:txBody>
      </p:sp>
    </p:spTree>
    <p:extLst>
      <p:ext uri="{BB962C8B-B14F-4D97-AF65-F5344CB8AC3E}">
        <p14:creationId xmlns:p14="http://schemas.microsoft.com/office/powerpoint/2010/main" val="9048922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4F055B-D391-44D3-A87A-BCD07BD5A3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{33265414-32D7-4535-B0BC-40F2C86BF9FA}tf56219246_win32</Template>
  <TotalTime>236</TotalTime>
  <Words>348</Words>
  <Application>Microsoft Office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Avenir Next LT Pro</vt:lpstr>
      <vt:lpstr>Avenir Next LT Pro Light</vt:lpstr>
      <vt:lpstr>Garamond</vt:lpstr>
      <vt:lpstr>SavonVTI</vt:lpstr>
      <vt:lpstr>STUDENT MANAGEMENT SYSTEM</vt:lpstr>
      <vt:lpstr>ABSTRACT</vt:lpstr>
      <vt:lpstr>OBJECTIVE</vt:lpstr>
      <vt:lpstr>ER DIAGRAM</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MANAGEMENT SYSTEM</dc:title>
  <dc:creator>Darshan Ramesh</dc:creator>
  <cp:lastModifiedBy>Darshan Ramesh</cp:lastModifiedBy>
  <cp:revision>3</cp:revision>
  <dcterms:created xsi:type="dcterms:W3CDTF">2022-04-22T02:32:06Z</dcterms:created>
  <dcterms:modified xsi:type="dcterms:W3CDTF">2022-04-30T12:10:41Z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