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5"/>
  </p:notesMasterIdLst>
  <p:sldIdLst>
    <p:sldId id="302" r:id="rId3"/>
    <p:sldId id="303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>
        <p:scale>
          <a:sx n="100" d="100"/>
          <a:sy n="100" d="100"/>
        </p:scale>
        <p:origin x="-582" y="-7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4EB60-0A57-4A37-A2DD-0A62CD01375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B59C8-E37B-44B7-B454-245D9FB4B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56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1563638"/>
            <a:ext cx="8712968" cy="1728192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en-US" sz="4000" dirty="0" smtClean="0"/>
              <a:t>Advantages and Limitations of</a:t>
            </a:r>
          </a:p>
          <a:p>
            <a:r>
              <a:rPr lang="en-US" sz="4000" dirty="0" smtClean="0"/>
              <a:t> Data Warehouse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386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360040"/>
          </a:xfrm>
        </p:spPr>
        <p:txBody>
          <a:bodyPr/>
          <a:lstStyle/>
          <a:p>
            <a:r>
              <a:rPr lang="en-US" sz="3200" dirty="0" smtClean="0"/>
              <a:t>Data Warehouse Advantages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896183"/>
            <a:ext cx="835292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Below are some of the benefits of data warehouse:</a:t>
            </a:r>
          </a:p>
          <a:p>
            <a:endParaRPr lang="en-US" dirty="0" smtClean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A Data Warehouse </a:t>
            </a:r>
            <a:r>
              <a:rPr lang="en-US" sz="1600" dirty="0" smtClean="0"/>
              <a:t>provides </a:t>
            </a:r>
            <a:r>
              <a:rPr lang="en-US" sz="1600" dirty="0"/>
              <a:t>h</a:t>
            </a:r>
            <a:r>
              <a:rPr lang="en-US" sz="1600" dirty="0" smtClean="0"/>
              <a:t>istorical intelligence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Increase </a:t>
            </a:r>
            <a:r>
              <a:rPr lang="en-US" sz="1600" dirty="0"/>
              <a:t>query and system performance</a:t>
            </a:r>
            <a:endParaRPr lang="en-US" sz="1600" dirty="0" smtClean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A Data Warehouse </a:t>
            </a:r>
            <a:r>
              <a:rPr lang="en-US" sz="1600" dirty="0" smtClean="0"/>
              <a:t>generates </a:t>
            </a:r>
            <a:r>
              <a:rPr lang="en-US" sz="1600" dirty="0"/>
              <a:t>a </a:t>
            </a:r>
            <a:r>
              <a:rPr lang="en-US" sz="1600" dirty="0" smtClean="0"/>
              <a:t>high ROI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A Data Warehouse </a:t>
            </a:r>
            <a:r>
              <a:rPr lang="en-US" sz="1600" dirty="0" smtClean="0"/>
              <a:t>saves time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Enhanced </a:t>
            </a:r>
            <a:r>
              <a:rPr lang="en-US" sz="1600" dirty="0"/>
              <a:t>Data Quality and </a:t>
            </a:r>
            <a:r>
              <a:rPr lang="en-US" sz="1600" dirty="0" smtClean="0"/>
              <a:t>Consistency</a:t>
            </a:r>
          </a:p>
          <a:p>
            <a:endParaRPr lang="en-US" b="1" dirty="0" smtClean="0"/>
          </a:p>
          <a:p>
            <a:r>
              <a:rPr lang="en-US" b="1" dirty="0" smtClean="0"/>
              <a:t>Limitations: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The major disadvantage is that a data warehouse can be costly to maintain and </a:t>
            </a:r>
            <a:endParaRPr lang="en-US" sz="1600" dirty="0" smtClean="0"/>
          </a:p>
          <a:p>
            <a:pPr>
              <a:buClr>
                <a:schemeClr val="accent1"/>
              </a:buClr>
            </a:pPr>
            <a:r>
              <a:rPr lang="en-US" sz="1600" dirty="0" smtClean="0"/>
              <a:t>     that </a:t>
            </a:r>
            <a:r>
              <a:rPr lang="en-US" sz="1600" dirty="0"/>
              <a:t>becomes a problem if the warehouse is underutilized</a:t>
            </a:r>
            <a:r>
              <a:rPr lang="en-US" sz="1600" dirty="0" smtClean="0"/>
              <a:t>.</a:t>
            </a:r>
            <a:endParaRPr lang="en-US" b="1" dirty="0" smtClean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Since the data is stored in a single repository, there may be a concerns of  ownership,</a:t>
            </a:r>
          </a:p>
          <a:p>
            <a:pPr>
              <a:buClr>
                <a:schemeClr val="accent1"/>
              </a:buClr>
            </a:pPr>
            <a:r>
              <a:rPr lang="en-US" sz="1600" dirty="0"/>
              <a:t> </a:t>
            </a:r>
            <a:r>
              <a:rPr lang="en-US" sz="1600" dirty="0" smtClean="0"/>
              <a:t>    so in this case, organizations must ensure that data ownership should be given only to</a:t>
            </a:r>
          </a:p>
          <a:p>
            <a:pPr>
              <a:buClr>
                <a:schemeClr val="accent1"/>
              </a:buClr>
            </a:pPr>
            <a:r>
              <a:rPr lang="en-US" sz="1600" dirty="0" smtClean="0"/>
              <a:t>     trusted individuals and users.</a:t>
            </a:r>
            <a:endParaRPr lang="en-US" sz="1600" dirty="0"/>
          </a:p>
          <a:p>
            <a:endParaRPr lang="en-US" b="1" dirty="0" smtClean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116</Words>
  <Application>Microsoft Office PowerPoint</Application>
  <PresentationFormat>On-screen Show (16:9)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Contents Slide Master</vt:lpstr>
      <vt:lpstr>Section Break Slide Master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User</cp:lastModifiedBy>
  <cp:revision>152</cp:revision>
  <dcterms:created xsi:type="dcterms:W3CDTF">2016-12-05T23:26:54Z</dcterms:created>
  <dcterms:modified xsi:type="dcterms:W3CDTF">2019-08-14T06:22:07Z</dcterms:modified>
</cp:coreProperties>
</file>