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sldIdLst>
    <p:sldId id="302" r:id="rId3"/>
    <p:sldId id="301" r:id="rId4"/>
    <p:sldId id="306" r:id="rId5"/>
    <p:sldId id="308" r:id="rId6"/>
    <p:sldId id="309" r:id="rId7"/>
    <p:sldId id="303" r:id="rId8"/>
    <p:sldId id="304" r:id="rId9"/>
    <p:sldId id="305" r:id="rId10"/>
    <p:sldId id="30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2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63638"/>
            <a:ext cx="8568952" cy="136815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ETL(</a:t>
            </a:r>
            <a:r>
              <a:rPr lang="en-US" sz="4000" dirty="0" err="1" smtClean="0"/>
              <a:t>Extract,Transform</a:t>
            </a:r>
            <a:r>
              <a:rPr lang="en-US" sz="4000" dirty="0" smtClean="0"/>
              <a:t> </a:t>
            </a:r>
            <a:r>
              <a:rPr lang="en-US" sz="4000" dirty="0" smtClean="0"/>
              <a:t>and </a:t>
            </a:r>
            <a:r>
              <a:rPr lang="en-US" sz="4000" dirty="0" smtClean="0"/>
              <a:t>Load)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ETL(</a:t>
            </a:r>
            <a:r>
              <a:rPr lang="en-US" dirty="0" err="1" smtClean="0"/>
              <a:t>Extract,Transform</a:t>
            </a:r>
            <a:r>
              <a:rPr lang="en-US" dirty="0" smtClean="0"/>
              <a:t> and Load)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958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is defined as a process that extracts the data from different RDBMS source </a:t>
            </a:r>
            <a:endParaRPr lang="en-US" dirty="0" smtClean="0"/>
          </a:p>
          <a:p>
            <a:r>
              <a:rPr lang="en-US" dirty="0" smtClean="0"/>
              <a:t>systems</a:t>
            </a:r>
            <a:r>
              <a:rPr lang="en-US" dirty="0"/>
              <a:t>, then transforms the data (like applying calculations, concatenations</a:t>
            </a:r>
            <a:r>
              <a:rPr lang="en-US" dirty="0" smtClean="0"/>
              <a:t>,</a:t>
            </a:r>
          </a:p>
          <a:p>
            <a:r>
              <a:rPr lang="en-US" dirty="0" smtClean="0"/>
              <a:t>etc</a:t>
            </a:r>
            <a:r>
              <a:rPr lang="en-US" dirty="0"/>
              <a:t>.) and finally loads the data into the Data Warehouse system.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652120" y="2391769"/>
            <a:ext cx="1728192" cy="1584176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6136" y="307580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Data </a:t>
            </a:r>
          </a:p>
          <a:p>
            <a:pPr algn="just"/>
            <a:r>
              <a:rPr lang="en-US" dirty="0" smtClean="0"/>
              <a:t> Warehouse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153920" y="2067694"/>
            <a:ext cx="729918" cy="864096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Downloads\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93" y="4083795"/>
            <a:ext cx="760171" cy="7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14" y="3049738"/>
            <a:ext cx="782250" cy="834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9345" y="2402965"/>
            <a:ext cx="80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Oracle </a:t>
            </a:r>
          </a:p>
          <a:p>
            <a:r>
              <a:rPr lang="en-US" sz="1000" dirty="0" smtClean="0"/>
              <a:t>Database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13" idx="3"/>
            <a:endCxn id="8" idx="2"/>
          </p:cNvCxnSpPr>
          <p:nvPr/>
        </p:nvCxnSpPr>
        <p:spPr>
          <a:xfrm flipV="1">
            <a:off x="3049164" y="3183857"/>
            <a:ext cx="2602956" cy="283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26" idx="3"/>
          </p:cNvCxnSpPr>
          <p:nvPr/>
        </p:nvCxnSpPr>
        <p:spPr>
          <a:xfrm flipV="1">
            <a:off x="3049164" y="3598401"/>
            <a:ext cx="2602956" cy="86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>
            <a:off x="2981271" y="2603020"/>
            <a:ext cx="2670849" cy="32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1900" y="23682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2359" y="2999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37912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Extraction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4355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types of data warehouse extraction methods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Logical Extraction method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Physical </a:t>
            </a:r>
            <a:r>
              <a:rPr lang="en-US" dirty="0"/>
              <a:t>E</a:t>
            </a:r>
            <a:r>
              <a:rPr lang="en-US" dirty="0" smtClean="0"/>
              <a:t>xtraction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Logical Extraction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Extraction </a:t>
            </a:r>
            <a:r>
              <a:rPr lang="en-US" dirty="0" smtClean="0"/>
              <a:t>has </a:t>
            </a:r>
            <a:r>
              <a:rPr lang="en-US" dirty="0"/>
              <a:t>two methods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Full </a:t>
            </a:r>
            <a:r>
              <a:rPr lang="en-US" b="1" dirty="0" smtClean="0"/>
              <a:t>Extraction: </a:t>
            </a:r>
            <a:r>
              <a:rPr lang="en-US" dirty="0" smtClean="0"/>
              <a:t>In </a:t>
            </a:r>
            <a:r>
              <a:rPr lang="en-US" dirty="0"/>
              <a:t>this method, data is </a:t>
            </a:r>
            <a:r>
              <a:rPr lang="en-US" dirty="0" smtClean="0"/>
              <a:t>completely </a:t>
            </a:r>
            <a:r>
              <a:rPr lang="en-US" dirty="0"/>
              <a:t>extracted from the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  source systems. </a:t>
            </a:r>
            <a:r>
              <a:rPr lang="en-US" dirty="0"/>
              <a:t>Since it is complete extraction, so no need to track </a:t>
            </a:r>
            <a:r>
              <a:rPr lang="en-US" dirty="0" smtClean="0"/>
              <a:t>source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system </a:t>
            </a:r>
            <a:r>
              <a:rPr lang="en-US" dirty="0"/>
              <a:t>for changes</a:t>
            </a:r>
            <a:r>
              <a:rPr lang="en-US" dirty="0" smtClean="0"/>
              <a:t>.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For </a:t>
            </a:r>
            <a:r>
              <a:rPr lang="en-US" dirty="0"/>
              <a:t>example, exporting complete table in the form of flat file.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Incremental </a:t>
            </a:r>
            <a:r>
              <a:rPr lang="en-US" b="1" dirty="0" smtClean="0"/>
              <a:t>Extraction: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In </a:t>
            </a:r>
            <a:r>
              <a:rPr lang="en-US" dirty="0"/>
              <a:t>incremental extraction, the changes in source data need to be </a:t>
            </a:r>
            <a:r>
              <a:rPr lang="en-US" dirty="0" smtClean="0"/>
              <a:t>tracked.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You </a:t>
            </a:r>
            <a:r>
              <a:rPr lang="en-US" dirty="0"/>
              <a:t>can detect the changes in the source system from the </a:t>
            </a:r>
            <a:r>
              <a:rPr lang="en-US" dirty="0" smtClean="0"/>
              <a:t>specific </a:t>
            </a:r>
            <a:r>
              <a:rPr lang="en-US" dirty="0"/>
              <a:t>column in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     the </a:t>
            </a:r>
            <a:r>
              <a:rPr lang="en-US" dirty="0"/>
              <a:t>source system that has the last changed timestamp. </a:t>
            </a:r>
            <a:endParaRPr lang="en-US" dirty="0" smtClean="0"/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Physical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43558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extraction has two methods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Online Extraction: </a:t>
            </a:r>
            <a:r>
              <a:rPr lang="en-US" dirty="0" smtClean="0"/>
              <a:t>In </a:t>
            </a:r>
            <a:r>
              <a:rPr lang="en-US" dirty="0"/>
              <a:t>this process, extraction process directly connect to the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  source </a:t>
            </a:r>
            <a:r>
              <a:rPr lang="en-US" dirty="0" smtClean="0"/>
              <a:t>systems </a:t>
            </a:r>
            <a:r>
              <a:rPr lang="en-US" dirty="0"/>
              <a:t>and extract the source data.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Offline extraction: </a:t>
            </a:r>
            <a:r>
              <a:rPr lang="en-US" dirty="0" smtClean="0"/>
              <a:t>In this approach, data </a:t>
            </a:r>
            <a:r>
              <a:rPr lang="en-US" dirty="0"/>
              <a:t>is not extracted directly from the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  source </a:t>
            </a:r>
            <a:r>
              <a:rPr lang="en-US" dirty="0" smtClean="0"/>
              <a:t>systems </a:t>
            </a:r>
            <a:r>
              <a:rPr lang="en-US" dirty="0"/>
              <a:t>but is staged explicitly outside the original source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/>
              <a:t>You can consider the following common structure in offline extraction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Flat file:</a:t>
            </a:r>
            <a:r>
              <a:rPr lang="en-US" dirty="0"/>
              <a:t> Generic format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Dump file:</a:t>
            </a:r>
            <a:r>
              <a:rPr lang="en-US" dirty="0"/>
              <a:t> Database specific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ETL Transformation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428" y="843558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Extracted in a staging server is in a raw format and needs to be cleaned </a:t>
            </a:r>
          </a:p>
          <a:p>
            <a:r>
              <a:rPr lang="en-US" dirty="0" smtClean="0"/>
              <a:t>and transformed. Transformation prepares </a:t>
            </a:r>
            <a:r>
              <a:rPr lang="en-US" dirty="0"/>
              <a:t>the data for analysis. Here are some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 most </a:t>
            </a:r>
            <a:r>
              <a:rPr lang="en-US" dirty="0" smtClean="0"/>
              <a:t>common </a:t>
            </a:r>
            <a:r>
              <a:rPr lang="en-US" dirty="0"/>
              <a:t>types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Basic transformations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Cleaning:</a:t>
            </a:r>
            <a:r>
              <a:rPr lang="en-US" dirty="0"/>
              <a:t> Mapping NULL to 0 or "Male" to "M" and "Female" to "F," date 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 smtClean="0"/>
              <a:t>    format </a:t>
            </a:r>
            <a:r>
              <a:rPr lang="en-US" dirty="0"/>
              <a:t>consistency, etc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Deduplication:</a:t>
            </a:r>
            <a:r>
              <a:rPr lang="en-US" dirty="0"/>
              <a:t> Identifying and removing duplicate </a:t>
            </a:r>
            <a:r>
              <a:rPr lang="en-US" dirty="0" smtClean="0"/>
              <a:t>records.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Format revision:</a:t>
            </a:r>
            <a:r>
              <a:rPr lang="en-US" dirty="0"/>
              <a:t> </a:t>
            </a:r>
            <a:r>
              <a:rPr lang="en-US" dirty="0" smtClean="0"/>
              <a:t>Data type conversion</a:t>
            </a:r>
            <a:r>
              <a:rPr lang="en-US" dirty="0"/>
              <a:t>, unit of measurement conversion, date/time conversion, etc.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Key restructuring:</a:t>
            </a:r>
            <a:r>
              <a:rPr lang="en-US" dirty="0"/>
              <a:t> Establishing key relationships across </a:t>
            </a:r>
            <a:r>
              <a:rPr lang="en-US" dirty="0" smtClean="0"/>
              <a:t>tables.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ETL Transformation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428" y="843558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Advance transformations: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Derivation</a:t>
            </a:r>
            <a:r>
              <a:rPr lang="en-US" dirty="0" smtClean="0"/>
              <a:t>: For </a:t>
            </a:r>
            <a:r>
              <a:rPr lang="en-US" dirty="0"/>
              <a:t>example, creating a revenue metric that subtracts </a:t>
            </a:r>
            <a:r>
              <a:rPr lang="en-US" dirty="0" smtClean="0"/>
              <a:t>taxes.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Filtering:</a:t>
            </a:r>
            <a:r>
              <a:rPr lang="en-US" dirty="0"/>
              <a:t> Selecting only certain rows and/or </a:t>
            </a:r>
            <a:r>
              <a:rPr lang="en-US" dirty="0" smtClean="0"/>
              <a:t>columns.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Joining:</a:t>
            </a:r>
            <a:r>
              <a:rPr lang="en-US" dirty="0"/>
              <a:t> Linking data from multiple sources – for example, adding ad spend 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 smtClean="0"/>
              <a:t>    data </a:t>
            </a:r>
            <a:r>
              <a:rPr lang="en-US" dirty="0"/>
              <a:t>across multiple platforms, such as Google </a:t>
            </a:r>
            <a:r>
              <a:rPr lang="en-US" dirty="0" err="1"/>
              <a:t>Adwords</a:t>
            </a:r>
            <a:r>
              <a:rPr lang="en-US" dirty="0"/>
              <a:t> and Facebook </a:t>
            </a:r>
            <a:r>
              <a:rPr lang="en-US" dirty="0" smtClean="0"/>
              <a:t>Ads.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Splitting:</a:t>
            </a:r>
            <a:r>
              <a:rPr lang="en-US" dirty="0"/>
              <a:t> Splitting a single column into multiple </a:t>
            </a:r>
            <a:r>
              <a:rPr lang="en-US" dirty="0" smtClean="0"/>
              <a:t>columns.</a:t>
            </a:r>
            <a:endParaRPr lang="en-US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Data validation:</a:t>
            </a:r>
            <a:r>
              <a:rPr lang="en-US" dirty="0"/>
              <a:t> Simple or complex data validation – for example, if the first 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     three </a:t>
            </a:r>
            <a:r>
              <a:rPr lang="en-US" dirty="0"/>
              <a:t>columns in a row are empty then reject the row from </a:t>
            </a:r>
            <a:r>
              <a:rPr lang="en-US" dirty="0" smtClean="0"/>
              <a:t>processing.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Summarization:</a:t>
            </a:r>
            <a:r>
              <a:rPr lang="en-US" dirty="0"/>
              <a:t> Values are summarized to obtain total figures which are 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     calculated </a:t>
            </a:r>
            <a:r>
              <a:rPr lang="en-US" dirty="0"/>
              <a:t>and stored at multiple levels as business </a:t>
            </a:r>
            <a:r>
              <a:rPr lang="en-US" dirty="0" smtClean="0"/>
              <a:t>metrics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Loading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843558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Loading data into the target </a:t>
            </a:r>
            <a:r>
              <a:rPr lang="en-US" dirty="0" smtClean="0"/>
              <a:t>data warehouse </a:t>
            </a:r>
            <a:r>
              <a:rPr lang="en-US" dirty="0"/>
              <a:t>database is the last step of the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     ETL </a:t>
            </a:r>
            <a:r>
              <a:rPr lang="en-US" dirty="0"/>
              <a:t>process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a typical Data warehouse, huge volume of data needs to be loaded in a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     relatively </a:t>
            </a:r>
            <a:r>
              <a:rPr lang="en-US" dirty="0"/>
              <a:t>short period (nights). Hence, load process should be optimized for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     performance.</a:t>
            </a:r>
          </a:p>
          <a:p>
            <a:endParaRPr lang="en-US" dirty="0"/>
          </a:p>
          <a:p>
            <a:r>
              <a:rPr lang="en-US" b="1" dirty="0"/>
              <a:t>Types of Loading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Initial </a:t>
            </a:r>
            <a:r>
              <a:rPr lang="en-US" b="1" dirty="0" smtClean="0"/>
              <a:t>Load</a:t>
            </a:r>
            <a:r>
              <a:rPr lang="en-US" dirty="0" smtClean="0"/>
              <a:t>: Populating </a:t>
            </a:r>
            <a:r>
              <a:rPr lang="en-US" dirty="0"/>
              <a:t>all the Data Warehouse </a:t>
            </a:r>
            <a:r>
              <a:rPr lang="en-US" dirty="0" smtClean="0"/>
              <a:t>tables.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Incremental </a:t>
            </a:r>
            <a:r>
              <a:rPr lang="en-US" b="1" dirty="0" smtClean="0"/>
              <a:t>Load: </a:t>
            </a:r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ongoing changes as when needed periodically.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Full </a:t>
            </a:r>
            <a:r>
              <a:rPr lang="en-US" b="1" dirty="0" smtClean="0"/>
              <a:t>Refresh</a:t>
            </a:r>
            <a:r>
              <a:rPr lang="en-US" dirty="0" smtClean="0"/>
              <a:t>: Erasing </a:t>
            </a:r>
            <a:r>
              <a:rPr lang="en-US" dirty="0"/>
              <a:t>the contents of one or more tables and reloading with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 smtClean="0"/>
              <a:t>    fresh </a:t>
            </a:r>
            <a:r>
              <a:rPr lang="en-US" dirty="0"/>
              <a:t>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ETL Tools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79" y="1086644"/>
            <a:ext cx="30003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09017"/>
            <a:ext cx="2952328" cy="121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78" y="2473123"/>
            <a:ext cx="3000375" cy="127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76" y="2305161"/>
            <a:ext cx="3024336" cy="160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411</Words>
  <Application>Microsoft Office PowerPoint</Application>
  <PresentationFormat>On-screen Show (16:9)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189</cp:revision>
  <dcterms:created xsi:type="dcterms:W3CDTF">2016-12-05T23:26:54Z</dcterms:created>
  <dcterms:modified xsi:type="dcterms:W3CDTF">2019-08-15T03:25:34Z</dcterms:modified>
</cp:coreProperties>
</file>