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58" r:id="rId4"/>
    <p:sldId id="263" r:id="rId5"/>
    <p:sldId id="259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B9423-7A07-4F76-B318-055107BDE00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85934-7715-43E9-8333-E239B4B52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5934-7715-43E9-8333-E239B4B529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85934-7715-43E9-8333-E239B4B529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D71-36C8-4191-BBBE-3D083B31469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70B5-0D29-434C-B8EB-B1C44909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D71-36C8-4191-BBBE-3D083B31469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70B5-0D29-434C-B8EB-B1C44909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D71-36C8-4191-BBBE-3D083B31469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70B5-0D29-434C-B8EB-B1C44909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D71-36C8-4191-BBBE-3D083B31469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70B5-0D29-434C-B8EB-B1C44909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D71-36C8-4191-BBBE-3D083B31469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70B5-0D29-434C-B8EB-B1C44909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3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D71-36C8-4191-BBBE-3D083B31469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70B5-0D29-434C-B8EB-B1C44909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D71-36C8-4191-BBBE-3D083B31469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70B5-0D29-434C-B8EB-B1C44909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D71-36C8-4191-BBBE-3D083B31469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70B5-0D29-434C-B8EB-B1C44909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1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D71-36C8-4191-BBBE-3D083B31469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70B5-0D29-434C-B8EB-B1C44909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D71-36C8-4191-BBBE-3D083B31469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70B5-0D29-434C-B8EB-B1C44909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D71-36C8-4191-BBBE-3D083B31469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70B5-0D29-434C-B8EB-B1C44909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ED71-36C8-4191-BBBE-3D083B31469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870B5-0D29-434C-B8EB-B1C44909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4000" dirty="0"/>
              <a:t>Types of Data Warehouse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Star Schema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Snowflake Schema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Galaxy Schema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07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Fact table surrounded by Dimension tables</a:t>
            </a:r>
          </a:p>
          <a:p>
            <a:r>
              <a:rPr lang="en-US" sz="2800" dirty="0" smtClean="0"/>
              <a:t>Highly </a:t>
            </a:r>
            <a:r>
              <a:rPr lang="en-US" sz="2800" dirty="0" err="1"/>
              <a:t>d</a:t>
            </a:r>
            <a:r>
              <a:rPr lang="en-US" sz="2800" dirty="0" err="1" smtClean="0"/>
              <a:t>enormalized</a:t>
            </a:r>
            <a:r>
              <a:rPr lang="en-US" sz="2800" dirty="0" smtClean="0"/>
              <a:t> schema.</a:t>
            </a:r>
          </a:p>
          <a:p>
            <a:r>
              <a:rPr lang="en-US" sz="2800" dirty="0" smtClean="0"/>
              <a:t>It can have data integrity and storage issues.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32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:\Users\szaheer\Desktop\di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00050"/>
            <a:ext cx="8642858" cy="45089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44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Snowflake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is </a:t>
            </a:r>
            <a:r>
              <a:rPr lang="en-US" sz="2800" dirty="0" err="1" smtClean="0"/>
              <a:t>splitted</a:t>
            </a:r>
            <a:r>
              <a:rPr lang="en-US" sz="2800" dirty="0" smtClean="0"/>
              <a:t> </a:t>
            </a:r>
            <a:r>
              <a:rPr lang="en-US" sz="2800" dirty="0"/>
              <a:t>into different </a:t>
            </a:r>
            <a:r>
              <a:rPr lang="en-US" sz="2800" dirty="0" smtClean="0"/>
              <a:t>dimension tables</a:t>
            </a:r>
          </a:p>
          <a:p>
            <a:r>
              <a:rPr lang="en-US" sz="2800" dirty="0" smtClean="0"/>
              <a:t>Dimensions are normalized</a:t>
            </a:r>
          </a:p>
          <a:p>
            <a:r>
              <a:rPr lang="en-US" sz="2800" dirty="0" smtClean="0"/>
              <a:t>Join complexity increases</a:t>
            </a:r>
          </a:p>
          <a:p>
            <a:r>
              <a:rPr lang="en-US" sz="2800" dirty="0" smtClean="0"/>
              <a:t>Data storage and integrity issues are resolved to some extent.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48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szaheer\Desktop\di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1"/>
            <a:ext cx="8458200" cy="46291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89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5422"/>
            <a:ext cx="8458200" cy="35433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/>
                </a:solidFill>
              </a:rPr>
              <a:t>Fact Constellation Or Galaxy Schema</a:t>
            </a:r>
          </a:p>
        </p:txBody>
      </p:sp>
    </p:spTree>
    <p:extLst>
      <p:ext uri="{BB962C8B-B14F-4D97-AF65-F5344CB8AC3E}">
        <p14:creationId xmlns:p14="http://schemas.microsoft.com/office/powerpoint/2010/main" val="19662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64</Words>
  <Application>Microsoft Office PowerPoint</Application>
  <PresentationFormat>On-screen Show (16:9)</PresentationFormat>
  <Paragraphs>16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Types of Data Warehouse Schema</vt:lpstr>
      <vt:lpstr>Star Schema</vt:lpstr>
      <vt:lpstr>PowerPoint Presentation</vt:lpstr>
      <vt:lpstr>Snowflake Schema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Data Warehouse Schema</dc:title>
  <dc:creator>Windows User</dc:creator>
  <cp:lastModifiedBy>Windows User</cp:lastModifiedBy>
  <cp:revision>6</cp:revision>
  <dcterms:created xsi:type="dcterms:W3CDTF">2019-10-22T20:44:29Z</dcterms:created>
  <dcterms:modified xsi:type="dcterms:W3CDTF">2019-10-22T22:47:31Z</dcterms:modified>
</cp:coreProperties>
</file>