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System Works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Input: Customer data (credit history, payment behavior, income, demographics)</a:t>
            </a:r>
          </a:p>
          <a:p>
            <a:r>
              <a:t>• Decision Logic: AI models analyze delinquency risk using predictive modeling</a:t>
            </a:r>
          </a:p>
          <a:p>
            <a:r>
              <a:t>• Action: Personalized repayment plans, reminders, or interventions triggered</a:t>
            </a:r>
          </a:p>
          <a:p>
            <a:r>
              <a:t>• Learning Loop: Model updates continuously based on new payment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 payment behavior is ingested</a:t>
            </a:r>
          </a:p>
          <a:p>
            <a:r>
              <a:t>• AI model predicts likelihood of delinquency</a:t>
            </a:r>
          </a:p>
          <a:p>
            <a:r>
              <a:t>• If high risk → automated action (SMS/email reminder)</a:t>
            </a:r>
          </a:p>
          <a:p>
            <a:r>
              <a:t>• If very high risk → escalate to human collections team</a:t>
            </a:r>
          </a:p>
          <a:p>
            <a:r>
              <a:t>• Feedback from outcome retrains the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Agentic AI – Autonomy vs. Human Oversight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48640">
                <a:tc>
                  <a:txBody>
                    <a:bodyPr/>
                    <a:lstStyle/>
                    <a:p>
                      <a:r>
                        <a:t>Autonomous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Human Oversight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Risk scoring &amp;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Reviewing edge cases &amp; disputes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Sending reminders &amp; nudges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Approving escalations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Routine payment plan suggestions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Overriding AI decisions if unfair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Continuous model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Monitoring ethical compliance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Fairness: Avoid bias in predictions (e.g., no discrimination by gender/location)</a:t>
            </a:r>
          </a:p>
          <a:p>
            <a:r>
              <a:t>• Explainability: Transparent decision rules for customers &amp; regulators</a:t>
            </a:r>
          </a:p>
          <a:p>
            <a:r>
              <a:t>• Compliance: Alignment with financial regulations &amp; GDPR</a:t>
            </a:r>
          </a:p>
          <a:p>
            <a:r>
              <a:t>• Monitoring: Ongoing performance audits and bias checks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KPIs:</a:t>
            </a:r>
          </a:p>
          <a:p>
            <a:r>
              <a:t>• Reduced delinquency rates by 15–20%</a:t>
            </a:r>
          </a:p>
          <a:p>
            <a:r>
              <a:t>• Lower collections cost via automation</a:t>
            </a:r>
          </a:p>
          <a:p>
            <a:r>
              <a:t>• Faster recovery cycles</a:t>
            </a:r>
          </a:p>
          <a:p>
            <a:r>
              <a:t>• Scalable system for large customer base</a:t>
            </a:r>
          </a:p>
          <a:p/>
          <a:p>
            <a:r>
              <a:t>Customer Outcomes:</a:t>
            </a:r>
          </a:p>
          <a:p>
            <a:r>
              <a:t>• Personalized repayment support</a:t>
            </a:r>
          </a:p>
          <a:p>
            <a:r>
              <a:t>• Improved trust &amp; transparency</a:t>
            </a:r>
          </a:p>
          <a:p>
            <a:r>
              <a:t>• Fairer treatment across demographics</a:t>
            </a:r>
          </a:p>
          <a:p>
            <a:r>
              <a:t>• Reduced stress through early interventions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