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9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40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5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6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6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Dakshesh Srivastava</cp:lastModifiedBy>
  <cp:revision>9</cp:revision>
  <dcterms:created xsi:type="dcterms:W3CDTF">2024-02-05T09:30:00Z</dcterms:created>
  <dcterms:modified xsi:type="dcterms:W3CDTF">2025-02-17T05:28:23Z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16F015DE7FEB46B98D8DA057BFDBC586_12</vt:lpwstr>
  </property>
  <property fmtid="{D5CDD505-2E9C-101B-9397-08002B2CF9AE}" pid="3" name="KSOProductBuildVer">
    <vt:lpwstr>1033-12.2.0.19805</vt:lpwstr>
  </property>
</Properties>
</file>