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256" r:id="rId5"/>
    <p:sldId id="307" r:id="rId6"/>
    <p:sldId id="282" r:id="rId7"/>
    <p:sldId id="321" r:id="rId8"/>
    <p:sldId id="323" r:id="rId9"/>
    <p:sldId id="318" r:id="rId10"/>
    <p:sldId id="325" r:id="rId11"/>
    <p:sldId id="326" r:id="rId12"/>
    <p:sldId id="333" r:id="rId13"/>
    <p:sldId id="332" r:id="rId14"/>
    <p:sldId id="330" r:id="rId15"/>
    <p:sldId id="331" r:id="rId16"/>
    <p:sldId id="334" r:id="rId17"/>
    <p:sldId id="32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29" autoAdjust="0"/>
    <p:restoredTop sz="95388" autoAdjust="0"/>
  </p:normalViewPr>
  <p:slideViewPr>
    <p:cSldViewPr snapToGrid="0" snapToObjects="1">
      <p:cViewPr>
        <p:scale>
          <a:sx n="75" d="100"/>
          <a:sy n="75" d="100"/>
        </p:scale>
        <p:origin x="994" y="18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ksh garg" userId="06ca0ce4b7934a7a" providerId="LiveId" clId="{7072F73E-CFB7-413D-8470-71D53F63259D}"/>
    <pc:docChg chg="custSel addSld modSld">
      <pc:chgData name="Daksh garg" userId="06ca0ce4b7934a7a" providerId="LiveId" clId="{7072F73E-CFB7-413D-8470-71D53F63259D}" dt="2025-05-27T22:40:48.050" v="344" actId="14100"/>
      <pc:docMkLst>
        <pc:docMk/>
      </pc:docMkLst>
      <pc:sldChg chg="addSp delSp modSp mod">
        <pc:chgData name="Daksh garg" userId="06ca0ce4b7934a7a" providerId="LiveId" clId="{7072F73E-CFB7-413D-8470-71D53F63259D}" dt="2025-05-27T22:28:23.171" v="79" actId="478"/>
        <pc:sldMkLst>
          <pc:docMk/>
          <pc:sldMk cId="4072101725" sldId="318"/>
        </pc:sldMkLst>
        <pc:spChg chg="mod">
          <ac:chgData name="Daksh garg" userId="06ca0ce4b7934a7a" providerId="LiveId" clId="{7072F73E-CFB7-413D-8470-71D53F63259D}" dt="2025-05-27T22:14:18.972" v="21" actId="20577"/>
          <ac:spMkLst>
            <pc:docMk/>
            <pc:sldMk cId="4072101725" sldId="318"/>
            <ac:spMk id="3" creationId="{9443EC8A-1733-CCF7-081F-EB4667CB3285}"/>
          </ac:spMkLst>
        </pc:spChg>
        <pc:spChg chg="add del mod">
          <ac:chgData name="Daksh garg" userId="06ca0ce4b7934a7a" providerId="LiveId" clId="{7072F73E-CFB7-413D-8470-71D53F63259D}" dt="2025-05-27T22:13:02.348" v="7"/>
          <ac:spMkLst>
            <pc:docMk/>
            <pc:sldMk cId="4072101725" sldId="318"/>
            <ac:spMk id="5" creationId="{9D4D7956-96D3-12AB-7264-43DAEE4B72D6}"/>
          </ac:spMkLst>
        </pc:spChg>
        <pc:spChg chg="add del mod">
          <ac:chgData name="Daksh garg" userId="06ca0ce4b7934a7a" providerId="LiveId" clId="{7072F73E-CFB7-413D-8470-71D53F63259D}" dt="2025-05-27T22:21:14.242" v="38"/>
          <ac:spMkLst>
            <pc:docMk/>
            <pc:sldMk cId="4072101725" sldId="318"/>
            <ac:spMk id="11" creationId="{9702A3BD-EDB3-713D-F521-70544B1FEF85}"/>
          </ac:spMkLst>
        </pc:spChg>
        <pc:spChg chg="add mod">
          <ac:chgData name="Daksh garg" userId="06ca0ce4b7934a7a" providerId="LiveId" clId="{7072F73E-CFB7-413D-8470-71D53F63259D}" dt="2025-05-27T22:28:23.171" v="79" actId="478"/>
          <ac:spMkLst>
            <pc:docMk/>
            <pc:sldMk cId="4072101725" sldId="318"/>
            <ac:spMk id="16" creationId="{7A730133-DC13-A688-5C09-5DF0F4E03EBF}"/>
          </ac:spMkLst>
        </pc:spChg>
        <pc:picChg chg="del">
          <ac:chgData name="Daksh garg" userId="06ca0ce4b7934a7a" providerId="LiveId" clId="{7072F73E-CFB7-413D-8470-71D53F63259D}" dt="2025-05-27T22:06:10.813" v="0" actId="478"/>
          <ac:picMkLst>
            <pc:docMk/>
            <pc:sldMk cId="4072101725" sldId="318"/>
            <ac:picMk id="6" creationId="{9391F368-7B86-B0C8-493E-CB584F843423}"/>
          </ac:picMkLst>
        </pc:picChg>
        <pc:picChg chg="add del mod">
          <ac:chgData name="Daksh garg" userId="06ca0ce4b7934a7a" providerId="LiveId" clId="{7072F73E-CFB7-413D-8470-71D53F63259D}" dt="2025-05-27T22:15:19.647" v="34" actId="478"/>
          <ac:picMkLst>
            <pc:docMk/>
            <pc:sldMk cId="4072101725" sldId="318"/>
            <ac:picMk id="8" creationId="{D7C49D55-C545-FDBC-9B70-BB71EE8C02DE}"/>
          </ac:picMkLst>
        </pc:picChg>
        <pc:picChg chg="add del mod">
          <ac:chgData name="Daksh garg" userId="06ca0ce4b7934a7a" providerId="LiveId" clId="{7072F73E-CFB7-413D-8470-71D53F63259D}" dt="2025-05-27T22:15:23.318" v="35" actId="478"/>
          <ac:picMkLst>
            <pc:docMk/>
            <pc:sldMk cId="4072101725" sldId="318"/>
            <ac:picMk id="9" creationId="{7267A14E-7515-CF4E-2BC4-B9C6EF479B4D}"/>
          </ac:picMkLst>
        </pc:picChg>
        <pc:picChg chg="add mod">
          <ac:chgData name="Daksh garg" userId="06ca0ce4b7934a7a" providerId="LiveId" clId="{7072F73E-CFB7-413D-8470-71D53F63259D}" dt="2025-05-27T22:15:58.872" v="37" actId="1076"/>
          <ac:picMkLst>
            <pc:docMk/>
            <pc:sldMk cId="4072101725" sldId="318"/>
            <ac:picMk id="12" creationId="{27BC5127-6701-178C-88C0-8B46735FCC80}"/>
          </ac:picMkLst>
        </pc:picChg>
        <pc:picChg chg="add del mod">
          <ac:chgData name="Daksh garg" userId="06ca0ce4b7934a7a" providerId="LiveId" clId="{7072F73E-CFB7-413D-8470-71D53F63259D}" dt="2025-05-27T22:28:23.171" v="79" actId="478"/>
          <ac:picMkLst>
            <pc:docMk/>
            <pc:sldMk cId="4072101725" sldId="318"/>
            <ac:picMk id="14" creationId="{D93D7C68-6910-3ABA-5794-AC9FF687D5D5}"/>
          </ac:picMkLst>
        </pc:picChg>
      </pc:sldChg>
      <pc:sldChg chg="addSp modSp mod">
        <pc:chgData name="Daksh garg" userId="06ca0ce4b7934a7a" providerId="LiveId" clId="{7072F73E-CFB7-413D-8470-71D53F63259D}" dt="2025-05-27T22:15:13.714" v="33" actId="1076"/>
        <pc:sldMkLst>
          <pc:docMk/>
          <pc:sldMk cId="1018202488" sldId="323"/>
        </pc:sldMkLst>
        <pc:picChg chg="add mod">
          <ac:chgData name="Daksh garg" userId="06ca0ce4b7934a7a" providerId="LiveId" clId="{7072F73E-CFB7-413D-8470-71D53F63259D}" dt="2025-05-27T22:15:11.475" v="32" actId="14100"/>
          <ac:picMkLst>
            <pc:docMk/>
            <pc:sldMk cId="1018202488" sldId="323"/>
            <ac:picMk id="7" creationId="{21EC40EC-8B53-FD6A-92E8-49AE8F4DAA0F}"/>
          </ac:picMkLst>
        </pc:picChg>
        <pc:picChg chg="add mod">
          <ac:chgData name="Daksh garg" userId="06ca0ce4b7934a7a" providerId="LiveId" clId="{7072F73E-CFB7-413D-8470-71D53F63259D}" dt="2025-05-27T22:15:13.714" v="33" actId="1076"/>
          <ac:picMkLst>
            <pc:docMk/>
            <pc:sldMk cId="1018202488" sldId="323"/>
            <ac:picMk id="8" creationId="{5FD7D69F-6CF3-37C8-A931-0CB2A9DE3548}"/>
          </ac:picMkLst>
        </pc:picChg>
      </pc:sldChg>
      <pc:sldChg chg="addSp delSp modSp mod">
        <pc:chgData name="Daksh garg" userId="06ca0ce4b7934a7a" providerId="LiveId" clId="{7072F73E-CFB7-413D-8470-71D53F63259D}" dt="2025-05-27T22:22:35.779" v="78" actId="1076"/>
        <pc:sldMkLst>
          <pc:docMk/>
          <pc:sldMk cId="3194197010" sldId="325"/>
        </pc:sldMkLst>
        <pc:spChg chg="mod">
          <ac:chgData name="Daksh garg" userId="06ca0ce4b7934a7a" providerId="LiveId" clId="{7072F73E-CFB7-413D-8470-71D53F63259D}" dt="2025-05-27T22:21:43.509" v="75" actId="20577"/>
          <ac:spMkLst>
            <pc:docMk/>
            <pc:sldMk cId="3194197010" sldId="325"/>
            <ac:spMk id="3" creationId="{679364FA-265D-0CF9-D132-ECA6F8B2D9FF}"/>
          </ac:spMkLst>
        </pc:spChg>
        <pc:spChg chg="add del mod">
          <ac:chgData name="Daksh garg" userId="06ca0ce4b7934a7a" providerId="LiveId" clId="{7072F73E-CFB7-413D-8470-71D53F63259D}" dt="2025-05-27T22:21:32.367" v="40"/>
          <ac:spMkLst>
            <pc:docMk/>
            <pc:sldMk cId="3194197010" sldId="325"/>
            <ac:spMk id="5" creationId="{C31D1036-C001-5C77-FBA4-3D9BE8EB92F6}"/>
          </ac:spMkLst>
        </pc:spChg>
        <pc:picChg chg="del">
          <ac:chgData name="Daksh garg" userId="06ca0ce4b7934a7a" providerId="LiveId" clId="{7072F73E-CFB7-413D-8470-71D53F63259D}" dt="2025-05-27T22:06:14.239" v="1" actId="478"/>
          <ac:picMkLst>
            <pc:docMk/>
            <pc:sldMk cId="3194197010" sldId="325"/>
            <ac:picMk id="6" creationId="{7BB482DF-0F36-FF1A-FE4D-5BCD6F8E656A}"/>
          </ac:picMkLst>
        </pc:picChg>
        <pc:picChg chg="add mod">
          <ac:chgData name="Daksh garg" userId="06ca0ce4b7934a7a" providerId="LiveId" clId="{7072F73E-CFB7-413D-8470-71D53F63259D}" dt="2025-05-27T22:21:34.538" v="41" actId="1076"/>
          <ac:picMkLst>
            <pc:docMk/>
            <pc:sldMk cId="3194197010" sldId="325"/>
            <ac:picMk id="8" creationId="{E01A8338-1D09-B9E8-2F1A-76FAA8A978BF}"/>
          </ac:picMkLst>
        </pc:picChg>
        <pc:picChg chg="add mod">
          <ac:chgData name="Daksh garg" userId="06ca0ce4b7934a7a" providerId="LiveId" clId="{7072F73E-CFB7-413D-8470-71D53F63259D}" dt="2025-05-27T22:22:35.779" v="78" actId="1076"/>
          <ac:picMkLst>
            <pc:docMk/>
            <pc:sldMk cId="3194197010" sldId="325"/>
            <ac:picMk id="9" creationId="{C54F2BC6-0E0D-883C-5704-6DA32F202DAB}"/>
          </ac:picMkLst>
        </pc:picChg>
      </pc:sldChg>
      <pc:sldChg chg="addSp delSp modSp mod">
        <pc:chgData name="Daksh garg" userId="06ca0ce4b7934a7a" providerId="LiveId" clId="{7072F73E-CFB7-413D-8470-71D53F63259D}" dt="2025-05-27T22:30:18.386" v="126"/>
        <pc:sldMkLst>
          <pc:docMk/>
          <pc:sldMk cId="2662886622" sldId="326"/>
        </pc:sldMkLst>
        <pc:spChg chg="mod">
          <ac:chgData name="Daksh garg" userId="06ca0ce4b7934a7a" providerId="LiveId" clId="{7072F73E-CFB7-413D-8470-71D53F63259D}" dt="2025-05-27T22:28:49.815" v="123" actId="20577"/>
          <ac:spMkLst>
            <pc:docMk/>
            <pc:sldMk cId="2662886622" sldId="326"/>
            <ac:spMk id="3" creationId="{EE2404A3-B100-BCC8-4BAD-DA2D2BFB2115}"/>
          </ac:spMkLst>
        </pc:spChg>
        <pc:spChg chg="add del mod">
          <ac:chgData name="Daksh garg" userId="06ca0ce4b7934a7a" providerId="LiveId" clId="{7072F73E-CFB7-413D-8470-71D53F63259D}" dt="2025-05-27T22:30:18.386" v="126"/>
          <ac:spMkLst>
            <pc:docMk/>
            <pc:sldMk cId="2662886622" sldId="326"/>
            <ac:spMk id="5" creationId="{AE3AC964-4A6D-D552-5B27-D4A09839DE8F}"/>
          </ac:spMkLst>
        </pc:spChg>
        <pc:picChg chg="del">
          <ac:chgData name="Daksh garg" userId="06ca0ce4b7934a7a" providerId="LiveId" clId="{7072F73E-CFB7-413D-8470-71D53F63259D}" dt="2025-05-27T22:06:19.814" v="2" actId="478"/>
          <ac:picMkLst>
            <pc:docMk/>
            <pc:sldMk cId="2662886622" sldId="326"/>
            <ac:picMk id="6" creationId="{969FAA38-BD82-7D2D-B051-981181314248}"/>
          </ac:picMkLst>
        </pc:picChg>
        <pc:picChg chg="add mod">
          <ac:chgData name="Daksh garg" userId="06ca0ce4b7934a7a" providerId="LiveId" clId="{7072F73E-CFB7-413D-8470-71D53F63259D}" dt="2025-05-27T22:29:20.961" v="125" actId="1076"/>
          <ac:picMkLst>
            <pc:docMk/>
            <pc:sldMk cId="2662886622" sldId="326"/>
            <ac:picMk id="7" creationId="{FBE5C6F6-E622-AF03-F47C-76D1D29AEE68}"/>
          </ac:picMkLst>
        </pc:picChg>
        <pc:picChg chg="add mod">
          <ac:chgData name="Daksh garg" userId="06ca0ce4b7934a7a" providerId="LiveId" clId="{7072F73E-CFB7-413D-8470-71D53F63259D}" dt="2025-05-27T22:30:18.386" v="126"/>
          <ac:picMkLst>
            <pc:docMk/>
            <pc:sldMk cId="2662886622" sldId="326"/>
            <ac:picMk id="9" creationId="{83B2F7F4-7327-17BB-B2B4-74667C2FCD64}"/>
          </ac:picMkLst>
        </pc:picChg>
      </pc:sldChg>
      <pc:sldChg chg="addSp delSp modSp mod">
        <pc:chgData name="Daksh garg" userId="06ca0ce4b7934a7a" providerId="LiveId" clId="{7072F73E-CFB7-413D-8470-71D53F63259D}" dt="2025-05-27T22:35:09.129" v="267"/>
        <pc:sldMkLst>
          <pc:docMk/>
          <pc:sldMk cId="2397646643" sldId="330"/>
        </pc:sldMkLst>
        <pc:spChg chg="mod">
          <ac:chgData name="Daksh garg" userId="06ca0ce4b7934a7a" providerId="LiveId" clId="{7072F73E-CFB7-413D-8470-71D53F63259D}" dt="2025-05-27T22:33:55.054" v="264" actId="20577"/>
          <ac:spMkLst>
            <pc:docMk/>
            <pc:sldMk cId="2397646643" sldId="330"/>
            <ac:spMk id="3" creationId="{5F8E49A1-31EE-A256-4E70-7A4DD10868CE}"/>
          </ac:spMkLst>
        </pc:spChg>
        <pc:spChg chg="add del mod">
          <ac:chgData name="Daksh garg" userId="06ca0ce4b7934a7a" providerId="LiveId" clId="{7072F73E-CFB7-413D-8470-71D53F63259D}" dt="2025-05-27T22:35:09.129" v="267"/>
          <ac:spMkLst>
            <pc:docMk/>
            <pc:sldMk cId="2397646643" sldId="330"/>
            <ac:spMk id="5" creationId="{0E0CF612-E4A9-01FB-550D-85778F571047}"/>
          </ac:spMkLst>
        </pc:spChg>
        <pc:picChg chg="del">
          <ac:chgData name="Daksh garg" userId="06ca0ce4b7934a7a" providerId="LiveId" clId="{7072F73E-CFB7-413D-8470-71D53F63259D}" dt="2025-05-27T22:06:33.314" v="5" actId="478"/>
          <ac:picMkLst>
            <pc:docMk/>
            <pc:sldMk cId="2397646643" sldId="330"/>
            <ac:picMk id="6" creationId="{F3EED929-C521-1196-1447-BD415E2BFB7F}"/>
          </ac:picMkLst>
        </pc:picChg>
        <pc:picChg chg="add mod">
          <ac:chgData name="Daksh garg" userId="06ca0ce4b7934a7a" providerId="LiveId" clId="{7072F73E-CFB7-413D-8470-71D53F63259D}" dt="2025-05-27T22:34:12.222" v="266" actId="1076"/>
          <ac:picMkLst>
            <pc:docMk/>
            <pc:sldMk cId="2397646643" sldId="330"/>
            <ac:picMk id="7" creationId="{5A3793E5-3754-8005-FAB4-2AA14153F1DF}"/>
          </ac:picMkLst>
        </pc:picChg>
        <pc:picChg chg="add mod">
          <ac:chgData name="Daksh garg" userId="06ca0ce4b7934a7a" providerId="LiveId" clId="{7072F73E-CFB7-413D-8470-71D53F63259D}" dt="2025-05-27T22:35:09.129" v="267"/>
          <ac:picMkLst>
            <pc:docMk/>
            <pc:sldMk cId="2397646643" sldId="330"/>
            <ac:picMk id="9" creationId="{13BB2C10-8320-46E5-90C1-28959AF3A6E5}"/>
          </ac:picMkLst>
        </pc:picChg>
      </pc:sldChg>
      <pc:sldChg chg="addSp delSp modSp mod">
        <pc:chgData name="Daksh garg" userId="06ca0ce4b7934a7a" providerId="LiveId" clId="{7072F73E-CFB7-413D-8470-71D53F63259D}" dt="2025-05-27T22:37:23.549" v="301" actId="14100"/>
        <pc:sldMkLst>
          <pc:docMk/>
          <pc:sldMk cId="2785022298" sldId="331"/>
        </pc:sldMkLst>
        <pc:spChg chg="mod">
          <ac:chgData name="Daksh garg" userId="06ca0ce4b7934a7a" providerId="LiveId" clId="{7072F73E-CFB7-413D-8470-71D53F63259D}" dt="2025-05-27T22:35:26.337" v="296" actId="20577"/>
          <ac:spMkLst>
            <pc:docMk/>
            <pc:sldMk cId="2785022298" sldId="331"/>
            <ac:spMk id="3" creationId="{9B16FD61-4DB9-F6D2-87BA-33D216CF3461}"/>
          </ac:spMkLst>
        </pc:spChg>
        <pc:spChg chg="add del mod">
          <ac:chgData name="Daksh garg" userId="06ca0ce4b7934a7a" providerId="LiveId" clId="{7072F73E-CFB7-413D-8470-71D53F63259D}" dt="2025-05-27T22:37:16.464" v="299"/>
          <ac:spMkLst>
            <pc:docMk/>
            <pc:sldMk cId="2785022298" sldId="331"/>
            <ac:spMk id="5" creationId="{A63351E0-56AC-F6C8-2F01-4BE1DC0A2706}"/>
          </ac:spMkLst>
        </pc:spChg>
        <pc:picChg chg="del">
          <ac:chgData name="Daksh garg" userId="06ca0ce4b7934a7a" providerId="LiveId" clId="{7072F73E-CFB7-413D-8470-71D53F63259D}" dt="2025-05-27T22:06:37.369" v="6" actId="478"/>
          <ac:picMkLst>
            <pc:docMk/>
            <pc:sldMk cId="2785022298" sldId="331"/>
            <ac:picMk id="6" creationId="{CD5C38C7-8EE0-0FA4-44F6-26CD6C9A38EA}"/>
          </ac:picMkLst>
        </pc:picChg>
        <pc:picChg chg="add mod">
          <ac:chgData name="Daksh garg" userId="06ca0ce4b7934a7a" providerId="LiveId" clId="{7072F73E-CFB7-413D-8470-71D53F63259D}" dt="2025-05-27T22:35:44.758" v="298" actId="1076"/>
          <ac:picMkLst>
            <pc:docMk/>
            <pc:sldMk cId="2785022298" sldId="331"/>
            <ac:picMk id="7" creationId="{57B573A6-9F1B-749F-1B80-8730ECFD1B6B}"/>
          </ac:picMkLst>
        </pc:picChg>
        <pc:picChg chg="add mod">
          <ac:chgData name="Daksh garg" userId="06ca0ce4b7934a7a" providerId="LiveId" clId="{7072F73E-CFB7-413D-8470-71D53F63259D}" dt="2025-05-27T22:37:23.549" v="301" actId="14100"/>
          <ac:picMkLst>
            <pc:docMk/>
            <pc:sldMk cId="2785022298" sldId="331"/>
            <ac:picMk id="9" creationId="{04093515-AFD5-2630-5BBA-1DB6FE6C71B4}"/>
          </ac:picMkLst>
        </pc:picChg>
      </pc:sldChg>
      <pc:sldChg chg="addSp delSp modSp mod">
        <pc:chgData name="Daksh garg" userId="06ca0ce4b7934a7a" providerId="LiveId" clId="{7072F73E-CFB7-413D-8470-71D53F63259D}" dt="2025-05-27T22:33:30.715" v="228" actId="20577"/>
        <pc:sldMkLst>
          <pc:docMk/>
          <pc:sldMk cId="4019204749" sldId="332"/>
        </pc:sldMkLst>
        <pc:spChg chg="mod">
          <ac:chgData name="Daksh garg" userId="06ca0ce4b7934a7a" providerId="LiveId" clId="{7072F73E-CFB7-413D-8470-71D53F63259D}" dt="2025-05-27T22:33:30.715" v="228" actId="20577"/>
          <ac:spMkLst>
            <pc:docMk/>
            <pc:sldMk cId="4019204749" sldId="332"/>
            <ac:spMk id="3" creationId="{AF3FE7FA-6B79-2B1D-5CC3-A975E59C5293}"/>
          </ac:spMkLst>
        </pc:spChg>
        <pc:spChg chg="add del mod">
          <ac:chgData name="Daksh garg" userId="06ca0ce4b7934a7a" providerId="LiveId" clId="{7072F73E-CFB7-413D-8470-71D53F63259D}" dt="2025-05-27T22:33:27.620" v="223"/>
          <ac:spMkLst>
            <pc:docMk/>
            <pc:sldMk cId="4019204749" sldId="332"/>
            <ac:spMk id="5" creationId="{6A1355C0-7777-BDF4-1CC3-EAAB4A54293C}"/>
          </ac:spMkLst>
        </pc:spChg>
        <pc:picChg chg="del">
          <ac:chgData name="Daksh garg" userId="06ca0ce4b7934a7a" providerId="LiveId" clId="{7072F73E-CFB7-413D-8470-71D53F63259D}" dt="2025-05-27T22:06:29.108" v="4" actId="478"/>
          <ac:picMkLst>
            <pc:docMk/>
            <pc:sldMk cId="4019204749" sldId="332"/>
            <ac:picMk id="6" creationId="{92C9CC3E-F2A4-16C6-38ED-A817DB21A07B}"/>
          </ac:picMkLst>
        </pc:picChg>
        <pc:picChg chg="add mod">
          <ac:chgData name="Daksh garg" userId="06ca0ce4b7934a7a" providerId="LiveId" clId="{7072F73E-CFB7-413D-8470-71D53F63259D}" dt="2025-05-27T22:32:25.226" v="218" actId="1076"/>
          <ac:picMkLst>
            <pc:docMk/>
            <pc:sldMk cId="4019204749" sldId="332"/>
            <ac:picMk id="7" creationId="{791D191A-C269-7790-E245-5F308E12CD79}"/>
          </ac:picMkLst>
        </pc:picChg>
        <pc:picChg chg="add mod">
          <ac:chgData name="Daksh garg" userId="06ca0ce4b7934a7a" providerId="LiveId" clId="{7072F73E-CFB7-413D-8470-71D53F63259D}" dt="2025-05-27T22:33:07.131" v="220"/>
          <ac:picMkLst>
            <pc:docMk/>
            <pc:sldMk cId="4019204749" sldId="332"/>
            <ac:picMk id="8" creationId="{1DBE2B85-BEF0-89D4-52F0-164F4BD0197D}"/>
          </ac:picMkLst>
        </pc:picChg>
        <pc:picChg chg="add del mod">
          <ac:chgData name="Daksh garg" userId="06ca0ce4b7934a7a" providerId="LiveId" clId="{7072F73E-CFB7-413D-8470-71D53F63259D}" dt="2025-05-27T22:33:10.743" v="222" actId="478"/>
          <ac:picMkLst>
            <pc:docMk/>
            <pc:sldMk cId="4019204749" sldId="332"/>
            <ac:picMk id="9" creationId="{77E05A1A-07A4-BA58-856A-DB3B00D80BAB}"/>
          </ac:picMkLst>
        </pc:picChg>
        <pc:picChg chg="add mod">
          <ac:chgData name="Daksh garg" userId="06ca0ce4b7934a7a" providerId="LiveId" clId="{7072F73E-CFB7-413D-8470-71D53F63259D}" dt="2025-05-27T22:33:27.620" v="223"/>
          <ac:picMkLst>
            <pc:docMk/>
            <pc:sldMk cId="4019204749" sldId="332"/>
            <ac:picMk id="11" creationId="{BE4A47AB-609C-F735-D90C-BFB36ABE8EB5}"/>
          </ac:picMkLst>
        </pc:picChg>
      </pc:sldChg>
      <pc:sldChg chg="addSp delSp modSp mod">
        <pc:chgData name="Daksh garg" userId="06ca0ce4b7934a7a" providerId="LiveId" clId="{7072F73E-CFB7-413D-8470-71D53F63259D}" dt="2025-05-27T22:31:40.152" v="172" actId="22"/>
        <pc:sldMkLst>
          <pc:docMk/>
          <pc:sldMk cId="4144935631" sldId="333"/>
        </pc:sldMkLst>
        <pc:spChg chg="mod">
          <ac:chgData name="Daksh garg" userId="06ca0ce4b7934a7a" providerId="LiveId" clId="{7072F73E-CFB7-413D-8470-71D53F63259D}" dt="2025-05-27T22:30:32.392" v="167" actId="20577"/>
          <ac:spMkLst>
            <pc:docMk/>
            <pc:sldMk cId="4144935631" sldId="333"/>
            <ac:spMk id="3" creationId="{F4B8DC12-21FA-D4C4-FB8A-F5B77D377EB7}"/>
          </ac:spMkLst>
        </pc:spChg>
        <pc:spChg chg="add del mod">
          <ac:chgData name="Daksh garg" userId="06ca0ce4b7934a7a" providerId="LiveId" clId="{7072F73E-CFB7-413D-8470-71D53F63259D}" dt="2025-05-27T22:31:40.152" v="172" actId="22"/>
          <ac:spMkLst>
            <pc:docMk/>
            <pc:sldMk cId="4144935631" sldId="333"/>
            <ac:spMk id="5" creationId="{2359F289-C328-77AD-4077-890B82666731}"/>
          </ac:spMkLst>
        </pc:spChg>
        <pc:picChg chg="del">
          <ac:chgData name="Daksh garg" userId="06ca0ce4b7934a7a" providerId="LiveId" clId="{7072F73E-CFB7-413D-8470-71D53F63259D}" dt="2025-05-27T22:06:22.483" v="3" actId="478"/>
          <ac:picMkLst>
            <pc:docMk/>
            <pc:sldMk cId="4144935631" sldId="333"/>
            <ac:picMk id="6" creationId="{7356A7F6-04B6-8709-6122-803E8AC50956}"/>
          </ac:picMkLst>
        </pc:picChg>
        <pc:picChg chg="add mod">
          <ac:chgData name="Daksh garg" userId="06ca0ce4b7934a7a" providerId="LiveId" clId="{7072F73E-CFB7-413D-8470-71D53F63259D}" dt="2025-05-27T22:30:50.369" v="169"/>
          <ac:picMkLst>
            <pc:docMk/>
            <pc:sldMk cId="4144935631" sldId="333"/>
            <ac:picMk id="7" creationId="{937055E6-414C-650B-25DA-8A8755E2F65C}"/>
          </ac:picMkLst>
        </pc:picChg>
        <pc:picChg chg="add mod">
          <ac:chgData name="Daksh garg" userId="06ca0ce4b7934a7a" providerId="LiveId" clId="{7072F73E-CFB7-413D-8470-71D53F63259D}" dt="2025-05-27T22:30:54.962" v="171" actId="1076"/>
          <ac:picMkLst>
            <pc:docMk/>
            <pc:sldMk cId="4144935631" sldId="333"/>
            <ac:picMk id="8" creationId="{3BB7E1FB-4329-84EA-C8CD-5A98A97FBAB4}"/>
          </ac:picMkLst>
        </pc:picChg>
        <pc:picChg chg="add mod ord">
          <ac:chgData name="Daksh garg" userId="06ca0ce4b7934a7a" providerId="LiveId" clId="{7072F73E-CFB7-413D-8470-71D53F63259D}" dt="2025-05-27T22:31:40.152" v="172" actId="22"/>
          <ac:picMkLst>
            <pc:docMk/>
            <pc:sldMk cId="4144935631" sldId="333"/>
            <ac:picMk id="10" creationId="{B50AC339-8196-1DAB-33FF-A4A3D696ADE6}"/>
          </ac:picMkLst>
        </pc:picChg>
      </pc:sldChg>
      <pc:sldChg chg="addSp delSp modSp new mod">
        <pc:chgData name="Daksh garg" userId="06ca0ce4b7934a7a" providerId="LiveId" clId="{7072F73E-CFB7-413D-8470-71D53F63259D}" dt="2025-05-27T22:40:48.050" v="344" actId="14100"/>
        <pc:sldMkLst>
          <pc:docMk/>
          <pc:sldMk cId="3168197379" sldId="334"/>
        </pc:sldMkLst>
        <pc:spChg chg="mod">
          <ac:chgData name="Daksh garg" userId="06ca0ce4b7934a7a" providerId="LiveId" clId="{7072F73E-CFB7-413D-8470-71D53F63259D}" dt="2025-05-27T22:40:44.396" v="343" actId="14100"/>
          <ac:spMkLst>
            <pc:docMk/>
            <pc:sldMk cId="3168197379" sldId="334"/>
            <ac:spMk id="2" creationId="{D62235AD-C7DC-14D7-47E7-69A5DEB41F45}"/>
          </ac:spMkLst>
        </pc:spChg>
        <pc:spChg chg="del">
          <ac:chgData name="Daksh garg" userId="06ca0ce4b7934a7a" providerId="LiveId" clId="{7072F73E-CFB7-413D-8470-71D53F63259D}" dt="2025-05-27T22:40:02.657" v="337"/>
          <ac:spMkLst>
            <pc:docMk/>
            <pc:sldMk cId="3168197379" sldId="334"/>
            <ac:spMk id="3" creationId="{20EC1151-9738-95C4-5E9C-D29D084E149F}"/>
          </ac:spMkLst>
        </pc:spChg>
        <pc:spChg chg="del">
          <ac:chgData name="Daksh garg" userId="06ca0ce4b7934a7a" providerId="LiveId" clId="{7072F73E-CFB7-413D-8470-71D53F63259D}" dt="2025-05-27T22:38:16.946" v="327"/>
          <ac:spMkLst>
            <pc:docMk/>
            <pc:sldMk cId="3168197379" sldId="334"/>
            <ac:spMk id="4" creationId="{6643573A-979D-978F-3240-F42E66069E05}"/>
          </ac:spMkLst>
        </pc:spChg>
        <pc:spChg chg="add mod">
          <ac:chgData name="Daksh garg" userId="06ca0ce4b7934a7a" providerId="LiveId" clId="{7072F73E-CFB7-413D-8470-71D53F63259D}" dt="2025-05-27T22:38:20.260" v="328" actId="478"/>
          <ac:spMkLst>
            <pc:docMk/>
            <pc:sldMk cId="3168197379" sldId="334"/>
            <ac:spMk id="8" creationId="{C3CBF232-9047-9092-FDEF-E1FD294D39CE}"/>
          </ac:spMkLst>
        </pc:spChg>
        <pc:spChg chg="add del mod">
          <ac:chgData name="Daksh garg" userId="06ca0ce4b7934a7a" providerId="LiveId" clId="{7072F73E-CFB7-413D-8470-71D53F63259D}" dt="2025-05-27T22:40:23.605" v="339"/>
          <ac:spMkLst>
            <pc:docMk/>
            <pc:sldMk cId="3168197379" sldId="334"/>
            <ac:spMk id="12" creationId="{46897AAC-797B-09F6-1F71-BC3A08B104E9}"/>
          </ac:spMkLst>
        </pc:spChg>
        <pc:picChg chg="add del mod">
          <ac:chgData name="Daksh garg" userId="06ca0ce4b7934a7a" providerId="LiveId" clId="{7072F73E-CFB7-413D-8470-71D53F63259D}" dt="2025-05-27T22:38:20.260" v="328" actId="478"/>
          <ac:picMkLst>
            <pc:docMk/>
            <pc:sldMk cId="3168197379" sldId="334"/>
            <ac:picMk id="6" creationId="{11E45656-7037-7ACF-E071-5A75CAE57EE9}"/>
          </ac:picMkLst>
        </pc:picChg>
        <pc:picChg chg="add mod">
          <ac:chgData name="Daksh garg" userId="06ca0ce4b7934a7a" providerId="LiveId" clId="{7072F73E-CFB7-413D-8470-71D53F63259D}" dt="2025-05-27T22:38:39.055" v="336" actId="14100"/>
          <ac:picMkLst>
            <pc:docMk/>
            <pc:sldMk cId="3168197379" sldId="334"/>
            <ac:picMk id="9" creationId="{F5BFF5D2-0587-EDEA-A62F-2651817C5F31}"/>
          </ac:picMkLst>
        </pc:picChg>
        <pc:picChg chg="add del mod">
          <ac:chgData name="Daksh garg" userId="06ca0ce4b7934a7a" providerId="LiveId" clId="{7072F73E-CFB7-413D-8470-71D53F63259D}" dt="2025-05-27T22:40:04.172" v="338" actId="478"/>
          <ac:picMkLst>
            <pc:docMk/>
            <pc:sldMk cId="3168197379" sldId="334"/>
            <ac:picMk id="10" creationId="{CAF39C1E-72F1-717A-642E-BBD7916F5495}"/>
          </ac:picMkLst>
        </pc:picChg>
        <pc:picChg chg="add mod">
          <ac:chgData name="Daksh garg" userId="06ca0ce4b7934a7a" providerId="LiveId" clId="{7072F73E-CFB7-413D-8470-71D53F63259D}" dt="2025-05-27T22:40:48.050" v="344" actId="14100"/>
          <ac:picMkLst>
            <pc:docMk/>
            <pc:sldMk cId="3168197379" sldId="334"/>
            <ac:picMk id="14" creationId="{954C9C47-D56C-14E0-7829-98C03C43C6D2}"/>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endParaRPr lang="en-IN"/>
          </a:p>
        </p:txBody>
      </p:sp>
      <p:sp>
        <p:nvSpPr>
          <p:cNvPr id="4" name="Slide Number Placeholder 3"/>
          <p:cNvSpPr>
            <a:spLocks noGrp="1"/>
          </p:cNvSpPr>
          <p:nvPr>
            <p:ph type="sldNum" sz="quarter" idx="10"/>
          </p:nvPr>
        </p:nvSpPr>
        <p:spPr/>
        <p:txBody>
          <a:bodyPr/>
          <a:lstStyle/>
          <a:p>
            <a:fld id="{985E6067-CD8F-4CC2-A173-7527BF4AE14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D09A1-C704-96B4-43F6-24EB83A4AC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D0E952-E9C0-C827-10F7-143A7D44BA1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9A9997B-1E69-0BD4-061B-8F709628574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51804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984CC-296B-1490-6813-04025DBD23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2469B1-5C72-5B02-9B7C-329E35860B3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0C2A03E-3B98-E10D-278E-B7CEC03A275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257226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6BF03-22ED-2713-1593-B8CCAF07E5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AFBCC-5CA8-8A0E-998C-5BEF69A6990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7DF650C-65D0-BECC-8131-C8D72149B22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2272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C168F-9A3A-C7A1-3736-1D1476214C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651184-3D93-B2D4-2E83-BDDA3F39A22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34AE534-625B-A50F-404B-95AE21FCB91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845918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2C76A-F2A6-C2B8-6DCD-0812E89769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D63A4C-38CD-08F0-5A51-A707F89D3F9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1D77838-C97E-0CC6-DAC8-AFD83AD1930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42907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A41F5-B8D6-ABE7-7569-E5F1939B21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C2885F-28F2-236E-73FC-07A4C5A8215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E0D32E0-11FB-26FD-5BA9-C0D5C6E4F5D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14850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94A35-DE7B-61EA-758A-978BD5B1E0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3465F8-56FF-5A0F-FFB7-6FF91D67C42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03D5B37-9B1E-6F0C-5B13-2B91A51EAD8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09609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0C89F-6F3B-9B1D-9CFF-850C18507F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6AB4D1-F79F-15DB-32FF-1D9F06F50AD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B43F63C-B6CA-5AF3-CFA3-D38E81961B7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7351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C51A32-A06D-4CED-B2A0-7EF4AB5FDC1D}" type="datetime1">
              <a:rPr lang="en-US" smtClean="0"/>
              <a:pPr/>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4190B-D283-4785-B93A-52649A2CAD38}" type="slidenum">
              <a:rPr lang="en-US" smtClean="0"/>
              <a:pPr/>
              <a:t>‹#›</a:t>
            </a:fld>
            <a:endParaRPr lang="en-US"/>
          </a:p>
        </p:txBody>
      </p:sp>
    </p:spTree>
    <p:extLst>
      <p:ext uri="{BB962C8B-B14F-4D97-AF65-F5344CB8AC3E}">
        <p14:creationId xmlns:p14="http://schemas.microsoft.com/office/powerpoint/2010/main" val="4039671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 id="2147483693" r:id="rId18"/>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9414"/>
            <a:ext cx="9144000" cy="1190296"/>
          </a:xfrm>
        </p:spPr>
        <p:txBody>
          <a:bodyPr>
            <a:normAutofit fontScale="90000"/>
          </a:bodyPr>
          <a:lstStyle/>
          <a:p>
            <a:r>
              <a:rPr lang="en-US" sz="2200" dirty="0">
                <a:latin typeface="Times New Roman" pitchFamily="18" charset="0"/>
                <a:cs typeface="Times New Roman" pitchFamily="18" charset="0"/>
              </a:rPr>
              <a:t>Project Based Learning Presentation –May-2025</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Project-Id: P4 ALUMNI DATABASE MANAGEMENT SYSTEM </a:t>
            </a:r>
            <a:endParaRPr lang="en-US" sz="3600" dirty="0">
              <a:solidFill>
                <a:srgbClr val="0070C0"/>
              </a:solidFill>
            </a:endParaRPr>
          </a:p>
        </p:txBody>
      </p:sp>
      <p:sp>
        <p:nvSpPr>
          <p:cNvPr id="3" name="Subtitle 2"/>
          <p:cNvSpPr>
            <a:spLocks noGrp="1"/>
          </p:cNvSpPr>
          <p:nvPr>
            <p:ph type="subTitle" idx="1"/>
          </p:nvPr>
        </p:nvSpPr>
        <p:spPr>
          <a:xfrm>
            <a:off x="2971800" y="6019800"/>
            <a:ext cx="6400800" cy="609600"/>
          </a:xfrm>
        </p:spPr>
        <p:txBody>
          <a:bodyPr>
            <a:noAutofit/>
          </a:bodyPr>
          <a:lstStyle/>
          <a:p>
            <a:r>
              <a:rPr lang="en-US" sz="2400" b="1" dirty="0">
                <a:solidFill>
                  <a:schemeClr val="tx1"/>
                </a:solidFill>
                <a:latin typeface="Times New Roman" pitchFamily="18" charset="0"/>
                <a:cs typeface="Times New Roman" pitchFamily="18" charset="0"/>
              </a:rPr>
              <a:t>Graphic Era Hill University, Dehradun</a:t>
            </a:r>
          </a:p>
          <a:p>
            <a:r>
              <a:rPr lang="en-US" sz="1800" b="1" dirty="0">
                <a:solidFill>
                  <a:schemeClr val="tx1"/>
                </a:solidFill>
                <a:latin typeface="Times New Roman" pitchFamily="18" charset="0"/>
                <a:cs typeface="Times New Roman" pitchFamily="18" charset="0"/>
              </a:rPr>
              <a:t> </a:t>
            </a:r>
            <a:endParaRPr lang="en-US" sz="1800" b="1" dirty="0">
              <a:solidFill>
                <a:schemeClr val="tx1">
                  <a:lumMod val="75000"/>
                  <a:lumOff val="25000"/>
                </a:schemeClr>
              </a:solidFill>
              <a:latin typeface="Times New Roman" pitchFamily="18" charset="0"/>
              <a:cs typeface="Times New Roman" pitchFamily="18" charset="0"/>
            </a:endParaRPr>
          </a:p>
        </p:txBody>
      </p:sp>
      <p:sp>
        <p:nvSpPr>
          <p:cNvPr id="8" name="Slide Number Placeholder 7"/>
          <p:cNvSpPr>
            <a:spLocks noGrp="1"/>
          </p:cNvSpPr>
          <p:nvPr>
            <p:ph type="sldNum" sz="quarter" idx="12"/>
          </p:nvPr>
        </p:nvSpPr>
        <p:spPr/>
        <p:txBody>
          <a:bodyPr/>
          <a:lstStyle/>
          <a:p>
            <a:fld id="{D5C4190B-D283-4785-B93A-52649A2CAD38}" type="slidenum">
              <a:rPr lang="en-US" smtClean="0"/>
              <a:pPr/>
              <a:t>1</a:t>
            </a:fld>
            <a:endParaRPr lang="en-US"/>
          </a:p>
        </p:txBody>
      </p:sp>
      <p:sp>
        <p:nvSpPr>
          <p:cNvPr id="7" name="TextBox 6"/>
          <p:cNvSpPr txBox="1"/>
          <p:nvPr/>
        </p:nvSpPr>
        <p:spPr>
          <a:xfrm>
            <a:off x="2667000" y="1083755"/>
            <a:ext cx="6858000" cy="3268652"/>
          </a:xfrm>
          <a:prstGeom prst="rect">
            <a:avLst/>
          </a:prstGeom>
          <a:noFill/>
        </p:spPr>
        <p:txBody>
          <a:bodyPr wrap="square" rtlCol="0">
            <a:spAutoFit/>
          </a:bodyPr>
          <a:lstStyle/>
          <a:p>
            <a:pPr algn="ctr">
              <a:lnSpc>
                <a:spcPct val="150000"/>
              </a:lnSpc>
            </a:pPr>
            <a:r>
              <a:rPr lang="en-US" sz="2000" b="1" dirty="0">
                <a:latin typeface="Times New Roman" pitchFamily="18" charset="0"/>
                <a:cs typeface="Times New Roman" pitchFamily="18" charset="0"/>
              </a:rPr>
              <a:t>by </a:t>
            </a:r>
          </a:p>
          <a:p>
            <a:pPr algn="ctr">
              <a:lnSpc>
                <a:spcPct val="150000"/>
              </a:lnSpc>
            </a:pPr>
            <a:r>
              <a:rPr lang="en-US" sz="2000" b="1" dirty="0">
                <a:latin typeface="Times New Roman" pitchFamily="18" charset="0"/>
                <a:cs typeface="Times New Roman" pitchFamily="18" charset="0"/>
              </a:rPr>
              <a:t>DAKSH GARG</a:t>
            </a:r>
          </a:p>
          <a:p>
            <a:pPr algn="ctr">
              <a:lnSpc>
                <a:spcPct val="150000"/>
              </a:lnSpc>
            </a:pPr>
            <a:r>
              <a:rPr lang="en-US" sz="2000" b="1" dirty="0">
                <a:latin typeface="Times New Roman" pitchFamily="18" charset="0"/>
                <a:cs typeface="Times New Roman" pitchFamily="18" charset="0"/>
              </a:rPr>
              <a:t>Section  :H1</a:t>
            </a:r>
          </a:p>
          <a:p>
            <a:pPr algn="ctr">
              <a:lnSpc>
                <a:spcPct val="150000"/>
              </a:lnSpc>
            </a:pPr>
            <a:r>
              <a:rPr lang="en-US" sz="2000" b="1" dirty="0">
                <a:latin typeface="Times New Roman" pitchFamily="18" charset="0"/>
                <a:cs typeface="Times New Roman" pitchFamily="18" charset="0"/>
              </a:rPr>
              <a:t> Roll No. 19</a:t>
            </a:r>
          </a:p>
          <a:p>
            <a:pPr algn="ctr">
              <a:lnSpc>
                <a:spcPct val="150000"/>
              </a:lnSpc>
            </a:pPr>
            <a:r>
              <a:rPr lang="en-US" sz="2000" b="1" dirty="0">
                <a:latin typeface="Times New Roman" pitchFamily="18" charset="0"/>
                <a:cs typeface="Times New Roman" pitchFamily="18" charset="0"/>
              </a:rPr>
              <a:t>University Roll No. 2418429</a:t>
            </a:r>
          </a:p>
          <a:p>
            <a:pPr algn="ctr">
              <a:lnSpc>
                <a:spcPct val="150000"/>
              </a:lnSpc>
            </a:pPr>
            <a:r>
              <a:rPr lang="en-US" sz="2000" b="1" dirty="0">
                <a:latin typeface="Times New Roman" pitchFamily="18" charset="0"/>
                <a:cs typeface="Times New Roman" pitchFamily="18" charset="0"/>
              </a:rPr>
              <a:t>Under the mentorship of </a:t>
            </a:r>
          </a:p>
          <a:p>
            <a:pPr algn="ctr">
              <a:lnSpc>
                <a:spcPct val="150000"/>
              </a:lnSpc>
            </a:pPr>
            <a:r>
              <a:rPr lang="en-US" sz="2000" b="1" dirty="0">
                <a:latin typeface="Times New Roman" pitchFamily="18" charset="0"/>
                <a:cs typeface="Times New Roman" pitchFamily="18" charset="0"/>
              </a:rPr>
              <a:t>Ms. Pallavi Semwal</a:t>
            </a:r>
          </a:p>
        </p:txBody>
      </p:sp>
      <p:pic>
        <p:nvPicPr>
          <p:cNvPr id="4" name="Image 1">
            <a:extLst>
              <a:ext uri="{FF2B5EF4-FFF2-40B4-BE49-F238E27FC236}">
                <a16:creationId xmlns:a16="http://schemas.microsoft.com/office/drawing/2014/main" id="{7A3AC68A-5345-6F89-6209-AF1726C5C393}"/>
              </a:ext>
            </a:extLst>
          </p:cNvPr>
          <p:cNvPicPr>
            <a:picLocks/>
          </p:cNvPicPr>
          <p:nvPr/>
        </p:nvPicPr>
        <p:blipFill>
          <a:blip r:embed="rId3" cstate="print"/>
          <a:stretch>
            <a:fillRect/>
          </a:stretch>
        </p:blipFill>
        <p:spPr>
          <a:xfrm>
            <a:off x="5334000" y="4431571"/>
            <a:ext cx="1676400" cy="15220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CC822-32A3-62D8-0828-39F3B7E53C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F3FE7FA-6B79-2B1D-5CC3-A975E59C5293}"/>
              </a:ext>
            </a:extLst>
          </p:cNvPr>
          <p:cNvSpPr>
            <a:spLocks noGrp="1"/>
          </p:cNvSpPr>
          <p:nvPr>
            <p:ph type="title"/>
          </p:nvPr>
        </p:nvSpPr>
        <p:spPr>
          <a:xfrm>
            <a:off x="765973" y="44492"/>
            <a:ext cx="10805917" cy="884196"/>
          </a:xfrm>
        </p:spPr>
        <p:txBody>
          <a:bodyPr/>
          <a:lstStyle/>
          <a:p>
            <a:r>
              <a:rPr lang="en-US" dirty="0"/>
              <a:t>Search by graduation year module</a:t>
            </a:r>
          </a:p>
        </p:txBody>
      </p:sp>
      <p:sp>
        <p:nvSpPr>
          <p:cNvPr id="2" name="Slide Number Placeholder 1">
            <a:extLst>
              <a:ext uri="{FF2B5EF4-FFF2-40B4-BE49-F238E27FC236}">
                <a16:creationId xmlns:a16="http://schemas.microsoft.com/office/drawing/2014/main" id="{80B1F5A1-CAC5-857D-66E2-76E57D70F293}"/>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pic>
        <p:nvPicPr>
          <p:cNvPr id="11" name="Content Placeholder 10">
            <a:extLst>
              <a:ext uri="{FF2B5EF4-FFF2-40B4-BE49-F238E27FC236}">
                <a16:creationId xmlns:a16="http://schemas.microsoft.com/office/drawing/2014/main" id="{BE4A47AB-609C-F735-D90C-BFB36ABE8EB5}"/>
              </a:ext>
            </a:extLst>
          </p:cNvPr>
          <p:cNvPicPr>
            <a:picLocks noGrp="1" noChangeAspect="1"/>
          </p:cNvPicPr>
          <p:nvPr>
            <p:ph idx="13"/>
          </p:nvPr>
        </p:nvPicPr>
        <p:blipFill>
          <a:blip r:embed="rId3"/>
          <a:stretch>
            <a:fillRect/>
          </a:stretch>
        </p:blipFill>
        <p:spPr>
          <a:xfrm>
            <a:off x="1494444" y="2332038"/>
            <a:ext cx="5742362" cy="3721100"/>
          </a:xfrm>
        </p:spPr>
      </p:pic>
      <p:pic>
        <p:nvPicPr>
          <p:cNvPr id="7" name="Picture 6">
            <a:extLst>
              <a:ext uri="{FF2B5EF4-FFF2-40B4-BE49-F238E27FC236}">
                <a16:creationId xmlns:a16="http://schemas.microsoft.com/office/drawing/2014/main" id="{791D191A-C269-7790-E245-5F308E12CD7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22920" y="4095082"/>
            <a:ext cx="4053840" cy="1722120"/>
          </a:xfrm>
          <a:prstGeom prst="rect">
            <a:avLst/>
          </a:prstGeom>
          <a:noFill/>
          <a:ln>
            <a:noFill/>
          </a:ln>
        </p:spPr>
      </p:pic>
    </p:spTree>
    <p:extLst>
      <p:ext uri="{BB962C8B-B14F-4D97-AF65-F5344CB8AC3E}">
        <p14:creationId xmlns:p14="http://schemas.microsoft.com/office/powerpoint/2010/main" val="401920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0CBED-5B14-B0AC-7C89-E22BAB73493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8E49A1-31EE-A256-4E70-7A4DD10868CE}"/>
              </a:ext>
            </a:extLst>
          </p:cNvPr>
          <p:cNvSpPr>
            <a:spLocks noGrp="1"/>
          </p:cNvSpPr>
          <p:nvPr>
            <p:ph type="title"/>
          </p:nvPr>
        </p:nvSpPr>
        <p:spPr>
          <a:xfrm>
            <a:off x="765973" y="44492"/>
            <a:ext cx="10805917" cy="884196"/>
          </a:xfrm>
        </p:spPr>
        <p:txBody>
          <a:bodyPr/>
          <a:lstStyle/>
          <a:p>
            <a:r>
              <a:rPr lang="en-US" dirty="0"/>
              <a:t>search BY INDUSTRY module</a:t>
            </a:r>
          </a:p>
        </p:txBody>
      </p:sp>
      <p:sp>
        <p:nvSpPr>
          <p:cNvPr id="2" name="Slide Number Placeholder 1">
            <a:extLst>
              <a:ext uri="{FF2B5EF4-FFF2-40B4-BE49-F238E27FC236}">
                <a16:creationId xmlns:a16="http://schemas.microsoft.com/office/drawing/2014/main" id="{AF64BC74-977A-30EF-B01A-766551565CE2}"/>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pic>
        <p:nvPicPr>
          <p:cNvPr id="9" name="Content Placeholder 8">
            <a:extLst>
              <a:ext uri="{FF2B5EF4-FFF2-40B4-BE49-F238E27FC236}">
                <a16:creationId xmlns:a16="http://schemas.microsoft.com/office/drawing/2014/main" id="{13BB2C10-8320-46E5-90C1-28959AF3A6E5}"/>
              </a:ext>
            </a:extLst>
          </p:cNvPr>
          <p:cNvPicPr>
            <a:picLocks noGrp="1" noChangeAspect="1"/>
          </p:cNvPicPr>
          <p:nvPr>
            <p:ph idx="13"/>
          </p:nvPr>
        </p:nvPicPr>
        <p:blipFill>
          <a:blip r:embed="rId3"/>
          <a:stretch>
            <a:fillRect/>
          </a:stretch>
        </p:blipFill>
        <p:spPr>
          <a:xfrm>
            <a:off x="1607198" y="2332038"/>
            <a:ext cx="5516854" cy="3721100"/>
          </a:xfrm>
        </p:spPr>
      </p:pic>
      <p:pic>
        <p:nvPicPr>
          <p:cNvPr id="7" name="Picture 6">
            <a:extLst>
              <a:ext uri="{FF2B5EF4-FFF2-40B4-BE49-F238E27FC236}">
                <a16:creationId xmlns:a16="http://schemas.microsoft.com/office/drawing/2014/main" id="{5A3793E5-3754-8005-FAB4-2AA14153F1D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79907" y="3218586"/>
            <a:ext cx="3246120" cy="1684020"/>
          </a:xfrm>
          <a:prstGeom prst="rect">
            <a:avLst/>
          </a:prstGeom>
          <a:noFill/>
          <a:ln>
            <a:noFill/>
          </a:ln>
        </p:spPr>
      </p:pic>
    </p:spTree>
    <p:extLst>
      <p:ext uri="{BB962C8B-B14F-4D97-AF65-F5344CB8AC3E}">
        <p14:creationId xmlns:p14="http://schemas.microsoft.com/office/powerpoint/2010/main" val="2397646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F779C-3439-D713-E17B-177DB70356A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B16FD61-4DB9-F6D2-87BA-33D216CF3461}"/>
              </a:ext>
            </a:extLst>
          </p:cNvPr>
          <p:cNvSpPr>
            <a:spLocks noGrp="1"/>
          </p:cNvSpPr>
          <p:nvPr>
            <p:ph type="title"/>
          </p:nvPr>
        </p:nvSpPr>
        <p:spPr>
          <a:xfrm>
            <a:off x="765973" y="44492"/>
            <a:ext cx="10805917" cy="884196"/>
          </a:xfrm>
        </p:spPr>
        <p:txBody>
          <a:bodyPr/>
          <a:lstStyle/>
          <a:p>
            <a:r>
              <a:rPr lang="en-US" dirty="0"/>
              <a:t>EDIT RECORD module</a:t>
            </a:r>
          </a:p>
        </p:txBody>
      </p:sp>
      <p:sp>
        <p:nvSpPr>
          <p:cNvPr id="2" name="Slide Number Placeholder 1">
            <a:extLst>
              <a:ext uri="{FF2B5EF4-FFF2-40B4-BE49-F238E27FC236}">
                <a16:creationId xmlns:a16="http://schemas.microsoft.com/office/drawing/2014/main" id="{87EC5AF7-6E60-BE7F-A979-DA01D5CE455D}"/>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pic>
        <p:nvPicPr>
          <p:cNvPr id="9" name="Content Placeholder 8">
            <a:extLst>
              <a:ext uri="{FF2B5EF4-FFF2-40B4-BE49-F238E27FC236}">
                <a16:creationId xmlns:a16="http://schemas.microsoft.com/office/drawing/2014/main" id="{04093515-AFD5-2630-5BBA-1DB6FE6C71B4}"/>
              </a:ext>
            </a:extLst>
          </p:cNvPr>
          <p:cNvPicPr>
            <a:picLocks noGrp="1" noChangeAspect="1"/>
          </p:cNvPicPr>
          <p:nvPr>
            <p:ph idx="13"/>
          </p:nvPr>
        </p:nvPicPr>
        <p:blipFill>
          <a:blip r:embed="rId3"/>
          <a:stretch>
            <a:fillRect/>
          </a:stretch>
        </p:blipFill>
        <p:spPr>
          <a:xfrm>
            <a:off x="1404594" y="1018095"/>
            <a:ext cx="4791903" cy="5035043"/>
          </a:xfrm>
        </p:spPr>
      </p:pic>
      <p:pic>
        <p:nvPicPr>
          <p:cNvPr id="7" name="Picture 6">
            <a:extLst>
              <a:ext uri="{FF2B5EF4-FFF2-40B4-BE49-F238E27FC236}">
                <a16:creationId xmlns:a16="http://schemas.microsoft.com/office/drawing/2014/main" id="{57B573A6-9F1B-749F-1B80-8730ECFD1B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63144" y="3768718"/>
            <a:ext cx="3489960" cy="1394460"/>
          </a:xfrm>
          <a:prstGeom prst="rect">
            <a:avLst/>
          </a:prstGeom>
          <a:noFill/>
          <a:ln>
            <a:noFill/>
          </a:ln>
        </p:spPr>
      </p:pic>
    </p:spTree>
    <p:extLst>
      <p:ext uri="{BB962C8B-B14F-4D97-AF65-F5344CB8AC3E}">
        <p14:creationId xmlns:p14="http://schemas.microsoft.com/office/powerpoint/2010/main" val="2785022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35AD-C7DC-14D7-47E7-69A5DEB41F45}"/>
              </a:ext>
            </a:extLst>
          </p:cNvPr>
          <p:cNvSpPr>
            <a:spLocks noGrp="1"/>
          </p:cNvSpPr>
          <p:nvPr>
            <p:ph type="title"/>
          </p:nvPr>
        </p:nvSpPr>
        <p:spPr>
          <a:xfrm>
            <a:off x="914400" y="233680"/>
            <a:ext cx="7843837" cy="802640"/>
          </a:xfrm>
        </p:spPr>
        <p:txBody>
          <a:bodyPr/>
          <a:lstStyle/>
          <a:p>
            <a:r>
              <a:rPr lang="en-IN" dirty="0"/>
              <a:t>DELETE RECORD MODULE</a:t>
            </a:r>
          </a:p>
        </p:txBody>
      </p:sp>
      <p:sp>
        <p:nvSpPr>
          <p:cNvPr id="5" name="Slide Number Placeholder 4">
            <a:extLst>
              <a:ext uri="{FF2B5EF4-FFF2-40B4-BE49-F238E27FC236}">
                <a16:creationId xmlns:a16="http://schemas.microsoft.com/office/drawing/2014/main" id="{13B7A65E-AD92-CD1B-A8E5-3C688C279919}"/>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8" name="Picture Placeholder 7">
            <a:extLst>
              <a:ext uri="{FF2B5EF4-FFF2-40B4-BE49-F238E27FC236}">
                <a16:creationId xmlns:a16="http://schemas.microsoft.com/office/drawing/2014/main" id="{C3CBF232-9047-9092-FDEF-E1FD294D39CE}"/>
              </a:ext>
            </a:extLst>
          </p:cNvPr>
          <p:cNvSpPr>
            <a:spLocks noGrp="1"/>
          </p:cNvSpPr>
          <p:nvPr>
            <p:ph type="pic" sz="quarter" idx="14"/>
          </p:nvPr>
        </p:nvSpPr>
        <p:spPr/>
      </p:sp>
      <p:pic>
        <p:nvPicPr>
          <p:cNvPr id="9" name="Picture 8">
            <a:extLst>
              <a:ext uri="{FF2B5EF4-FFF2-40B4-BE49-F238E27FC236}">
                <a16:creationId xmlns:a16="http://schemas.microsoft.com/office/drawing/2014/main" id="{F5BFF5D2-0587-EDEA-A62F-2651817C5F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41360" y="3429000"/>
            <a:ext cx="3850640" cy="3428999"/>
          </a:xfrm>
          <a:prstGeom prst="rect">
            <a:avLst/>
          </a:prstGeom>
          <a:noFill/>
          <a:ln>
            <a:noFill/>
          </a:ln>
        </p:spPr>
      </p:pic>
      <p:pic>
        <p:nvPicPr>
          <p:cNvPr id="14" name="Content Placeholder 13">
            <a:extLst>
              <a:ext uri="{FF2B5EF4-FFF2-40B4-BE49-F238E27FC236}">
                <a16:creationId xmlns:a16="http://schemas.microsoft.com/office/drawing/2014/main" id="{954C9C47-D56C-14E0-7829-98C03C43C6D2}"/>
              </a:ext>
            </a:extLst>
          </p:cNvPr>
          <p:cNvPicPr>
            <a:picLocks noGrp="1" noChangeAspect="1"/>
          </p:cNvPicPr>
          <p:nvPr>
            <p:ph idx="13"/>
          </p:nvPr>
        </p:nvPicPr>
        <p:blipFill>
          <a:blip r:embed="rId3"/>
          <a:stretch>
            <a:fillRect/>
          </a:stretch>
        </p:blipFill>
        <p:spPr>
          <a:xfrm>
            <a:off x="640080" y="1320800"/>
            <a:ext cx="6756399" cy="4732338"/>
          </a:xfrm>
        </p:spPr>
      </p:pic>
    </p:spTree>
    <p:extLst>
      <p:ext uri="{BB962C8B-B14F-4D97-AF65-F5344CB8AC3E}">
        <p14:creationId xmlns:p14="http://schemas.microsoft.com/office/powerpoint/2010/main" val="3168197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B1E06-9D12-25B7-9407-2652CA43298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9AE15B-18AE-2E4C-3858-71FE11BB9895}"/>
              </a:ext>
            </a:extLst>
          </p:cNvPr>
          <p:cNvSpPr>
            <a:spLocks noGrp="1"/>
          </p:cNvSpPr>
          <p:nvPr>
            <p:ph type="title"/>
          </p:nvPr>
        </p:nvSpPr>
        <p:spPr>
          <a:xfrm>
            <a:off x="914400" y="422297"/>
            <a:ext cx="7843837" cy="1012782"/>
          </a:xfrm>
        </p:spPr>
        <p:txBody>
          <a:bodyPr/>
          <a:lstStyle/>
          <a:p>
            <a:r>
              <a:rPr lang="en-US" dirty="0"/>
              <a:t>Conclusion</a:t>
            </a:r>
          </a:p>
        </p:txBody>
      </p:sp>
      <p:sp>
        <p:nvSpPr>
          <p:cNvPr id="12" name="Content Placeholder 3">
            <a:extLst>
              <a:ext uri="{FF2B5EF4-FFF2-40B4-BE49-F238E27FC236}">
                <a16:creationId xmlns:a16="http://schemas.microsoft.com/office/drawing/2014/main" id="{BA82AF0B-60B3-9AA2-D538-E4D2968D9ECC}"/>
              </a:ext>
            </a:extLst>
          </p:cNvPr>
          <p:cNvSpPr>
            <a:spLocks noGrp="1"/>
          </p:cNvSpPr>
          <p:nvPr>
            <p:ph idx="13"/>
          </p:nvPr>
        </p:nvSpPr>
        <p:spPr>
          <a:xfrm>
            <a:off x="914400" y="1749973"/>
            <a:ext cx="6903076" cy="4303636"/>
          </a:xfrm>
        </p:spPr>
        <p:txBody>
          <a:bodyPr>
            <a:normAutofit/>
          </a:bodyPr>
          <a:lstStyle/>
          <a:p>
            <a:r>
              <a:rPr lang="en-IN" sz="1800" dirty="0">
                <a:effectLst/>
                <a:latin typeface="Times New Roman" panose="02020603050405020304" pitchFamily="18" charset="0"/>
                <a:ea typeface="Times New Roman" panose="02020603050405020304" pitchFamily="18" charset="0"/>
              </a:rPr>
              <a:t>The </a:t>
            </a:r>
            <a:r>
              <a:rPr lang="en-IN" sz="1800" b="1" dirty="0">
                <a:effectLst/>
                <a:latin typeface="Times New Roman" panose="02020603050405020304" pitchFamily="18" charset="0"/>
                <a:ea typeface="Times New Roman" panose="02020603050405020304" pitchFamily="18" charset="0"/>
              </a:rPr>
              <a:t>Alumni Database Management System (ADMS)</a:t>
            </a:r>
            <a:r>
              <a:rPr lang="en-IN" sz="1800" dirty="0">
                <a:effectLst/>
                <a:latin typeface="Times New Roman" panose="02020603050405020304" pitchFamily="18" charset="0"/>
                <a:ea typeface="Times New Roman" panose="02020603050405020304" pitchFamily="18" charset="0"/>
              </a:rPr>
              <a:t> is a vital tool for educational institutions aiming to maintain strong, lasting relationships with their former students. It streamlines the management of alumni data, fosters effective communication, and enables collaboration between alumni and the institution. By supporting activities such as event planning, mentorship, fundraising, and networking, the system enhances alumni engagement and contributes to the institution’s long-term development.</a:t>
            </a:r>
            <a:endParaRPr lang="en-IN" sz="1800" dirty="0">
              <a:effectLst/>
              <a:latin typeface="Calibri" panose="020F0502020204030204" pitchFamily="34" charset="0"/>
              <a:ea typeface="Calibri" panose="020F0502020204030204" pitchFamily="34" charset="0"/>
            </a:endParaRPr>
          </a:p>
          <a:p>
            <a:endParaRPr lang="en-GB" sz="2000" kern="100" dirty="0">
              <a:solidFill>
                <a:srgbClr val="000000"/>
              </a:solidFill>
              <a:effectLst>
                <a:outerShdw blurRad="38100" dist="19050" dir="2700000" algn="tl">
                  <a:schemeClr val="dk1">
                    <a:alpha val="40000"/>
                  </a:schemeClr>
                </a:outerShdw>
              </a:effectLst>
              <a:latin typeface="Times New Roman" panose="02020603050405020304" pitchFamily="18" charset="0"/>
              <a:ea typeface="SimSun" panose="02010600030101010101" pitchFamily="2" charset="-122"/>
              <a:cs typeface="SimSun" panose="02010600030101010101" pitchFamily="2" charset="-122"/>
            </a:endParaRPr>
          </a:p>
          <a:p>
            <a:r>
              <a:rPr lang="en-GB" sz="2000" kern="100" dirty="0">
                <a:solidFill>
                  <a:srgbClr val="000000"/>
                </a:solidFill>
                <a:effectLst>
                  <a:outerShdw blurRad="38100" dist="19050" dir="2700000" algn="tl">
                    <a:schemeClr val="dk1">
                      <a:alpha val="40000"/>
                    </a:schemeClr>
                  </a:outerShdw>
                </a:effectLst>
                <a:latin typeface="Times New Roman" panose="02020603050405020304" pitchFamily="18" charset="0"/>
                <a:ea typeface="SimSun" panose="02010600030101010101" pitchFamily="2" charset="-122"/>
                <a:cs typeface="SimSun" panose="02010600030101010101" pitchFamily="2" charset="-122"/>
              </a:rPr>
              <a:t>FUTURE SCOPE</a:t>
            </a:r>
          </a:p>
          <a:p>
            <a:pPr algn="just">
              <a:lnSpc>
                <a:spcPct val="115000"/>
              </a:lnSpc>
              <a:spcAft>
                <a:spcPts val="800"/>
              </a:spcAft>
              <a:buNone/>
            </a:pPr>
            <a:r>
              <a:rPr lang="en-GB" sz="1800" kern="100" dirty="0">
                <a:ln>
                  <a:noFill/>
                </a:ln>
                <a:solidFill>
                  <a:srgbClr val="000000"/>
                </a:solidFill>
                <a:effectLst>
                  <a:outerShdw blurRad="38100" dist="19050" dir="2700000" algn="tl">
                    <a:schemeClr val="dk1">
                      <a:alpha val="40000"/>
                    </a:schemeClr>
                  </a:outerShdw>
                </a:effectLst>
                <a:latin typeface="Times New Roman" panose="02020603050405020304" pitchFamily="18" charset="0"/>
                <a:ea typeface="SimSun" panose="02010600030101010101" pitchFamily="2" charset="-122"/>
                <a:cs typeface="SimSun" panose="02010600030101010101" pitchFamily="2" charset="-122"/>
              </a:rPr>
              <a:t>-</a:t>
            </a:r>
            <a:r>
              <a:rPr lang="en-IN" sz="1800" dirty="0">
                <a:effectLst/>
                <a:latin typeface="Times New Roman" panose="02020603050405020304" pitchFamily="18" charset="0"/>
                <a:ea typeface="Times New Roman" panose="02020603050405020304" pitchFamily="18" charset="0"/>
              </a:rPr>
              <a:t>The Alumni Database Management System has great potential for future development, especially with the increasing use of digital platforms in education and networking</a:t>
            </a:r>
            <a:endParaRPr lang="en-US" sz="2000" dirty="0"/>
          </a:p>
        </p:txBody>
      </p:sp>
      <p:sp>
        <p:nvSpPr>
          <p:cNvPr id="2" name="Slide Number Placeholder 1">
            <a:extLst>
              <a:ext uri="{FF2B5EF4-FFF2-40B4-BE49-F238E27FC236}">
                <a16:creationId xmlns:a16="http://schemas.microsoft.com/office/drawing/2014/main" id="{21A3C1C8-3507-B2DA-207A-BB1244B19D44}"/>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96099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339834" y="141890"/>
            <a:ext cx="5723586" cy="5658837"/>
          </a:xfrm>
        </p:spPr>
        <p:txBody>
          <a:bodyPr/>
          <a:lstStyle/>
          <a:p>
            <a:pPr marL="210820" marR="213995" indent="-635">
              <a:lnSpc>
                <a:spcPct val="113000"/>
              </a:lnSpc>
              <a:spcBef>
                <a:spcPts val="275"/>
              </a:spcBef>
              <a:buNone/>
            </a:pPr>
            <a:br>
              <a:rPr lang="en-US" dirty="0"/>
            </a:br>
            <a:br>
              <a:rPr lang="en-US" dirty="0"/>
            </a:br>
            <a:br>
              <a:rPr lang="en-US" dirty="0"/>
            </a:br>
            <a:br>
              <a:rPr lang="en-US" dirty="0"/>
            </a:br>
            <a:br>
              <a:rPr lang="en-US" dirty="0"/>
            </a:br>
            <a:br>
              <a:rPr lang="en-US" dirty="0"/>
            </a:br>
            <a:br>
              <a:rPr lang="en-US" dirty="0"/>
            </a:br>
            <a:br>
              <a:rPr lang="en-US" dirty="0"/>
            </a:br>
            <a:r>
              <a:rPr lang="en-US" dirty="0"/>
              <a:t>Introduction</a:t>
            </a:r>
            <a:br>
              <a:rPr lang="en-US" dirty="0"/>
            </a:br>
            <a:r>
              <a:rPr lang="en-US" sz="1200" spc="-10" dirty="0">
                <a:effectLst/>
                <a:latin typeface="Times New Roman" panose="02020603050405020304" pitchFamily="18" charset="0"/>
                <a:ea typeface="Cambria" panose="02040503050406030204" pitchFamily="18" charset="0"/>
                <a:cs typeface="Cambria" panose="02040503050406030204" pitchFamily="18" charset="0"/>
              </a:rPr>
              <a:t>Educational</a:t>
            </a:r>
            <a:r>
              <a:rPr lang="en-US" sz="1200" spc="55" dirty="0">
                <a:effectLst/>
                <a:latin typeface="Times New Roman" panose="02020603050405020304" pitchFamily="18" charset="0"/>
                <a:ea typeface="Cambria" panose="02040503050406030204" pitchFamily="18" charset="0"/>
                <a:cs typeface="Cambria" panose="02040503050406030204" pitchFamily="18" charset="0"/>
              </a:rPr>
              <a:t> </a:t>
            </a:r>
            <a:r>
              <a:rPr lang="en-US" sz="1200" spc="-10" dirty="0">
                <a:effectLst/>
                <a:latin typeface="Times New Roman" panose="02020603050405020304" pitchFamily="18" charset="0"/>
                <a:ea typeface="Cambria" panose="02040503050406030204" pitchFamily="18" charset="0"/>
                <a:cs typeface="Cambria" panose="02040503050406030204" pitchFamily="18" charset="0"/>
              </a:rPr>
              <a:t>institutions</a:t>
            </a:r>
            <a:r>
              <a:rPr lang="en-US" sz="1200" dirty="0">
                <a:effectLst/>
                <a:latin typeface="Times New Roman" panose="02020603050405020304" pitchFamily="18" charset="0"/>
                <a:ea typeface="Cambria" panose="02040503050406030204" pitchFamily="18" charset="0"/>
                <a:cs typeface="Cambria" panose="02040503050406030204" pitchFamily="18" charset="0"/>
              </a:rPr>
              <a:t> </a:t>
            </a:r>
            <a:r>
              <a:rPr lang="en-US" sz="1200" spc="-10" dirty="0">
                <a:effectLst/>
                <a:latin typeface="Times New Roman" panose="02020603050405020304" pitchFamily="18" charset="0"/>
                <a:ea typeface="Cambria" panose="02040503050406030204" pitchFamily="18" charset="0"/>
                <a:cs typeface="Cambria" panose="02040503050406030204" pitchFamily="18" charset="0"/>
              </a:rPr>
              <a:t>often struggle</a:t>
            </a:r>
            <a:r>
              <a:rPr lang="en-US" sz="1200" dirty="0">
                <a:effectLst/>
                <a:latin typeface="Times New Roman" panose="02020603050405020304" pitchFamily="18" charset="0"/>
                <a:ea typeface="Cambria" panose="02040503050406030204" pitchFamily="18" charset="0"/>
                <a:cs typeface="Cambria" panose="02040503050406030204" pitchFamily="18" charset="0"/>
              </a:rPr>
              <a:t> </a:t>
            </a:r>
            <a:r>
              <a:rPr lang="en-US" sz="1200" spc="-10" dirty="0">
                <a:effectLst/>
                <a:latin typeface="Times New Roman" panose="02020603050405020304" pitchFamily="18" charset="0"/>
                <a:ea typeface="Cambria" panose="02040503050406030204" pitchFamily="18" charset="0"/>
                <a:cs typeface="Cambria" panose="02040503050406030204" pitchFamily="18" charset="0"/>
              </a:rPr>
              <a:t>to</a:t>
            </a:r>
            <a:r>
              <a:rPr lang="en-US" sz="1200" spc="-50" dirty="0">
                <a:effectLst/>
                <a:latin typeface="Times New Roman" panose="02020603050405020304" pitchFamily="18" charset="0"/>
                <a:ea typeface="Cambria" panose="02040503050406030204" pitchFamily="18" charset="0"/>
                <a:cs typeface="Cambria" panose="02040503050406030204" pitchFamily="18" charset="0"/>
              </a:rPr>
              <a:t> </a:t>
            </a:r>
            <a:r>
              <a:rPr lang="en-US" sz="1200" spc="-10" dirty="0">
                <a:effectLst/>
                <a:latin typeface="Times New Roman" panose="02020603050405020304" pitchFamily="18" charset="0"/>
                <a:ea typeface="Cambria" panose="02040503050406030204" pitchFamily="18" charset="0"/>
                <a:cs typeface="Cambria" panose="02040503050406030204" pitchFamily="18" charset="0"/>
              </a:rPr>
              <a:t>maintain an up-to-date</a:t>
            </a:r>
            <a:r>
              <a:rPr lang="en-US" sz="1200" dirty="0">
                <a:effectLst/>
                <a:latin typeface="Times New Roman" panose="02020603050405020304" pitchFamily="18" charset="0"/>
                <a:ea typeface="Cambria" panose="02040503050406030204" pitchFamily="18" charset="0"/>
                <a:cs typeface="Cambria" panose="02040503050406030204" pitchFamily="18" charset="0"/>
              </a:rPr>
              <a:t> </a:t>
            </a:r>
            <a:r>
              <a:rPr lang="en-US" sz="1200" spc="-10" dirty="0">
                <a:effectLst/>
                <a:latin typeface="Times New Roman" panose="02020603050405020304" pitchFamily="18" charset="0"/>
                <a:ea typeface="Cambria" panose="02040503050406030204" pitchFamily="18" charset="0"/>
                <a:cs typeface="Cambria" panose="02040503050406030204" pitchFamily="18" charset="0"/>
              </a:rPr>
              <a:t>and well-organized </a:t>
            </a:r>
            <a:r>
              <a:rPr lang="en-US" sz="1200" dirty="0">
                <a:effectLst/>
                <a:latin typeface="Times New Roman" panose="02020603050405020304" pitchFamily="18" charset="0"/>
                <a:ea typeface="Cambria" panose="02040503050406030204" pitchFamily="18" charset="0"/>
                <a:cs typeface="Cambria" panose="02040503050406030204" pitchFamily="18" charset="0"/>
              </a:rPr>
              <a:t>record</a:t>
            </a:r>
            <a:r>
              <a:rPr lang="en-US" sz="1200" spc="-3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of</a:t>
            </a:r>
            <a:r>
              <a:rPr lang="en-US" sz="1200" spc="-6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their</a:t>
            </a:r>
            <a:r>
              <a:rPr lang="en-US" sz="1200" spc="-6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alumni.</a:t>
            </a:r>
            <a:r>
              <a:rPr lang="en-US" sz="1200" spc="-4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Traditional</a:t>
            </a:r>
            <a:r>
              <a:rPr lang="en-US" sz="1200" spc="-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record-keeping</a:t>
            </a:r>
            <a:r>
              <a:rPr lang="en-US" sz="1200" spc="-4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methods—such</a:t>
            </a:r>
            <a:r>
              <a:rPr lang="en-US" sz="1200" spc="6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as</a:t>
            </a:r>
            <a:r>
              <a:rPr lang="en-US" sz="1200" spc="-6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spreadsheets, paper</a:t>
            </a:r>
            <a:r>
              <a:rPr lang="en-US" sz="1200" spc="-1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documents,</a:t>
            </a:r>
            <a:r>
              <a:rPr lang="en-US" sz="1200" spc="-1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or</a:t>
            </a:r>
            <a:r>
              <a:rPr lang="en-US" sz="1200" spc="-5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outdated</a:t>
            </a:r>
            <a:r>
              <a:rPr lang="en-US" sz="1200" spc="-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software—fail</a:t>
            </a:r>
            <a:r>
              <a:rPr lang="en-US" sz="1200" spc="4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to</a:t>
            </a:r>
            <a:r>
              <a:rPr lang="en-US" sz="1200" spc="-3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provide the</a:t>
            </a:r>
            <a:r>
              <a:rPr lang="en-US" sz="1200" spc="-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functionality</a:t>
            </a:r>
            <a:r>
              <a:rPr lang="en-US" sz="1200" spc="4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required to</a:t>
            </a:r>
            <a:r>
              <a:rPr lang="en-US" sz="1200" spc="-3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efficiently manage, access, and</a:t>
            </a:r>
            <a:r>
              <a:rPr lang="en-US" sz="1200" spc="-1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communicate with former</a:t>
            </a:r>
            <a:r>
              <a:rPr lang="en-US" sz="1200" spc="-1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students.</a:t>
            </a:r>
            <a:r>
              <a:rPr lang="en-US" sz="1200" spc="-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These methods lack</a:t>
            </a:r>
            <a:r>
              <a:rPr lang="en-US" sz="1200" spc="-4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scalability, searchability,</a:t>
            </a:r>
            <a:r>
              <a:rPr lang="en-US" sz="1200" spc="-3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and</a:t>
            </a:r>
            <a:r>
              <a:rPr lang="en-US" sz="1200" spc="-1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ease</a:t>
            </a:r>
            <a:r>
              <a:rPr lang="en-US" sz="1200" spc="-10"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of</a:t>
            </a:r>
            <a:r>
              <a:rPr lang="en-US" sz="1200" spc="-3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use, which</a:t>
            </a:r>
            <a:r>
              <a:rPr lang="en-US" sz="1200" spc="-5" dirty="0">
                <a:effectLst/>
                <a:latin typeface="Times New Roman" panose="02020603050405020304" pitchFamily="18" charset="0"/>
                <a:ea typeface="Cambria" panose="02040503050406030204" pitchFamily="18" charset="0"/>
                <a:cs typeface="Cambria" panose="02040503050406030204" pitchFamily="18" charset="0"/>
              </a:rPr>
              <a:t> </a:t>
            </a:r>
            <a:r>
              <a:rPr lang="en-US" sz="1200" dirty="0">
                <a:effectLst/>
                <a:latin typeface="Times New Roman" panose="02020603050405020304" pitchFamily="18" charset="0"/>
                <a:ea typeface="Cambria" panose="02040503050406030204" pitchFamily="18" charset="0"/>
                <a:cs typeface="Cambria" panose="02040503050406030204" pitchFamily="18" charset="0"/>
              </a:rPr>
              <a:t>creates challenges in </a:t>
            </a:r>
            <a:r>
              <a:rPr lang="en-US" sz="1200" spc="-10" dirty="0">
                <a:effectLst/>
                <a:latin typeface="Times New Roman" panose="02020603050405020304" pitchFamily="18" charset="0"/>
                <a:ea typeface="Cambria" panose="02040503050406030204" pitchFamily="18" charset="0"/>
                <a:cs typeface="Cambria" panose="02040503050406030204" pitchFamily="18" charset="0"/>
              </a:rPr>
              <a:t>tracking alumni achievements,</a:t>
            </a:r>
            <a:r>
              <a:rPr lang="en-US" sz="1200" spc="95" dirty="0">
                <a:effectLst/>
                <a:latin typeface="Times New Roman" panose="02020603050405020304" pitchFamily="18" charset="0"/>
                <a:ea typeface="Cambria" panose="02040503050406030204" pitchFamily="18" charset="0"/>
                <a:cs typeface="Cambria" panose="02040503050406030204" pitchFamily="18" charset="0"/>
              </a:rPr>
              <a:t> </a:t>
            </a:r>
            <a:r>
              <a:rPr lang="en-US" sz="1200" spc="-10" dirty="0">
                <a:effectLst/>
                <a:latin typeface="Times New Roman" panose="02020603050405020304" pitchFamily="18" charset="0"/>
                <a:ea typeface="Cambria" panose="02040503050406030204" pitchFamily="18" charset="0"/>
                <a:cs typeface="Cambria" panose="02040503050406030204" pitchFamily="18" charset="0"/>
              </a:rPr>
              <a:t>facilitating networking opportunities, and organizing </a:t>
            </a:r>
            <a:r>
              <a:rPr lang="en-US" sz="1200" dirty="0">
                <a:effectLst/>
                <a:latin typeface="Times New Roman" panose="02020603050405020304" pitchFamily="18" charset="0"/>
                <a:ea typeface="Cambria" panose="02040503050406030204" pitchFamily="18" charset="0"/>
                <a:cs typeface="Cambria" panose="02040503050406030204" pitchFamily="18" charset="0"/>
              </a:rPr>
              <a:t>alumni events or fundraising activities.</a:t>
            </a:r>
            <a:br>
              <a:rPr lang="en-IN" sz="1200" dirty="0">
                <a:effectLst/>
                <a:latin typeface="Cambria" panose="02040503050406030204" pitchFamily="18" charset="0"/>
                <a:ea typeface="Cambria" panose="02040503050406030204" pitchFamily="18" charset="0"/>
                <a:cs typeface="Cambria" panose="02040503050406030204" pitchFamily="18" charset="0"/>
              </a:rPr>
            </a:br>
            <a:r>
              <a:rPr lang="en-US" sz="1200" spc="-10" dirty="0">
                <a:effectLst/>
                <a:latin typeface="Times New Roman" panose="02020603050405020304" pitchFamily="18" charset="0"/>
                <a:ea typeface="Calibri" panose="020F0502020204030204" pitchFamily="34" charset="0"/>
              </a:rPr>
              <a:t>As</a:t>
            </a:r>
            <a:r>
              <a:rPr lang="en-US" sz="1200" spc="-65" dirty="0">
                <a:effectLst/>
                <a:latin typeface="Times New Roman" panose="02020603050405020304" pitchFamily="18" charset="0"/>
                <a:ea typeface="Calibri" panose="020F0502020204030204" pitchFamily="34" charset="0"/>
              </a:rPr>
              <a:t> </a:t>
            </a:r>
            <a:r>
              <a:rPr lang="en-US" sz="1200" spc="-10" dirty="0" err="1">
                <a:effectLst/>
                <a:latin typeface="Times New Roman" panose="02020603050405020304" pitchFamily="18" charset="0"/>
                <a:ea typeface="Calibri" panose="020F0502020204030204" pitchFamily="34" charset="0"/>
              </a:rPr>
              <a:t>institufions</a:t>
            </a:r>
            <a:r>
              <a:rPr lang="en-US" sz="1200" spc="-50" dirty="0">
                <a:effectLst/>
                <a:latin typeface="Times New Roman" panose="02020603050405020304" pitchFamily="18" charset="0"/>
                <a:ea typeface="Calibri" panose="020F0502020204030204" pitchFamily="34" charset="0"/>
              </a:rPr>
              <a:t> </a:t>
            </a:r>
            <a:r>
              <a:rPr lang="en-US" sz="1200" spc="-10" dirty="0">
                <a:effectLst/>
                <a:latin typeface="Times New Roman" panose="02020603050405020304" pitchFamily="18" charset="0"/>
                <a:ea typeface="Calibri" panose="020F0502020204030204" pitchFamily="34" charset="0"/>
              </a:rPr>
              <a:t>grow,</a:t>
            </a:r>
            <a:r>
              <a:rPr lang="en-US" sz="1200" spc="-55" dirty="0">
                <a:effectLst/>
                <a:latin typeface="Times New Roman" panose="02020603050405020304" pitchFamily="18" charset="0"/>
                <a:ea typeface="Calibri" panose="020F0502020204030204" pitchFamily="34" charset="0"/>
              </a:rPr>
              <a:t> </a:t>
            </a:r>
            <a:r>
              <a:rPr lang="en-US" sz="1200" spc="-10" dirty="0">
                <a:effectLst/>
                <a:latin typeface="Times New Roman" panose="02020603050405020304" pitchFamily="18" charset="0"/>
                <a:ea typeface="Calibri" panose="020F0502020204030204" pitchFamily="34" charset="0"/>
              </a:rPr>
              <a:t>the</a:t>
            </a:r>
            <a:r>
              <a:rPr lang="en-US" sz="1200" spc="-65" dirty="0">
                <a:effectLst/>
                <a:latin typeface="Times New Roman" panose="02020603050405020304" pitchFamily="18" charset="0"/>
                <a:ea typeface="Calibri" panose="020F0502020204030204" pitchFamily="34" charset="0"/>
              </a:rPr>
              <a:t> </a:t>
            </a:r>
            <a:r>
              <a:rPr lang="en-US" sz="1200" spc="-10" dirty="0">
                <a:effectLst/>
                <a:latin typeface="Times New Roman" panose="02020603050405020304" pitchFamily="18" charset="0"/>
                <a:ea typeface="Calibri" panose="020F0502020204030204" pitchFamily="34" charset="0"/>
              </a:rPr>
              <a:t>volume</a:t>
            </a:r>
            <a:r>
              <a:rPr lang="en-US" sz="1200" spc="-40" dirty="0">
                <a:effectLst/>
                <a:latin typeface="Times New Roman" panose="02020603050405020304" pitchFamily="18" charset="0"/>
                <a:ea typeface="Calibri" panose="020F0502020204030204" pitchFamily="34" charset="0"/>
              </a:rPr>
              <a:t> </a:t>
            </a:r>
            <a:r>
              <a:rPr lang="en-US" sz="1200" spc="-10" dirty="0">
                <a:effectLst/>
                <a:latin typeface="Times New Roman" panose="02020603050405020304" pitchFamily="18" charset="0"/>
                <a:ea typeface="Calibri" panose="020F0502020204030204" pitchFamily="34" charset="0"/>
              </a:rPr>
              <a:t>of</a:t>
            </a:r>
            <a:r>
              <a:rPr lang="en-US" sz="1200" spc="-65" dirty="0">
                <a:effectLst/>
                <a:latin typeface="Times New Roman" panose="02020603050405020304" pitchFamily="18" charset="0"/>
                <a:ea typeface="Calibri" panose="020F0502020204030204" pitchFamily="34" charset="0"/>
              </a:rPr>
              <a:t> </a:t>
            </a:r>
            <a:r>
              <a:rPr lang="en-US" sz="1200" spc="-10" dirty="0">
                <a:effectLst/>
                <a:latin typeface="Times New Roman" panose="02020603050405020304" pitchFamily="18" charset="0"/>
                <a:ea typeface="Calibri" panose="020F0502020204030204" pitchFamily="34" charset="0"/>
              </a:rPr>
              <a:t>alumni</a:t>
            </a:r>
            <a:r>
              <a:rPr lang="en-US" sz="1200" spc="-20" dirty="0">
                <a:effectLst/>
                <a:latin typeface="Times New Roman" panose="02020603050405020304" pitchFamily="18" charset="0"/>
                <a:ea typeface="Calibri" panose="020F0502020204030204" pitchFamily="34" charset="0"/>
              </a:rPr>
              <a:t> </a:t>
            </a:r>
            <a:r>
              <a:rPr lang="en-US" sz="1200" spc="-10" dirty="0">
                <a:effectLst/>
                <a:latin typeface="Times New Roman" panose="02020603050405020304" pitchFamily="18" charset="0"/>
                <a:ea typeface="Calibri" panose="020F0502020204030204" pitchFamily="34" charset="0"/>
              </a:rPr>
              <a:t>data</a:t>
            </a:r>
            <a:r>
              <a:rPr lang="en-US" sz="1200" spc="-45" dirty="0">
                <a:effectLst/>
                <a:latin typeface="Times New Roman" panose="02020603050405020304" pitchFamily="18" charset="0"/>
                <a:ea typeface="Calibri" panose="020F0502020204030204" pitchFamily="34" charset="0"/>
              </a:rPr>
              <a:t> </a:t>
            </a:r>
            <a:r>
              <a:rPr lang="en-US" sz="1200" spc="-10" dirty="0">
                <a:effectLst/>
                <a:latin typeface="Times New Roman" panose="02020603050405020304" pitchFamily="18" charset="0"/>
                <a:ea typeface="Calibri" panose="020F0502020204030204" pitchFamily="34" charset="0"/>
              </a:rPr>
              <a:t>increases, making</a:t>
            </a:r>
            <a:r>
              <a:rPr lang="en-US" sz="1200" spc="-50" dirty="0">
                <a:effectLst/>
                <a:latin typeface="Times New Roman" panose="02020603050405020304" pitchFamily="18" charset="0"/>
                <a:ea typeface="Calibri" panose="020F0502020204030204" pitchFamily="34" charset="0"/>
              </a:rPr>
              <a:t> </a:t>
            </a:r>
            <a:r>
              <a:rPr lang="en-US" sz="1200" spc="-10" dirty="0">
                <a:effectLst/>
                <a:latin typeface="Times New Roman" panose="02020603050405020304" pitchFamily="18" charset="0"/>
                <a:ea typeface="Calibri" panose="020F0502020204030204" pitchFamily="34" charset="0"/>
              </a:rPr>
              <a:t>manual </a:t>
            </a:r>
            <a:r>
              <a:rPr lang="en-US" sz="1200" dirty="0">
                <a:effectLst/>
                <a:latin typeface="Times New Roman" panose="02020603050405020304" pitchFamily="18" charset="0"/>
                <a:ea typeface="Calibri" panose="020F0502020204030204" pitchFamily="34" charset="0"/>
              </a:rPr>
              <a:t>management</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not only inefficient</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but also</a:t>
            </a:r>
            <a:r>
              <a:rPr lang="en-US" sz="1200" spc="16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prone</a:t>
            </a:r>
            <a:r>
              <a:rPr lang="en-US" sz="1200" spc="145"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to errors and</a:t>
            </a:r>
            <a:r>
              <a:rPr lang="en-US" sz="1200" spc="145"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data</a:t>
            </a:r>
            <a:r>
              <a:rPr lang="en-US" sz="1200" spc="145"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loss. Additionally, institutions</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are</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missing</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out</a:t>
            </a:r>
            <a:r>
              <a:rPr lang="en-US" sz="1200" spc="145"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on</a:t>
            </a:r>
            <a:r>
              <a:rPr lang="en-US" sz="1200" spc="16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opportunities</a:t>
            </a:r>
            <a:r>
              <a:rPr lang="en-US" sz="1200" spc="200" dirty="0">
                <a:effectLst/>
                <a:latin typeface="Times New Roman" panose="02020603050405020304" pitchFamily="18" charset="0"/>
                <a:ea typeface="Calibri" panose="020F0502020204030204" pitchFamily="34" charset="0"/>
              </a:rPr>
              <a:t> </a:t>
            </a:r>
            <a:r>
              <a:rPr lang="en-US" sz="1200" dirty="0">
                <a:solidFill>
                  <a:srgbClr val="0E0E0E"/>
                </a:solidFill>
                <a:effectLst/>
                <a:latin typeface="Times New Roman" panose="02020603050405020304" pitchFamily="18" charset="0"/>
                <a:ea typeface="Calibri" panose="020F0502020204030204" pitchFamily="34" charset="0"/>
              </a:rPr>
              <a:t>to</a:t>
            </a:r>
            <a:r>
              <a:rPr lang="en-US" sz="1200" spc="175" dirty="0">
                <a:solidFill>
                  <a:srgbClr val="0E0E0E"/>
                </a:solidFill>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engage</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with</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their</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alumni communities</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due</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to</a:t>
            </a:r>
            <a:r>
              <a:rPr lang="en-US" sz="1200" spc="195"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the</a:t>
            </a:r>
            <a:r>
              <a:rPr lang="en-US" sz="1200" spc="135"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absence</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of</a:t>
            </a:r>
            <a:r>
              <a:rPr lang="en-US" sz="1200" spc="165"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a</a:t>
            </a:r>
            <a:r>
              <a:rPr lang="en-US" sz="1200" spc="16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centralized</a:t>
            </a:r>
            <a:r>
              <a:rPr lang="en-US" sz="1200" spc="395"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platform</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that</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enables</a:t>
            </a:r>
            <a:r>
              <a:rPr lang="en-US" sz="1200" spc="200" dirty="0">
                <a:effectLst/>
                <a:latin typeface="Times New Roman" panose="02020603050405020304" pitchFamily="18" charset="0"/>
                <a:ea typeface="Calibri" panose="020F0502020204030204" pitchFamily="34" charset="0"/>
              </a:rPr>
              <a:t> </a:t>
            </a:r>
            <a:r>
              <a:rPr lang="en-US" sz="1200" dirty="0">
                <a:effectLst/>
                <a:latin typeface="Times New Roman" panose="02020603050405020304" pitchFamily="18" charset="0"/>
                <a:ea typeface="Calibri" panose="020F0502020204030204" pitchFamily="34" charset="0"/>
              </a:rPr>
              <a:t>interaction and collaboration</a:t>
            </a:r>
            <a:r>
              <a:rPr lang="en-US" sz="1800" dirty="0">
                <a:effectLst/>
                <a:latin typeface="Times New Roman" panose="02020603050405020304" pitchFamily="18" charset="0"/>
                <a:ea typeface="Calibri" panose="020F0502020204030204" pitchFamily="34" charset="0"/>
              </a:rPr>
              <a:t>.</a:t>
            </a:r>
            <a:br>
              <a:rPr lang="en-IN" sz="1800" dirty="0">
                <a:effectLst/>
                <a:latin typeface="Calibri" panose="020F0502020204030204" pitchFamily="34" charset="0"/>
                <a:ea typeface="Calibri" panose="020F0502020204030204" pitchFamily="34" charset="0"/>
              </a:rPr>
            </a:br>
            <a:br>
              <a:rPr lang="en-US" dirty="0"/>
            </a:b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290649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299544"/>
            <a:ext cx="7965461" cy="993228"/>
          </a:xfrm>
        </p:spPr>
        <p:txBody>
          <a:bodyPr/>
          <a:lstStyle/>
          <a:p>
            <a:br>
              <a:rPr lang="en-US" dirty="0"/>
            </a:br>
            <a:br>
              <a:rPr lang="en-US" dirty="0"/>
            </a:br>
            <a:br>
              <a:rPr lang="en-US" dirty="0"/>
            </a:br>
            <a:br>
              <a:rPr lang="en-US" dirty="0"/>
            </a:br>
            <a:r>
              <a:rPr lang="en-US" sz="3200" dirty="0"/>
              <a:t>working of ALUMNI DATABASE MANAGEMENT SYSTEM</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105807" y="1311822"/>
            <a:ext cx="8891752" cy="5246634"/>
          </a:xfrm>
        </p:spPr>
        <p:txBody>
          <a:bodyPr>
            <a:normAutofit lnSpcReduction="10000"/>
          </a:bodyPr>
          <a:lstStyle/>
          <a:p>
            <a:pPr marL="0" indent="0">
              <a:buNone/>
            </a:pPr>
            <a:endParaRPr lang="en-US" dirty="0"/>
          </a:p>
          <a:p>
            <a:pPr>
              <a:buNone/>
            </a:pPr>
            <a:r>
              <a:rPr lang="en-US" sz="2400" dirty="0"/>
              <a:t>An </a:t>
            </a:r>
            <a:r>
              <a:rPr lang="en-US" sz="2400" b="1" dirty="0"/>
              <a:t>Alumni Database Management System (ADMS)</a:t>
            </a:r>
            <a:r>
              <a:rPr lang="en-US" sz="2400" dirty="0"/>
              <a:t> is a digital platform that helps institutions manage and connect with their former students. It begins with collecting alumni data through registration or bulk uploads and storing it in a structured database. Admins and alumni can log in to update profiles, search records, and manage communications.</a:t>
            </a:r>
          </a:p>
          <a:p>
            <a:r>
              <a:rPr lang="en-US" sz="2400" dirty="0"/>
              <a:t>The system allows for easy organization of reunions, events, and mentorship programs. It also supports email notifications, donation tracking, and report generation. Overall, ADMS simplifies alumni engagement, strengthens institutional relationships, and supports future growth through data-driven insights.</a:t>
            </a:r>
          </a:p>
          <a:p>
            <a:pPr marL="0" indent="0">
              <a:buNone/>
            </a:pPr>
            <a:r>
              <a:rPr kumimoji="0" lang="en-GB" altLang="en-US" sz="2400" b="0" i="0" u="none" strike="noStrike" cap="none" normalizeH="0" baseline="0" dirty="0">
                <a:ln>
                  <a:noFill/>
                </a:ln>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t>
            </a:r>
            <a:endParaRPr kumimoji="0" lang="en-GB" altLang="en-US" sz="2400"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6" name="Rectangle 5">
            <a:extLst>
              <a:ext uri="{FF2B5EF4-FFF2-40B4-BE49-F238E27FC236}">
                <a16:creationId xmlns:a16="http://schemas.microsoft.com/office/drawing/2014/main" id="{A4CC238D-0A31-FC30-0132-5B51E968FA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mc:AlternateContent xmlns:mc="http://schemas.openxmlformats.org/markup-compatibility/2006" xmlns:p14="http://schemas.microsoft.com/office/powerpoint/2010/main">
        <mc:Choice Requires="p14">
          <p:contentPart p14:bwMode="auto" r:id="rId3">
            <p14:nvContentPartPr>
              <p14:cNvPr id="3076" name="Ink 36">
                <a:extLst>
                  <a:ext uri="{FF2B5EF4-FFF2-40B4-BE49-F238E27FC236}">
                    <a16:creationId xmlns:a16="http://schemas.microsoft.com/office/drawing/2014/main" id="{6236FC05-9340-AD61-EF9A-81DED4D5525A}"/>
                  </a:ext>
                </a:extLst>
              </p14:cNvPr>
              <p14:cNvContentPartPr>
                <a14:cpLocks xmlns:a14="http://schemas.microsoft.com/office/drawing/2010/main" noRot="1" noChangeAspect="1" noEditPoints="1" noChangeArrowheads="1" noChangeShapeType="1"/>
              </p14:cNvContentPartPr>
              <p14:nvPr/>
            </p14:nvContentPartPr>
            <p14:xfrm>
              <a:off x="-2190750" y="2103438"/>
              <a:ext cx="19050" cy="19050"/>
            </p14:xfrm>
          </p:contentPart>
        </mc:Choice>
        <mc:Fallback xmlns="">
          <p:pic>
            <p:nvPicPr>
              <p:cNvPr id="3076" name="Ink 36">
                <a:extLst>
                  <a:ext uri="{FF2B5EF4-FFF2-40B4-BE49-F238E27FC236}">
                    <a16:creationId xmlns:a16="http://schemas.microsoft.com/office/drawing/2014/main" id="{6236FC05-9340-AD61-EF9A-81DED4D5525A}"/>
                  </a:ext>
                </a:extLst>
              </p:cNvPr>
              <p:cNvPicPr>
                <a:picLocks noRot="1" noChangeAspect="1" noEditPoints="1" noChangeArrowheads="1" noChangeShapeType="1"/>
              </p:cNvPicPr>
              <p:nvPr/>
            </p:nvPicPr>
            <p:blipFill>
              <a:blip r:embed="rId4"/>
              <a:stretch>
                <a:fillRect/>
              </a:stretch>
            </p:blipFill>
            <p:spPr>
              <a:xfrm>
                <a:off x="0" y="0"/>
                <a:ext cx="0" cy="0"/>
              </a:xfrm>
              <a:prstGeom prst="rect">
                <a:avLst/>
              </a:prstGeom>
            </p:spPr>
          </p:pic>
        </mc:Fallback>
      </mc:AlternateContent>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914400" y="173421"/>
            <a:ext cx="8229600" cy="755267"/>
          </a:xfrm>
        </p:spPr>
        <p:txBody>
          <a:bodyPr/>
          <a:lstStyle/>
          <a:p>
            <a:r>
              <a:rPr lang="en-GB" dirty="0"/>
              <a:t> working of modules</a:t>
            </a:r>
            <a:endParaRPr lang="en-US" dirty="0"/>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idx="13"/>
          </p:nvPr>
        </p:nvSpPr>
        <p:spPr>
          <a:xfrm>
            <a:off x="914399" y="1324303"/>
            <a:ext cx="10511627" cy="5076498"/>
          </a:xfrm>
        </p:spPr>
        <p:txBody>
          <a:bodyPr>
            <a:normAutofit/>
          </a:bodyPr>
          <a:lstStyle/>
          <a:p>
            <a:pPr marL="342900" indent="-342900">
              <a:buFont typeface="Wingdings" panose="05000000000000000000" pitchFamily="2" charset="2"/>
              <a:buChar char="v"/>
            </a:pPr>
            <a:r>
              <a:rPr lang="en-GB" dirty="0"/>
              <a:t>Authentication module: for verification of the user.</a:t>
            </a:r>
          </a:p>
          <a:p>
            <a:pPr marL="342900" indent="-342900">
              <a:buFont typeface="Wingdings" panose="05000000000000000000" pitchFamily="2" charset="2"/>
              <a:buChar char="v"/>
            </a:pPr>
            <a:r>
              <a:rPr lang="en-GB" dirty="0"/>
              <a:t> Menu Module: Displaying the required choice for the adding , view, and </a:t>
            </a:r>
            <a:r>
              <a:rPr lang="en-GB" dirty="0" err="1"/>
              <a:t>updation</a:t>
            </a:r>
            <a:r>
              <a:rPr lang="en-GB" dirty="0"/>
              <a:t> of the alumni.</a:t>
            </a:r>
          </a:p>
          <a:p>
            <a:pPr marL="342900" indent="-342900">
              <a:buFont typeface="Wingdings" panose="05000000000000000000" pitchFamily="2" charset="2"/>
              <a:buChar char="v"/>
            </a:pPr>
            <a:r>
              <a:rPr lang="en-GB" dirty="0"/>
              <a:t> Add record Module:  for the addition of the record of the alumni.</a:t>
            </a:r>
          </a:p>
          <a:p>
            <a:pPr marL="342900" indent="-342900">
              <a:buFont typeface="Wingdings" panose="05000000000000000000" pitchFamily="2" charset="2"/>
              <a:buChar char="v"/>
            </a:pPr>
            <a:r>
              <a:rPr lang="en-GB" dirty="0"/>
              <a:t>View all records Module: This module will help us to view the data </a:t>
            </a:r>
          </a:p>
          <a:p>
            <a:pPr marL="342900" indent="-342900">
              <a:buFont typeface="Wingdings" panose="05000000000000000000" pitchFamily="2" charset="2"/>
              <a:buChar char="v"/>
            </a:pPr>
            <a:r>
              <a:rPr lang="en-GB" dirty="0"/>
              <a:t> Search by name Module: This module will display the data as per name entered.</a:t>
            </a:r>
          </a:p>
          <a:p>
            <a:pPr marL="342900" indent="-342900">
              <a:buFont typeface="Wingdings" panose="05000000000000000000" pitchFamily="2" charset="2"/>
              <a:buChar char="v"/>
            </a:pPr>
            <a:r>
              <a:rPr lang="en-GB" dirty="0"/>
              <a:t>Search by graduation year: this module will display the data as per the graduation year entered.</a:t>
            </a:r>
          </a:p>
          <a:p>
            <a:pPr marL="342900" indent="-342900">
              <a:buFont typeface="Wingdings" panose="05000000000000000000" pitchFamily="2" charset="2"/>
              <a:buChar char="v"/>
            </a:pPr>
            <a:endParaRPr lang="en-GB" dirty="0"/>
          </a:p>
          <a:p>
            <a:pPr marL="342900" indent="-342900">
              <a:buFont typeface="Wingdings" panose="05000000000000000000" pitchFamily="2" charset="2"/>
              <a:buChar char="v"/>
            </a:pPr>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65FC6-5B1D-C38B-4E37-50595FA763E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F267F19-1DCE-A88F-AD38-B9A085D39848}"/>
              </a:ext>
            </a:extLst>
          </p:cNvPr>
          <p:cNvSpPr>
            <a:spLocks noGrp="1"/>
          </p:cNvSpPr>
          <p:nvPr>
            <p:ph type="title"/>
          </p:nvPr>
        </p:nvSpPr>
        <p:spPr>
          <a:xfrm>
            <a:off x="765973" y="44492"/>
            <a:ext cx="7843837" cy="884196"/>
          </a:xfrm>
        </p:spPr>
        <p:txBody>
          <a:bodyPr/>
          <a:lstStyle/>
          <a:p>
            <a:r>
              <a:rPr lang="en-US" dirty="0"/>
              <a:t>authentication module</a:t>
            </a:r>
          </a:p>
        </p:txBody>
      </p:sp>
      <p:sp>
        <p:nvSpPr>
          <p:cNvPr id="2" name="Slide Number Placeholder 1">
            <a:extLst>
              <a:ext uri="{FF2B5EF4-FFF2-40B4-BE49-F238E27FC236}">
                <a16:creationId xmlns:a16="http://schemas.microsoft.com/office/drawing/2014/main" id="{050D2263-022D-1EC3-2ABF-FA4465AFACAF}"/>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5" name="Content Placeholder 4">
            <a:extLst>
              <a:ext uri="{FF2B5EF4-FFF2-40B4-BE49-F238E27FC236}">
                <a16:creationId xmlns:a16="http://schemas.microsoft.com/office/drawing/2014/main" id="{7DAF43DC-EA76-5556-966F-FA6D1B109F02}"/>
              </a:ext>
            </a:extLst>
          </p:cNvPr>
          <p:cNvSpPr>
            <a:spLocks noGrp="1"/>
          </p:cNvSpPr>
          <p:nvPr>
            <p:ph idx="13"/>
          </p:nvPr>
        </p:nvSpPr>
        <p:spPr/>
        <p:txBody>
          <a:bodyPr/>
          <a:lstStyle/>
          <a:p>
            <a:endParaRPr lang="en-IN" dirty="0"/>
          </a:p>
        </p:txBody>
      </p:sp>
      <p:pic>
        <p:nvPicPr>
          <p:cNvPr id="7" name="Content Placeholder 7">
            <a:extLst>
              <a:ext uri="{FF2B5EF4-FFF2-40B4-BE49-F238E27FC236}">
                <a16:creationId xmlns:a16="http://schemas.microsoft.com/office/drawing/2014/main" id="{21EC40EC-8B53-FD6A-92E8-49AE8F4DAA0F}"/>
              </a:ext>
            </a:extLst>
          </p:cNvPr>
          <p:cNvPicPr>
            <a:picLocks noChangeAspect="1"/>
          </p:cNvPicPr>
          <p:nvPr/>
        </p:nvPicPr>
        <p:blipFill>
          <a:blip r:embed="rId3"/>
          <a:stretch>
            <a:fillRect/>
          </a:stretch>
        </p:blipFill>
        <p:spPr>
          <a:xfrm>
            <a:off x="915026" y="2367142"/>
            <a:ext cx="6902450" cy="3721817"/>
          </a:xfrm>
          <a:prstGeom prst="rect">
            <a:avLst/>
          </a:prstGeom>
        </p:spPr>
      </p:pic>
      <p:pic>
        <p:nvPicPr>
          <p:cNvPr id="8" name="Picture 7">
            <a:extLst>
              <a:ext uri="{FF2B5EF4-FFF2-40B4-BE49-F238E27FC236}">
                <a16:creationId xmlns:a16="http://schemas.microsoft.com/office/drawing/2014/main" id="{5FD7D69F-6CF3-37C8-A931-0CB2A9DE354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80172" y="4228050"/>
            <a:ext cx="3192780" cy="1143000"/>
          </a:xfrm>
          <a:prstGeom prst="rect">
            <a:avLst/>
          </a:prstGeom>
          <a:noFill/>
          <a:ln>
            <a:noFill/>
          </a:ln>
        </p:spPr>
      </p:pic>
    </p:spTree>
    <p:extLst>
      <p:ext uri="{BB962C8B-B14F-4D97-AF65-F5344CB8AC3E}">
        <p14:creationId xmlns:p14="http://schemas.microsoft.com/office/powerpoint/2010/main" val="1018202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65973" y="44492"/>
            <a:ext cx="7843837" cy="884196"/>
          </a:xfrm>
        </p:spPr>
        <p:txBody>
          <a:bodyPr/>
          <a:lstStyle/>
          <a:p>
            <a:r>
              <a:rPr lang="en-US" dirty="0"/>
              <a:t>menu module and output</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pic>
        <p:nvPicPr>
          <p:cNvPr id="12" name="Picture 11">
            <a:extLst>
              <a:ext uri="{FF2B5EF4-FFF2-40B4-BE49-F238E27FC236}">
                <a16:creationId xmlns:a16="http://schemas.microsoft.com/office/drawing/2014/main" id="{27BC5127-6701-178C-88C0-8B46735FCC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99825" y="3342784"/>
            <a:ext cx="2987040" cy="2095500"/>
          </a:xfrm>
          <a:prstGeom prst="rect">
            <a:avLst/>
          </a:prstGeom>
          <a:noFill/>
          <a:ln>
            <a:noFill/>
          </a:ln>
        </p:spPr>
      </p:pic>
      <p:sp>
        <p:nvSpPr>
          <p:cNvPr id="16" name="Content Placeholder 15">
            <a:extLst>
              <a:ext uri="{FF2B5EF4-FFF2-40B4-BE49-F238E27FC236}">
                <a16:creationId xmlns:a16="http://schemas.microsoft.com/office/drawing/2014/main" id="{7A730133-DC13-A688-5C09-5DF0F4E03EBF}"/>
              </a:ext>
            </a:extLst>
          </p:cNvPr>
          <p:cNvSpPr>
            <a:spLocks noGrp="1"/>
          </p:cNvSpPr>
          <p:nvPr>
            <p:ph idx="13"/>
          </p:nvPr>
        </p:nvSpPr>
        <p:spPr/>
        <p:txBody>
          <a:bodyPr/>
          <a:lstStyle/>
          <a:p>
            <a:endParaRPr lang="en-IN"/>
          </a:p>
        </p:txBody>
      </p:sp>
    </p:spTree>
    <p:extLst>
      <p:ext uri="{BB962C8B-B14F-4D97-AF65-F5344CB8AC3E}">
        <p14:creationId xmlns:p14="http://schemas.microsoft.com/office/powerpoint/2010/main" val="4072101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88353-DD7C-8593-796C-0DF1F8EC620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9364FA-265D-0CF9-D132-ECA6F8B2D9FF}"/>
              </a:ext>
            </a:extLst>
          </p:cNvPr>
          <p:cNvSpPr>
            <a:spLocks noGrp="1"/>
          </p:cNvSpPr>
          <p:nvPr>
            <p:ph type="title"/>
          </p:nvPr>
        </p:nvSpPr>
        <p:spPr>
          <a:xfrm>
            <a:off x="765973" y="44492"/>
            <a:ext cx="10660054" cy="884196"/>
          </a:xfrm>
        </p:spPr>
        <p:txBody>
          <a:bodyPr/>
          <a:lstStyle/>
          <a:p>
            <a:r>
              <a:rPr lang="en-US" dirty="0"/>
              <a:t>Alumni record module</a:t>
            </a:r>
          </a:p>
        </p:txBody>
      </p:sp>
      <p:sp>
        <p:nvSpPr>
          <p:cNvPr id="2" name="Slide Number Placeholder 1">
            <a:extLst>
              <a:ext uri="{FF2B5EF4-FFF2-40B4-BE49-F238E27FC236}">
                <a16:creationId xmlns:a16="http://schemas.microsoft.com/office/drawing/2014/main" id="{BDFC2DF1-74BC-67FB-82EA-0929D8857D92}"/>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8" name="Content Placeholder 7">
            <a:extLst>
              <a:ext uri="{FF2B5EF4-FFF2-40B4-BE49-F238E27FC236}">
                <a16:creationId xmlns:a16="http://schemas.microsoft.com/office/drawing/2014/main" id="{E01A8338-1D09-B9E8-2F1A-76FAA8A978BF}"/>
              </a:ext>
            </a:extLst>
          </p:cNvPr>
          <p:cNvPicPr>
            <a:picLocks noGrp="1" noChangeAspect="1"/>
          </p:cNvPicPr>
          <p:nvPr>
            <p:ph idx="13"/>
          </p:nvPr>
        </p:nvPicPr>
        <p:blipFill>
          <a:blip r:embed="rId3"/>
          <a:stretch>
            <a:fillRect/>
          </a:stretch>
        </p:blipFill>
        <p:spPr>
          <a:xfrm>
            <a:off x="1033088" y="2030381"/>
            <a:ext cx="4610029" cy="3721100"/>
          </a:xfrm>
        </p:spPr>
      </p:pic>
      <p:pic>
        <p:nvPicPr>
          <p:cNvPr id="9" name="Picture 8">
            <a:extLst>
              <a:ext uri="{FF2B5EF4-FFF2-40B4-BE49-F238E27FC236}">
                <a16:creationId xmlns:a16="http://schemas.microsoft.com/office/drawing/2014/main" id="{C54F2BC6-0E0D-883C-5704-6DA32F202DA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35168" y="2055781"/>
            <a:ext cx="3695700" cy="3695700"/>
          </a:xfrm>
          <a:prstGeom prst="rect">
            <a:avLst/>
          </a:prstGeom>
          <a:noFill/>
          <a:ln>
            <a:noFill/>
          </a:ln>
        </p:spPr>
      </p:pic>
    </p:spTree>
    <p:extLst>
      <p:ext uri="{BB962C8B-B14F-4D97-AF65-F5344CB8AC3E}">
        <p14:creationId xmlns:p14="http://schemas.microsoft.com/office/powerpoint/2010/main" val="319419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157D5-EEA4-B35D-328D-5E8831D62D2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2404A3-B100-BCC8-4BAD-DA2D2BFB2115}"/>
              </a:ext>
            </a:extLst>
          </p:cNvPr>
          <p:cNvSpPr>
            <a:spLocks noGrp="1"/>
          </p:cNvSpPr>
          <p:nvPr>
            <p:ph type="title"/>
          </p:nvPr>
        </p:nvSpPr>
        <p:spPr>
          <a:xfrm>
            <a:off x="765973" y="44492"/>
            <a:ext cx="10805917" cy="884196"/>
          </a:xfrm>
        </p:spPr>
        <p:txBody>
          <a:bodyPr/>
          <a:lstStyle/>
          <a:p>
            <a:r>
              <a:rPr lang="en-US" dirty="0"/>
              <a:t>View all records module</a:t>
            </a:r>
          </a:p>
        </p:txBody>
      </p:sp>
      <p:sp>
        <p:nvSpPr>
          <p:cNvPr id="2" name="Slide Number Placeholder 1">
            <a:extLst>
              <a:ext uri="{FF2B5EF4-FFF2-40B4-BE49-F238E27FC236}">
                <a16:creationId xmlns:a16="http://schemas.microsoft.com/office/drawing/2014/main" id="{86496D30-6835-7D93-A81C-8AC9A76C5316}"/>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pic>
        <p:nvPicPr>
          <p:cNvPr id="9" name="Content Placeholder 8">
            <a:extLst>
              <a:ext uri="{FF2B5EF4-FFF2-40B4-BE49-F238E27FC236}">
                <a16:creationId xmlns:a16="http://schemas.microsoft.com/office/drawing/2014/main" id="{83B2F7F4-7327-17BB-B2B4-74667C2FCD64}"/>
              </a:ext>
            </a:extLst>
          </p:cNvPr>
          <p:cNvPicPr>
            <a:picLocks noGrp="1" noChangeAspect="1"/>
          </p:cNvPicPr>
          <p:nvPr>
            <p:ph idx="13"/>
          </p:nvPr>
        </p:nvPicPr>
        <p:blipFill>
          <a:blip r:embed="rId3"/>
          <a:stretch>
            <a:fillRect/>
          </a:stretch>
        </p:blipFill>
        <p:spPr>
          <a:xfrm>
            <a:off x="914400" y="2658272"/>
            <a:ext cx="6902450" cy="3068632"/>
          </a:xfrm>
        </p:spPr>
      </p:pic>
      <p:pic>
        <p:nvPicPr>
          <p:cNvPr id="7" name="Picture 6">
            <a:extLst>
              <a:ext uri="{FF2B5EF4-FFF2-40B4-BE49-F238E27FC236}">
                <a16:creationId xmlns:a16="http://schemas.microsoft.com/office/drawing/2014/main" id="{FBE5C6F6-E622-AF03-F47C-76D1D29AEE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38165" y="1654797"/>
            <a:ext cx="3566160" cy="4038600"/>
          </a:xfrm>
          <a:prstGeom prst="rect">
            <a:avLst/>
          </a:prstGeom>
          <a:noFill/>
          <a:ln>
            <a:noFill/>
          </a:ln>
        </p:spPr>
      </p:pic>
    </p:spTree>
    <p:extLst>
      <p:ext uri="{BB962C8B-B14F-4D97-AF65-F5344CB8AC3E}">
        <p14:creationId xmlns:p14="http://schemas.microsoft.com/office/powerpoint/2010/main" val="2662886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354D3-3434-0582-19B9-64E701513D2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4B8DC12-21FA-D4C4-FB8A-F5B77D377EB7}"/>
              </a:ext>
            </a:extLst>
          </p:cNvPr>
          <p:cNvSpPr>
            <a:spLocks noGrp="1"/>
          </p:cNvSpPr>
          <p:nvPr>
            <p:ph type="title"/>
          </p:nvPr>
        </p:nvSpPr>
        <p:spPr>
          <a:xfrm>
            <a:off x="765973" y="44492"/>
            <a:ext cx="10805917" cy="884196"/>
          </a:xfrm>
        </p:spPr>
        <p:txBody>
          <a:bodyPr/>
          <a:lstStyle/>
          <a:p>
            <a:r>
              <a:rPr lang="en-US" dirty="0"/>
              <a:t>Search by name module</a:t>
            </a:r>
          </a:p>
        </p:txBody>
      </p:sp>
      <p:sp>
        <p:nvSpPr>
          <p:cNvPr id="2" name="Slide Number Placeholder 1">
            <a:extLst>
              <a:ext uri="{FF2B5EF4-FFF2-40B4-BE49-F238E27FC236}">
                <a16:creationId xmlns:a16="http://schemas.microsoft.com/office/drawing/2014/main" id="{214A8B81-8099-FECA-2705-EE6358E2A210}"/>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pic>
        <p:nvPicPr>
          <p:cNvPr id="10" name="Content Placeholder 9">
            <a:extLst>
              <a:ext uri="{FF2B5EF4-FFF2-40B4-BE49-F238E27FC236}">
                <a16:creationId xmlns:a16="http://schemas.microsoft.com/office/drawing/2014/main" id="{B50AC339-8196-1DAB-33FF-A4A3D696ADE6}"/>
              </a:ext>
            </a:extLst>
          </p:cNvPr>
          <p:cNvPicPr>
            <a:picLocks noGrp="1" noChangeAspect="1"/>
          </p:cNvPicPr>
          <p:nvPr>
            <p:ph idx="13"/>
          </p:nvPr>
        </p:nvPicPr>
        <p:blipFill>
          <a:blip r:embed="rId3"/>
          <a:stretch>
            <a:fillRect/>
          </a:stretch>
        </p:blipFill>
        <p:spPr>
          <a:xfrm>
            <a:off x="1748754" y="2332038"/>
            <a:ext cx="5233742" cy="3721100"/>
          </a:xfrm>
        </p:spPr>
      </p:pic>
      <p:pic>
        <p:nvPicPr>
          <p:cNvPr id="8" name="Picture 7">
            <a:extLst>
              <a:ext uri="{FF2B5EF4-FFF2-40B4-BE49-F238E27FC236}">
                <a16:creationId xmlns:a16="http://schemas.microsoft.com/office/drawing/2014/main" id="{3BB7E1FB-4329-84EA-C8CD-5A98A97FBAB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06933" y="2256070"/>
            <a:ext cx="3802380" cy="3703320"/>
          </a:xfrm>
          <a:prstGeom prst="rect">
            <a:avLst/>
          </a:prstGeom>
          <a:noFill/>
          <a:ln>
            <a:noFill/>
          </a:ln>
        </p:spPr>
      </p:pic>
    </p:spTree>
    <p:extLst>
      <p:ext uri="{BB962C8B-B14F-4D97-AF65-F5344CB8AC3E}">
        <p14:creationId xmlns:p14="http://schemas.microsoft.com/office/powerpoint/2010/main" val="414493563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{D543B53D-CAF7-417D-BB40-6852941FBCE4}tf78438558_win32</Template>
  <TotalTime>569</TotalTime>
  <Words>560</Words>
  <Application>Microsoft Office PowerPoint</Application>
  <PresentationFormat>Widescreen</PresentationFormat>
  <Paragraphs>51</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Calibri</vt:lpstr>
      <vt:lpstr>Cambria</vt:lpstr>
      <vt:lpstr>Sabon Next LT</vt:lpstr>
      <vt:lpstr>Times New Roman</vt:lpstr>
      <vt:lpstr>Wingdings</vt:lpstr>
      <vt:lpstr>Custom</vt:lpstr>
      <vt:lpstr>Project Based Learning Presentation –May-2025 Project-Id: P4 ALUMNI DATABASE MANAGEMENT SYSTEM </vt:lpstr>
      <vt:lpstr>        Introduction Educational institutions often struggle to maintain an up-to-date and well-organized record of their alumni. Traditional record-keeping methods—such as spreadsheets, paper documents, or outdated software—fail to provide the functionality required to efficiently manage, access, and communicate with former students. These methods lack scalability, searchability, and ease of use, which creates challenges in tracking alumni achievements, facilitating networking opportunities, and organizing alumni events or fundraising activities. As institufions grow, the volume of alumni data increases, making manual management not only inefficient but also prone to errors and data loss. Additionally, institutions are missing out on opportunities to engage with their alumni communities due to the absence of a centralized platform that enables interaction and collaboration.      </vt:lpstr>
      <vt:lpstr>    working of ALUMNI DATABASE MANAGEMENT SYSTEM</vt:lpstr>
      <vt:lpstr> working of modules</vt:lpstr>
      <vt:lpstr>authentication module</vt:lpstr>
      <vt:lpstr>menu module and output</vt:lpstr>
      <vt:lpstr>Alumni record module</vt:lpstr>
      <vt:lpstr>View all records module</vt:lpstr>
      <vt:lpstr>Search by name module</vt:lpstr>
      <vt:lpstr>Search by graduation year module</vt:lpstr>
      <vt:lpstr>search BY INDUSTRY module</vt:lpstr>
      <vt:lpstr>EDIT RECORD module</vt:lpstr>
      <vt:lpstr>DELETE RECORD MODULE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dell</dc:creator>
  <cp:lastModifiedBy>Daksh garg</cp:lastModifiedBy>
  <cp:revision>6</cp:revision>
  <dcterms:created xsi:type="dcterms:W3CDTF">2025-05-13T11:48:26Z</dcterms:created>
  <dcterms:modified xsi:type="dcterms:W3CDTF">2025-05-27T22:40:55Z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