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8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2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8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4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4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8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8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7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5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0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A90D4-16C2-485B-ADC8-0F3D2F874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69" y="749595"/>
            <a:ext cx="6963836" cy="3902149"/>
          </a:xfrm>
        </p:spPr>
        <p:txBody>
          <a:bodyPr anchor="t">
            <a:normAutofit/>
          </a:bodyPr>
          <a:lstStyle/>
          <a:p>
            <a:pPr algn="l"/>
            <a:r>
              <a:rPr lang="en-IN" dirty="0"/>
              <a:t>Cafe billing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8056C-0E19-8892-C9B5-15A3BA090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827" y="4203701"/>
            <a:ext cx="4890977" cy="1320800"/>
          </a:xfrm>
        </p:spPr>
        <p:txBody>
          <a:bodyPr anchor="b">
            <a:noAutofit/>
          </a:bodyPr>
          <a:lstStyle/>
          <a:p>
            <a:pPr algn="l"/>
            <a:r>
              <a:rPr lang="en-IN" sz="1050" dirty="0"/>
              <a:t>Done by: </a:t>
            </a:r>
          </a:p>
          <a:p>
            <a:pPr algn="l"/>
            <a:r>
              <a:rPr lang="en-IN" sz="1050" dirty="0"/>
              <a:t>	Dakshina </a:t>
            </a:r>
            <a:r>
              <a:rPr lang="en-IN" sz="1050" dirty="0" err="1"/>
              <a:t>prasath</a:t>
            </a:r>
            <a:r>
              <a:rPr lang="en-IN" sz="1050" dirty="0"/>
              <a:t>. M</a:t>
            </a:r>
          </a:p>
          <a:p>
            <a:pPr algn="l"/>
            <a:r>
              <a:rPr lang="en-IN" sz="1050"/>
              <a:t>	Ra2311026010053</a:t>
            </a:r>
            <a:r>
              <a:rPr lang="en-IN" sz="1050" dirty="0"/>
              <a:t>,ac-1 </a:t>
            </a:r>
            <a:r>
              <a:rPr lang="en-IN" sz="1050" dirty="0" err="1"/>
              <a:t>cse-aiml</a:t>
            </a:r>
            <a:endParaRPr lang="en-IN" sz="1050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34458248-D3DA-3D1D-5F34-AF72B2435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74" r="19035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2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46D0EA-5042-3447-0B6E-EBD53CE39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232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097" name="Picture 1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0A0AE63-A573-1A23-3BE1-C8DB0FB2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32" y="457200"/>
            <a:ext cx="9575982" cy="53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D83C6A3-0692-DDA7-351B-CDDD1282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457" y="5964513"/>
            <a:ext cx="77410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By clicking on the button we can this window which shows the actual bill.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797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356FAD5-915E-0272-23FA-FC200D820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3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21" name="Picture 14" descr="A qr code on a screen&#10;&#10;Description automatically generated">
            <a:extLst>
              <a:ext uri="{FF2B5EF4-FFF2-40B4-BE49-F238E27FC236}">
                <a16:creationId xmlns:a16="http://schemas.microsoft.com/office/drawing/2014/main" id="{C337DCD3-3175-99E0-93F9-9D477B91B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93" y="228600"/>
            <a:ext cx="9920614" cy="55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4D119D8-3A8D-C080-AC08-90EB72BC7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693" y="5977039"/>
            <a:ext cx="99206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we click on the QR Code button it will display a QR code through which we can get the billing details.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727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B2DC696-D43D-C1A8-2653-7A0C46920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145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FDE0F46-DA63-B753-E5D6-17948F3A2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17" y="228600"/>
            <a:ext cx="10171135" cy="57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C1930A3-76F5-8F99-E649-FB0E11765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51985"/>
            <a:ext cx="1219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we click on the Orders button after saving the order, this window will be displayed which has the database of the order details.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324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B5B7A3-BA80-55A6-8E72-21B502F540D8}"/>
              </a:ext>
            </a:extLst>
          </p:cNvPr>
          <p:cNvSpPr txBox="1"/>
          <p:nvPr/>
        </p:nvSpPr>
        <p:spPr>
          <a:xfrm>
            <a:off x="2123162" y="315605"/>
            <a:ext cx="6125226" cy="5787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  <a:endParaRPr lang="en-IN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Cafe Billing System project demonstrates the successful integration of various features to create an efficient and user-friendly application. The implementation of security measures, intuitive order management, and advanced features like QR code generation contribute to a robust system that can benefit cafes in their daily operations.</a:t>
            </a:r>
            <a:endParaRPr lang="en-IN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5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8B002B-FA38-4BB0-5F04-9F4F7586733E}"/>
              </a:ext>
            </a:extLst>
          </p:cNvPr>
          <p:cNvSpPr txBox="1"/>
          <p:nvPr/>
        </p:nvSpPr>
        <p:spPr>
          <a:xfrm>
            <a:off x="1108554" y="1516958"/>
            <a:ext cx="6125226" cy="2855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4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References:</a:t>
            </a:r>
            <a:endParaRPr lang="en-IN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IN" sz="3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Documentation:</a:t>
            </a:r>
            <a:endParaRPr lang="en-IN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qrcode</a:t>
            </a:r>
            <a:r>
              <a:rPr lang="en-IN" sz="3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Documentation</a:t>
            </a:r>
            <a:endParaRPr lang="en-IN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Pillow (PIL) Documentation</a:t>
            </a:r>
            <a:endParaRPr lang="en-IN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7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E75432-850C-3248-2EFF-3CB5C5123532}"/>
              </a:ext>
            </a:extLst>
          </p:cNvPr>
          <p:cNvSpPr txBox="1"/>
          <p:nvPr/>
        </p:nvSpPr>
        <p:spPr>
          <a:xfrm>
            <a:off x="3573049" y="2478106"/>
            <a:ext cx="4369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028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DC4921-44AC-BF9A-7000-77CE170358C8}"/>
              </a:ext>
            </a:extLst>
          </p:cNvPr>
          <p:cNvSpPr txBox="1"/>
          <p:nvPr/>
        </p:nvSpPr>
        <p:spPr>
          <a:xfrm>
            <a:off x="1039660" y="977029"/>
            <a:ext cx="9857984" cy="533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kern="100" dirty="0">
                <a:effectLst/>
                <a:latin typeface="Walbaum Display Light (Headings)"/>
                <a:ea typeface="Calibri" panose="020F0502020204030204" pitchFamily="34" charset="0"/>
                <a:cs typeface="Times New Roman" panose="02020603050405020304" pitchFamily="18" charset="0"/>
              </a:rPr>
              <a:t>Abstract:</a:t>
            </a:r>
            <a:endParaRPr lang="en-IN" sz="2400" kern="100" dirty="0">
              <a:effectLst/>
              <a:latin typeface="Walbaum Display Light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kern="100" dirty="0">
                <a:effectLst/>
                <a:latin typeface="Walbaum Display Light (Headings)"/>
                <a:ea typeface="Calibri" panose="020F0502020204030204" pitchFamily="34" charset="0"/>
                <a:cs typeface="Times New Roman" panose="02020603050405020304" pitchFamily="18" charset="0"/>
              </a:rPr>
              <a:t>The "Cafe Billing System" is a comprehensive application developed in Python using the </a:t>
            </a:r>
            <a:r>
              <a:rPr lang="en-IN" sz="2000" kern="100" dirty="0" err="1">
                <a:effectLst/>
                <a:latin typeface="Walbaum Display Light (Headings)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n-IN" sz="2000" kern="100" dirty="0">
                <a:effectLst/>
                <a:latin typeface="Walbaum Display Light (Headings)"/>
                <a:ea typeface="Calibri" panose="020F0502020204030204" pitchFamily="34" charset="0"/>
                <a:cs typeface="Times New Roman" panose="02020603050405020304" pitchFamily="18" charset="0"/>
              </a:rPr>
              <a:t> library for graphical user interface design. The system aims to automate the billing process in a cafe, providing a user-friendly interface for both customers and cafe staff.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kern="100" dirty="0">
                <a:effectLst/>
                <a:latin typeface="Walbaum Display Light (Headings)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kern="100" dirty="0">
                <a:effectLst/>
                <a:latin typeface="Walbaum Display Light (Headings)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400" kern="100" dirty="0">
              <a:effectLst/>
              <a:latin typeface="Walbaum Display Light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kern="100" dirty="0">
                <a:effectLst/>
                <a:latin typeface="Walbaum Display Light (Headings)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project is to create an efficient and user-friendly billing system for cafes that simplifies the process of taking orders, calculating bills, and maintaining order history. The objectives collectively aim to create a Cafe Billing System that not only meets the immediate needs of efficient order processing and billing but also provides a foundation for continuous improvement and adaptation to changing technological and business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34761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7E37-CF39-6EA7-5F74-7CFC1DD7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5025"/>
            <a:ext cx="9144000" cy="7139835"/>
          </a:xfrm>
        </p:spPr>
        <p:txBody>
          <a:bodyPr>
            <a:normAutofit fontScale="90000"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n-IN" sz="27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Features:</a:t>
            </a:r>
            <a:br>
              <a:rPr lang="en-IN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The system includes a login mechanism to ensure only authorized personnel can access the application.</a:t>
            </a:r>
            <a:b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Username and password authentication are implemented to secure access.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Management: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The application allows cafe staff to input customer orders for various menu items such as French Fries, Lunch, Burger, Pizza, Cheese Burger, and Drinks.</a:t>
            </a:r>
            <a:b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Real-time calculation of the total cost of the order, including tax and service charges.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 Generation: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The system generates a detailed bill for each order, including itemized pricing and a breakdown of charges.</a:t>
            </a:r>
            <a:b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The bill can be displayed on the screen, printed, and saved as a QR code for quick access.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History: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The application maintains a record of each order, including the order number, date, time, and total amount.</a:t>
            </a:r>
            <a:b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Users can view the order history to track past transactions.</a:t>
            </a:r>
            <a:b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QR Code Generation:</a:t>
            </a:r>
            <a:b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•A QR code is generated for each bill, providing a convenient way for customers to access their bill details.</a:t>
            </a:r>
            <a:b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List:</a:t>
            </a:r>
            <a:b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•The system includes a price list feature to display the cost of each menu item.</a:t>
            </a:r>
            <a:b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Persistence:</a:t>
            </a:r>
            <a:b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Saved orders and order history are stored for future reference.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66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A8AD14-F701-B30D-9BA2-554CEBFD10A8}"/>
              </a:ext>
            </a:extLst>
          </p:cNvPr>
          <p:cNvSpPr txBox="1"/>
          <p:nvPr/>
        </p:nvSpPr>
        <p:spPr>
          <a:xfrm>
            <a:off x="1565753" y="801666"/>
            <a:ext cx="7346514" cy="3731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4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Technologies Used:</a:t>
            </a:r>
            <a:endParaRPr lang="en-IN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3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Programming Language: Python</a:t>
            </a:r>
            <a:endParaRPr lang="en-IN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3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GUI Library: </a:t>
            </a:r>
            <a:r>
              <a:rPr lang="en-IN" sz="3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endParaRPr lang="en-IN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3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External Libraries: </a:t>
            </a:r>
            <a:r>
              <a:rPr lang="en-IN" sz="3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qrcode</a:t>
            </a:r>
            <a:r>
              <a:rPr lang="en-IN" sz="3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Pillow (PIL)</a:t>
            </a:r>
            <a:endParaRPr lang="en-IN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3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Generating QR codes: </a:t>
            </a:r>
            <a:r>
              <a:rPr lang="en-IN" sz="3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QRCode</a:t>
            </a:r>
            <a:endParaRPr lang="en-IN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3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 store data persistently: File handling</a:t>
            </a:r>
            <a:endParaRPr lang="en-IN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5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5026A8-88A0-D65E-1811-EC0F3933B2C8}"/>
              </a:ext>
            </a:extLst>
          </p:cNvPr>
          <p:cNvSpPr txBox="1"/>
          <p:nvPr/>
        </p:nvSpPr>
        <p:spPr>
          <a:xfrm>
            <a:off x="1753644" y="1579739"/>
            <a:ext cx="7384092" cy="25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600" b="1" kern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Challenges Faced</a:t>
            </a:r>
            <a:endParaRPr lang="en-IN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800" kern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Integrating QR code generation.</a:t>
            </a:r>
            <a:endParaRPr lang="en-IN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800" kern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Handling exceptions and errors.</a:t>
            </a:r>
            <a:endParaRPr lang="en-IN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800" kern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Designing a user-friendly interface.</a:t>
            </a:r>
            <a:endParaRPr lang="en-IN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4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C2FB71-6CD3-B2FD-A919-C0FA34633799}"/>
              </a:ext>
            </a:extLst>
          </p:cNvPr>
          <p:cNvSpPr txBox="1"/>
          <p:nvPr/>
        </p:nvSpPr>
        <p:spPr>
          <a:xfrm>
            <a:off x="1722328" y="1513218"/>
            <a:ext cx="6125226" cy="3161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Future Enhancements:</a:t>
            </a:r>
            <a:endParaRPr lang="en-IN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3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Database Integration:</a:t>
            </a:r>
            <a:r>
              <a:rPr lang="en-IN" sz="2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3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Online Ordering and Payment:</a:t>
            </a:r>
            <a:r>
              <a:rPr lang="en-IN" sz="2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3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 Profiles and Permissions:</a:t>
            </a:r>
            <a:r>
              <a:rPr lang="en-IN" sz="2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3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Enhanced Reporting:</a:t>
            </a:r>
            <a:endParaRPr lang="en-IN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9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7650BD3-48A6-C5B7-74C8-5F0154A00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19111"/>
            <a:ext cx="5435010" cy="17056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4400" b="1" i="1" u="none" strike="noStrike" cap="all" normalizeH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Output :</a:t>
            </a:r>
            <a:endParaRPr kumimoji="0" lang="en-US" altLang="en-US" sz="4400" b="0" i="1" u="none" strike="noStrike" cap="all" normalizeH="0">
              <a:ln>
                <a:noFill/>
              </a:ln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4400" b="0" i="1" u="none" strike="noStrike" cap="all" normalizeH="0">
              <a:ln>
                <a:noFill/>
              </a:ln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058" name="Rectangle 23">
            <a:extLst>
              <a:ext uri="{FF2B5EF4-FFF2-40B4-BE49-F238E27FC236}">
                <a16:creationId xmlns:a16="http://schemas.microsoft.com/office/drawing/2014/main" id="{4CFFC8CC-8357-4EAE-8DE4-28B285E7F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4906370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941093" y="-5979"/>
            <a:ext cx="2549950" cy="68639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E89920D-52F8-A82B-9EF5-C5877E538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4" t="27010" r="35852" b="28835"/>
          <a:stretch>
            <a:fillRect/>
          </a:stretch>
        </p:blipFill>
        <p:spPr bwMode="auto">
          <a:xfrm>
            <a:off x="533399" y="1341861"/>
            <a:ext cx="5029200" cy="4174279"/>
          </a:xfrm>
          <a:prstGeom prst="rect">
            <a:avLst/>
          </a:prstGeom>
          <a:noFill/>
          <a:effectLst>
            <a:outerShdw blurRad="431800" sx="104000" sy="104000" algn="ctr" rotWithShape="0">
              <a:schemeClr val="bg2">
                <a:lumMod val="75000"/>
                <a:alpha val="6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3D9E53C-44D1-CD73-08EE-715F8FE3A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2224729"/>
            <a:ext cx="5435010" cy="4099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Pct val="80000"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First the login page will ask the user to enter the username and password, after entering it will proceed to the billing window.</a:t>
            </a:r>
          </a:p>
        </p:txBody>
      </p:sp>
    </p:spTree>
    <p:extLst>
      <p:ext uri="{BB962C8B-B14F-4D97-AF65-F5344CB8AC3E}">
        <p14:creationId xmlns:p14="http://schemas.microsoft.com/office/powerpoint/2010/main" val="331128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C74420E-7000-315E-E74F-27F855C1A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49" name="Picture 10" descr="A screenshot of a computer">
            <a:extLst>
              <a:ext uri="{FF2B5EF4-FFF2-40B4-BE49-F238E27FC236}">
                <a16:creationId xmlns:a16="http://schemas.microsoft.com/office/drawing/2014/main" id="{7B097B66-64C4-E732-4952-59040ED57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82" y="228600"/>
            <a:ext cx="9883035" cy="556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C4687E2-BF63-994E-622C-1AF9D729E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520" y="5894080"/>
            <a:ext cx="8642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the billing window we can enter the billing details to proceed.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623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589500A-2782-0A40-1801-1F0B4D3C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310" y="3099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DD6690F-AF65-59AF-B529-CE4907B3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08" y="309976"/>
            <a:ext cx="10146922" cy="571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A86E651-F8BF-39CB-B3DB-7D11AAA06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978" y="6086359"/>
            <a:ext cx="80020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By clicking on the Price button we can see the price of all the items.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663994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649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Symbol</vt:lpstr>
      <vt:lpstr>Univers Condensed Light</vt:lpstr>
      <vt:lpstr>Walbaum Display Light</vt:lpstr>
      <vt:lpstr>Walbaum Display Light (Headings)</vt:lpstr>
      <vt:lpstr>AngleLinesVTI</vt:lpstr>
      <vt:lpstr>Cafe billing management system </vt:lpstr>
      <vt:lpstr>PowerPoint Presentation</vt:lpstr>
      <vt:lpstr>Features: User Authentication: • The system includes a login mechanism to ensure only authorized personnel can access the application. • Username and password authentication are implemented to secure access. Order Management: • The application allows cafe staff to input customer orders for various menu items such as French Fries, Lunch, Burger, Pizza, Cheese Burger, and Drinks. • Real-time calculation of the total cost of the order, including tax and service charges. Bill Generation: • The system generates a detailed bill for each order, including itemized pricing and a breakdown of charges. • The bill can be displayed on the screen, printed, and saved as a QR code for quick access. Order History: • The application maintains a record of each order, including the order number, date, time, and total amount. • Users can view the order history to track past transactions. QR Code Generation: •A QR code is generated for each bill, providing a convenient way for customers to access their bill details. Price List: •The system includes a price list feature to display the cost of each menu item. Data Persistence: • Saved orders and order history are stored for future reference.     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 billing management system </dc:title>
  <dc:creator>DAKSHINA PRASATH (RA2311026010053)</dc:creator>
  <cp:lastModifiedBy>DAKSHINA PRASATH (RA2311026010053)</cp:lastModifiedBy>
  <cp:revision>6</cp:revision>
  <dcterms:created xsi:type="dcterms:W3CDTF">2023-11-10T18:25:46Z</dcterms:created>
  <dcterms:modified xsi:type="dcterms:W3CDTF">2024-08-04T20:24:04Z</dcterms:modified>
</cp:coreProperties>
</file>