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64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6/22/2025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/>
          <a:lstStyle/>
          <a:p>
            <a:endParaRPr lang="en-IN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2590800"/>
          </a:xfrm>
        </p:spPr>
        <p:txBody>
          <a:bodyPr>
            <a:noAutofit/>
          </a:bodyPr>
          <a:lstStyle/>
          <a:p>
            <a:r>
              <a:rPr lang="en-US" sz="2800" b="1" spc="0" dirty="0"/>
              <a:t>Robot Teacher — Interactive PDF Q&amp;A</a:t>
            </a:r>
            <a:br>
              <a:rPr lang="en-US" sz="2800" dirty="0"/>
            </a:br>
            <a:r>
              <a:rPr lang="en-US" sz="2800" i="1" spc="0" dirty="0"/>
              <a:t>An offline, human-like tutor built in Python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EAAB70CA-20D0-3AE6-0682-112E85ADFEA8}"/>
              </a:ext>
            </a:extLst>
          </p:cNvPr>
          <p:cNvSpPr txBox="1"/>
          <p:nvPr/>
        </p:nvSpPr>
        <p:spPr>
          <a:xfrm>
            <a:off x="4757075" y="4566167"/>
            <a:ext cx="26778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DAKSHINA PRASATH M</a:t>
            </a:r>
            <a:br>
              <a:rPr lang="en-IN" dirty="0"/>
            </a:br>
            <a:r>
              <a:rPr lang="en-IN" dirty="0"/>
              <a:t>SB SHANKAR REDDY</a:t>
            </a:r>
            <a:br>
              <a:rPr lang="en-IN" dirty="0"/>
            </a:br>
            <a:r>
              <a:rPr lang="en-IN" dirty="0"/>
              <a:t>U SATISH CHANDRA</a:t>
            </a:r>
          </a:p>
        </p:txBody>
      </p: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B57F45B-5417-4073-A67A-343F2C881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902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91B6077-4778-41B2-9147-335CF2F2F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IN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08EAAC-E1AB-A04E-3937-AC15113FA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94" y="643467"/>
            <a:ext cx="8808011" cy="557106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27D497-40EC-49CA-9C48-FE4127084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bg1"/>
            </a:solidFill>
            <a:prstDash val="solid"/>
            <a:miter lim="800000"/>
          </a:ln>
          <a:effectLst/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61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1350-6708-3E6E-4B08-2273E6DBC4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88369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295-40BC-C9A6-5D3E-B6877B322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BF165E-EA54-3C92-CF21-6E99BC57B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2171468"/>
            <a:ext cx="655326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any PDF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and chunk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 users ask questions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Answer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PDF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Human-like explanations, offline, no paid APIs</a:t>
            </a:r>
          </a:p>
        </p:txBody>
      </p:sp>
    </p:spTree>
    <p:extLst>
      <p:ext uri="{BB962C8B-B14F-4D97-AF65-F5344CB8AC3E}">
        <p14:creationId xmlns:p14="http://schemas.microsoft.com/office/powerpoint/2010/main" val="411415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81E6-627F-92B9-2008-19744A62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System Flow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1624F-6354-DC4A-C968-AB4336538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Upload PDF </a:t>
            </a:r>
          </a:p>
          <a:p>
            <a:r>
              <a:rPr lang="en-IN" sz="2000" dirty="0"/>
              <a:t>Extract + chunk text</a:t>
            </a:r>
          </a:p>
          <a:p>
            <a:r>
              <a:rPr lang="en-IN" sz="2000" dirty="0"/>
              <a:t>Embed chunks</a:t>
            </a:r>
          </a:p>
          <a:p>
            <a:r>
              <a:rPr lang="en-IN" sz="2000" dirty="0"/>
              <a:t>User asks a question </a:t>
            </a:r>
          </a:p>
          <a:p>
            <a:r>
              <a:rPr lang="en-IN" sz="2000" dirty="0"/>
              <a:t>Retrieve top chunks </a:t>
            </a:r>
          </a:p>
          <a:p>
            <a:r>
              <a:rPr lang="en-IN" sz="2000" dirty="0"/>
              <a:t>Combine with question </a:t>
            </a:r>
          </a:p>
          <a:p>
            <a:r>
              <a:rPr lang="en-IN" sz="2000" dirty="0"/>
              <a:t>Send to LLM </a:t>
            </a:r>
          </a:p>
          <a:p>
            <a:r>
              <a:rPr lang="en-IN" sz="2000" dirty="0"/>
              <a:t>Return answer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965648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3D62C-0173-698C-2A14-4950EEE88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 Stack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346DD-858F-6612-7FF0-D239FBF14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000" b="1" dirty="0"/>
              <a:t>Language:</a:t>
            </a:r>
            <a:r>
              <a:rPr lang="en-IN" sz="2000" dirty="0"/>
              <a:t> Python</a:t>
            </a:r>
            <a:br>
              <a:rPr lang="en-IN" sz="2000" dirty="0"/>
            </a:br>
            <a:r>
              <a:rPr lang="en-IN" sz="2000" b="1" dirty="0"/>
              <a:t>UI:</a:t>
            </a:r>
            <a:r>
              <a:rPr lang="en-IN" sz="2000" dirty="0"/>
              <a:t> </a:t>
            </a:r>
            <a:r>
              <a:rPr lang="en-IN" sz="2000" dirty="0" err="1"/>
              <a:t>Streamlit</a:t>
            </a:r>
            <a:br>
              <a:rPr lang="en-IN" sz="2000" dirty="0"/>
            </a:br>
            <a:r>
              <a:rPr lang="en-IN" sz="2000" b="1" dirty="0"/>
              <a:t>PDF Handling:</a:t>
            </a:r>
            <a:r>
              <a:rPr lang="en-IN" sz="2000" dirty="0"/>
              <a:t> PyPDF2</a:t>
            </a:r>
            <a:br>
              <a:rPr lang="en-IN" sz="2000" dirty="0"/>
            </a:br>
            <a:r>
              <a:rPr lang="en-IN" sz="2000" b="1" dirty="0"/>
              <a:t>Embeddings:</a:t>
            </a:r>
            <a:r>
              <a:rPr lang="en-IN" sz="2000" dirty="0"/>
              <a:t> Sentence‑Transformers (MiniLM‑L6‑v2)</a:t>
            </a:r>
            <a:br>
              <a:rPr lang="en-IN" sz="2000" dirty="0"/>
            </a:br>
            <a:r>
              <a:rPr lang="en-IN" sz="2000" b="1" dirty="0"/>
              <a:t>LLM:</a:t>
            </a:r>
            <a:r>
              <a:rPr lang="en-IN" sz="2000" dirty="0"/>
              <a:t> Mistral‑7B‑Instruct (.</a:t>
            </a:r>
            <a:r>
              <a:rPr lang="en-IN" sz="2000" dirty="0" err="1"/>
              <a:t>gguf</a:t>
            </a:r>
            <a:r>
              <a:rPr lang="en-IN" sz="2000" dirty="0"/>
              <a:t>, llama.cpp)</a:t>
            </a:r>
            <a:br>
              <a:rPr lang="en-IN" sz="2000" dirty="0"/>
            </a:br>
            <a:r>
              <a:rPr lang="en-IN" sz="2000" b="1" dirty="0"/>
              <a:t>Search:</a:t>
            </a:r>
            <a:r>
              <a:rPr lang="en-IN" sz="2000" dirty="0"/>
              <a:t> cosine similarity (scikit‑learn)</a:t>
            </a:r>
            <a:br>
              <a:rPr lang="en-IN" sz="2000" dirty="0"/>
            </a:br>
            <a:r>
              <a:rPr lang="en-IN" sz="2000" b="1" dirty="0"/>
              <a:t>Compute:</a:t>
            </a:r>
            <a:r>
              <a:rPr lang="en-IN" sz="2000" dirty="0"/>
              <a:t> Fully offline (local CPU)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7197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11F8-4B68-1BA7-3657-2ABB60E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Features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C6FD9-8D81-2E30-B2CC-87E2CE4A0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 Upload any PDF (lecture notes, book, slides)</a:t>
            </a:r>
          </a:p>
          <a:p>
            <a:r>
              <a:rPr lang="en-IN" sz="1800" dirty="0"/>
              <a:t>Auto chunking based on PDF </a:t>
            </a:r>
            <a:r>
              <a:rPr lang="en-IN" sz="1800" dirty="0" err="1"/>
              <a:t>siz</a:t>
            </a:r>
            <a:endParaRPr lang="en-IN" sz="1800" dirty="0"/>
          </a:p>
          <a:p>
            <a:r>
              <a:rPr lang="en-IN" sz="1800" dirty="0"/>
              <a:t>Dynamic retrieval of best context</a:t>
            </a:r>
          </a:p>
          <a:p>
            <a:r>
              <a:rPr lang="en-IN" sz="1800" dirty="0"/>
              <a:t>Human-like answer generation</a:t>
            </a:r>
          </a:p>
          <a:p>
            <a:r>
              <a:rPr lang="en-IN" sz="1800" dirty="0"/>
              <a:t>Works offline with local LLM</a:t>
            </a:r>
          </a:p>
          <a:p>
            <a:r>
              <a:rPr lang="en-IN" sz="1800" dirty="0"/>
              <a:t>Simple interface — easy for students &amp; teachers</a:t>
            </a:r>
          </a:p>
          <a:p>
            <a:r>
              <a:rPr lang="en-IN" sz="1800" dirty="0"/>
              <a:t>No dependency on cloud APIs (ChatGPT, Bard, etc)</a:t>
            </a:r>
          </a:p>
        </p:txBody>
      </p:sp>
    </p:spTree>
    <p:extLst>
      <p:ext uri="{BB962C8B-B14F-4D97-AF65-F5344CB8AC3E}">
        <p14:creationId xmlns:p14="http://schemas.microsoft.com/office/powerpoint/2010/main" val="4192091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9D5D5-8F36-BD58-A341-BE232FB51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Challenges Faced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53B52-BECC-445F-0DC5-D4F53A3C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Handling context length limits (512 tokens → fixed with chat completion)</a:t>
            </a:r>
          </a:p>
          <a:p>
            <a:r>
              <a:rPr lang="en-IN" sz="2000" dirty="0"/>
              <a:t>Optimizing chunk size for different PDFs</a:t>
            </a:r>
          </a:p>
          <a:p>
            <a:r>
              <a:rPr lang="en-IN" sz="2000" dirty="0"/>
              <a:t>Running large models on local CPU</a:t>
            </a:r>
          </a:p>
          <a:p>
            <a:r>
              <a:rPr lang="en-IN" sz="2000" dirty="0"/>
              <a:t>Reducing answer latency</a:t>
            </a:r>
          </a:p>
          <a:p>
            <a:r>
              <a:rPr lang="en-IN" sz="2000" dirty="0"/>
              <a:t>Avoiding "hallucinations" (keeping answers strictly based on PDF)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56547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B7A4A-3E59-9B75-83BD-176C6BBB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Enhancements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6B6F5-5E7F-C75F-B9CF-8703A180E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77924"/>
            <a:ext cx="10058400" cy="3849624"/>
          </a:xfrm>
        </p:spPr>
        <p:txBody>
          <a:bodyPr>
            <a:normAutofit/>
          </a:bodyPr>
          <a:lstStyle/>
          <a:p>
            <a:r>
              <a:rPr lang="en-US" sz="2000" dirty="0"/>
              <a:t>Add PDF previews</a:t>
            </a:r>
          </a:p>
          <a:p>
            <a:r>
              <a:rPr lang="en-US" sz="2000" dirty="0"/>
              <a:t>Voice‑based question input</a:t>
            </a:r>
          </a:p>
          <a:p>
            <a:r>
              <a:rPr lang="en-US" sz="2000" dirty="0"/>
              <a:t>Multi‑PDF support &amp; summaries</a:t>
            </a:r>
          </a:p>
          <a:p>
            <a:r>
              <a:rPr lang="en-US" sz="2000" dirty="0"/>
              <a:t>Custom fine‑tuning for teaching tone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538281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E2D10C-612A-FE4A-7C73-BF69F9CA0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3633" y="0"/>
            <a:ext cx="13043132" cy="6973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591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8DBE3A0-A0B7-D4BD-4B32-2C6E7F37C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9214" y="643467"/>
            <a:ext cx="5473571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79488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{E190DD43-3DD8-4831-A8A4-22CC66DE47A9}tf11531919_win32</Template>
  <TotalTime>111</TotalTime>
  <Words>263</Words>
  <Application>Microsoft Office PowerPoint</Application>
  <PresentationFormat>Widescreen</PresentationFormat>
  <Paragraphs>40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Avenir Next LT Pro</vt:lpstr>
      <vt:lpstr>Avenir Next LT Pro Light</vt:lpstr>
      <vt:lpstr>Calibri</vt:lpstr>
      <vt:lpstr>Garamond</vt:lpstr>
      <vt:lpstr>SavonVTI</vt:lpstr>
      <vt:lpstr>Robot Teacher — Interactive PDF Q&amp;A An offline, human-like tutor built in Python </vt:lpstr>
      <vt:lpstr>Objective</vt:lpstr>
      <vt:lpstr>System Flow</vt:lpstr>
      <vt:lpstr>Tech Stack</vt:lpstr>
      <vt:lpstr>Key Features</vt:lpstr>
      <vt:lpstr>Challenges Faced</vt:lpstr>
      <vt:lpstr>Future Enhancements 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Dakshina Prasath</dc:creator>
  <cp:lastModifiedBy>Dakshina Prasath</cp:lastModifiedBy>
  <cp:revision>3</cp:revision>
  <dcterms:created xsi:type="dcterms:W3CDTF">2025-06-21T07:11:01Z</dcterms:created>
  <dcterms:modified xsi:type="dcterms:W3CDTF">2025-06-22T05:59:53Z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