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1755-4511-0E62-A144-C7879CBE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9460E-F347-6001-2274-8AA11F2E4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B70C-296D-F954-D4AC-3AE747D8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D94F-CAEF-6D7E-3F9B-BD19B910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0072-F33C-3BD7-79A3-5463082E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6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1D44-88B1-3C42-750F-AE469D6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8B4F-3F2F-7330-6FDF-84171C377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8B92-57CD-2C1B-31AD-13E8637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7DA4-9F54-E563-35CD-45DBFBB6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C2DE-73F1-4DA7-99E8-BCFBFC88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8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1ACA5-45FF-61C1-1F7E-D669982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87375-519B-FF9C-3F5A-4BD7CF255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82E3-BBB2-F96D-1E6F-8B1C400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6EFC-32FF-42C6-DC76-A1A103EB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75E5-FD48-5A1F-08A3-24369D29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6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29F0-0760-B675-1C33-104C1D6A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FB60-3E3A-AEA4-D64B-DB21E8BA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0902-FCF3-40D2-106A-788CFA41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98A6-162A-A174-D62B-9836E2D7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A968-F8F2-C88D-955B-BB96DDA9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7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41A3-2832-6EC7-FFB5-852D7124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2231-4782-C712-FEB6-8981662BA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3476-E7B1-B081-A4CF-36B92A6E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C8A7-0D44-888F-105F-7ECE8F2D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E6CD-CB1F-7106-6099-DE45C975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F00-F33F-6D66-B072-FEF0DAB3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2DD7-9C51-0FFC-552D-22DCD01B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1B992-F7E9-506E-7CA1-31ED63ED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099D-98FA-BBFA-25D6-2EAA584D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21761-40BD-19EE-D9FB-82BAAB9F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65560-ACA2-E2DB-932D-1CEF15C6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AA34-C866-0E54-622E-5888CC25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93EC-A9BC-4CD2-EC80-FD3808B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C6ECE-433A-B669-21F8-89D08882C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69FF0-5814-51FF-570C-75A289DD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68360-7868-FC19-149D-A9E9C862E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654B7-D476-775E-E971-CD28565B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DDF36-9501-1FA3-F3C6-69930B2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6E658-E625-A89E-C0DA-FE973736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8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BFBB-7290-4A4E-DB15-CFBB602A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47FDC-54FA-BA2B-7EEA-A73F2F9A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9BF9B-8E8E-7F48-8627-106B6100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C3939-433F-B28C-7333-D38BE842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1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A70FB-FBBB-6E2F-6E51-ED3C364F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DC971-3406-5553-CB4A-C64306BE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95853-335E-4486-7DF9-2A45FBE7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5BFB-5048-3FB1-5D8C-0EE62764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B765-03B3-45C4-6C72-F33713FD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F7BB3-B038-1E5B-5CDD-3E30AF9C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E6BB-EF50-713A-88EF-028CF25F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3796-CE93-7799-616D-4B8BCA56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9A4B5-AA4D-B5F6-0CF0-A89390FC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1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A93-1E29-A3E0-219D-9E249F6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28D19-8395-1948-F696-A50B7D53A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F612-B77E-B4CD-BD56-C2F10F3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669D-6BA5-267C-49A4-07BA5E99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E626-145B-8F4E-F461-84001836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94A3-D80D-6333-F09D-569B47A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EA4DB-4247-1494-93DC-1FB19D2E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6848C-1644-59D5-C9A0-934E1018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A6E4-31C7-688D-EE6A-2550F3C3C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CB0C1-6BF9-44D8-86C0-5F96BCEB66C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AB608-161F-DB80-1590-A1B364ADD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D2A6-56A2-D311-057A-D2189B83F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564E4-1B7B-43B3-A59D-CD76DC2FE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A412-260C-B2B0-6524-F8253BD6C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228566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C99AA-A84B-6724-92BD-1FE83355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24" y="1010963"/>
            <a:ext cx="1038606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 PDF Upload &amp; Text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uploads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PyPDF2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extract all the text from the PDF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Dynamic Chunking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extracted text is split into chunks (default range: 100–300 words).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chunk size is calculated automatically based on the number of tokens in the document to stay within the LLM's context limit (e.g., 4096 tokens).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Embedding the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chunk is encoded into a dense vector using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all-MiniLM-L6-v2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SentenceTransformer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user’s query is also embedded into a vector using the same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D259D-FF6B-A9A7-7306-4E58F067419D}"/>
              </a:ext>
            </a:extLst>
          </p:cNvPr>
          <p:cNvSpPr txBox="1"/>
          <p:nvPr/>
        </p:nvSpPr>
        <p:spPr>
          <a:xfrm>
            <a:off x="438912" y="1082987"/>
            <a:ext cx="103784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 Context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Cosine similarity is calculated between the user’s query and all the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 3 most relevant chunks are selected as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 LLM Answer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prompt is constructed with the selected context and user question.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prompt is sent to the locally running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Mistral 7B Instruct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llama_cpp.Llama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returns a generated answer based on the provided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 Display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shows the AI-generated answer in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36033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9D81891-601A-5FEC-3DBF-9B0F3BD3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75" y="0"/>
            <a:ext cx="7617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BCC519-FE39-4493-45FA-2795F4391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9081"/>
              </p:ext>
            </p:extLst>
          </p:nvPr>
        </p:nvGraphicFramePr>
        <p:xfrm>
          <a:off x="838200" y="1073205"/>
          <a:ext cx="10515600" cy="7315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653919256"/>
                    </a:ext>
                  </a:extLst>
                </a:gridCol>
                <a:gridCol w="3849624">
                  <a:extLst>
                    <a:ext uri="{9D8B030D-6E8A-4147-A177-3AD203B41FA5}">
                      <a16:colId xmlns:a16="http://schemas.microsoft.com/office/drawing/2014/main" val="3416817829"/>
                    </a:ext>
                  </a:extLst>
                </a:gridCol>
                <a:gridCol w="3160776">
                  <a:extLst>
                    <a:ext uri="{9D8B030D-6E8A-4147-A177-3AD203B41FA5}">
                      <a16:colId xmlns:a16="http://schemas.microsoft.com/office/drawing/2014/main" val="1597829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Stage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What Happens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Typical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0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PDF I/O &amp; text 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PyPDF2 reads pages serially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~90 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153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13D53-E720-7592-56AA-06C4AB831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3580"/>
              </p:ext>
            </p:extLst>
          </p:nvPr>
        </p:nvGraphicFramePr>
        <p:xfrm>
          <a:off x="838200" y="1874452"/>
          <a:ext cx="10515600" cy="137160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780589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LLM prompt‑eval                            Mistral 7B evaluates                                                     </a:t>
                      </a:r>
                      <a:r>
                        <a:rPr lang="en-IN" b="1" dirty="0"/>
                        <a:t>~180 s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29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91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44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1864-C27E-2EC5-DF97-AB58BCFE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Interruption Handling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27098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1C0499-CCFD-2375-9C73-7CEE13982A75}"/>
              </a:ext>
            </a:extLst>
          </p:cNvPr>
          <p:cNvSpPr txBox="1"/>
          <p:nvPr/>
        </p:nvSpPr>
        <p:spPr>
          <a:xfrm>
            <a:off x="384048" y="1198153"/>
            <a:ext cx="97292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Interruption Handling</a:t>
            </a:r>
            <a:endParaRPr lang="en-IN" sz="1600" dirty="0"/>
          </a:p>
          <a:p>
            <a:r>
              <a:rPr lang="en-IN" dirty="0"/>
              <a:t>When a robot/LLM is teaching and gets interrupted (e.g., student asks a question, external noise), it should:</a:t>
            </a:r>
          </a:p>
          <a:p>
            <a:pPr lvl="0"/>
            <a:r>
              <a:rPr lang="en-IN" dirty="0"/>
              <a:t>Pause immediately (don’t keep talking like a broken recorder).</a:t>
            </a:r>
          </a:p>
          <a:p>
            <a:pPr lvl="0"/>
            <a:r>
              <a:rPr lang="en-IN" dirty="0"/>
              <a:t>Resume later by:</a:t>
            </a:r>
          </a:p>
          <a:p>
            <a:pPr lvl="1"/>
            <a:r>
              <a:rPr lang="en-IN" i="1" dirty="0"/>
              <a:t>"Where we stopped…"</a:t>
            </a:r>
            <a:r>
              <a:rPr lang="en-IN" dirty="0"/>
              <a:t> + repeat last 1-2 sentences.</a:t>
            </a:r>
          </a:p>
          <a:p>
            <a:pPr lvl="1"/>
            <a:r>
              <a:rPr lang="en-IN" i="1" dirty="0"/>
              <a:t>"Let’s recap…"</a:t>
            </a:r>
            <a:r>
              <a:rPr lang="en-IN" dirty="0"/>
              <a:t> + give a 10-second summary of recent content.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import threading</a:t>
            </a:r>
          </a:p>
          <a:p>
            <a:r>
              <a:rPr lang="en-IN" dirty="0"/>
              <a:t>from queue import Queue</a:t>
            </a:r>
          </a:p>
          <a:p>
            <a:r>
              <a:rPr lang="en-IN" dirty="0"/>
              <a:t># Shared queue for Team 1's inputs</a:t>
            </a:r>
          </a:p>
          <a:p>
            <a:r>
              <a:rPr lang="en-IN" dirty="0" err="1"/>
              <a:t>input_queue</a:t>
            </a:r>
            <a:r>
              <a:rPr lang="en-IN" dirty="0"/>
              <a:t> = Queue()</a:t>
            </a:r>
          </a:p>
          <a:p>
            <a:endParaRPr lang="en-IN" dirty="0"/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558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AD95B-64AA-6C4A-AD0A-FA0DCB2BCB6B}"/>
              </a:ext>
            </a:extLst>
          </p:cNvPr>
          <p:cNvSpPr txBox="1"/>
          <p:nvPr/>
        </p:nvSpPr>
        <p:spPr>
          <a:xfrm>
            <a:off x="742950" y="408997"/>
            <a:ext cx="101201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</a:p>
          <a:p>
            <a:r>
              <a:rPr lang="en-IN" dirty="0"/>
              <a:t>def </a:t>
            </a:r>
            <a:r>
              <a:rPr lang="en-IN" dirty="0" err="1"/>
              <a:t>teaching_loop</a:t>
            </a:r>
            <a:r>
              <a:rPr lang="en-IN" dirty="0"/>
              <a:t>(topic):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# Generate &amp; send teaching content to Team 3</a:t>
            </a:r>
          </a:p>
          <a:p>
            <a:r>
              <a:rPr lang="en-IN" dirty="0"/>
              <a:t>        chunk = </a:t>
            </a:r>
            <a:r>
              <a:rPr lang="en-IN" dirty="0" err="1"/>
              <a:t>llm.generate_chunk</a:t>
            </a:r>
            <a:r>
              <a:rPr lang="en-IN" dirty="0"/>
              <a:t>(topic)  # Stream output chunk-by-chunk</a:t>
            </a:r>
          </a:p>
          <a:p>
            <a:r>
              <a:rPr lang="en-IN" dirty="0"/>
              <a:t>        send_to_team3({"type": "teach", "text": chunk})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# Check for interruptions (non-blocking)</a:t>
            </a:r>
          </a:p>
          <a:p>
            <a:r>
              <a:rPr lang="en-IN" dirty="0"/>
              <a:t>        if not </a:t>
            </a:r>
            <a:r>
              <a:rPr lang="en-IN" dirty="0" err="1"/>
              <a:t>input_queue.empty</a:t>
            </a:r>
            <a:r>
              <a:rPr lang="en-IN" dirty="0"/>
              <a:t>():</a:t>
            </a:r>
          </a:p>
          <a:p>
            <a:r>
              <a:rPr lang="en-IN" dirty="0"/>
              <a:t>            interruption = </a:t>
            </a:r>
            <a:r>
              <a:rPr lang="en-IN" dirty="0" err="1"/>
              <a:t>input_queue.get</a:t>
            </a:r>
            <a:r>
              <a:rPr lang="en-IN" dirty="0"/>
              <a:t>()</a:t>
            </a:r>
          </a:p>
          <a:p>
            <a:r>
              <a:rPr lang="en-IN" dirty="0"/>
              <a:t>            </a:t>
            </a:r>
            <a:r>
              <a:rPr lang="en-IN" dirty="0" err="1"/>
              <a:t>handle_interruption</a:t>
            </a:r>
            <a:r>
              <a:rPr lang="en-IN" dirty="0"/>
              <a:t>(interruption)  # Pause/answer</a:t>
            </a:r>
          </a:p>
          <a:p>
            <a:r>
              <a:rPr lang="en-IN" dirty="0"/>
              <a:t>            break  # Exit loop if interrupted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def </a:t>
            </a:r>
            <a:r>
              <a:rPr lang="en-IN" dirty="0" err="1"/>
              <a:t>listen_for_interruptions</a:t>
            </a:r>
            <a:r>
              <a:rPr lang="en-IN" dirty="0"/>
              <a:t>():</a:t>
            </a:r>
          </a:p>
          <a:p>
            <a:r>
              <a:rPr lang="en-IN" dirty="0"/>
              <a:t>    while True:</a:t>
            </a:r>
          </a:p>
          <a:p>
            <a:r>
              <a:rPr lang="en-IN" dirty="0"/>
              <a:t>        data = receive_from_team1()  # Waits here for Team 1's input</a:t>
            </a:r>
          </a:p>
          <a:p>
            <a:r>
              <a:rPr lang="en-IN" dirty="0"/>
              <a:t>        </a:t>
            </a:r>
            <a:r>
              <a:rPr lang="en-IN" dirty="0" err="1"/>
              <a:t>input_queue.put</a:t>
            </a:r>
            <a:r>
              <a:rPr lang="en-IN" dirty="0"/>
              <a:t>(data)  # Pass to teaching thread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57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98C0A-2729-477D-874D-138BB9AFD09B}"/>
              </a:ext>
            </a:extLst>
          </p:cNvPr>
          <p:cNvSpPr txBox="1"/>
          <p:nvPr/>
        </p:nvSpPr>
        <p:spPr>
          <a:xfrm>
            <a:off x="880110" y="1272552"/>
            <a:ext cx="106504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Start threads</a:t>
            </a:r>
          </a:p>
          <a:p>
            <a:r>
              <a:rPr lang="en-IN" dirty="0" err="1"/>
              <a:t>threading.Thread</a:t>
            </a:r>
            <a:r>
              <a:rPr lang="en-IN" dirty="0"/>
              <a:t>(target=</a:t>
            </a:r>
            <a:r>
              <a:rPr lang="en-IN" dirty="0" err="1"/>
              <a:t>listen_for_interruptions</a:t>
            </a:r>
            <a:r>
              <a:rPr lang="en-IN" dirty="0"/>
              <a:t>, daemon=True).start()</a:t>
            </a:r>
          </a:p>
          <a:p>
            <a:r>
              <a:rPr lang="en-IN" dirty="0" err="1"/>
              <a:t>teaching_loop</a:t>
            </a:r>
            <a:r>
              <a:rPr lang="en-IN" dirty="0"/>
              <a:t>("photosynthesis")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Input-</a:t>
            </a:r>
            <a:endParaRPr lang="en-IN" dirty="0"/>
          </a:p>
          <a:p>
            <a:r>
              <a:rPr lang="en-IN" dirty="0"/>
              <a:t>Student Question - {text: "What is photosynthesis?", intent: "doubt"} - Answer doubts naturally.</a:t>
            </a:r>
          </a:p>
          <a:p>
            <a:r>
              <a:rPr lang="en-IN" dirty="0"/>
              <a:t>Interruption Flag - {type: "interruption", source: "noise/student"} - Pause/resume teaching.</a:t>
            </a:r>
          </a:p>
          <a:p>
            <a:r>
              <a:rPr lang="en-IN" dirty="0"/>
              <a:t>Classroom Context - {topic: "biology", </a:t>
            </a:r>
            <a:r>
              <a:rPr lang="en-IN" dirty="0" err="1"/>
              <a:t>student_age</a:t>
            </a:r>
            <a:r>
              <a:rPr lang="en-IN" dirty="0"/>
              <a:t>: 15, </a:t>
            </a:r>
            <a:r>
              <a:rPr lang="en-IN" dirty="0" err="1"/>
              <a:t>noise_level</a:t>
            </a:r>
            <a:r>
              <a:rPr lang="en-IN" dirty="0"/>
              <a:t>: 0.7} - Adjust complexity/engagement.</a:t>
            </a:r>
          </a:p>
          <a:p>
            <a:r>
              <a:rPr lang="en-IN" b="1" dirty="0"/>
              <a:t>Output-</a:t>
            </a:r>
            <a:endParaRPr lang="en-IN" dirty="0"/>
          </a:p>
          <a:p>
            <a:r>
              <a:rPr lang="en-IN" dirty="0"/>
              <a:t>Normal Teaching - {type: "teach", text: "Photosynthesis is..."} - Convert text to speech.</a:t>
            </a:r>
          </a:p>
          <a:p>
            <a:r>
              <a:rPr lang="en-IN" dirty="0"/>
              <a:t>Answering Doubt - {type: "answer", text: "Chlorophyll is..."} - Speak the answer.</a:t>
            </a:r>
          </a:p>
          <a:p>
            <a:r>
              <a:rPr lang="en-IN" dirty="0"/>
              <a:t>Pause/Resume - {type: "pause"} or {type: "resume", text: "Recap:..."} - Pause audio or recap.</a:t>
            </a:r>
          </a:p>
        </p:txBody>
      </p:sp>
    </p:spTree>
    <p:extLst>
      <p:ext uri="{BB962C8B-B14F-4D97-AF65-F5344CB8AC3E}">
        <p14:creationId xmlns:p14="http://schemas.microsoft.com/office/powerpoint/2010/main" val="418664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Office Theme</vt:lpstr>
      <vt:lpstr>TEXT GENERATION</vt:lpstr>
      <vt:lpstr>PowerPoint Presentation</vt:lpstr>
      <vt:lpstr>PowerPoint Presentation</vt:lpstr>
      <vt:lpstr>PowerPoint Presentation</vt:lpstr>
      <vt:lpstr>PowerPoint Presentation</vt:lpstr>
      <vt:lpstr>Interruption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Dakshina Prasath</dc:creator>
  <cp:lastModifiedBy>Dakshina Prasath</cp:lastModifiedBy>
  <cp:revision>3</cp:revision>
  <dcterms:created xsi:type="dcterms:W3CDTF">2025-07-13T03:55:56Z</dcterms:created>
  <dcterms:modified xsi:type="dcterms:W3CDTF">2025-07-13T04:57:53Z</dcterms:modified>
</cp:coreProperties>
</file>