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4"/>
  </p:sldMasterIdLst>
  <p:notesMasterIdLst>
    <p:notesMasterId r:id="rId21"/>
  </p:notesMasterIdLst>
  <p:sldIdLst>
    <p:sldId id="278" r:id="rId5"/>
    <p:sldId id="302" r:id="rId6"/>
    <p:sldId id="303" r:id="rId7"/>
    <p:sldId id="304" r:id="rId8"/>
    <p:sldId id="279" r:id="rId9"/>
    <p:sldId id="280" r:id="rId10"/>
    <p:sldId id="294" r:id="rId11"/>
    <p:sldId id="281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5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72FA7-0D6A-4925-803B-37EDAA0C417D}" v="15" dt="2023-08-25T09:25:10.70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>
        <p:scale>
          <a:sx n="50" d="100"/>
          <a:sy n="50" d="100"/>
        </p:scale>
        <p:origin x="532" y="62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, Daksh SBOBNG-PTIY/FUF" userId="57b9fb4a-c42c-45bc-8084-58b17033ac40" providerId="ADAL" clId="{1F772FA7-0D6A-4925-803B-37EDAA0C417D}"/>
    <pc:docChg chg="undo custSel addSld modSld sldOrd modMainMaster">
      <pc:chgData name="Malik, Daksh SBOBNG-PTIY/FUF" userId="57b9fb4a-c42c-45bc-8084-58b17033ac40" providerId="ADAL" clId="{1F772FA7-0D6A-4925-803B-37EDAA0C417D}" dt="2023-08-25T09:25:14.253" v="478"/>
      <pc:docMkLst>
        <pc:docMk/>
      </pc:docMkLst>
      <pc:sldChg chg="addSp delSp modSp mod setBg delDesignElem">
        <pc:chgData name="Malik, Daksh SBOBNG-PTIY/FUF" userId="57b9fb4a-c42c-45bc-8084-58b17033ac40" providerId="ADAL" clId="{1F772FA7-0D6A-4925-803B-37EDAA0C417D}" dt="2023-08-25T09:25:10.705" v="476"/>
        <pc:sldMkLst>
          <pc:docMk/>
          <pc:sldMk cId="2952923800" sldId="281"/>
        </pc:sldMkLst>
        <pc:spChg chg="mod ord">
          <ac:chgData name="Malik, Daksh SBOBNG-PTIY/FUF" userId="57b9fb4a-c42c-45bc-8084-58b17033ac40" providerId="ADAL" clId="{1F772FA7-0D6A-4925-803B-37EDAA0C417D}" dt="2023-08-25T09:24:00.203" v="449" actId="2763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Malik, Daksh SBOBNG-PTIY/FUF" userId="57b9fb4a-c42c-45bc-8084-58b17033ac40" providerId="ADAL" clId="{1F772FA7-0D6A-4925-803B-37EDAA0C417D}" dt="2023-08-25T09:23:49.278" v="445" actId="120"/>
          <ac:spMkLst>
            <pc:docMk/>
            <pc:sldMk cId="2952923800" sldId="281"/>
            <ac:spMk id="3" creationId="{A2E339BF-E6D7-DD0E-AF02-6813852EE723}"/>
          </ac:spMkLst>
        </pc:spChg>
        <pc:spChg chg="add del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952923800" sldId="281"/>
            <ac:spMk id="13" creationId="{4FA533C5-33E3-4611-AF9F-72811D8B26A6}"/>
          </ac:spMkLst>
        </pc:spChg>
        <pc:spChg chg="add del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952923800" sldId="281"/>
            <ac:spMk id="19" creationId="{87F0FDC4-AD8C-47D9-9131-623C98ADB0AE}"/>
          </ac:spMkLst>
        </pc:spChg>
        <pc:spChg chg="add del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952923800" sldId="281"/>
            <ac:spMk id="21" creationId="{DDCA251B-4F28-43A9-A5FD-47101E24C81F}"/>
          </ac:spMkLst>
        </pc:spChg>
        <pc:spChg chg="add del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952923800" sldId="281"/>
            <ac:spMk id="23" creationId="{27B3E067-68A1-4E6F-8B2A-DF0DC2803F92}"/>
          </ac:spMkLst>
        </pc:spChg>
        <pc:spChg chg="add del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952923800" sldId="281"/>
            <ac:spMk id="25" creationId="{148F0EEF-7B63-4EC4-96D4-6AFBF46B1A58}"/>
          </ac:spMkLst>
        </pc:spChg>
        <pc:spChg chg="add del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952923800" sldId="281"/>
            <ac:spMk id="27" creationId="{4FB5E673-6D85-4457-A048-FD09048DCECA}"/>
          </ac:spMkLst>
        </pc:spChg>
        <pc:picChg chg="add del">
          <ac:chgData name="Malik, Daksh SBOBNG-PTIY/FUF" userId="57b9fb4a-c42c-45bc-8084-58b17033ac40" providerId="ADAL" clId="{1F772FA7-0D6A-4925-803B-37EDAA0C417D}" dt="2023-08-25T09:25:10.705" v="476"/>
          <ac:picMkLst>
            <pc:docMk/>
            <pc:sldMk cId="2952923800" sldId="281"/>
            <ac:picMk id="9" creationId="{91B28F63-CF00-448F-B141-FE33C33B1891}"/>
          </ac:picMkLst>
        </pc:picChg>
        <pc:picChg chg="add del">
          <ac:chgData name="Malik, Daksh SBOBNG-PTIY/FUF" userId="57b9fb4a-c42c-45bc-8084-58b17033ac40" providerId="ADAL" clId="{1F772FA7-0D6A-4925-803B-37EDAA0C417D}" dt="2023-08-25T09:25:10.705" v="476"/>
          <ac:picMkLst>
            <pc:docMk/>
            <pc:sldMk cId="2952923800" sldId="281"/>
            <ac:picMk id="11" creationId="{2AE609E2-8522-44E4-9077-980E5BCF3E14}"/>
          </ac:picMkLst>
        </pc:picChg>
        <pc:picChg chg="add del">
          <ac:chgData name="Malik, Daksh SBOBNG-PTIY/FUF" userId="57b9fb4a-c42c-45bc-8084-58b17033ac40" providerId="ADAL" clId="{1F772FA7-0D6A-4925-803B-37EDAA0C417D}" dt="2023-08-25T09:25:10.705" v="476"/>
          <ac:picMkLst>
            <pc:docMk/>
            <pc:sldMk cId="2952923800" sldId="281"/>
            <ac:picMk id="15" creationId="{8949AD42-25FD-4C3D-9EEE-B7FEC5809988}"/>
          </ac:picMkLst>
        </pc:picChg>
        <pc:picChg chg="add del">
          <ac:chgData name="Malik, Daksh SBOBNG-PTIY/FUF" userId="57b9fb4a-c42c-45bc-8084-58b17033ac40" providerId="ADAL" clId="{1F772FA7-0D6A-4925-803B-37EDAA0C417D}" dt="2023-08-25T09:25:10.705" v="476"/>
          <ac:picMkLst>
            <pc:docMk/>
            <pc:sldMk cId="2952923800" sldId="281"/>
            <ac:picMk id="17" creationId="{6AC7D913-60B7-4603-881B-831DA5D3A940}"/>
          </ac:picMkLst>
        </pc:picChg>
      </pc:sldChg>
      <pc:sldChg chg="modSp">
        <pc:chgData name="Malik, Daksh SBOBNG-PTIY/FUF" userId="57b9fb4a-c42c-45bc-8084-58b17033ac40" providerId="ADAL" clId="{1F772FA7-0D6A-4925-803B-37EDAA0C417D}" dt="2023-08-25T09:25:10.705" v="476"/>
        <pc:sldMkLst>
          <pc:docMk/>
          <pc:sldMk cId="588761155" sldId="299"/>
        </pc:sldMkLst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588761155" sldId="299"/>
            <ac:spMk id="5" creationId="{20C5A1C6-E2B1-7543-9BD6-AEE787586446}"/>
          </ac:spMkLst>
        </pc:spChg>
      </pc:sldChg>
      <pc:sldChg chg="modSp">
        <pc:chgData name="Malik, Daksh SBOBNG-PTIY/FUF" userId="57b9fb4a-c42c-45bc-8084-58b17033ac40" providerId="ADAL" clId="{1F772FA7-0D6A-4925-803B-37EDAA0C417D}" dt="2023-08-25T09:25:10.705" v="476"/>
        <pc:sldMkLst>
          <pc:docMk/>
          <pc:sldMk cId="1788049425" sldId="300"/>
        </pc:sldMkLst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788049425" sldId="300"/>
            <ac:spMk id="2" creationId="{28073832-5F80-9E43-A4AD-69558C029BB4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788049425" sldId="300"/>
            <ac:spMk id="3" creationId="{76F40492-905E-23EA-038C-82C7F2BBF3F2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788049425" sldId="300"/>
            <ac:spMk id="4" creationId="{95A39412-A824-165A-2404-1E86069978BA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788049425" sldId="300"/>
            <ac:spMk id="5" creationId="{4F1B5538-C9B7-969C-D702-0A03053B8F2D}"/>
          </ac:spMkLst>
        </pc:spChg>
      </pc:sldChg>
      <pc:sldChg chg="addSp delSp modSp new mod setBg">
        <pc:chgData name="Malik, Daksh SBOBNG-PTIY/FUF" userId="57b9fb4a-c42c-45bc-8084-58b17033ac40" providerId="ADAL" clId="{1F772FA7-0D6A-4925-803B-37EDAA0C417D}" dt="2023-08-25T09:25:10.705" v="476"/>
        <pc:sldMkLst>
          <pc:docMk/>
          <pc:sldMk cId="2312186299" sldId="301"/>
        </pc:sldMkLst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312186299" sldId="301"/>
            <ac:spMk id="2" creationId="{A2A66D8F-7697-33BD-2E22-9E25022498F5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312186299" sldId="301"/>
            <ac:spMk id="3" creationId="{C257C189-8F9F-7689-F948-1C3BCCCCA236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312186299" sldId="301"/>
            <ac:spMk id="4" creationId="{7246E370-E80A-92A8-E1B1-FD1A30547610}"/>
          </ac:spMkLst>
        </pc:spChg>
        <pc:spChg chg="mod or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2312186299" sldId="301"/>
            <ac:spMk id="5" creationId="{FEC39931-6C65-3C12-A2A4-8CF01440DA02}"/>
          </ac:spMkLst>
        </pc:spChg>
        <pc:spChg chg="add del">
          <ac:chgData name="Malik, Daksh SBOBNG-PTIY/FUF" userId="57b9fb4a-c42c-45bc-8084-58b17033ac40" providerId="ADAL" clId="{1F772FA7-0D6A-4925-803B-37EDAA0C417D}" dt="2023-08-25T09:02:05.136" v="2"/>
          <ac:spMkLst>
            <pc:docMk/>
            <pc:sldMk cId="2312186299" sldId="301"/>
            <ac:spMk id="6" creationId="{33A2F64E-6F87-6788-B56E-D515CCD76606}"/>
          </ac:spMkLst>
        </pc:spChg>
      </pc:sldChg>
      <pc:sldChg chg="addSp delSp modSp new mod ord setBg">
        <pc:chgData name="Malik, Daksh SBOBNG-PTIY/FUF" userId="57b9fb4a-c42c-45bc-8084-58b17033ac40" providerId="ADAL" clId="{1F772FA7-0D6A-4925-803B-37EDAA0C417D}" dt="2023-08-25T09:25:10.705" v="476"/>
        <pc:sldMkLst>
          <pc:docMk/>
          <pc:sldMk cId="1078277256" sldId="302"/>
        </pc:sldMkLst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078277256" sldId="302"/>
            <ac:spMk id="2" creationId="{6CD0A7BE-8BCF-345D-5F3A-6B676190B076}"/>
          </ac:spMkLst>
        </pc:spChg>
        <pc:spChg chg="add del 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078277256" sldId="302"/>
            <ac:spMk id="3" creationId="{03D933D2-5B82-4746-2B91-B3FDE8F0E250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078277256" sldId="302"/>
            <ac:spMk id="4" creationId="{3B769EB5-2435-C444-6891-F14E043B0699}"/>
          </ac:spMkLst>
        </pc:spChg>
        <pc:spChg chg="mod or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078277256" sldId="302"/>
            <ac:spMk id="5" creationId="{EB931B40-B709-C54E-E55B-61E43CA2513B}"/>
          </ac:spMkLst>
        </pc:spChg>
        <pc:picChg chg="add mod">
          <ac:chgData name="Malik, Daksh SBOBNG-PTIY/FUF" userId="57b9fb4a-c42c-45bc-8084-58b17033ac40" providerId="ADAL" clId="{1F772FA7-0D6A-4925-803B-37EDAA0C417D}" dt="2023-08-25T09:23:03.755" v="433" actId="14100"/>
          <ac:picMkLst>
            <pc:docMk/>
            <pc:sldMk cId="1078277256" sldId="302"/>
            <ac:picMk id="6" creationId="{D0CB8F61-0096-A97D-3FC6-D68A3271068D}"/>
          </ac:picMkLst>
        </pc:picChg>
      </pc:sldChg>
      <pc:sldChg chg="addSp delSp modSp new mod setBg">
        <pc:chgData name="Malik, Daksh SBOBNG-PTIY/FUF" userId="57b9fb4a-c42c-45bc-8084-58b17033ac40" providerId="ADAL" clId="{1F772FA7-0D6A-4925-803B-37EDAA0C417D}" dt="2023-08-25T09:25:10.705" v="476"/>
        <pc:sldMkLst>
          <pc:docMk/>
          <pc:sldMk cId="4172455984" sldId="303"/>
        </pc:sldMkLst>
        <pc:spChg chg="del">
          <ac:chgData name="Malik, Daksh SBOBNG-PTIY/FUF" userId="57b9fb4a-c42c-45bc-8084-58b17033ac40" providerId="ADAL" clId="{1F772FA7-0D6A-4925-803B-37EDAA0C417D}" dt="2023-08-25T09:10:47.682" v="155" actId="478"/>
          <ac:spMkLst>
            <pc:docMk/>
            <pc:sldMk cId="4172455984" sldId="303"/>
            <ac:spMk id="2" creationId="{F068BC16-31EF-0B9A-282A-7539B3F19BCD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4172455984" sldId="303"/>
            <ac:spMk id="3" creationId="{12CC9C01-4199-F9C8-656F-9706EFA0F20F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4172455984" sldId="303"/>
            <ac:spMk id="4" creationId="{5EF80A49-9E8D-5409-5011-B6DF5B3EBDA2}"/>
          </ac:spMkLst>
        </pc:spChg>
        <pc:spChg chg="mod or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4172455984" sldId="303"/>
            <ac:spMk id="5" creationId="{D1BB1190-F949-74EC-D30D-5158A0282DFC}"/>
          </ac:spMkLst>
        </pc:spChg>
        <pc:spChg chg="add mod ord">
          <ac:chgData name="Malik, Daksh SBOBNG-PTIY/FUF" userId="57b9fb4a-c42c-45bc-8084-58b17033ac40" providerId="ADAL" clId="{1F772FA7-0D6A-4925-803B-37EDAA0C417D}" dt="2023-08-25T09:22:37.278" v="426" actId="26606"/>
          <ac:spMkLst>
            <pc:docMk/>
            <pc:sldMk cId="4172455984" sldId="303"/>
            <ac:spMk id="6" creationId="{44808B1C-A6E7-E16E-9863-ABC211110252}"/>
          </ac:spMkLst>
        </pc:spChg>
        <pc:picChg chg="add mod">
          <ac:chgData name="Malik, Daksh SBOBNG-PTIY/FUF" userId="57b9fb4a-c42c-45bc-8084-58b17033ac40" providerId="ADAL" clId="{1F772FA7-0D6A-4925-803B-37EDAA0C417D}" dt="2023-08-25T09:23:05.821" v="434"/>
          <ac:picMkLst>
            <pc:docMk/>
            <pc:sldMk cId="4172455984" sldId="303"/>
            <ac:picMk id="7" creationId="{F53D45C0-31C9-BAB0-0F82-3EE11F8D6CB6}"/>
          </ac:picMkLst>
        </pc:picChg>
        <pc:picChg chg="add del mod">
          <ac:chgData name="Malik, Daksh SBOBNG-PTIY/FUF" userId="57b9fb4a-c42c-45bc-8084-58b17033ac40" providerId="ADAL" clId="{1F772FA7-0D6A-4925-803B-37EDAA0C417D}" dt="2023-08-25T09:23:12.007" v="436" actId="478"/>
          <ac:picMkLst>
            <pc:docMk/>
            <pc:sldMk cId="4172455984" sldId="303"/>
            <ac:picMk id="8" creationId="{194AFC84-6988-5317-770A-77EEFEA8C04D}"/>
          </ac:picMkLst>
        </pc:picChg>
      </pc:sldChg>
      <pc:sldChg chg="addSp modSp new mod setBg">
        <pc:chgData name="Malik, Daksh SBOBNG-PTIY/FUF" userId="57b9fb4a-c42c-45bc-8084-58b17033ac40" providerId="ADAL" clId="{1F772FA7-0D6A-4925-803B-37EDAA0C417D}" dt="2023-08-25T09:25:10.705" v="476"/>
        <pc:sldMkLst>
          <pc:docMk/>
          <pc:sldMk cId="1864655024" sldId="304"/>
        </pc:sldMkLst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864655024" sldId="304"/>
            <ac:spMk id="2" creationId="{948C3F01-AE32-4AE8-C248-E6797744798C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864655024" sldId="304"/>
            <ac:spMk id="3" creationId="{D1FC7228-67D5-64E7-B857-C2772466B585}"/>
          </ac:spMkLst>
        </pc:spChg>
        <pc:spChg chg="mo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864655024" sldId="304"/>
            <ac:spMk id="4" creationId="{453EA686-2A4F-993A-7CC1-782AE1ADF122}"/>
          </ac:spMkLst>
        </pc:spChg>
        <pc:spChg chg="mod ord">
          <ac:chgData name="Malik, Daksh SBOBNG-PTIY/FUF" userId="57b9fb4a-c42c-45bc-8084-58b17033ac40" providerId="ADAL" clId="{1F772FA7-0D6A-4925-803B-37EDAA0C417D}" dt="2023-08-25T09:25:10.705" v="476"/>
          <ac:spMkLst>
            <pc:docMk/>
            <pc:sldMk cId="1864655024" sldId="304"/>
            <ac:spMk id="5" creationId="{AF2F3B4E-91F8-D465-2654-96327F4A10E2}"/>
          </ac:spMkLst>
        </pc:spChg>
        <pc:picChg chg="add mod">
          <ac:chgData name="Malik, Daksh SBOBNG-PTIY/FUF" userId="57b9fb4a-c42c-45bc-8084-58b17033ac40" providerId="ADAL" clId="{1F772FA7-0D6A-4925-803B-37EDAA0C417D}" dt="2023-08-25T09:23:18.953" v="438" actId="14100"/>
          <ac:picMkLst>
            <pc:docMk/>
            <pc:sldMk cId="1864655024" sldId="304"/>
            <ac:picMk id="6" creationId="{44703C85-FEE8-FC02-5F7B-19E60C8C4F86}"/>
          </ac:picMkLst>
        </pc:picChg>
      </pc:sldChg>
      <pc:sldChg chg="addSp delSp modSp new mod setBg addAnim">
        <pc:chgData name="Malik, Daksh SBOBNG-PTIY/FUF" userId="57b9fb4a-c42c-45bc-8084-58b17033ac40" providerId="ADAL" clId="{1F772FA7-0D6A-4925-803B-37EDAA0C417D}" dt="2023-08-25T09:25:14.253" v="478"/>
        <pc:sldMkLst>
          <pc:docMk/>
          <pc:sldMk cId="368063154" sldId="305"/>
        </pc:sldMkLst>
        <pc:spChg chg="mod or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2" creationId="{5AB64B84-4BF0-D755-8561-760DB8DB2DF4}"/>
          </ac:spMkLst>
        </pc:spChg>
        <pc:spChg chg="del">
          <ac:chgData name="Malik, Daksh SBOBNG-PTIY/FUF" userId="57b9fb4a-c42c-45bc-8084-58b17033ac40" providerId="ADAL" clId="{1F772FA7-0D6A-4925-803B-37EDAA0C417D}" dt="2023-08-25T09:24:55.137" v="472" actId="478"/>
          <ac:spMkLst>
            <pc:docMk/>
            <pc:sldMk cId="368063154" sldId="305"/>
            <ac:spMk id="3" creationId="{EF1A91C3-7A1A-E8BE-DE41-A98080DBCCC1}"/>
          </ac:spMkLst>
        </pc:spChg>
        <pc:spChg chg="del">
          <ac:chgData name="Malik, Daksh SBOBNG-PTIY/FUF" userId="57b9fb4a-c42c-45bc-8084-58b17033ac40" providerId="ADAL" clId="{1F772FA7-0D6A-4925-803B-37EDAA0C417D}" dt="2023-08-25T09:25:04.698" v="474" actId="478"/>
          <ac:spMkLst>
            <pc:docMk/>
            <pc:sldMk cId="368063154" sldId="305"/>
            <ac:spMk id="4" creationId="{549EB7BA-54B7-E840-5F5B-6A5F3807E916}"/>
          </ac:spMkLst>
        </pc:spChg>
        <pc:spChg chg="mo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5" creationId="{21A0C9EE-01DD-3654-0791-32C244F843C3}"/>
          </ac:spMkLst>
        </pc:spChg>
        <pc:spChg chg="ad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14" creationId="{4FA533C5-33E3-4611-AF9F-72811D8B26A6}"/>
          </ac:spMkLst>
        </pc:spChg>
        <pc:spChg chg="ad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20" creationId="{87F0FDC4-AD8C-47D9-9131-623C98ADB0AE}"/>
          </ac:spMkLst>
        </pc:spChg>
        <pc:spChg chg="ad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22" creationId="{DDCA251B-4F28-43A9-A5FD-47101E24C81F}"/>
          </ac:spMkLst>
        </pc:spChg>
        <pc:spChg chg="ad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24" creationId="{27B3E067-68A1-4E6F-8B2A-DF0DC2803F92}"/>
          </ac:spMkLst>
        </pc:spChg>
        <pc:spChg chg="ad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26" creationId="{148F0EEF-7B63-4EC4-96D4-6AFBF46B1A58}"/>
          </ac:spMkLst>
        </pc:spChg>
        <pc:spChg chg="add">
          <ac:chgData name="Malik, Daksh SBOBNG-PTIY/FUF" userId="57b9fb4a-c42c-45bc-8084-58b17033ac40" providerId="ADAL" clId="{1F772FA7-0D6A-4925-803B-37EDAA0C417D}" dt="2023-08-25T09:25:14.253" v="477" actId="26606"/>
          <ac:spMkLst>
            <pc:docMk/>
            <pc:sldMk cId="368063154" sldId="305"/>
            <ac:spMk id="28" creationId="{4FB5E673-6D85-4457-A048-FD09048DCECA}"/>
          </ac:spMkLst>
        </pc:spChg>
        <pc:picChg chg="add">
          <ac:chgData name="Malik, Daksh SBOBNG-PTIY/FUF" userId="57b9fb4a-c42c-45bc-8084-58b17033ac40" providerId="ADAL" clId="{1F772FA7-0D6A-4925-803B-37EDAA0C417D}" dt="2023-08-25T09:25:14.253" v="477" actId="26606"/>
          <ac:picMkLst>
            <pc:docMk/>
            <pc:sldMk cId="368063154" sldId="305"/>
            <ac:picMk id="10" creationId="{91B28F63-CF00-448F-B141-FE33C33B1891}"/>
          </ac:picMkLst>
        </pc:picChg>
        <pc:picChg chg="add">
          <ac:chgData name="Malik, Daksh SBOBNG-PTIY/FUF" userId="57b9fb4a-c42c-45bc-8084-58b17033ac40" providerId="ADAL" clId="{1F772FA7-0D6A-4925-803B-37EDAA0C417D}" dt="2023-08-25T09:25:14.253" v="477" actId="26606"/>
          <ac:picMkLst>
            <pc:docMk/>
            <pc:sldMk cId="368063154" sldId="305"/>
            <ac:picMk id="12" creationId="{2AE609E2-8522-44E4-9077-980E5BCF3E14}"/>
          </ac:picMkLst>
        </pc:picChg>
        <pc:picChg chg="add">
          <ac:chgData name="Malik, Daksh SBOBNG-PTIY/FUF" userId="57b9fb4a-c42c-45bc-8084-58b17033ac40" providerId="ADAL" clId="{1F772FA7-0D6A-4925-803B-37EDAA0C417D}" dt="2023-08-25T09:25:14.253" v="477" actId="26606"/>
          <ac:picMkLst>
            <pc:docMk/>
            <pc:sldMk cId="368063154" sldId="305"/>
            <ac:picMk id="16" creationId="{8949AD42-25FD-4C3D-9EEE-B7FEC5809988}"/>
          </ac:picMkLst>
        </pc:picChg>
        <pc:picChg chg="add">
          <ac:chgData name="Malik, Daksh SBOBNG-PTIY/FUF" userId="57b9fb4a-c42c-45bc-8084-58b17033ac40" providerId="ADAL" clId="{1F772FA7-0D6A-4925-803B-37EDAA0C417D}" dt="2023-08-25T09:25:14.253" v="477" actId="26606"/>
          <ac:picMkLst>
            <pc:docMk/>
            <pc:sldMk cId="368063154" sldId="305"/>
            <ac:picMk id="18" creationId="{6AC7D913-60B7-4603-881B-831DA5D3A940}"/>
          </ac:picMkLst>
        </pc:picChg>
      </pc:sldChg>
      <pc:sldMasterChg chg="modSldLayout">
        <pc:chgData name="Malik, Daksh SBOBNG-PTIY/FUF" userId="57b9fb4a-c42c-45bc-8084-58b17033ac40" providerId="ADAL" clId="{1F772FA7-0D6A-4925-803B-37EDAA0C417D}" dt="2023-08-25T09:03:37.126" v="9"/>
        <pc:sldMasterMkLst>
          <pc:docMk/>
          <pc:sldMasterMk cId="4009150462" sldId="2147483798"/>
        </pc:sldMasterMkLst>
        <pc:sldLayoutChg chg="addSp">
          <pc:chgData name="Malik, Daksh SBOBNG-PTIY/FUF" userId="57b9fb4a-c42c-45bc-8084-58b17033ac40" providerId="ADAL" clId="{1F772FA7-0D6A-4925-803B-37EDAA0C417D}" dt="2023-08-25T09:03:37.126" v="9"/>
          <pc:sldLayoutMkLst>
            <pc:docMk/>
            <pc:sldMasterMk cId="4009150462" sldId="2147483798"/>
            <pc:sldLayoutMk cId="1679408068" sldId="2147483799"/>
          </pc:sldLayoutMkLst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1679408068" sldId="2147483799"/>
              <ac:spMk id="7" creationId="{4EDC5DC1-CDE5-0759-8894-6D132C4304B3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1679408068" sldId="2147483799"/>
              <ac:spMk id="8" creationId="{EA797771-5B2A-DC0D-AD5C-A985D4972340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03:37.126" v="9"/>
          <pc:sldLayoutMkLst>
            <pc:docMk/>
            <pc:sldMasterMk cId="4009150462" sldId="2147483798"/>
            <pc:sldLayoutMk cId="4052300507" sldId="2147483801"/>
          </pc:sldLayoutMkLst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4052300507" sldId="2147483801"/>
              <ac:spMk id="7" creationId="{4AAD7673-3A2C-EC1F-6CCB-C15BC90E65B1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4052300507" sldId="2147483801"/>
              <ac:spMk id="8" creationId="{624A6262-1E94-27CD-FA80-63409125F7A3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4052300507" sldId="2147483801"/>
              <ac:spMk id="9" creationId="{F6DCAF00-1A64-BFDE-EFF1-98524B0A07B7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4052300507" sldId="2147483801"/>
              <ac:spMk id="10" creationId="{61C09110-DA58-9045-3ECA-B55E7110BE31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4052300507" sldId="2147483801"/>
              <ac:spMk id="11" creationId="{184A1068-9F89-99A9-DD5B-4A3BFD86BD05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4052300507" sldId="2147483801"/>
              <ac:spMk id="12" creationId="{700E7DA2-79C2-81E0-F1C1-F63D60E8B3C7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03:37.126" v="9"/>
          <pc:sldLayoutMkLst>
            <pc:docMk/>
            <pc:sldMasterMk cId="4009150462" sldId="2147483798"/>
            <pc:sldLayoutMk cId="1350123321" sldId="2147483803"/>
          </pc:sldLayoutMkLst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1350123321" sldId="2147483803"/>
              <ac:spMk id="10" creationId="{5B4A3062-66AF-E5C8-C094-93FC66EF1587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1350123321" sldId="2147483803"/>
              <ac:spMk id="12" creationId="{8D97F5A3-5454-A797-D7E9-6ADDF2A34CF0}"/>
            </ac:spMkLst>
          </pc:spChg>
          <pc:picChg chg="add">
            <ac:chgData name="Malik, Daksh SBOBNG-PTIY/FUF" userId="57b9fb4a-c42c-45bc-8084-58b17033ac40" providerId="ADAL" clId="{1F772FA7-0D6A-4925-803B-37EDAA0C417D}" dt="2023-08-25T09:03:37.126" v="9"/>
            <ac:picMkLst>
              <pc:docMk/>
              <pc:sldMasterMk cId="4009150462" sldId="2147483798"/>
              <pc:sldLayoutMk cId="1350123321" sldId="2147483803"/>
              <ac:picMk id="11" creationId="{5DFC8607-384A-3B81-6AE9-4B7958EF3D56}"/>
            </ac:picMkLst>
          </pc:picChg>
          <pc:picChg chg="add">
            <ac:chgData name="Malik, Daksh SBOBNG-PTIY/FUF" userId="57b9fb4a-c42c-45bc-8084-58b17033ac40" providerId="ADAL" clId="{1F772FA7-0D6A-4925-803B-37EDAA0C417D}" dt="2023-08-25T09:03:37.126" v="9"/>
            <ac:picMkLst>
              <pc:docMk/>
              <pc:sldMasterMk cId="4009150462" sldId="2147483798"/>
              <pc:sldLayoutMk cId="1350123321" sldId="2147483803"/>
              <ac:picMk id="13" creationId="{94891FD5-89B1-2F0D-1C1C-C9D37D8027CE}"/>
            </ac:picMkLst>
          </pc:picChg>
        </pc:sldLayoutChg>
        <pc:sldLayoutChg chg="addSp">
          <pc:chgData name="Malik, Daksh SBOBNG-PTIY/FUF" userId="57b9fb4a-c42c-45bc-8084-58b17033ac40" providerId="ADAL" clId="{1F772FA7-0D6A-4925-803B-37EDAA0C417D}" dt="2023-08-25T09:03:37.126" v="9"/>
          <pc:sldLayoutMkLst>
            <pc:docMk/>
            <pc:sldMasterMk cId="4009150462" sldId="2147483798"/>
            <pc:sldLayoutMk cId="1686397537" sldId="2147483804"/>
          </pc:sldLayoutMkLst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1686397537" sldId="2147483804"/>
              <ac:spMk id="3" creationId="{447C96F4-4845-235A-E9C3-DB917DDB8F3E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1686397537" sldId="2147483804"/>
              <ac:spMk id="4" creationId="{3CF749F9-05DE-8D57-FD12-44AA3B73023B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03:37.126" v="9"/>
          <pc:sldLayoutMkLst>
            <pc:docMk/>
            <pc:sldMasterMk cId="4009150462" sldId="2147483798"/>
            <pc:sldLayoutMk cId="3254456600" sldId="2147483805"/>
          </pc:sldLayoutMkLst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3254456600" sldId="2147483805"/>
              <ac:spMk id="2" creationId="{4A06A32F-EE0F-7A2C-5FB7-3EA0C3E4085C}"/>
            </ac:spMkLst>
          </pc:spChg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3254456600" sldId="2147483805"/>
              <ac:spMk id="3" creationId="{EE879D36-4E82-0692-A344-E1D922793589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03:37.126" v="9"/>
          <pc:sldLayoutMkLst>
            <pc:docMk/>
            <pc:sldMasterMk cId="4009150462" sldId="2147483798"/>
            <pc:sldLayoutMk cId="1675404273" sldId="2147483806"/>
          </pc:sldLayoutMkLst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1675404273" sldId="2147483806"/>
              <ac:spMk id="8" creationId="{B87E1845-1ABF-B428-A4FA-0CC8BB1B6FDF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03:37.126" v="9"/>
          <pc:sldLayoutMkLst>
            <pc:docMk/>
            <pc:sldMasterMk cId="4009150462" sldId="2147483798"/>
            <pc:sldLayoutMk cId="232716065" sldId="2147483807"/>
          </pc:sldLayoutMkLst>
          <pc:spChg chg="add">
            <ac:chgData name="Malik, Daksh SBOBNG-PTIY/FUF" userId="57b9fb4a-c42c-45bc-8084-58b17033ac40" providerId="ADAL" clId="{1F772FA7-0D6A-4925-803B-37EDAA0C417D}" dt="2023-08-25T09:03:37.126" v="9"/>
            <ac:spMkLst>
              <pc:docMk/>
              <pc:sldMasterMk cId="4009150462" sldId="2147483798"/>
              <pc:sldLayoutMk cId="232716065" sldId="2147483807"/>
              <ac:spMk id="8" creationId="{031F6A7D-A118-315F-691C-A998D0F94281}"/>
            </ac:spMkLst>
          </pc:spChg>
        </pc:sldLayoutChg>
      </pc:sldMasterChg>
      <pc:sldMasterChg chg="modSldLayout">
        <pc:chgData name="Malik, Daksh SBOBNG-PTIY/FUF" userId="57b9fb4a-c42c-45bc-8084-58b17033ac40" providerId="ADAL" clId="{1F772FA7-0D6A-4925-803B-37EDAA0C417D}" dt="2023-08-25T09:22:29.747" v="423"/>
        <pc:sldMasterMkLst>
          <pc:docMk/>
          <pc:sldMasterMk cId="2948939566" sldId="2147483817"/>
        </pc:sldMasterMkLst>
        <pc:sldLayoutChg chg="addSp">
          <pc:chgData name="Malik, Daksh SBOBNG-PTIY/FUF" userId="57b9fb4a-c42c-45bc-8084-58b17033ac40" providerId="ADAL" clId="{1F772FA7-0D6A-4925-803B-37EDAA0C417D}" dt="2023-08-25T09:22:29.747" v="423"/>
          <pc:sldLayoutMkLst>
            <pc:docMk/>
            <pc:sldMasterMk cId="2948939566" sldId="2147483817"/>
            <pc:sldLayoutMk cId="157517389" sldId="2147483818"/>
          </pc:sldLayoutMkLst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57517389" sldId="2147483818"/>
              <ac:spMk id="7" creationId="{0AE7D350-9591-3B93-CE1C-577949A44C11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57517389" sldId="2147483818"/>
              <ac:spMk id="8" creationId="{BCAE12E5-543B-1BCE-04FA-53AC5A842352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29.747" v="423"/>
          <pc:sldLayoutMkLst>
            <pc:docMk/>
            <pc:sldMasterMk cId="2948939566" sldId="2147483817"/>
            <pc:sldLayoutMk cId="1490730942" sldId="2147483820"/>
          </pc:sldLayoutMkLst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490730942" sldId="2147483820"/>
              <ac:spMk id="7" creationId="{B6600823-D16F-95C6-A486-4EE259662525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490730942" sldId="2147483820"/>
              <ac:spMk id="8" creationId="{B58931BB-2826-99AB-037C-36263563B078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490730942" sldId="2147483820"/>
              <ac:spMk id="9" creationId="{ACADAA56-9970-A70E-86B1-55DCB90816AA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490730942" sldId="2147483820"/>
              <ac:spMk id="10" creationId="{78E90825-6F18-AB75-E982-EE4B7F8DD1AE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490730942" sldId="2147483820"/>
              <ac:spMk id="11" creationId="{37C976CE-D963-4496-C5CB-0B8F2EC05A81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490730942" sldId="2147483820"/>
              <ac:spMk id="12" creationId="{3E31EFA0-FAB4-562C-E428-643AECA12442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29.747" v="423"/>
          <pc:sldLayoutMkLst>
            <pc:docMk/>
            <pc:sldMasterMk cId="2948939566" sldId="2147483817"/>
            <pc:sldLayoutMk cId="1823042343" sldId="2147483822"/>
          </pc:sldLayoutMkLst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823042343" sldId="2147483822"/>
              <ac:spMk id="10" creationId="{590C2520-57C9-445D-2E6B-21A59C0D736D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1823042343" sldId="2147483822"/>
              <ac:spMk id="12" creationId="{0666C161-70F2-BAC1-7192-E970164AE3C1}"/>
            </ac:spMkLst>
          </pc:spChg>
          <pc:picChg chg="add">
            <ac:chgData name="Malik, Daksh SBOBNG-PTIY/FUF" userId="57b9fb4a-c42c-45bc-8084-58b17033ac40" providerId="ADAL" clId="{1F772FA7-0D6A-4925-803B-37EDAA0C417D}" dt="2023-08-25T09:22:29.747" v="423"/>
            <ac:picMkLst>
              <pc:docMk/>
              <pc:sldMasterMk cId="2948939566" sldId="2147483817"/>
              <pc:sldLayoutMk cId="1823042343" sldId="2147483822"/>
              <ac:picMk id="11" creationId="{0077EB14-12C7-1C8B-82FA-788C233FC61F}"/>
            </ac:picMkLst>
          </pc:picChg>
          <pc:picChg chg="add">
            <ac:chgData name="Malik, Daksh SBOBNG-PTIY/FUF" userId="57b9fb4a-c42c-45bc-8084-58b17033ac40" providerId="ADAL" clId="{1F772FA7-0D6A-4925-803B-37EDAA0C417D}" dt="2023-08-25T09:22:29.747" v="423"/>
            <ac:picMkLst>
              <pc:docMk/>
              <pc:sldMasterMk cId="2948939566" sldId="2147483817"/>
              <pc:sldLayoutMk cId="1823042343" sldId="2147483822"/>
              <ac:picMk id="13" creationId="{C3B391C7-7FD0-BC5F-A678-49CA2E26DD47}"/>
            </ac:picMkLst>
          </pc:picChg>
        </pc:sldLayoutChg>
        <pc:sldLayoutChg chg="addSp">
          <pc:chgData name="Malik, Daksh SBOBNG-PTIY/FUF" userId="57b9fb4a-c42c-45bc-8084-58b17033ac40" providerId="ADAL" clId="{1F772FA7-0D6A-4925-803B-37EDAA0C417D}" dt="2023-08-25T09:22:29.747" v="423"/>
          <pc:sldLayoutMkLst>
            <pc:docMk/>
            <pc:sldMasterMk cId="2948939566" sldId="2147483817"/>
            <pc:sldLayoutMk cId="2700231936" sldId="2147483823"/>
          </pc:sldLayoutMkLst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2700231936" sldId="2147483823"/>
              <ac:spMk id="3" creationId="{5D80EE16-379E-83A1-75B7-23E795A659D9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2700231936" sldId="2147483823"/>
              <ac:spMk id="4" creationId="{44137920-193B-798F-0F67-8982E9C83B44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29.747" v="423"/>
          <pc:sldLayoutMkLst>
            <pc:docMk/>
            <pc:sldMasterMk cId="2948939566" sldId="2147483817"/>
            <pc:sldLayoutMk cId="488902479" sldId="2147483824"/>
          </pc:sldLayoutMkLst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488902479" sldId="2147483824"/>
              <ac:spMk id="2" creationId="{3973A8C9-5A87-DA3B-39C2-911FF6290815}"/>
            </ac:spMkLst>
          </pc:spChg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488902479" sldId="2147483824"/>
              <ac:spMk id="3" creationId="{F6A97B48-ECA4-0886-E793-635B1D54BF2A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29.747" v="423"/>
          <pc:sldLayoutMkLst>
            <pc:docMk/>
            <pc:sldMasterMk cId="2948939566" sldId="2147483817"/>
            <pc:sldLayoutMk cId="3652691871" sldId="2147483825"/>
          </pc:sldLayoutMkLst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3652691871" sldId="2147483825"/>
              <ac:spMk id="8" creationId="{C39EC131-DC38-AD01-79E1-CE00A93BC9C6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29.747" v="423"/>
          <pc:sldLayoutMkLst>
            <pc:docMk/>
            <pc:sldMasterMk cId="2948939566" sldId="2147483817"/>
            <pc:sldLayoutMk cId="2461031020" sldId="2147483826"/>
          </pc:sldLayoutMkLst>
          <pc:spChg chg="add">
            <ac:chgData name="Malik, Daksh SBOBNG-PTIY/FUF" userId="57b9fb4a-c42c-45bc-8084-58b17033ac40" providerId="ADAL" clId="{1F772FA7-0D6A-4925-803B-37EDAA0C417D}" dt="2023-08-25T09:22:29.747" v="423"/>
            <ac:spMkLst>
              <pc:docMk/>
              <pc:sldMasterMk cId="2948939566" sldId="2147483817"/>
              <pc:sldLayoutMk cId="2461031020" sldId="2147483826"/>
              <ac:spMk id="8" creationId="{A6BF711D-F75F-6503-263C-654A7DC53862}"/>
            </ac:spMkLst>
          </pc:spChg>
        </pc:sldLayoutChg>
      </pc:sldMasterChg>
      <pc:sldMasterChg chg="modSldLayout">
        <pc:chgData name="Malik, Daksh SBOBNG-PTIY/FUF" userId="57b9fb4a-c42c-45bc-8084-58b17033ac40" providerId="ADAL" clId="{1F772FA7-0D6A-4925-803B-37EDAA0C417D}" dt="2023-08-25T09:22:35.023" v="425"/>
        <pc:sldMasterMkLst>
          <pc:docMk/>
          <pc:sldMasterMk cId="1439080058" sldId="2147483836"/>
        </pc:sldMasterMkLst>
        <pc:sldLayoutChg chg="addSp">
          <pc:chgData name="Malik, Daksh SBOBNG-PTIY/FUF" userId="57b9fb4a-c42c-45bc-8084-58b17033ac40" providerId="ADAL" clId="{1F772FA7-0D6A-4925-803B-37EDAA0C417D}" dt="2023-08-25T09:22:35.023" v="425"/>
          <pc:sldLayoutMkLst>
            <pc:docMk/>
            <pc:sldMasterMk cId="1439080058" sldId="2147483836"/>
            <pc:sldLayoutMk cId="1311646337" sldId="2147483837"/>
          </pc:sldLayoutMkLst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1311646337" sldId="2147483837"/>
              <ac:spMk id="7" creationId="{2DAD98DF-2BB9-FAE8-D207-0F5B41357D9A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1311646337" sldId="2147483837"/>
              <ac:spMk id="8" creationId="{B2AFFC6C-8D51-A1E4-27D8-82AAE442C331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35.023" v="425"/>
          <pc:sldLayoutMkLst>
            <pc:docMk/>
            <pc:sldMasterMk cId="1439080058" sldId="2147483836"/>
            <pc:sldLayoutMk cId="3474379284" sldId="2147483839"/>
          </pc:sldLayoutMkLst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474379284" sldId="2147483839"/>
              <ac:spMk id="7" creationId="{7393D770-A5EE-87A5-88B5-28C36CE2E762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474379284" sldId="2147483839"/>
              <ac:spMk id="8" creationId="{042480FE-9D78-A8D2-1A63-626382F2CD0C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474379284" sldId="2147483839"/>
              <ac:spMk id="9" creationId="{40D4B6AB-A146-D43F-EEEE-C1FC09B8494A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474379284" sldId="2147483839"/>
              <ac:spMk id="10" creationId="{93577693-499F-65F5-0201-87120C09BB8F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474379284" sldId="2147483839"/>
              <ac:spMk id="11" creationId="{924CE4A3-DE08-FD30-179F-1916D7624EE0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474379284" sldId="2147483839"/>
              <ac:spMk id="12" creationId="{6821358B-5C97-17D6-5763-B0F09B31DEDE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35.023" v="425"/>
          <pc:sldLayoutMkLst>
            <pc:docMk/>
            <pc:sldMasterMk cId="1439080058" sldId="2147483836"/>
            <pc:sldLayoutMk cId="2117118463" sldId="2147483841"/>
          </pc:sldLayoutMkLst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2117118463" sldId="2147483841"/>
              <ac:spMk id="10" creationId="{95F0DD0A-8D7C-8B5D-7B32-CE2E5E78014B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2117118463" sldId="2147483841"/>
              <ac:spMk id="12" creationId="{B748D3AB-67ED-1AE6-4220-83D28923DE67}"/>
            </ac:spMkLst>
          </pc:spChg>
          <pc:picChg chg="add">
            <ac:chgData name="Malik, Daksh SBOBNG-PTIY/FUF" userId="57b9fb4a-c42c-45bc-8084-58b17033ac40" providerId="ADAL" clId="{1F772FA7-0D6A-4925-803B-37EDAA0C417D}" dt="2023-08-25T09:22:35.023" v="425"/>
            <ac:picMkLst>
              <pc:docMk/>
              <pc:sldMasterMk cId="1439080058" sldId="2147483836"/>
              <pc:sldLayoutMk cId="2117118463" sldId="2147483841"/>
              <ac:picMk id="11" creationId="{4E821254-A96C-3250-75E0-FC06BDA20299}"/>
            </ac:picMkLst>
          </pc:picChg>
          <pc:picChg chg="add">
            <ac:chgData name="Malik, Daksh SBOBNG-PTIY/FUF" userId="57b9fb4a-c42c-45bc-8084-58b17033ac40" providerId="ADAL" clId="{1F772FA7-0D6A-4925-803B-37EDAA0C417D}" dt="2023-08-25T09:22:35.023" v="425"/>
            <ac:picMkLst>
              <pc:docMk/>
              <pc:sldMasterMk cId="1439080058" sldId="2147483836"/>
              <pc:sldLayoutMk cId="2117118463" sldId="2147483841"/>
              <ac:picMk id="13" creationId="{BD3DBF09-1E4A-D744-072C-0E6E12FCBFE4}"/>
            </ac:picMkLst>
          </pc:picChg>
        </pc:sldLayoutChg>
        <pc:sldLayoutChg chg="addSp">
          <pc:chgData name="Malik, Daksh SBOBNG-PTIY/FUF" userId="57b9fb4a-c42c-45bc-8084-58b17033ac40" providerId="ADAL" clId="{1F772FA7-0D6A-4925-803B-37EDAA0C417D}" dt="2023-08-25T09:22:35.023" v="425"/>
          <pc:sldLayoutMkLst>
            <pc:docMk/>
            <pc:sldMasterMk cId="1439080058" sldId="2147483836"/>
            <pc:sldLayoutMk cId="3966221216" sldId="2147483842"/>
          </pc:sldLayoutMkLst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966221216" sldId="2147483842"/>
              <ac:spMk id="3" creationId="{B379F95C-8A67-DABB-6283-58A31D27E60A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3966221216" sldId="2147483842"/>
              <ac:spMk id="4" creationId="{DBE64B0B-4AE1-2227-6D2D-2D77C1BEA7B1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35.023" v="425"/>
          <pc:sldLayoutMkLst>
            <pc:docMk/>
            <pc:sldMasterMk cId="1439080058" sldId="2147483836"/>
            <pc:sldLayoutMk cId="2694551367" sldId="2147483843"/>
          </pc:sldLayoutMkLst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2694551367" sldId="2147483843"/>
              <ac:spMk id="2" creationId="{89547BAC-2E21-2C3A-FF46-9A5B8401E7B1}"/>
            </ac:spMkLst>
          </pc:spChg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2694551367" sldId="2147483843"/>
              <ac:spMk id="3" creationId="{111E77CA-FBEA-0AF1-0B9F-F71651C89BC4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35.023" v="425"/>
          <pc:sldLayoutMkLst>
            <pc:docMk/>
            <pc:sldMasterMk cId="1439080058" sldId="2147483836"/>
            <pc:sldLayoutMk cId="977038185" sldId="2147483844"/>
          </pc:sldLayoutMkLst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977038185" sldId="2147483844"/>
              <ac:spMk id="8" creationId="{199CB399-AA26-3AE6-7E8A-1FE28C9AA3EC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35.023" v="425"/>
          <pc:sldLayoutMkLst>
            <pc:docMk/>
            <pc:sldMasterMk cId="1439080058" sldId="2147483836"/>
            <pc:sldLayoutMk cId="556229069" sldId="2147483845"/>
          </pc:sldLayoutMkLst>
          <pc:spChg chg="add">
            <ac:chgData name="Malik, Daksh SBOBNG-PTIY/FUF" userId="57b9fb4a-c42c-45bc-8084-58b17033ac40" providerId="ADAL" clId="{1F772FA7-0D6A-4925-803B-37EDAA0C417D}" dt="2023-08-25T09:22:35.023" v="425"/>
            <ac:spMkLst>
              <pc:docMk/>
              <pc:sldMasterMk cId="1439080058" sldId="2147483836"/>
              <pc:sldLayoutMk cId="556229069" sldId="2147483845"/>
              <ac:spMk id="8" creationId="{D83BFFB5-DCF6-D397-D2F0-0FA704670FE8}"/>
            </ac:spMkLst>
          </pc:spChg>
        </pc:sldLayoutChg>
      </pc:sldMasterChg>
      <pc:sldMasterChg chg="modSldLayout">
        <pc:chgData name="Malik, Daksh SBOBNG-PTIY/FUF" userId="57b9fb4a-c42c-45bc-8084-58b17033ac40" providerId="ADAL" clId="{1F772FA7-0D6A-4925-803B-37EDAA0C417D}" dt="2023-08-25T09:22:43.184" v="427"/>
        <pc:sldMasterMkLst>
          <pc:docMk/>
          <pc:sldMasterMk cId="706349406" sldId="2147483855"/>
        </pc:sldMasterMkLst>
        <pc:sldLayoutChg chg="addSp">
          <pc:chgData name="Malik, Daksh SBOBNG-PTIY/FUF" userId="57b9fb4a-c42c-45bc-8084-58b17033ac40" providerId="ADAL" clId="{1F772FA7-0D6A-4925-803B-37EDAA0C417D}" dt="2023-08-25T09:22:43.184" v="427"/>
          <pc:sldLayoutMkLst>
            <pc:docMk/>
            <pc:sldMasterMk cId="706349406" sldId="2147483855"/>
            <pc:sldLayoutMk cId="2781570783" sldId="2147483856"/>
          </pc:sldLayoutMkLst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781570783" sldId="2147483856"/>
              <ac:spMk id="8" creationId="{C5A4D644-CAD6-0E38-13AE-3FC36AC76CEF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781570783" sldId="2147483856"/>
              <ac:spMk id="9" creationId="{7B48F61C-279E-5451-418A-689B47BE25BB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3.184" v="427"/>
          <pc:sldLayoutMkLst>
            <pc:docMk/>
            <pc:sldMasterMk cId="706349406" sldId="2147483855"/>
            <pc:sldLayoutMk cId="2972279953" sldId="2147483858"/>
          </pc:sldLayoutMkLst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972279953" sldId="2147483858"/>
              <ac:spMk id="7" creationId="{9055A991-41B6-6214-48D3-D671B1FE9185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972279953" sldId="2147483858"/>
              <ac:spMk id="8" creationId="{C37A1A8B-03E9-E208-B112-014049CFCD08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972279953" sldId="2147483858"/>
              <ac:spMk id="9" creationId="{99EF9A5C-C97B-D7A8-DF5E-5AE23B5870EC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972279953" sldId="2147483858"/>
              <ac:spMk id="10" creationId="{825CA131-B364-2E04-D88A-E8AEBC4B927B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972279953" sldId="2147483858"/>
              <ac:spMk id="11" creationId="{8218BA9E-7A2B-2231-4496-59A38C2C2AE5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972279953" sldId="2147483858"/>
              <ac:spMk id="12" creationId="{615F4AEE-59EB-0638-5337-02BCC31C0899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3.184" v="427"/>
          <pc:sldLayoutMkLst>
            <pc:docMk/>
            <pc:sldMasterMk cId="706349406" sldId="2147483855"/>
            <pc:sldLayoutMk cId="3623154402" sldId="2147483860"/>
          </pc:sldLayoutMkLst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3623154402" sldId="2147483860"/>
              <ac:spMk id="10" creationId="{5DDC8560-85E7-D604-65E1-A71B3FB03B73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3623154402" sldId="2147483860"/>
              <ac:spMk id="12" creationId="{599944AF-CC2E-2B64-A0E3-468A77CFEFF9}"/>
            </ac:spMkLst>
          </pc:spChg>
          <pc:picChg chg="add">
            <ac:chgData name="Malik, Daksh SBOBNG-PTIY/FUF" userId="57b9fb4a-c42c-45bc-8084-58b17033ac40" providerId="ADAL" clId="{1F772FA7-0D6A-4925-803B-37EDAA0C417D}" dt="2023-08-25T09:22:43.184" v="427"/>
            <ac:picMkLst>
              <pc:docMk/>
              <pc:sldMasterMk cId="706349406" sldId="2147483855"/>
              <pc:sldLayoutMk cId="3623154402" sldId="2147483860"/>
              <ac:picMk id="11" creationId="{868B7BAD-7AAD-D30B-2154-34A2D01536DC}"/>
            </ac:picMkLst>
          </pc:picChg>
          <pc:picChg chg="add">
            <ac:chgData name="Malik, Daksh SBOBNG-PTIY/FUF" userId="57b9fb4a-c42c-45bc-8084-58b17033ac40" providerId="ADAL" clId="{1F772FA7-0D6A-4925-803B-37EDAA0C417D}" dt="2023-08-25T09:22:43.184" v="427"/>
            <ac:picMkLst>
              <pc:docMk/>
              <pc:sldMasterMk cId="706349406" sldId="2147483855"/>
              <pc:sldLayoutMk cId="3623154402" sldId="2147483860"/>
              <ac:picMk id="13" creationId="{2EDA443A-4C14-F992-43F4-5D91F60F7ED6}"/>
            </ac:picMkLst>
          </pc:picChg>
        </pc:sldLayoutChg>
        <pc:sldLayoutChg chg="addSp">
          <pc:chgData name="Malik, Daksh SBOBNG-PTIY/FUF" userId="57b9fb4a-c42c-45bc-8084-58b17033ac40" providerId="ADAL" clId="{1F772FA7-0D6A-4925-803B-37EDAA0C417D}" dt="2023-08-25T09:22:43.184" v="427"/>
          <pc:sldLayoutMkLst>
            <pc:docMk/>
            <pc:sldMasterMk cId="706349406" sldId="2147483855"/>
            <pc:sldLayoutMk cId="3240737915" sldId="2147483861"/>
          </pc:sldLayoutMkLst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3240737915" sldId="2147483861"/>
              <ac:spMk id="6" creationId="{BD2055E5-DD23-BF5F-E12F-AB6AD4C7CCF9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3240737915" sldId="2147483861"/>
              <ac:spMk id="7" creationId="{3CA94102-3577-FBB4-940C-E54D0E51BCCB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3.184" v="427"/>
          <pc:sldLayoutMkLst>
            <pc:docMk/>
            <pc:sldMasterMk cId="706349406" sldId="2147483855"/>
            <pc:sldLayoutMk cId="4026676098" sldId="2147483862"/>
          </pc:sldLayoutMkLst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4026676098" sldId="2147483862"/>
              <ac:spMk id="5" creationId="{F2EE5C4D-2909-EEAF-B5F1-0221D1096C40}"/>
            </ac:spMkLst>
          </pc:spChg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4026676098" sldId="2147483862"/>
              <ac:spMk id="6" creationId="{C257D785-7596-3591-ABD1-4BE09A321469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3.184" v="427"/>
          <pc:sldLayoutMkLst>
            <pc:docMk/>
            <pc:sldMasterMk cId="706349406" sldId="2147483855"/>
            <pc:sldLayoutMk cId="180217025" sldId="2147483863"/>
          </pc:sldLayoutMkLst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180217025" sldId="2147483863"/>
              <ac:spMk id="8" creationId="{F951EE82-43F6-794E-2BDE-67E4472BF17C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3.184" v="427"/>
          <pc:sldLayoutMkLst>
            <pc:docMk/>
            <pc:sldMasterMk cId="706349406" sldId="2147483855"/>
            <pc:sldLayoutMk cId="2714414303" sldId="2147483864"/>
          </pc:sldLayoutMkLst>
          <pc:spChg chg="add">
            <ac:chgData name="Malik, Daksh SBOBNG-PTIY/FUF" userId="57b9fb4a-c42c-45bc-8084-58b17033ac40" providerId="ADAL" clId="{1F772FA7-0D6A-4925-803B-37EDAA0C417D}" dt="2023-08-25T09:22:43.184" v="427"/>
            <ac:spMkLst>
              <pc:docMk/>
              <pc:sldMasterMk cId="706349406" sldId="2147483855"/>
              <pc:sldLayoutMk cId="2714414303" sldId="2147483864"/>
              <ac:spMk id="8" creationId="{ADE896D9-0C7B-1423-3738-13D19D90427F}"/>
            </ac:spMkLst>
          </pc:spChg>
        </pc:sldLayoutChg>
      </pc:sldMasterChg>
      <pc:sldMasterChg chg="modSldLayout">
        <pc:chgData name="Malik, Daksh SBOBNG-PTIY/FUF" userId="57b9fb4a-c42c-45bc-8084-58b17033ac40" providerId="ADAL" clId="{1F772FA7-0D6A-4925-803B-37EDAA0C417D}" dt="2023-08-25T09:22:47.276" v="429"/>
        <pc:sldMasterMkLst>
          <pc:docMk/>
          <pc:sldMasterMk cId="3724037080" sldId="2147483873"/>
        </pc:sldMasterMkLst>
        <pc:sldLayoutChg chg="addSp">
          <pc:chgData name="Malik, Daksh SBOBNG-PTIY/FUF" userId="57b9fb4a-c42c-45bc-8084-58b17033ac40" providerId="ADAL" clId="{1F772FA7-0D6A-4925-803B-37EDAA0C417D}" dt="2023-08-25T09:22:47.276" v="429"/>
          <pc:sldLayoutMkLst>
            <pc:docMk/>
            <pc:sldMasterMk cId="3724037080" sldId="2147483873"/>
            <pc:sldLayoutMk cId="2473271305" sldId="2147483874"/>
          </pc:sldLayoutMkLst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473271305" sldId="2147483874"/>
              <ac:spMk id="7" creationId="{1FEDD322-8016-F20F-35AF-D70BC5024781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473271305" sldId="2147483874"/>
              <ac:spMk id="8" creationId="{E09B7960-4DC9-F997-A1AC-C537BA16ADF3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7.276" v="429"/>
          <pc:sldLayoutMkLst>
            <pc:docMk/>
            <pc:sldMasterMk cId="3724037080" sldId="2147483873"/>
            <pc:sldLayoutMk cId="238926868" sldId="2147483876"/>
          </pc:sldLayoutMkLst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38926868" sldId="2147483876"/>
              <ac:spMk id="7" creationId="{EADC2AEC-D877-13D0-3F4E-586FB44E04F9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38926868" sldId="2147483876"/>
              <ac:spMk id="8" creationId="{71E0C742-C581-DEC5-B22C-6D7FF205A013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38926868" sldId="2147483876"/>
              <ac:spMk id="9" creationId="{F36C721D-EF20-A794-4CA3-C8082D0C1585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38926868" sldId="2147483876"/>
              <ac:spMk id="10" creationId="{24AD95C3-4D65-E597-A843-D6317ADA7B7C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38926868" sldId="2147483876"/>
              <ac:spMk id="11" creationId="{EED9C0A9-21E9-C5A1-068C-29736E80F42F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38926868" sldId="2147483876"/>
              <ac:spMk id="12" creationId="{29116E4D-D242-CFC2-8DCF-86EC2099E330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7.276" v="429"/>
          <pc:sldLayoutMkLst>
            <pc:docMk/>
            <pc:sldMasterMk cId="3724037080" sldId="2147483873"/>
            <pc:sldLayoutMk cId="1678766005" sldId="2147483878"/>
          </pc:sldLayoutMkLst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1678766005" sldId="2147483878"/>
              <ac:spMk id="10" creationId="{54B42CC7-2C15-83F2-B229-CB085008939D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1678766005" sldId="2147483878"/>
              <ac:spMk id="12" creationId="{66CD69D8-E257-0A51-5767-79ACEA2D29F7}"/>
            </ac:spMkLst>
          </pc:spChg>
          <pc:picChg chg="add">
            <ac:chgData name="Malik, Daksh SBOBNG-PTIY/FUF" userId="57b9fb4a-c42c-45bc-8084-58b17033ac40" providerId="ADAL" clId="{1F772FA7-0D6A-4925-803B-37EDAA0C417D}" dt="2023-08-25T09:22:47.276" v="429"/>
            <ac:picMkLst>
              <pc:docMk/>
              <pc:sldMasterMk cId="3724037080" sldId="2147483873"/>
              <pc:sldLayoutMk cId="1678766005" sldId="2147483878"/>
              <ac:picMk id="11" creationId="{CD1BBCB8-0D80-BD9E-1973-FF504B4CBEE5}"/>
            </ac:picMkLst>
          </pc:picChg>
          <pc:picChg chg="add">
            <ac:chgData name="Malik, Daksh SBOBNG-PTIY/FUF" userId="57b9fb4a-c42c-45bc-8084-58b17033ac40" providerId="ADAL" clId="{1F772FA7-0D6A-4925-803B-37EDAA0C417D}" dt="2023-08-25T09:22:47.276" v="429"/>
            <ac:picMkLst>
              <pc:docMk/>
              <pc:sldMasterMk cId="3724037080" sldId="2147483873"/>
              <pc:sldLayoutMk cId="1678766005" sldId="2147483878"/>
              <ac:picMk id="13" creationId="{4EDE18D1-00B4-56C1-7164-C39940E65007}"/>
            </ac:picMkLst>
          </pc:picChg>
        </pc:sldLayoutChg>
        <pc:sldLayoutChg chg="addSp">
          <pc:chgData name="Malik, Daksh SBOBNG-PTIY/FUF" userId="57b9fb4a-c42c-45bc-8084-58b17033ac40" providerId="ADAL" clId="{1F772FA7-0D6A-4925-803B-37EDAA0C417D}" dt="2023-08-25T09:22:47.276" v="429"/>
          <pc:sldLayoutMkLst>
            <pc:docMk/>
            <pc:sldMasterMk cId="3724037080" sldId="2147483873"/>
            <pc:sldLayoutMk cId="2429053542" sldId="2147483879"/>
          </pc:sldLayoutMkLst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429053542" sldId="2147483879"/>
              <ac:spMk id="3" creationId="{056D980C-6DDB-5299-5DA9-F409A08C2E48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429053542" sldId="2147483879"/>
              <ac:spMk id="4" creationId="{624C9059-AEBF-E666-C5A0-8DCF63113977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7.276" v="429"/>
          <pc:sldLayoutMkLst>
            <pc:docMk/>
            <pc:sldMasterMk cId="3724037080" sldId="2147483873"/>
            <pc:sldLayoutMk cId="201461382" sldId="2147483880"/>
          </pc:sldLayoutMkLst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01461382" sldId="2147483880"/>
              <ac:spMk id="2" creationId="{2C9795F6-6031-88E2-32DF-4F0394C104D3}"/>
            </ac:spMkLst>
          </pc:spChg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201461382" sldId="2147483880"/>
              <ac:spMk id="3" creationId="{5FB56616-035D-52EA-AF6E-66EA1BD5CB20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7.276" v="429"/>
          <pc:sldLayoutMkLst>
            <pc:docMk/>
            <pc:sldMasterMk cId="3724037080" sldId="2147483873"/>
            <pc:sldLayoutMk cId="3097977439" sldId="2147483881"/>
          </pc:sldLayoutMkLst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3097977439" sldId="2147483881"/>
              <ac:spMk id="8" creationId="{564F632E-74F8-A5DF-25A2-0C68127048A2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2:47.276" v="429"/>
          <pc:sldLayoutMkLst>
            <pc:docMk/>
            <pc:sldMasterMk cId="3724037080" sldId="2147483873"/>
            <pc:sldLayoutMk cId="1835662062" sldId="2147483882"/>
          </pc:sldLayoutMkLst>
          <pc:spChg chg="add">
            <ac:chgData name="Malik, Daksh SBOBNG-PTIY/FUF" userId="57b9fb4a-c42c-45bc-8084-58b17033ac40" providerId="ADAL" clId="{1F772FA7-0D6A-4925-803B-37EDAA0C417D}" dt="2023-08-25T09:22:47.276" v="429"/>
            <ac:spMkLst>
              <pc:docMk/>
              <pc:sldMasterMk cId="3724037080" sldId="2147483873"/>
              <pc:sldLayoutMk cId="1835662062" sldId="2147483882"/>
              <ac:spMk id="8" creationId="{EC175FA3-EC5C-6467-2CD3-1959A015A9AC}"/>
            </ac:spMkLst>
          </pc:spChg>
        </pc:sldLayoutChg>
      </pc:sldMasterChg>
      <pc:sldMasterChg chg="modSldLayout">
        <pc:chgData name="Malik, Daksh SBOBNG-PTIY/FUF" userId="57b9fb4a-c42c-45bc-8084-58b17033ac40" providerId="ADAL" clId="{1F772FA7-0D6A-4925-803B-37EDAA0C417D}" dt="2023-08-25T09:25:10.705" v="476"/>
        <pc:sldMasterMkLst>
          <pc:docMk/>
          <pc:sldMasterMk cId="3952286600" sldId="2147483892"/>
        </pc:sldMasterMkLst>
        <pc:sldLayoutChg chg="addSp">
          <pc:chgData name="Malik, Daksh SBOBNG-PTIY/FUF" userId="57b9fb4a-c42c-45bc-8084-58b17033ac40" providerId="ADAL" clId="{1F772FA7-0D6A-4925-803B-37EDAA0C417D}" dt="2023-08-25T09:25:10.705" v="476"/>
          <pc:sldLayoutMkLst>
            <pc:docMk/>
            <pc:sldMasterMk cId="3952286600" sldId="2147483892"/>
            <pc:sldLayoutMk cId="81076970" sldId="2147483893"/>
          </pc:sldLayoutMkLst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81076970" sldId="2147483893"/>
              <ac:spMk id="7" creationId="{66747A69-BEF0-1284-41E4-217685A635EE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81076970" sldId="2147483893"/>
              <ac:spMk id="8" creationId="{A429887C-06D8-C63F-8C66-CDE1F28DD970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5:10.705" v="476"/>
          <pc:sldLayoutMkLst>
            <pc:docMk/>
            <pc:sldMasterMk cId="3952286600" sldId="2147483892"/>
            <pc:sldLayoutMk cId="2370980173" sldId="2147483895"/>
          </pc:sldLayoutMkLst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370980173" sldId="2147483895"/>
              <ac:spMk id="7" creationId="{1D16FC19-2F1B-B830-7DF1-A184C70C782F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370980173" sldId="2147483895"/>
              <ac:spMk id="8" creationId="{19848F37-0C7E-230E-16C1-C02C12DF4C93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370980173" sldId="2147483895"/>
              <ac:spMk id="9" creationId="{8E034512-0334-4AE8-0C28-46DE82E001E2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370980173" sldId="2147483895"/>
              <ac:spMk id="10" creationId="{449674AF-14FE-3895-4516-845246B88657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370980173" sldId="2147483895"/>
              <ac:spMk id="11" creationId="{09D9219A-9A07-D7A8-E5A9-9BE390AF10FC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370980173" sldId="2147483895"/>
              <ac:spMk id="12" creationId="{8FA993F1-D2CC-E3FD-8552-9820FF479332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5:10.705" v="476"/>
          <pc:sldLayoutMkLst>
            <pc:docMk/>
            <pc:sldMasterMk cId="3952286600" sldId="2147483892"/>
            <pc:sldLayoutMk cId="4040326369" sldId="2147483897"/>
          </pc:sldLayoutMkLst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4040326369" sldId="2147483897"/>
              <ac:spMk id="10" creationId="{E4A6A34B-752C-FD4F-AB18-EBEFFC0C366F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4040326369" sldId="2147483897"/>
              <ac:spMk id="12" creationId="{72EF6E8B-1450-DEC9-27B9-0BC1018D9B5D}"/>
            </ac:spMkLst>
          </pc:spChg>
          <pc:picChg chg="add">
            <ac:chgData name="Malik, Daksh SBOBNG-PTIY/FUF" userId="57b9fb4a-c42c-45bc-8084-58b17033ac40" providerId="ADAL" clId="{1F772FA7-0D6A-4925-803B-37EDAA0C417D}" dt="2023-08-25T09:25:10.705" v="476"/>
            <ac:picMkLst>
              <pc:docMk/>
              <pc:sldMasterMk cId="3952286600" sldId="2147483892"/>
              <pc:sldLayoutMk cId="4040326369" sldId="2147483897"/>
              <ac:picMk id="11" creationId="{D23622F6-5086-F2A9-5C8B-D57AA8C14978}"/>
            </ac:picMkLst>
          </pc:picChg>
          <pc:picChg chg="add">
            <ac:chgData name="Malik, Daksh SBOBNG-PTIY/FUF" userId="57b9fb4a-c42c-45bc-8084-58b17033ac40" providerId="ADAL" clId="{1F772FA7-0D6A-4925-803B-37EDAA0C417D}" dt="2023-08-25T09:25:10.705" v="476"/>
            <ac:picMkLst>
              <pc:docMk/>
              <pc:sldMasterMk cId="3952286600" sldId="2147483892"/>
              <pc:sldLayoutMk cId="4040326369" sldId="2147483897"/>
              <ac:picMk id="13" creationId="{73CBE10C-FB14-12F4-B29A-08C1B36F49EB}"/>
            </ac:picMkLst>
          </pc:picChg>
        </pc:sldLayoutChg>
        <pc:sldLayoutChg chg="addSp">
          <pc:chgData name="Malik, Daksh SBOBNG-PTIY/FUF" userId="57b9fb4a-c42c-45bc-8084-58b17033ac40" providerId="ADAL" clId="{1F772FA7-0D6A-4925-803B-37EDAA0C417D}" dt="2023-08-25T09:25:10.705" v="476"/>
          <pc:sldLayoutMkLst>
            <pc:docMk/>
            <pc:sldMasterMk cId="3952286600" sldId="2147483892"/>
            <pc:sldLayoutMk cId="2515457908" sldId="2147483898"/>
          </pc:sldLayoutMkLst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515457908" sldId="2147483898"/>
              <ac:spMk id="3" creationId="{D785EF72-F3BA-0676-5B70-124758659EC7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2515457908" sldId="2147483898"/>
              <ac:spMk id="4" creationId="{0E269A01-84A8-4A5D-6C93-24F1314AE381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5:10.705" v="476"/>
          <pc:sldLayoutMkLst>
            <pc:docMk/>
            <pc:sldMasterMk cId="3952286600" sldId="2147483892"/>
            <pc:sldLayoutMk cId="3812595521" sldId="2147483899"/>
          </pc:sldLayoutMkLst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3812595521" sldId="2147483899"/>
              <ac:spMk id="2" creationId="{34EE5015-69A1-170A-1BE3-0FDB7D933D39}"/>
            </ac:spMkLst>
          </pc:spChg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3812595521" sldId="2147483899"/>
              <ac:spMk id="3" creationId="{B11E4EDE-E5DD-AD1B-E6D7-0690E9325EF8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5:10.705" v="476"/>
          <pc:sldLayoutMkLst>
            <pc:docMk/>
            <pc:sldMasterMk cId="3952286600" sldId="2147483892"/>
            <pc:sldLayoutMk cId="1648212498" sldId="2147483900"/>
          </pc:sldLayoutMkLst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1648212498" sldId="2147483900"/>
              <ac:spMk id="8" creationId="{CEFC0E13-8950-768B-B7AE-4DE36FEA8894}"/>
            </ac:spMkLst>
          </pc:spChg>
        </pc:sldLayoutChg>
        <pc:sldLayoutChg chg="addSp">
          <pc:chgData name="Malik, Daksh SBOBNG-PTIY/FUF" userId="57b9fb4a-c42c-45bc-8084-58b17033ac40" providerId="ADAL" clId="{1F772FA7-0D6A-4925-803B-37EDAA0C417D}" dt="2023-08-25T09:25:10.705" v="476"/>
          <pc:sldLayoutMkLst>
            <pc:docMk/>
            <pc:sldMasterMk cId="3952286600" sldId="2147483892"/>
            <pc:sldLayoutMk cId="1884763687" sldId="2147483901"/>
          </pc:sldLayoutMkLst>
          <pc:spChg chg="add">
            <ac:chgData name="Malik, Daksh SBOBNG-PTIY/FUF" userId="57b9fb4a-c42c-45bc-8084-58b17033ac40" providerId="ADAL" clId="{1F772FA7-0D6A-4925-803B-37EDAA0C417D}" dt="2023-08-25T09:25:10.705" v="476"/>
            <ac:spMkLst>
              <pc:docMk/>
              <pc:sldMasterMk cId="3952286600" sldId="2147483892"/>
              <pc:sldLayoutMk cId="1884763687" sldId="2147483901"/>
              <ac:spMk id="8" creationId="{C1021F29-7A6E-BBE4-3EFD-F92333115668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4FC6C-5393-4834-8E68-0799AA214A6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20DE79-BAAF-445D-A396-B940950EBC14}">
      <dgm:prSet/>
      <dgm:spPr/>
      <dgm:t>
        <a:bodyPr/>
        <a:lstStyle/>
        <a:p>
          <a:r>
            <a:rPr lang="en-US"/>
            <a:t>WBS – WORK BREAKDOWN STRUCTURE</a:t>
          </a:r>
        </a:p>
      </dgm:t>
    </dgm:pt>
    <dgm:pt modelId="{444B4328-2C07-4F8A-9C87-C293B2282213}" type="parTrans" cxnId="{9FC657DF-46C7-4D3D-B2FF-EFE47FA31B09}">
      <dgm:prSet/>
      <dgm:spPr/>
      <dgm:t>
        <a:bodyPr/>
        <a:lstStyle/>
        <a:p>
          <a:endParaRPr lang="en-US"/>
        </a:p>
      </dgm:t>
    </dgm:pt>
    <dgm:pt modelId="{13792963-6179-42AB-AAB3-C5AB4C603649}" type="sibTrans" cxnId="{9FC657DF-46C7-4D3D-B2FF-EFE47FA31B09}">
      <dgm:prSet/>
      <dgm:spPr/>
      <dgm:t>
        <a:bodyPr/>
        <a:lstStyle/>
        <a:p>
          <a:endParaRPr lang="en-US"/>
        </a:p>
      </dgm:t>
    </dgm:pt>
    <dgm:pt modelId="{4FC15055-F779-4EC0-81CF-292DC64101B7}">
      <dgm:prSet/>
      <dgm:spPr/>
      <dgm:t>
        <a:bodyPr/>
        <a:lstStyle/>
        <a:p>
          <a:r>
            <a:rPr lang="en-US"/>
            <a:t>CPM – CRITICAL PATH METHOD </a:t>
          </a:r>
        </a:p>
      </dgm:t>
    </dgm:pt>
    <dgm:pt modelId="{E6A5ACC0-5D02-43FC-B554-F58DA1B39CEA}" type="parTrans" cxnId="{3D3A61FC-C785-4034-BEBA-331D7E92745E}">
      <dgm:prSet/>
      <dgm:spPr/>
      <dgm:t>
        <a:bodyPr/>
        <a:lstStyle/>
        <a:p>
          <a:endParaRPr lang="en-US"/>
        </a:p>
      </dgm:t>
    </dgm:pt>
    <dgm:pt modelId="{FA65ADEA-77DE-4CD7-926B-57365A4AE76C}" type="sibTrans" cxnId="{3D3A61FC-C785-4034-BEBA-331D7E92745E}">
      <dgm:prSet/>
      <dgm:spPr/>
      <dgm:t>
        <a:bodyPr/>
        <a:lstStyle/>
        <a:p>
          <a:endParaRPr lang="en-US"/>
        </a:p>
      </dgm:t>
    </dgm:pt>
    <dgm:pt modelId="{74FCDB3F-35F6-4734-B6C8-4A2891ADF5B7}">
      <dgm:prSet/>
      <dgm:spPr/>
      <dgm:t>
        <a:bodyPr/>
        <a:lstStyle/>
        <a:p>
          <a:r>
            <a:rPr lang="en-US"/>
            <a:t>GANTT </a:t>
          </a:r>
        </a:p>
      </dgm:t>
    </dgm:pt>
    <dgm:pt modelId="{1397D8B1-3FD6-4B7C-982A-422715D240A4}" type="parTrans" cxnId="{6236FB7C-1B1A-4A2E-81CD-48400E0004C8}">
      <dgm:prSet/>
      <dgm:spPr/>
      <dgm:t>
        <a:bodyPr/>
        <a:lstStyle/>
        <a:p>
          <a:endParaRPr lang="en-US"/>
        </a:p>
      </dgm:t>
    </dgm:pt>
    <dgm:pt modelId="{EB54085E-09A0-4039-86A5-13044F1F31B7}" type="sibTrans" cxnId="{6236FB7C-1B1A-4A2E-81CD-48400E0004C8}">
      <dgm:prSet/>
      <dgm:spPr/>
      <dgm:t>
        <a:bodyPr/>
        <a:lstStyle/>
        <a:p>
          <a:endParaRPr lang="en-US"/>
        </a:p>
      </dgm:t>
    </dgm:pt>
    <dgm:pt modelId="{B0A6F6F5-8818-40CD-AABD-06B8034F6550}">
      <dgm:prSet/>
      <dgm:spPr/>
      <dgm:t>
        <a:bodyPr/>
        <a:lstStyle/>
        <a:p>
          <a:r>
            <a:rPr lang="en-US"/>
            <a:t>WATERFALL </a:t>
          </a:r>
        </a:p>
      </dgm:t>
    </dgm:pt>
    <dgm:pt modelId="{EC4886EF-C11B-4B48-A6D6-46FCDB8B58FC}" type="parTrans" cxnId="{3B1AD109-9139-423F-BD1A-2C1E1829F23F}">
      <dgm:prSet/>
      <dgm:spPr/>
      <dgm:t>
        <a:bodyPr/>
        <a:lstStyle/>
        <a:p>
          <a:endParaRPr lang="en-US"/>
        </a:p>
      </dgm:t>
    </dgm:pt>
    <dgm:pt modelId="{A44E24E1-90CB-408E-A5F8-99EDABBEF1C9}" type="sibTrans" cxnId="{3B1AD109-9139-423F-BD1A-2C1E1829F23F}">
      <dgm:prSet/>
      <dgm:spPr/>
      <dgm:t>
        <a:bodyPr/>
        <a:lstStyle/>
        <a:p>
          <a:endParaRPr lang="en-US"/>
        </a:p>
      </dgm:t>
    </dgm:pt>
    <dgm:pt modelId="{9245932C-07F7-416A-8AB6-3145BF4B35DF}">
      <dgm:prSet/>
      <dgm:spPr/>
      <dgm:t>
        <a:bodyPr/>
        <a:lstStyle/>
        <a:p>
          <a:r>
            <a:rPr lang="en-US"/>
            <a:t>KANBAN </a:t>
          </a:r>
        </a:p>
      </dgm:t>
    </dgm:pt>
    <dgm:pt modelId="{A8A2BD1F-FDCA-4BEB-B6AC-F8FA27D400C5}" type="parTrans" cxnId="{42B6FC31-644B-41DA-9312-CC746C50F707}">
      <dgm:prSet/>
      <dgm:spPr/>
      <dgm:t>
        <a:bodyPr/>
        <a:lstStyle/>
        <a:p>
          <a:endParaRPr lang="en-US"/>
        </a:p>
      </dgm:t>
    </dgm:pt>
    <dgm:pt modelId="{1A23D1FA-1D3F-400D-AE2E-834E6FDC7909}" type="sibTrans" cxnId="{42B6FC31-644B-41DA-9312-CC746C50F707}">
      <dgm:prSet/>
      <dgm:spPr/>
      <dgm:t>
        <a:bodyPr/>
        <a:lstStyle/>
        <a:p>
          <a:endParaRPr lang="en-US"/>
        </a:p>
      </dgm:t>
    </dgm:pt>
    <dgm:pt modelId="{189CA29A-E2E7-4BF2-B775-CC6B2E6C4764}">
      <dgm:prSet/>
      <dgm:spPr/>
      <dgm:t>
        <a:bodyPr/>
        <a:lstStyle/>
        <a:p>
          <a:r>
            <a:rPr lang="en-US"/>
            <a:t>SCRUM </a:t>
          </a:r>
        </a:p>
      </dgm:t>
    </dgm:pt>
    <dgm:pt modelId="{21BD3CB2-4C45-4CB7-A381-C464668601DB}" type="parTrans" cxnId="{6659057B-0D73-4AFA-901B-180DF38321E4}">
      <dgm:prSet/>
      <dgm:spPr/>
      <dgm:t>
        <a:bodyPr/>
        <a:lstStyle/>
        <a:p>
          <a:endParaRPr lang="en-US"/>
        </a:p>
      </dgm:t>
    </dgm:pt>
    <dgm:pt modelId="{3C1A4003-92E7-4C33-A5D6-7AD581764169}" type="sibTrans" cxnId="{6659057B-0D73-4AFA-901B-180DF38321E4}">
      <dgm:prSet/>
      <dgm:spPr/>
      <dgm:t>
        <a:bodyPr/>
        <a:lstStyle/>
        <a:p>
          <a:endParaRPr lang="en-US"/>
        </a:p>
      </dgm:t>
    </dgm:pt>
    <dgm:pt modelId="{03FA8D12-0C36-4CD9-9D5F-CBC37F2F34E3}" type="pres">
      <dgm:prSet presAssocID="{D054FC6C-5393-4834-8E68-0799AA214A68}" presName="Name0" presStyleCnt="0">
        <dgm:presLayoutVars>
          <dgm:dir/>
          <dgm:animLvl val="lvl"/>
          <dgm:resizeHandles val="exact"/>
        </dgm:presLayoutVars>
      </dgm:prSet>
      <dgm:spPr/>
    </dgm:pt>
    <dgm:pt modelId="{A52349C6-4F64-4BE7-9F04-87A09D84CBAB}" type="pres">
      <dgm:prSet presAssocID="{EE20DE79-BAAF-445D-A396-B940950EBC14}" presName="linNode" presStyleCnt="0"/>
      <dgm:spPr/>
    </dgm:pt>
    <dgm:pt modelId="{EA4EDC3A-3222-42EE-A7FD-544D67D69E6F}" type="pres">
      <dgm:prSet presAssocID="{EE20DE79-BAAF-445D-A396-B940950EBC1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676FE62-5948-4199-A152-CE43AE3BE224}" type="pres">
      <dgm:prSet presAssocID="{13792963-6179-42AB-AAB3-C5AB4C603649}" presName="sp" presStyleCnt="0"/>
      <dgm:spPr/>
    </dgm:pt>
    <dgm:pt modelId="{9DE4AE8A-A18E-43EB-88EF-995E225DC96B}" type="pres">
      <dgm:prSet presAssocID="{4FC15055-F779-4EC0-81CF-292DC64101B7}" presName="linNode" presStyleCnt="0"/>
      <dgm:spPr/>
    </dgm:pt>
    <dgm:pt modelId="{6D5FB083-00AA-4B99-A0AA-DD3D378B381B}" type="pres">
      <dgm:prSet presAssocID="{4FC15055-F779-4EC0-81CF-292DC64101B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DEFDFDD-4486-490B-A603-2571DBED9407}" type="pres">
      <dgm:prSet presAssocID="{FA65ADEA-77DE-4CD7-926B-57365A4AE76C}" presName="sp" presStyleCnt="0"/>
      <dgm:spPr/>
    </dgm:pt>
    <dgm:pt modelId="{C94095BD-7C78-4EDB-B20A-CE5E96B480B0}" type="pres">
      <dgm:prSet presAssocID="{74FCDB3F-35F6-4734-B6C8-4A2891ADF5B7}" presName="linNode" presStyleCnt="0"/>
      <dgm:spPr/>
    </dgm:pt>
    <dgm:pt modelId="{DED9DEB8-EC34-476B-AD9E-27A40ADE6A4C}" type="pres">
      <dgm:prSet presAssocID="{74FCDB3F-35F6-4734-B6C8-4A2891ADF5B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2AF54FD-71E8-4714-8AF0-5BD20941F99B}" type="pres">
      <dgm:prSet presAssocID="{EB54085E-09A0-4039-86A5-13044F1F31B7}" presName="sp" presStyleCnt="0"/>
      <dgm:spPr/>
    </dgm:pt>
    <dgm:pt modelId="{586D187D-A216-4C02-AEF6-B210E9C404D2}" type="pres">
      <dgm:prSet presAssocID="{B0A6F6F5-8818-40CD-AABD-06B8034F6550}" presName="linNode" presStyleCnt="0"/>
      <dgm:spPr/>
    </dgm:pt>
    <dgm:pt modelId="{EE85CFF9-67B2-4EDF-B0EC-D46F996C49D2}" type="pres">
      <dgm:prSet presAssocID="{B0A6F6F5-8818-40CD-AABD-06B8034F655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0DB045D-C128-4C0A-BA16-45C5991A0B33}" type="pres">
      <dgm:prSet presAssocID="{A44E24E1-90CB-408E-A5F8-99EDABBEF1C9}" presName="sp" presStyleCnt="0"/>
      <dgm:spPr/>
    </dgm:pt>
    <dgm:pt modelId="{CB02E9D3-DF05-4D1F-B9F2-4395A7C38275}" type="pres">
      <dgm:prSet presAssocID="{9245932C-07F7-416A-8AB6-3145BF4B35DF}" presName="linNode" presStyleCnt="0"/>
      <dgm:spPr/>
    </dgm:pt>
    <dgm:pt modelId="{69378255-F761-42F0-93C0-72F8F0DC8D82}" type="pres">
      <dgm:prSet presAssocID="{9245932C-07F7-416A-8AB6-3145BF4B35D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435AA93-750E-4D9C-A934-95726E3EB5EE}" type="pres">
      <dgm:prSet presAssocID="{1A23D1FA-1D3F-400D-AE2E-834E6FDC7909}" presName="sp" presStyleCnt="0"/>
      <dgm:spPr/>
    </dgm:pt>
    <dgm:pt modelId="{BF6AFDEF-03C5-44C4-8465-01DE6697345B}" type="pres">
      <dgm:prSet presAssocID="{189CA29A-E2E7-4BF2-B775-CC6B2E6C4764}" presName="linNode" presStyleCnt="0"/>
      <dgm:spPr/>
    </dgm:pt>
    <dgm:pt modelId="{87AFADB6-BBCB-432D-89AF-D810F897870A}" type="pres">
      <dgm:prSet presAssocID="{189CA29A-E2E7-4BF2-B775-CC6B2E6C4764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B1AD109-9139-423F-BD1A-2C1E1829F23F}" srcId="{D054FC6C-5393-4834-8E68-0799AA214A68}" destId="{B0A6F6F5-8818-40CD-AABD-06B8034F6550}" srcOrd="3" destOrd="0" parTransId="{EC4886EF-C11B-4B48-A6D6-46FCDB8B58FC}" sibTransId="{A44E24E1-90CB-408E-A5F8-99EDABBEF1C9}"/>
    <dgm:cxn modelId="{3D72C714-B7A1-4B11-A308-2736B1EE25EB}" type="presOf" srcId="{4FC15055-F779-4EC0-81CF-292DC64101B7}" destId="{6D5FB083-00AA-4B99-A0AA-DD3D378B381B}" srcOrd="0" destOrd="0" presId="urn:microsoft.com/office/officeart/2005/8/layout/vList5"/>
    <dgm:cxn modelId="{42B6FC31-644B-41DA-9312-CC746C50F707}" srcId="{D054FC6C-5393-4834-8E68-0799AA214A68}" destId="{9245932C-07F7-416A-8AB6-3145BF4B35DF}" srcOrd="4" destOrd="0" parTransId="{A8A2BD1F-FDCA-4BEB-B6AC-F8FA27D400C5}" sibTransId="{1A23D1FA-1D3F-400D-AE2E-834E6FDC7909}"/>
    <dgm:cxn modelId="{0512FA3A-5ECC-4D49-AA15-90B44E325431}" type="presOf" srcId="{189CA29A-E2E7-4BF2-B775-CC6B2E6C4764}" destId="{87AFADB6-BBCB-432D-89AF-D810F897870A}" srcOrd="0" destOrd="0" presId="urn:microsoft.com/office/officeart/2005/8/layout/vList5"/>
    <dgm:cxn modelId="{BF7DB364-59AA-48DD-B8CA-B0DF40B2FD36}" type="presOf" srcId="{B0A6F6F5-8818-40CD-AABD-06B8034F6550}" destId="{EE85CFF9-67B2-4EDF-B0EC-D46F996C49D2}" srcOrd="0" destOrd="0" presId="urn:microsoft.com/office/officeart/2005/8/layout/vList5"/>
    <dgm:cxn modelId="{B31B1067-616E-4CCA-94F1-165ACBC25DAA}" type="presOf" srcId="{EE20DE79-BAAF-445D-A396-B940950EBC14}" destId="{EA4EDC3A-3222-42EE-A7FD-544D67D69E6F}" srcOrd="0" destOrd="0" presId="urn:microsoft.com/office/officeart/2005/8/layout/vList5"/>
    <dgm:cxn modelId="{4EB80057-7E0F-4083-A248-32E19EDD9EB9}" type="presOf" srcId="{74FCDB3F-35F6-4734-B6C8-4A2891ADF5B7}" destId="{DED9DEB8-EC34-476B-AD9E-27A40ADE6A4C}" srcOrd="0" destOrd="0" presId="urn:microsoft.com/office/officeart/2005/8/layout/vList5"/>
    <dgm:cxn modelId="{6659057B-0D73-4AFA-901B-180DF38321E4}" srcId="{D054FC6C-5393-4834-8E68-0799AA214A68}" destId="{189CA29A-E2E7-4BF2-B775-CC6B2E6C4764}" srcOrd="5" destOrd="0" parTransId="{21BD3CB2-4C45-4CB7-A381-C464668601DB}" sibTransId="{3C1A4003-92E7-4C33-A5D6-7AD581764169}"/>
    <dgm:cxn modelId="{6236FB7C-1B1A-4A2E-81CD-48400E0004C8}" srcId="{D054FC6C-5393-4834-8E68-0799AA214A68}" destId="{74FCDB3F-35F6-4734-B6C8-4A2891ADF5B7}" srcOrd="2" destOrd="0" parTransId="{1397D8B1-3FD6-4B7C-982A-422715D240A4}" sibTransId="{EB54085E-09A0-4039-86A5-13044F1F31B7}"/>
    <dgm:cxn modelId="{E68FC28D-8B4A-4D63-9E2F-CCEA6D8D7734}" type="presOf" srcId="{9245932C-07F7-416A-8AB6-3145BF4B35DF}" destId="{69378255-F761-42F0-93C0-72F8F0DC8D82}" srcOrd="0" destOrd="0" presId="urn:microsoft.com/office/officeart/2005/8/layout/vList5"/>
    <dgm:cxn modelId="{573A9AA3-A656-4DCE-A584-3910BE629DDA}" type="presOf" srcId="{D054FC6C-5393-4834-8E68-0799AA214A68}" destId="{03FA8D12-0C36-4CD9-9D5F-CBC37F2F34E3}" srcOrd="0" destOrd="0" presId="urn:microsoft.com/office/officeart/2005/8/layout/vList5"/>
    <dgm:cxn modelId="{9FC657DF-46C7-4D3D-B2FF-EFE47FA31B09}" srcId="{D054FC6C-5393-4834-8E68-0799AA214A68}" destId="{EE20DE79-BAAF-445D-A396-B940950EBC14}" srcOrd="0" destOrd="0" parTransId="{444B4328-2C07-4F8A-9C87-C293B2282213}" sibTransId="{13792963-6179-42AB-AAB3-C5AB4C603649}"/>
    <dgm:cxn modelId="{3D3A61FC-C785-4034-BEBA-331D7E92745E}" srcId="{D054FC6C-5393-4834-8E68-0799AA214A68}" destId="{4FC15055-F779-4EC0-81CF-292DC64101B7}" srcOrd="1" destOrd="0" parTransId="{E6A5ACC0-5D02-43FC-B554-F58DA1B39CEA}" sibTransId="{FA65ADEA-77DE-4CD7-926B-57365A4AE76C}"/>
    <dgm:cxn modelId="{A7B70DEE-BA1F-41FA-80FE-65BFAD79468F}" type="presParOf" srcId="{03FA8D12-0C36-4CD9-9D5F-CBC37F2F34E3}" destId="{A52349C6-4F64-4BE7-9F04-87A09D84CBAB}" srcOrd="0" destOrd="0" presId="urn:microsoft.com/office/officeart/2005/8/layout/vList5"/>
    <dgm:cxn modelId="{622CE03B-234C-40DF-8470-1D71A7163DD6}" type="presParOf" srcId="{A52349C6-4F64-4BE7-9F04-87A09D84CBAB}" destId="{EA4EDC3A-3222-42EE-A7FD-544D67D69E6F}" srcOrd="0" destOrd="0" presId="urn:microsoft.com/office/officeart/2005/8/layout/vList5"/>
    <dgm:cxn modelId="{08813652-578A-48E1-AF5E-75D45773D5AA}" type="presParOf" srcId="{03FA8D12-0C36-4CD9-9D5F-CBC37F2F34E3}" destId="{9676FE62-5948-4199-A152-CE43AE3BE224}" srcOrd="1" destOrd="0" presId="urn:microsoft.com/office/officeart/2005/8/layout/vList5"/>
    <dgm:cxn modelId="{737EA75F-3838-46B6-BEC6-39E5C841957B}" type="presParOf" srcId="{03FA8D12-0C36-4CD9-9D5F-CBC37F2F34E3}" destId="{9DE4AE8A-A18E-43EB-88EF-995E225DC96B}" srcOrd="2" destOrd="0" presId="urn:microsoft.com/office/officeart/2005/8/layout/vList5"/>
    <dgm:cxn modelId="{E71DC116-277A-4635-BB3D-B8332DB41F92}" type="presParOf" srcId="{9DE4AE8A-A18E-43EB-88EF-995E225DC96B}" destId="{6D5FB083-00AA-4B99-A0AA-DD3D378B381B}" srcOrd="0" destOrd="0" presId="urn:microsoft.com/office/officeart/2005/8/layout/vList5"/>
    <dgm:cxn modelId="{B7F72947-1AA1-4D03-AA1D-511F89E426AE}" type="presParOf" srcId="{03FA8D12-0C36-4CD9-9D5F-CBC37F2F34E3}" destId="{9DEFDFDD-4486-490B-A603-2571DBED9407}" srcOrd="3" destOrd="0" presId="urn:microsoft.com/office/officeart/2005/8/layout/vList5"/>
    <dgm:cxn modelId="{7ADDE40E-A5ED-4DA7-8795-2E8B9F1D5E5F}" type="presParOf" srcId="{03FA8D12-0C36-4CD9-9D5F-CBC37F2F34E3}" destId="{C94095BD-7C78-4EDB-B20A-CE5E96B480B0}" srcOrd="4" destOrd="0" presId="urn:microsoft.com/office/officeart/2005/8/layout/vList5"/>
    <dgm:cxn modelId="{B33800A4-FF99-469C-B2F7-3D76DFB1DD66}" type="presParOf" srcId="{C94095BD-7C78-4EDB-B20A-CE5E96B480B0}" destId="{DED9DEB8-EC34-476B-AD9E-27A40ADE6A4C}" srcOrd="0" destOrd="0" presId="urn:microsoft.com/office/officeart/2005/8/layout/vList5"/>
    <dgm:cxn modelId="{55D19D91-53AE-4658-92A2-E918DB264385}" type="presParOf" srcId="{03FA8D12-0C36-4CD9-9D5F-CBC37F2F34E3}" destId="{D2AF54FD-71E8-4714-8AF0-5BD20941F99B}" srcOrd="5" destOrd="0" presId="urn:microsoft.com/office/officeart/2005/8/layout/vList5"/>
    <dgm:cxn modelId="{EE13CD94-C2B0-48D7-A241-F4CEE5724FDB}" type="presParOf" srcId="{03FA8D12-0C36-4CD9-9D5F-CBC37F2F34E3}" destId="{586D187D-A216-4C02-AEF6-B210E9C404D2}" srcOrd="6" destOrd="0" presId="urn:microsoft.com/office/officeart/2005/8/layout/vList5"/>
    <dgm:cxn modelId="{610EB6AD-041B-41F5-AF16-338915ECB8DC}" type="presParOf" srcId="{586D187D-A216-4C02-AEF6-B210E9C404D2}" destId="{EE85CFF9-67B2-4EDF-B0EC-D46F996C49D2}" srcOrd="0" destOrd="0" presId="urn:microsoft.com/office/officeart/2005/8/layout/vList5"/>
    <dgm:cxn modelId="{899FB85C-3EDC-4162-93C3-048EA89E672C}" type="presParOf" srcId="{03FA8D12-0C36-4CD9-9D5F-CBC37F2F34E3}" destId="{F0DB045D-C128-4C0A-BA16-45C5991A0B33}" srcOrd="7" destOrd="0" presId="urn:microsoft.com/office/officeart/2005/8/layout/vList5"/>
    <dgm:cxn modelId="{E7B949A0-1CCF-4B2A-87D4-06461CD9B3F7}" type="presParOf" srcId="{03FA8D12-0C36-4CD9-9D5F-CBC37F2F34E3}" destId="{CB02E9D3-DF05-4D1F-B9F2-4395A7C38275}" srcOrd="8" destOrd="0" presId="urn:microsoft.com/office/officeart/2005/8/layout/vList5"/>
    <dgm:cxn modelId="{0D6339E9-EFC2-4B8A-808B-B166CF8933C2}" type="presParOf" srcId="{CB02E9D3-DF05-4D1F-B9F2-4395A7C38275}" destId="{69378255-F761-42F0-93C0-72F8F0DC8D82}" srcOrd="0" destOrd="0" presId="urn:microsoft.com/office/officeart/2005/8/layout/vList5"/>
    <dgm:cxn modelId="{1ED4B592-1B55-44AC-9102-A829E66C1302}" type="presParOf" srcId="{03FA8D12-0C36-4CD9-9D5F-CBC37F2F34E3}" destId="{9435AA93-750E-4D9C-A934-95726E3EB5EE}" srcOrd="9" destOrd="0" presId="urn:microsoft.com/office/officeart/2005/8/layout/vList5"/>
    <dgm:cxn modelId="{C8EFAED7-EBCD-4204-9213-E48990B1A539}" type="presParOf" srcId="{03FA8D12-0C36-4CD9-9D5F-CBC37F2F34E3}" destId="{BF6AFDEF-03C5-44C4-8465-01DE6697345B}" srcOrd="10" destOrd="0" presId="urn:microsoft.com/office/officeart/2005/8/layout/vList5"/>
    <dgm:cxn modelId="{6A70339E-2264-4807-AF92-D8DC07679C07}" type="presParOf" srcId="{BF6AFDEF-03C5-44C4-8465-01DE6697345B}" destId="{87AFADB6-BBCB-432D-89AF-D810F897870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DE275-8F01-4A93-86BC-A85DB4F19B0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23279F-33AB-4C67-A202-7F29152B4059}">
      <dgm:prSet/>
      <dgm:spPr/>
      <dgm:t>
        <a:bodyPr/>
        <a:lstStyle/>
        <a:p>
          <a:r>
            <a:rPr lang="en-US"/>
            <a:t>Adaptive software development </a:t>
          </a:r>
        </a:p>
      </dgm:t>
    </dgm:pt>
    <dgm:pt modelId="{5D0E3FD6-7D35-4E4F-84F9-406C5D42E791}" type="parTrans" cxnId="{B07735E9-7459-40B1-9057-9D28E0445DD2}">
      <dgm:prSet/>
      <dgm:spPr/>
      <dgm:t>
        <a:bodyPr/>
        <a:lstStyle/>
        <a:p>
          <a:endParaRPr lang="en-US"/>
        </a:p>
      </dgm:t>
    </dgm:pt>
    <dgm:pt modelId="{D17DB456-ED92-4295-A97F-32463AE51698}" type="sibTrans" cxnId="{B07735E9-7459-40B1-9057-9D28E0445DD2}">
      <dgm:prSet/>
      <dgm:spPr/>
      <dgm:t>
        <a:bodyPr/>
        <a:lstStyle/>
        <a:p>
          <a:endParaRPr lang="en-US"/>
        </a:p>
      </dgm:t>
    </dgm:pt>
    <dgm:pt modelId="{2D09F367-77DE-4778-9C0A-4CBDDAFA3294}">
      <dgm:prSet/>
      <dgm:spPr/>
      <dgm:t>
        <a:bodyPr/>
        <a:lstStyle/>
        <a:p>
          <a:r>
            <a:rPr lang="en-US"/>
            <a:t>Feature Driven Development </a:t>
          </a:r>
        </a:p>
      </dgm:t>
    </dgm:pt>
    <dgm:pt modelId="{AA11676B-1074-4A1E-B856-EFA345EE663D}" type="parTrans" cxnId="{CB1F7B40-4523-4214-BC9A-FEC057B7B498}">
      <dgm:prSet/>
      <dgm:spPr/>
      <dgm:t>
        <a:bodyPr/>
        <a:lstStyle/>
        <a:p>
          <a:endParaRPr lang="en-US"/>
        </a:p>
      </dgm:t>
    </dgm:pt>
    <dgm:pt modelId="{271327FE-91AD-440F-9531-8F0E78433B87}" type="sibTrans" cxnId="{CB1F7B40-4523-4214-BC9A-FEC057B7B498}">
      <dgm:prSet/>
      <dgm:spPr/>
      <dgm:t>
        <a:bodyPr/>
        <a:lstStyle/>
        <a:p>
          <a:endParaRPr lang="en-US"/>
        </a:p>
      </dgm:t>
    </dgm:pt>
    <dgm:pt modelId="{A0DF1A61-40FF-46CA-B3AA-1DEFFACB1C64}">
      <dgm:prSet/>
      <dgm:spPr/>
      <dgm:t>
        <a:bodyPr/>
        <a:lstStyle/>
        <a:p>
          <a:r>
            <a:rPr lang="en-US"/>
            <a:t>Crystal Clear </a:t>
          </a:r>
        </a:p>
      </dgm:t>
    </dgm:pt>
    <dgm:pt modelId="{BC57315A-7955-47A9-AA71-9056BB97F310}" type="parTrans" cxnId="{539D16D5-8FDC-4C5E-ABD9-232164DA4FE6}">
      <dgm:prSet/>
      <dgm:spPr/>
      <dgm:t>
        <a:bodyPr/>
        <a:lstStyle/>
        <a:p>
          <a:endParaRPr lang="en-US"/>
        </a:p>
      </dgm:t>
    </dgm:pt>
    <dgm:pt modelId="{9F659537-65DD-4590-A5B7-F746808CEF93}" type="sibTrans" cxnId="{539D16D5-8FDC-4C5E-ABD9-232164DA4FE6}">
      <dgm:prSet/>
      <dgm:spPr/>
      <dgm:t>
        <a:bodyPr/>
        <a:lstStyle/>
        <a:p>
          <a:endParaRPr lang="en-US"/>
        </a:p>
      </dgm:t>
    </dgm:pt>
    <dgm:pt modelId="{3240F47F-276A-4965-B61C-A5E3A43E1F8F}">
      <dgm:prSet/>
      <dgm:spPr/>
      <dgm:t>
        <a:bodyPr/>
        <a:lstStyle/>
        <a:p>
          <a:r>
            <a:rPr lang="en-US"/>
            <a:t>SCRUM</a:t>
          </a:r>
        </a:p>
      </dgm:t>
    </dgm:pt>
    <dgm:pt modelId="{C9493AF4-5041-4F44-989E-2D627A1E54D7}" type="parTrans" cxnId="{E603DA4B-6A3D-4F40-89D7-BBAA8AA563DD}">
      <dgm:prSet/>
      <dgm:spPr/>
      <dgm:t>
        <a:bodyPr/>
        <a:lstStyle/>
        <a:p>
          <a:endParaRPr lang="en-US"/>
        </a:p>
      </dgm:t>
    </dgm:pt>
    <dgm:pt modelId="{09EE7F6D-9CBF-4557-ABCA-593237A10E4A}" type="sibTrans" cxnId="{E603DA4B-6A3D-4F40-89D7-BBAA8AA563DD}">
      <dgm:prSet/>
      <dgm:spPr/>
      <dgm:t>
        <a:bodyPr/>
        <a:lstStyle/>
        <a:p>
          <a:endParaRPr lang="en-US"/>
        </a:p>
      </dgm:t>
    </dgm:pt>
    <dgm:pt modelId="{4A902E37-2065-4D02-B9BB-C310895C1F12}">
      <dgm:prSet/>
      <dgm:spPr/>
      <dgm:t>
        <a:bodyPr/>
        <a:lstStyle/>
        <a:p>
          <a:r>
            <a:rPr lang="en-US"/>
            <a:t>Kanban </a:t>
          </a:r>
        </a:p>
      </dgm:t>
    </dgm:pt>
    <dgm:pt modelId="{DC56D7F2-0B27-4019-931F-7E53CF0AC5F3}" type="parTrans" cxnId="{C1310449-040D-43E6-86C6-7C259991E97E}">
      <dgm:prSet/>
      <dgm:spPr/>
      <dgm:t>
        <a:bodyPr/>
        <a:lstStyle/>
        <a:p>
          <a:endParaRPr lang="en-US"/>
        </a:p>
      </dgm:t>
    </dgm:pt>
    <dgm:pt modelId="{6F40C1EF-266C-45ED-873B-9BE14AAD964C}" type="sibTrans" cxnId="{C1310449-040D-43E6-86C6-7C259991E97E}">
      <dgm:prSet/>
      <dgm:spPr/>
      <dgm:t>
        <a:bodyPr/>
        <a:lstStyle/>
        <a:p>
          <a:endParaRPr lang="en-US"/>
        </a:p>
      </dgm:t>
    </dgm:pt>
    <dgm:pt modelId="{9A008957-1F17-467E-8880-8FE1CB1BE8FE}">
      <dgm:prSet/>
      <dgm:spPr/>
      <dgm:t>
        <a:bodyPr/>
        <a:lstStyle/>
        <a:p>
          <a:r>
            <a:rPr lang="en-US"/>
            <a:t>Dynamic Software Development Method (DSDM)</a:t>
          </a:r>
        </a:p>
      </dgm:t>
    </dgm:pt>
    <dgm:pt modelId="{48FE8301-0F5A-4495-9A7E-2A1EEC8FDEA1}" type="parTrans" cxnId="{43B146F2-CF15-4ACA-9BF2-FEA78CC19D63}">
      <dgm:prSet/>
      <dgm:spPr/>
      <dgm:t>
        <a:bodyPr/>
        <a:lstStyle/>
        <a:p>
          <a:endParaRPr lang="en-US"/>
        </a:p>
      </dgm:t>
    </dgm:pt>
    <dgm:pt modelId="{C8E76E6A-CBFA-4E81-AB22-92B5BFD8F0C5}" type="sibTrans" cxnId="{43B146F2-CF15-4ACA-9BF2-FEA78CC19D63}">
      <dgm:prSet/>
      <dgm:spPr/>
      <dgm:t>
        <a:bodyPr/>
        <a:lstStyle/>
        <a:p>
          <a:endParaRPr lang="en-US"/>
        </a:p>
      </dgm:t>
    </dgm:pt>
    <dgm:pt modelId="{C1273A3F-F71F-4332-BA38-3C0D35CDAC54}">
      <dgm:prSet/>
      <dgm:spPr/>
      <dgm:t>
        <a:bodyPr/>
        <a:lstStyle/>
        <a:p>
          <a:r>
            <a:rPr lang="en-US"/>
            <a:t>Rapid Application Development (RAD)</a:t>
          </a:r>
        </a:p>
      </dgm:t>
    </dgm:pt>
    <dgm:pt modelId="{58B77278-4CC4-47EF-AD6E-DA616020491D}" type="parTrans" cxnId="{711273D6-B5C6-4E1F-B0D4-B337ED7FA310}">
      <dgm:prSet/>
      <dgm:spPr/>
      <dgm:t>
        <a:bodyPr/>
        <a:lstStyle/>
        <a:p>
          <a:endParaRPr lang="en-US"/>
        </a:p>
      </dgm:t>
    </dgm:pt>
    <dgm:pt modelId="{2ADBE4CB-B3F8-44F0-8A78-8A040C972B74}" type="sibTrans" cxnId="{711273D6-B5C6-4E1F-B0D4-B337ED7FA310}">
      <dgm:prSet/>
      <dgm:spPr/>
      <dgm:t>
        <a:bodyPr/>
        <a:lstStyle/>
        <a:p>
          <a:endParaRPr lang="en-US"/>
        </a:p>
      </dgm:t>
    </dgm:pt>
    <dgm:pt modelId="{FA3B687C-8E85-44EC-8B9B-445DAC3DD73A}">
      <dgm:prSet/>
      <dgm:spPr/>
      <dgm:t>
        <a:bodyPr/>
        <a:lstStyle/>
        <a:p>
          <a:r>
            <a:rPr lang="en-US"/>
            <a:t>Extreme Programming ( XP)</a:t>
          </a:r>
        </a:p>
      </dgm:t>
    </dgm:pt>
    <dgm:pt modelId="{7433E71A-D249-4D7F-9C83-C92A2F8DFAB7}" type="parTrans" cxnId="{8FB785A0-924E-428A-88D8-75BB8E3C090F}">
      <dgm:prSet/>
      <dgm:spPr/>
      <dgm:t>
        <a:bodyPr/>
        <a:lstStyle/>
        <a:p>
          <a:endParaRPr lang="en-US"/>
        </a:p>
      </dgm:t>
    </dgm:pt>
    <dgm:pt modelId="{91140482-A2A7-4B38-8C3B-FE5D45363F2A}" type="sibTrans" cxnId="{8FB785A0-924E-428A-88D8-75BB8E3C090F}">
      <dgm:prSet/>
      <dgm:spPr/>
      <dgm:t>
        <a:bodyPr/>
        <a:lstStyle/>
        <a:p>
          <a:endParaRPr lang="en-US"/>
        </a:p>
      </dgm:t>
    </dgm:pt>
    <dgm:pt modelId="{D7D48A55-C3B8-4E42-927A-82E059982204}">
      <dgm:prSet/>
      <dgm:spPr/>
      <dgm:t>
        <a:bodyPr/>
        <a:lstStyle/>
        <a:p>
          <a:r>
            <a:rPr lang="en-US"/>
            <a:t>Rational Unity Process ( RUP)</a:t>
          </a:r>
        </a:p>
      </dgm:t>
    </dgm:pt>
    <dgm:pt modelId="{57EA708F-10DF-491D-AFB2-E29D5BE3EEAD}" type="parTrans" cxnId="{F13AFE44-161E-4C48-952B-2E15391614FB}">
      <dgm:prSet/>
      <dgm:spPr/>
      <dgm:t>
        <a:bodyPr/>
        <a:lstStyle/>
        <a:p>
          <a:endParaRPr lang="en-US"/>
        </a:p>
      </dgm:t>
    </dgm:pt>
    <dgm:pt modelId="{2B5BDA7C-7B77-4A93-B226-F03CA1C006C3}" type="sibTrans" cxnId="{F13AFE44-161E-4C48-952B-2E15391614FB}">
      <dgm:prSet/>
      <dgm:spPr/>
      <dgm:t>
        <a:bodyPr/>
        <a:lstStyle/>
        <a:p>
          <a:endParaRPr lang="en-US"/>
        </a:p>
      </dgm:t>
    </dgm:pt>
    <dgm:pt modelId="{9ED95545-52BF-407C-93E5-0423AEA88781}" type="pres">
      <dgm:prSet presAssocID="{4ACDE275-8F01-4A93-86BC-A85DB4F19B08}" presName="Name0" presStyleCnt="0">
        <dgm:presLayoutVars>
          <dgm:dir/>
          <dgm:resizeHandles val="exact"/>
        </dgm:presLayoutVars>
      </dgm:prSet>
      <dgm:spPr/>
    </dgm:pt>
    <dgm:pt modelId="{71B8A672-3333-446F-9760-DCC669E1A7A4}" type="pres">
      <dgm:prSet presAssocID="{9123279F-33AB-4C67-A202-7F29152B4059}" presName="node" presStyleLbl="node1" presStyleIdx="0" presStyleCnt="9">
        <dgm:presLayoutVars>
          <dgm:bulletEnabled val="1"/>
        </dgm:presLayoutVars>
      </dgm:prSet>
      <dgm:spPr/>
    </dgm:pt>
    <dgm:pt modelId="{F43A82C6-EC46-47D6-9A2F-CFD46023CBA3}" type="pres">
      <dgm:prSet presAssocID="{D17DB456-ED92-4295-A97F-32463AE51698}" presName="sibTrans" presStyleLbl="sibTrans1D1" presStyleIdx="0" presStyleCnt="8"/>
      <dgm:spPr/>
    </dgm:pt>
    <dgm:pt modelId="{394C489C-B0EB-4573-8FD7-EA5C966D65E4}" type="pres">
      <dgm:prSet presAssocID="{D17DB456-ED92-4295-A97F-32463AE51698}" presName="connectorText" presStyleLbl="sibTrans1D1" presStyleIdx="0" presStyleCnt="8"/>
      <dgm:spPr/>
    </dgm:pt>
    <dgm:pt modelId="{0C20F474-22C3-4C95-A9A0-4149BFCE6B4A}" type="pres">
      <dgm:prSet presAssocID="{2D09F367-77DE-4778-9C0A-4CBDDAFA3294}" presName="node" presStyleLbl="node1" presStyleIdx="1" presStyleCnt="9">
        <dgm:presLayoutVars>
          <dgm:bulletEnabled val="1"/>
        </dgm:presLayoutVars>
      </dgm:prSet>
      <dgm:spPr/>
    </dgm:pt>
    <dgm:pt modelId="{4139368B-E771-4B59-AE00-7AB18494FB7F}" type="pres">
      <dgm:prSet presAssocID="{271327FE-91AD-440F-9531-8F0E78433B87}" presName="sibTrans" presStyleLbl="sibTrans1D1" presStyleIdx="1" presStyleCnt="8"/>
      <dgm:spPr/>
    </dgm:pt>
    <dgm:pt modelId="{38A80DB3-A564-48DC-9DFB-9D34DB95ECD2}" type="pres">
      <dgm:prSet presAssocID="{271327FE-91AD-440F-9531-8F0E78433B87}" presName="connectorText" presStyleLbl="sibTrans1D1" presStyleIdx="1" presStyleCnt="8"/>
      <dgm:spPr/>
    </dgm:pt>
    <dgm:pt modelId="{CB2AE7AA-FC21-489E-8A25-88C170767B2C}" type="pres">
      <dgm:prSet presAssocID="{A0DF1A61-40FF-46CA-B3AA-1DEFFACB1C64}" presName="node" presStyleLbl="node1" presStyleIdx="2" presStyleCnt="9">
        <dgm:presLayoutVars>
          <dgm:bulletEnabled val="1"/>
        </dgm:presLayoutVars>
      </dgm:prSet>
      <dgm:spPr/>
    </dgm:pt>
    <dgm:pt modelId="{A202AA78-33E3-4C7F-B408-29E57B11B855}" type="pres">
      <dgm:prSet presAssocID="{9F659537-65DD-4590-A5B7-F746808CEF93}" presName="sibTrans" presStyleLbl="sibTrans1D1" presStyleIdx="2" presStyleCnt="8"/>
      <dgm:spPr/>
    </dgm:pt>
    <dgm:pt modelId="{D17CF333-9F2A-42B9-8F44-380E1E8E0C96}" type="pres">
      <dgm:prSet presAssocID="{9F659537-65DD-4590-A5B7-F746808CEF93}" presName="connectorText" presStyleLbl="sibTrans1D1" presStyleIdx="2" presStyleCnt="8"/>
      <dgm:spPr/>
    </dgm:pt>
    <dgm:pt modelId="{17CF096E-3CF0-4524-88F7-97F923B48DDF}" type="pres">
      <dgm:prSet presAssocID="{3240F47F-276A-4965-B61C-A5E3A43E1F8F}" presName="node" presStyleLbl="node1" presStyleIdx="3" presStyleCnt="9">
        <dgm:presLayoutVars>
          <dgm:bulletEnabled val="1"/>
        </dgm:presLayoutVars>
      </dgm:prSet>
      <dgm:spPr/>
    </dgm:pt>
    <dgm:pt modelId="{70842C8A-6131-40BC-A883-098F20A532B5}" type="pres">
      <dgm:prSet presAssocID="{09EE7F6D-9CBF-4557-ABCA-593237A10E4A}" presName="sibTrans" presStyleLbl="sibTrans1D1" presStyleIdx="3" presStyleCnt="8"/>
      <dgm:spPr/>
    </dgm:pt>
    <dgm:pt modelId="{7373AAB6-4461-4D8E-AA7D-669C589B57CC}" type="pres">
      <dgm:prSet presAssocID="{09EE7F6D-9CBF-4557-ABCA-593237A10E4A}" presName="connectorText" presStyleLbl="sibTrans1D1" presStyleIdx="3" presStyleCnt="8"/>
      <dgm:spPr/>
    </dgm:pt>
    <dgm:pt modelId="{C3FE794D-FD43-4BC9-A28D-9BE418A8871D}" type="pres">
      <dgm:prSet presAssocID="{4A902E37-2065-4D02-B9BB-C310895C1F12}" presName="node" presStyleLbl="node1" presStyleIdx="4" presStyleCnt="9">
        <dgm:presLayoutVars>
          <dgm:bulletEnabled val="1"/>
        </dgm:presLayoutVars>
      </dgm:prSet>
      <dgm:spPr/>
    </dgm:pt>
    <dgm:pt modelId="{5E5A05C4-8C04-47A5-96BC-FDAC193B0350}" type="pres">
      <dgm:prSet presAssocID="{6F40C1EF-266C-45ED-873B-9BE14AAD964C}" presName="sibTrans" presStyleLbl="sibTrans1D1" presStyleIdx="4" presStyleCnt="8"/>
      <dgm:spPr/>
    </dgm:pt>
    <dgm:pt modelId="{E5BC04E0-B132-4954-BE94-A7CF4448AE05}" type="pres">
      <dgm:prSet presAssocID="{6F40C1EF-266C-45ED-873B-9BE14AAD964C}" presName="connectorText" presStyleLbl="sibTrans1D1" presStyleIdx="4" presStyleCnt="8"/>
      <dgm:spPr/>
    </dgm:pt>
    <dgm:pt modelId="{63856822-365E-4CB4-BC4A-D3B76E0FB7F2}" type="pres">
      <dgm:prSet presAssocID="{9A008957-1F17-467E-8880-8FE1CB1BE8FE}" presName="node" presStyleLbl="node1" presStyleIdx="5" presStyleCnt="9">
        <dgm:presLayoutVars>
          <dgm:bulletEnabled val="1"/>
        </dgm:presLayoutVars>
      </dgm:prSet>
      <dgm:spPr/>
    </dgm:pt>
    <dgm:pt modelId="{CA41F28F-6B95-4F58-A2A3-07A77752FA3B}" type="pres">
      <dgm:prSet presAssocID="{C8E76E6A-CBFA-4E81-AB22-92B5BFD8F0C5}" presName="sibTrans" presStyleLbl="sibTrans1D1" presStyleIdx="5" presStyleCnt="8"/>
      <dgm:spPr/>
    </dgm:pt>
    <dgm:pt modelId="{FA8CF810-FF49-4B5D-A5C8-A482A43714FF}" type="pres">
      <dgm:prSet presAssocID="{C8E76E6A-CBFA-4E81-AB22-92B5BFD8F0C5}" presName="connectorText" presStyleLbl="sibTrans1D1" presStyleIdx="5" presStyleCnt="8"/>
      <dgm:spPr/>
    </dgm:pt>
    <dgm:pt modelId="{712C2356-BE44-4A5A-AC67-5113975CCBAB}" type="pres">
      <dgm:prSet presAssocID="{C1273A3F-F71F-4332-BA38-3C0D35CDAC54}" presName="node" presStyleLbl="node1" presStyleIdx="6" presStyleCnt="9">
        <dgm:presLayoutVars>
          <dgm:bulletEnabled val="1"/>
        </dgm:presLayoutVars>
      </dgm:prSet>
      <dgm:spPr/>
    </dgm:pt>
    <dgm:pt modelId="{92E67339-4002-46F6-829B-4F691C731742}" type="pres">
      <dgm:prSet presAssocID="{2ADBE4CB-B3F8-44F0-8A78-8A040C972B74}" presName="sibTrans" presStyleLbl="sibTrans1D1" presStyleIdx="6" presStyleCnt="8"/>
      <dgm:spPr/>
    </dgm:pt>
    <dgm:pt modelId="{8F66A119-ED69-46BD-8657-10E5DBFD4444}" type="pres">
      <dgm:prSet presAssocID="{2ADBE4CB-B3F8-44F0-8A78-8A040C972B74}" presName="connectorText" presStyleLbl="sibTrans1D1" presStyleIdx="6" presStyleCnt="8"/>
      <dgm:spPr/>
    </dgm:pt>
    <dgm:pt modelId="{08FEFBAE-8EF7-4069-98A7-2A42B5C702C9}" type="pres">
      <dgm:prSet presAssocID="{FA3B687C-8E85-44EC-8B9B-445DAC3DD73A}" presName="node" presStyleLbl="node1" presStyleIdx="7" presStyleCnt="9">
        <dgm:presLayoutVars>
          <dgm:bulletEnabled val="1"/>
        </dgm:presLayoutVars>
      </dgm:prSet>
      <dgm:spPr/>
    </dgm:pt>
    <dgm:pt modelId="{BFC47E6F-2D69-4624-895E-BA4FB97404E9}" type="pres">
      <dgm:prSet presAssocID="{91140482-A2A7-4B38-8C3B-FE5D45363F2A}" presName="sibTrans" presStyleLbl="sibTrans1D1" presStyleIdx="7" presStyleCnt="8"/>
      <dgm:spPr/>
    </dgm:pt>
    <dgm:pt modelId="{226B9713-634D-426A-A54F-5CD2ECA67DB8}" type="pres">
      <dgm:prSet presAssocID="{91140482-A2A7-4B38-8C3B-FE5D45363F2A}" presName="connectorText" presStyleLbl="sibTrans1D1" presStyleIdx="7" presStyleCnt="8"/>
      <dgm:spPr/>
    </dgm:pt>
    <dgm:pt modelId="{05583A71-62FD-47FD-A48A-447663B6BB9E}" type="pres">
      <dgm:prSet presAssocID="{D7D48A55-C3B8-4E42-927A-82E059982204}" presName="node" presStyleLbl="node1" presStyleIdx="8" presStyleCnt="9">
        <dgm:presLayoutVars>
          <dgm:bulletEnabled val="1"/>
        </dgm:presLayoutVars>
      </dgm:prSet>
      <dgm:spPr/>
    </dgm:pt>
  </dgm:ptLst>
  <dgm:cxnLst>
    <dgm:cxn modelId="{84EC9507-9EFB-4C37-9A72-80DEA11C155D}" type="presOf" srcId="{2ADBE4CB-B3F8-44F0-8A78-8A040C972B74}" destId="{8F66A119-ED69-46BD-8657-10E5DBFD4444}" srcOrd="1" destOrd="0" presId="urn:microsoft.com/office/officeart/2016/7/layout/RepeatingBendingProcessNew"/>
    <dgm:cxn modelId="{10D38D17-A28C-4CC3-B867-DEBE25CF929E}" type="presOf" srcId="{91140482-A2A7-4B38-8C3B-FE5D45363F2A}" destId="{BFC47E6F-2D69-4624-895E-BA4FB97404E9}" srcOrd="0" destOrd="0" presId="urn:microsoft.com/office/officeart/2016/7/layout/RepeatingBendingProcessNew"/>
    <dgm:cxn modelId="{A4C7DA34-C8E4-4C14-AC45-7FA0B7BB3CD1}" type="presOf" srcId="{C8E76E6A-CBFA-4E81-AB22-92B5BFD8F0C5}" destId="{FA8CF810-FF49-4B5D-A5C8-A482A43714FF}" srcOrd="1" destOrd="0" presId="urn:microsoft.com/office/officeart/2016/7/layout/RepeatingBendingProcessNew"/>
    <dgm:cxn modelId="{05645137-AD27-4178-8000-530478E4CDCE}" type="presOf" srcId="{91140482-A2A7-4B38-8C3B-FE5D45363F2A}" destId="{226B9713-634D-426A-A54F-5CD2ECA67DB8}" srcOrd="1" destOrd="0" presId="urn:microsoft.com/office/officeart/2016/7/layout/RepeatingBendingProcessNew"/>
    <dgm:cxn modelId="{CB1F7B40-4523-4214-BC9A-FEC057B7B498}" srcId="{4ACDE275-8F01-4A93-86BC-A85DB4F19B08}" destId="{2D09F367-77DE-4778-9C0A-4CBDDAFA3294}" srcOrd="1" destOrd="0" parTransId="{AA11676B-1074-4A1E-B856-EFA345EE663D}" sibTransId="{271327FE-91AD-440F-9531-8F0E78433B87}"/>
    <dgm:cxn modelId="{741C5D42-B074-4469-B8C0-64FD551F3E4D}" type="presOf" srcId="{C1273A3F-F71F-4332-BA38-3C0D35CDAC54}" destId="{712C2356-BE44-4A5A-AC67-5113975CCBAB}" srcOrd="0" destOrd="0" presId="urn:microsoft.com/office/officeart/2016/7/layout/RepeatingBendingProcessNew"/>
    <dgm:cxn modelId="{C464EF62-4752-4280-8708-BA0BE0F1473D}" type="presOf" srcId="{3240F47F-276A-4965-B61C-A5E3A43E1F8F}" destId="{17CF096E-3CF0-4524-88F7-97F923B48DDF}" srcOrd="0" destOrd="0" presId="urn:microsoft.com/office/officeart/2016/7/layout/RepeatingBendingProcessNew"/>
    <dgm:cxn modelId="{F13AFE44-161E-4C48-952B-2E15391614FB}" srcId="{4ACDE275-8F01-4A93-86BC-A85DB4F19B08}" destId="{D7D48A55-C3B8-4E42-927A-82E059982204}" srcOrd="8" destOrd="0" parTransId="{57EA708F-10DF-491D-AFB2-E29D5BE3EEAD}" sibTransId="{2B5BDA7C-7B77-4A93-B226-F03CA1C006C3}"/>
    <dgm:cxn modelId="{237DBE45-4C0D-4781-B81C-63569AFC3CCD}" type="presOf" srcId="{C8E76E6A-CBFA-4E81-AB22-92B5BFD8F0C5}" destId="{CA41F28F-6B95-4F58-A2A3-07A77752FA3B}" srcOrd="0" destOrd="0" presId="urn:microsoft.com/office/officeart/2016/7/layout/RepeatingBendingProcessNew"/>
    <dgm:cxn modelId="{C1310449-040D-43E6-86C6-7C259991E97E}" srcId="{4ACDE275-8F01-4A93-86BC-A85DB4F19B08}" destId="{4A902E37-2065-4D02-B9BB-C310895C1F12}" srcOrd="4" destOrd="0" parTransId="{DC56D7F2-0B27-4019-931F-7E53CF0AC5F3}" sibTransId="{6F40C1EF-266C-45ED-873B-9BE14AAD964C}"/>
    <dgm:cxn modelId="{E603DA4B-6A3D-4F40-89D7-BBAA8AA563DD}" srcId="{4ACDE275-8F01-4A93-86BC-A85DB4F19B08}" destId="{3240F47F-276A-4965-B61C-A5E3A43E1F8F}" srcOrd="3" destOrd="0" parTransId="{C9493AF4-5041-4F44-989E-2D627A1E54D7}" sibTransId="{09EE7F6D-9CBF-4557-ABCA-593237A10E4A}"/>
    <dgm:cxn modelId="{65B2C54C-28B8-4F03-B8FB-7EB74263E9EF}" type="presOf" srcId="{4A902E37-2065-4D02-B9BB-C310895C1F12}" destId="{C3FE794D-FD43-4BC9-A28D-9BE418A8871D}" srcOrd="0" destOrd="0" presId="urn:microsoft.com/office/officeart/2016/7/layout/RepeatingBendingProcessNew"/>
    <dgm:cxn modelId="{AAAB1C74-B283-4978-A1BB-8A34F669B522}" type="presOf" srcId="{D7D48A55-C3B8-4E42-927A-82E059982204}" destId="{05583A71-62FD-47FD-A48A-447663B6BB9E}" srcOrd="0" destOrd="0" presId="urn:microsoft.com/office/officeart/2016/7/layout/RepeatingBendingProcessNew"/>
    <dgm:cxn modelId="{3C8D3E54-43D7-4870-B7D8-592D274ECEEA}" type="presOf" srcId="{2ADBE4CB-B3F8-44F0-8A78-8A040C972B74}" destId="{92E67339-4002-46F6-829B-4F691C731742}" srcOrd="0" destOrd="0" presId="urn:microsoft.com/office/officeart/2016/7/layout/RepeatingBendingProcessNew"/>
    <dgm:cxn modelId="{59A0A879-F3A8-4992-B75F-4E55103494A1}" type="presOf" srcId="{09EE7F6D-9CBF-4557-ABCA-593237A10E4A}" destId="{70842C8A-6131-40BC-A883-098F20A532B5}" srcOrd="0" destOrd="0" presId="urn:microsoft.com/office/officeart/2016/7/layout/RepeatingBendingProcessNew"/>
    <dgm:cxn modelId="{C34A0E7B-1B96-4D3B-935D-C0A3375557C0}" type="presOf" srcId="{9F659537-65DD-4590-A5B7-F746808CEF93}" destId="{A202AA78-33E3-4C7F-B408-29E57B11B855}" srcOrd="0" destOrd="0" presId="urn:microsoft.com/office/officeart/2016/7/layout/RepeatingBendingProcessNew"/>
    <dgm:cxn modelId="{68E3D77D-733E-4DC1-A6FF-88F8A4D3273F}" type="presOf" srcId="{9A008957-1F17-467E-8880-8FE1CB1BE8FE}" destId="{63856822-365E-4CB4-BC4A-D3B76E0FB7F2}" srcOrd="0" destOrd="0" presId="urn:microsoft.com/office/officeart/2016/7/layout/RepeatingBendingProcessNew"/>
    <dgm:cxn modelId="{BEE86489-95E3-4189-8C47-60446211C9BA}" type="presOf" srcId="{4ACDE275-8F01-4A93-86BC-A85DB4F19B08}" destId="{9ED95545-52BF-407C-93E5-0423AEA88781}" srcOrd="0" destOrd="0" presId="urn:microsoft.com/office/officeart/2016/7/layout/RepeatingBendingProcessNew"/>
    <dgm:cxn modelId="{E7F6A091-CF39-4564-9F8A-9FA0D0728C65}" type="presOf" srcId="{6F40C1EF-266C-45ED-873B-9BE14AAD964C}" destId="{5E5A05C4-8C04-47A5-96BC-FDAC193B0350}" srcOrd="0" destOrd="0" presId="urn:microsoft.com/office/officeart/2016/7/layout/RepeatingBendingProcessNew"/>
    <dgm:cxn modelId="{8FB785A0-924E-428A-88D8-75BB8E3C090F}" srcId="{4ACDE275-8F01-4A93-86BC-A85DB4F19B08}" destId="{FA3B687C-8E85-44EC-8B9B-445DAC3DD73A}" srcOrd="7" destOrd="0" parTransId="{7433E71A-D249-4D7F-9C83-C92A2F8DFAB7}" sibTransId="{91140482-A2A7-4B38-8C3B-FE5D45363F2A}"/>
    <dgm:cxn modelId="{8806D7A7-7428-4B2C-9347-CFFD4920A549}" type="presOf" srcId="{D17DB456-ED92-4295-A97F-32463AE51698}" destId="{F43A82C6-EC46-47D6-9A2F-CFD46023CBA3}" srcOrd="0" destOrd="0" presId="urn:microsoft.com/office/officeart/2016/7/layout/RepeatingBendingProcessNew"/>
    <dgm:cxn modelId="{B28403B8-32B4-420A-B074-78B55C70171F}" type="presOf" srcId="{6F40C1EF-266C-45ED-873B-9BE14AAD964C}" destId="{E5BC04E0-B132-4954-BE94-A7CF4448AE05}" srcOrd="1" destOrd="0" presId="urn:microsoft.com/office/officeart/2016/7/layout/RepeatingBendingProcessNew"/>
    <dgm:cxn modelId="{6E4E40C3-9CE2-4D9F-B90E-51FFB28A41CB}" type="presOf" srcId="{D17DB456-ED92-4295-A97F-32463AE51698}" destId="{394C489C-B0EB-4573-8FD7-EA5C966D65E4}" srcOrd="1" destOrd="0" presId="urn:microsoft.com/office/officeart/2016/7/layout/RepeatingBendingProcessNew"/>
    <dgm:cxn modelId="{2437EFCC-C935-4BDA-8EC6-077484578525}" type="presOf" srcId="{271327FE-91AD-440F-9531-8F0E78433B87}" destId="{4139368B-E771-4B59-AE00-7AB18494FB7F}" srcOrd="0" destOrd="0" presId="urn:microsoft.com/office/officeart/2016/7/layout/RepeatingBendingProcessNew"/>
    <dgm:cxn modelId="{539D16D5-8FDC-4C5E-ABD9-232164DA4FE6}" srcId="{4ACDE275-8F01-4A93-86BC-A85DB4F19B08}" destId="{A0DF1A61-40FF-46CA-B3AA-1DEFFACB1C64}" srcOrd="2" destOrd="0" parTransId="{BC57315A-7955-47A9-AA71-9056BB97F310}" sibTransId="{9F659537-65DD-4590-A5B7-F746808CEF93}"/>
    <dgm:cxn modelId="{711273D6-B5C6-4E1F-B0D4-B337ED7FA310}" srcId="{4ACDE275-8F01-4A93-86BC-A85DB4F19B08}" destId="{C1273A3F-F71F-4332-BA38-3C0D35CDAC54}" srcOrd="6" destOrd="0" parTransId="{58B77278-4CC4-47EF-AD6E-DA616020491D}" sibTransId="{2ADBE4CB-B3F8-44F0-8A78-8A040C972B74}"/>
    <dgm:cxn modelId="{2B3A26DA-E5F9-4114-B7F3-8FCEA5661054}" type="presOf" srcId="{09EE7F6D-9CBF-4557-ABCA-593237A10E4A}" destId="{7373AAB6-4461-4D8E-AA7D-669C589B57CC}" srcOrd="1" destOrd="0" presId="urn:microsoft.com/office/officeart/2016/7/layout/RepeatingBendingProcessNew"/>
    <dgm:cxn modelId="{C38E70DC-6B51-4790-B0F0-6C6A0ADAE83A}" type="presOf" srcId="{2D09F367-77DE-4778-9C0A-4CBDDAFA3294}" destId="{0C20F474-22C3-4C95-A9A0-4149BFCE6B4A}" srcOrd="0" destOrd="0" presId="urn:microsoft.com/office/officeart/2016/7/layout/RepeatingBendingProcessNew"/>
    <dgm:cxn modelId="{33318CE2-8584-4E9B-8A51-48D0372F9760}" type="presOf" srcId="{A0DF1A61-40FF-46CA-B3AA-1DEFFACB1C64}" destId="{CB2AE7AA-FC21-489E-8A25-88C170767B2C}" srcOrd="0" destOrd="0" presId="urn:microsoft.com/office/officeart/2016/7/layout/RepeatingBendingProcessNew"/>
    <dgm:cxn modelId="{7394A7E8-7BD4-4959-8A99-12FE655B1B1D}" type="presOf" srcId="{9F659537-65DD-4590-A5B7-F746808CEF93}" destId="{D17CF333-9F2A-42B9-8F44-380E1E8E0C96}" srcOrd="1" destOrd="0" presId="urn:microsoft.com/office/officeart/2016/7/layout/RepeatingBendingProcessNew"/>
    <dgm:cxn modelId="{B07735E9-7459-40B1-9057-9D28E0445DD2}" srcId="{4ACDE275-8F01-4A93-86BC-A85DB4F19B08}" destId="{9123279F-33AB-4C67-A202-7F29152B4059}" srcOrd="0" destOrd="0" parTransId="{5D0E3FD6-7D35-4E4F-84F9-406C5D42E791}" sibTransId="{D17DB456-ED92-4295-A97F-32463AE51698}"/>
    <dgm:cxn modelId="{82C681ED-DC1A-4BA0-8700-0ED054228C52}" type="presOf" srcId="{9123279F-33AB-4C67-A202-7F29152B4059}" destId="{71B8A672-3333-446F-9760-DCC669E1A7A4}" srcOrd="0" destOrd="0" presId="urn:microsoft.com/office/officeart/2016/7/layout/RepeatingBendingProcessNew"/>
    <dgm:cxn modelId="{E3BAD4F0-D1AF-4979-8A23-50FBC36F2868}" type="presOf" srcId="{271327FE-91AD-440F-9531-8F0E78433B87}" destId="{38A80DB3-A564-48DC-9DFB-9D34DB95ECD2}" srcOrd="1" destOrd="0" presId="urn:microsoft.com/office/officeart/2016/7/layout/RepeatingBendingProcessNew"/>
    <dgm:cxn modelId="{43B146F2-CF15-4ACA-9BF2-FEA78CC19D63}" srcId="{4ACDE275-8F01-4A93-86BC-A85DB4F19B08}" destId="{9A008957-1F17-467E-8880-8FE1CB1BE8FE}" srcOrd="5" destOrd="0" parTransId="{48FE8301-0F5A-4495-9A7E-2A1EEC8FDEA1}" sibTransId="{C8E76E6A-CBFA-4E81-AB22-92B5BFD8F0C5}"/>
    <dgm:cxn modelId="{E90AF2F6-4A6D-4870-8683-A5F928E9F113}" type="presOf" srcId="{FA3B687C-8E85-44EC-8B9B-445DAC3DD73A}" destId="{08FEFBAE-8EF7-4069-98A7-2A42B5C702C9}" srcOrd="0" destOrd="0" presId="urn:microsoft.com/office/officeart/2016/7/layout/RepeatingBendingProcessNew"/>
    <dgm:cxn modelId="{5D95C897-1A41-49F8-9D67-817C0E9706C4}" type="presParOf" srcId="{9ED95545-52BF-407C-93E5-0423AEA88781}" destId="{71B8A672-3333-446F-9760-DCC669E1A7A4}" srcOrd="0" destOrd="0" presId="urn:microsoft.com/office/officeart/2016/7/layout/RepeatingBendingProcessNew"/>
    <dgm:cxn modelId="{90E033A9-A4C3-4F8E-B1F7-EA6968DF8420}" type="presParOf" srcId="{9ED95545-52BF-407C-93E5-0423AEA88781}" destId="{F43A82C6-EC46-47D6-9A2F-CFD46023CBA3}" srcOrd="1" destOrd="0" presId="urn:microsoft.com/office/officeart/2016/7/layout/RepeatingBendingProcessNew"/>
    <dgm:cxn modelId="{80926A21-9F91-4AD7-89C7-FF2E53007305}" type="presParOf" srcId="{F43A82C6-EC46-47D6-9A2F-CFD46023CBA3}" destId="{394C489C-B0EB-4573-8FD7-EA5C966D65E4}" srcOrd="0" destOrd="0" presId="urn:microsoft.com/office/officeart/2016/7/layout/RepeatingBendingProcessNew"/>
    <dgm:cxn modelId="{7AA76752-2911-436B-AFEB-E46BFFA187D7}" type="presParOf" srcId="{9ED95545-52BF-407C-93E5-0423AEA88781}" destId="{0C20F474-22C3-4C95-A9A0-4149BFCE6B4A}" srcOrd="2" destOrd="0" presId="urn:microsoft.com/office/officeart/2016/7/layout/RepeatingBendingProcessNew"/>
    <dgm:cxn modelId="{A592AD29-B51D-4A61-AB0D-F3AD70D326FA}" type="presParOf" srcId="{9ED95545-52BF-407C-93E5-0423AEA88781}" destId="{4139368B-E771-4B59-AE00-7AB18494FB7F}" srcOrd="3" destOrd="0" presId="urn:microsoft.com/office/officeart/2016/7/layout/RepeatingBendingProcessNew"/>
    <dgm:cxn modelId="{890BBD2A-743C-4157-BB30-2C9E6CD5E92A}" type="presParOf" srcId="{4139368B-E771-4B59-AE00-7AB18494FB7F}" destId="{38A80DB3-A564-48DC-9DFB-9D34DB95ECD2}" srcOrd="0" destOrd="0" presId="urn:microsoft.com/office/officeart/2016/7/layout/RepeatingBendingProcessNew"/>
    <dgm:cxn modelId="{3ECA53ED-FF72-4A3A-83BC-30738714DEAA}" type="presParOf" srcId="{9ED95545-52BF-407C-93E5-0423AEA88781}" destId="{CB2AE7AA-FC21-489E-8A25-88C170767B2C}" srcOrd="4" destOrd="0" presId="urn:microsoft.com/office/officeart/2016/7/layout/RepeatingBendingProcessNew"/>
    <dgm:cxn modelId="{BF5A307D-8559-4121-876A-24CA81FE0B13}" type="presParOf" srcId="{9ED95545-52BF-407C-93E5-0423AEA88781}" destId="{A202AA78-33E3-4C7F-B408-29E57B11B855}" srcOrd="5" destOrd="0" presId="urn:microsoft.com/office/officeart/2016/7/layout/RepeatingBendingProcessNew"/>
    <dgm:cxn modelId="{B75447C7-9D50-4A58-993C-4F22BB85F880}" type="presParOf" srcId="{A202AA78-33E3-4C7F-B408-29E57B11B855}" destId="{D17CF333-9F2A-42B9-8F44-380E1E8E0C96}" srcOrd="0" destOrd="0" presId="urn:microsoft.com/office/officeart/2016/7/layout/RepeatingBendingProcessNew"/>
    <dgm:cxn modelId="{E40D2E74-2E54-42F2-9BCF-62B380C69342}" type="presParOf" srcId="{9ED95545-52BF-407C-93E5-0423AEA88781}" destId="{17CF096E-3CF0-4524-88F7-97F923B48DDF}" srcOrd="6" destOrd="0" presId="urn:microsoft.com/office/officeart/2016/7/layout/RepeatingBendingProcessNew"/>
    <dgm:cxn modelId="{D8834C13-533B-49DB-86DA-37DC38282B0F}" type="presParOf" srcId="{9ED95545-52BF-407C-93E5-0423AEA88781}" destId="{70842C8A-6131-40BC-A883-098F20A532B5}" srcOrd="7" destOrd="0" presId="urn:microsoft.com/office/officeart/2016/7/layout/RepeatingBendingProcessNew"/>
    <dgm:cxn modelId="{DA95121D-644A-4CA0-B2A3-45BEA29E2C45}" type="presParOf" srcId="{70842C8A-6131-40BC-A883-098F20A532B5}" destId="{7373AAB6-4461-4D8E-AA7D-669C589B57CC}" srcOrd="0" destOrd="0" presId="urn:microsoft.com/office/officeart/2016/7/layout/RepeatingBendingProcessNew"/>
    <dgm:cxn modelId="{2A949511-9EC8-4DD6-BB9B-A945D0628219}" type="presParOf" srcId="{9ED95545-52BF-407C-93E5-0423AEA88781}" destId="{C3FE794D-FD43-4BC9-A28D-9BE418A8871D}" srcOrd="8" destOrd="0" presId="urn:microsoft.com/office/officeart/2016/7/layout/RepeatingBendingProcessNew"/>
    <dgm:cxn modelId="{A44B97DB-5565-4653-B605-8800156B14B4}" type="presParOf" srcId="{9ED95545-52BF-407C-93E5-0423AEA88781}" destId="{5E5A05C4-8C04-47A5-96BC-FDAC193B0350}" srcOrd="9" destOrd="0" presId="urn:microsoft.com/office/officeart/2016/7/layout/RepeatingBendingProcessNew"/>
    <dgm:cxn modelId="{FC6E949C-AA07-4D57-A0D3-F83A45BDD3BE}" type="presParOf" srcId="{5E5A05C4-8C04-47A5-96BC-FDAC193B0350}" destId="{E5BC04E0-B132-4954-BE94-A7CF4448AE05}" srcOrd="0" destOrd="0" presId="urn:microsoft.com/office/officeart/2016/7/layout/RepeatingBendingProcessNew"/>
    <dgm:cxn modelId="{EE5F9BB0-38A0-4DEF-95D1-A695706D6E9E}" type="presParOf" srcId="{9ED95545-52BF-407C-93E5-0423AEA88781}" destId="{63856822-365E-4CB4-BC4A-D3B76E0FB7F2}" srcOrd="10" destOrd="0" presId="urn:microsoft.com/office/officeart/2016/7/layout/RepeatingBendingProcessNew"/>
    <dgm:cxn modelId="{E6CA983D-B3A7-4F28-B369-12025A665361}" type="presParOf" srcId="{9ED95545-52BF-407C-93E5-0423AEA88781}" destId="{CA41F28F-6B95-4F58-A2A3-07A77752FA3B}" srcOrd="11" destOrd="0" presId="urn:microsoft.com/office/officeart/2016/7/layout/RepeatingBendingProcessNew"/>
    <dgm:cxn modelId="{CCD13D4D-B489-479F-8CD2-304987FA4817}" type="presParOf" srcId="{CA41F28F-6B95-4F58-A2A3-07A77752FA3B}" destId="{FA8CF810-FF49-4B5D-A5C8-A482A43714FF}" srcOrd="0" destOrd="0" presId="urn:microsoft.com/office/officeart/2016/7/layout/RepeatingBendingProcessNew"/>
    <dgm:cxn modelId="{2F4E3EE0-2292-43A8-BAE1-C6236FF837D1}" type="presParOf" srcId="{9ED95545-52BF-407C-93E5-0423AEA88781}" destId="{712C2356-BE44-4A5A-AC67-5113975CCBAB}" srcOrd="12" destOrd="0" presId="urn:microsoft.com/office/officeart/2016/7/layout/RepeatingBendingProcessNew"/>
    <dgm:cxn modelId="{B27BA5EF-70C2-4329-BDD2-712F69766FA8}" type="presParOf" srcId="{9ED95545-52BF-407C-93E5-0423AEA88781}" destId="{92E67339-4002-46F6-829B-4F691C731742}" srcOrd="13" destOrd="0" presId="urn:microsoft.com/office/officeart/2016/7/layout/RepeatingBendingProcessNew"/>
    <dgm:cxn modelId="{501F7FB0-E755-4149-90F1-964C20C8A3C8}" type="presParOf" srcId="{92E67339-4002-46F6-829B-4F691C731742}" destId="{8F66A119-ED69-46BD-8657-10E5DBFD4444}" srcOrd="0" destOrd="0" presId="urn:microsoft.com/office/officeart/2016/7/layout/RepeatingBendingProcessNew"/>
    <dgm:cxn modelId="{36427140-D78F-4EE8-AB40-8989A4FF074A}" type="presParOf" srcId="{9ED95545-52BF-407C-93E5-0423AEA88781}" destId="{08FEFBAE-8EF7-4069-98A7-2A42B5C702C9}" srcOrd="14" destOrd="0" presId="urn:microsoft.com/office/officeart/2016/7/layout/RepeatingBendingProcessNew"/>
    <dgm:cxn modelId="{4BFB0B3E-56EF-4462-B8CE-74C429F328C6}" type="presParOf" srcId="{9ED95545-52BF-407C-93E5-0423AEA88781}" destId="{BFC47E6F-2D69-4624-895E-BA4FB97404E9}" srcOrd="15" destOrd="0" presId="urn:microsoft.com/office/officeart/2016/7/layout/RepeatingBendingProcessNew"/>
    <dgm:cxn modelId="{F019BAA1-AE2F-4D9C-B239-80622B96EF38}" type="presParOf" srcId="{BFC47E6F-2D69-4624-895E-BA4FB97404E9}" destId="{226B9713-634D-426A-A54F-5CD2ECA67DB8}" srcOrd="0" destOrd="0" presId="urn:microsoft.com/office/officeart/2016/7/layout/RepeatingBendingProcessNew"/>
    <dgm:cxn modelId="{F4F55853-5CFF-42FF-BC8F-3DF6C93F4E99}" type="presParOf" srcId="{9ED95545-52BF-407C-93E5-0423AEA88781}" destId="{05583A71-62FD-47FD-A48A-447663B6BB9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EDC3A-3222-42EE-A7FD-544D67D69E6F}">
      <dsp:nvSpPr>
        <dsp:cNvPr id="0" name=""/>
        <dsp:cNvSpPr/>
      </dsp:nvSpPr>
      <dsp:spPr>
        <a:xfrm>
          <a:off x="3496905" y="1013"/>
          <a:ext cx="3934018" cy="589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WBS – WORK BREAKDOWN STRUCTURE</a:t>
          </a:r>
        </a:p>
      </dsp:txBody>
      <dsp:txXfrm>
        <a:off x="3525705" y="29813"/>
        <a:ext cx="3876418" cy="532380"/>
      </dsp:txXfrm>
    </dsp:sp>
    <dsp:sp modelId="{6D5FB083-00AA-4B99-A0AA-DD3D378B381B}">
      <dsp:nvSpPr>
        <dsp:cNvPr id="0" name=""/>
        <dsp:cNvSpPr/>
      </dsp:nvSpPr>
      <dsp:spPr>
        <a:xfrm>
          <a:off x="3496905" y="620492"/>
          <a:ext cx="3934018" cy="589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CPM – CRITICAL PATH METHOD </a:t>
          </a:r>
        </a:p>
      </dsp:txBody>
      <dsp:txXfrm>
        <a:off x="3525705" y="649292"/>
        <a:ext cx="3876418" cy="532380"/>
      </dsp:txXfrm>
    </dsp:sp>
    <dsp:sp modelId="{DED9DEB8-EC34-476B-AD9E-27A40ADE6A4C}">
      <dsp:nvSpPr>
        <dsp:cNvPr id="0" name=""/>
        <dsp:cNvSpPr/>
      </dsp:nvSpPr>
      <dsp:spPr>
        <a:xfrm>
          <a:off x="3496905" y="1239972"/>
          <a:ext cx="3934018" cy="589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GANTT </a:t>
          </a:r>
        </a:p>
      </dsp:txBody>
      <dsp:txXfrm>
        <a:off x="3525705" y="1268772"/>
        <a:ext cx="3876418" cy="532380"/>
      </dsp:txXfrm>
    </dsp:sp>
    <dsp:sp modelId="{EE85CFF9-67B2-4EDF-B0EC-D46F996C49D2}">
      <dsp:nvSpPr>
        <dsp:cNvPr id="0" name=""/>
        <dsp:cNvSpPr/>
      </dsp:nvSpPr>
      <dsp:spPr>
        <a:xfrm>
          <a:off x="3496905" y="1859452"/>
          <a:ext cx="3934018" cy="589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WATERFALL </a:t>
          </a:r>
        </a:p>
      </dsp:txBody>
      <dsp:txXfrm>
        <a:off x="3525705" y="1888252"/>
        <a:ext cx="3876418" cy="532380"/>
      </dsp:txXfrm>
    </dsp:sp>
    <dsp:sp modelId="{69378255-F761-42F0-93C0-72F8F0DC8D82}">
      <dsp:nvSpPr>
        <dsp:cNvPr id="0" name=""/>
        <dsp:cNvSpPr/>
      </dsp:nvSpPr>
      <dsp:spPr>
        <a:xfrm>
          <a:off x="3496905" y="2478931"/>
          <a:ext cx="3934018" cy="5899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KANBAN </a:t>
          </a:r>
        </a:p>
      </dsp:txBody>
      <dsp:txXfrm>
        <a:off x="3525705" y="2507731"/>
        <a:ext cx="3876418" cy="532380"/>
      </dsp:txXfrm>
    </dsp:sp>
    <dsp:sp modelId="{87AFADB6-BBCB-432D-89AF-D810F897870A}">
      <dsp:nvSpPr>
        <dsp:cNvPr id="0" name=""/>
        <dsp:cNvSpPr/>
      </dsp:nvSpPr>
      <dsp:spPr>
        <a:xfrm>
          <a:off x="3496905" y="3098411"/>
          <a:ext cx="3934018" cy="589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SCRUM </a:t>
          </a:r>
        </a:p>
      </dsp:txBody>
      <dsp:txXfrm>
        <a:off x="3525705" y="3127211"/>
        <a:ext cx="3876418" cy="532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A82C6-EC46-47D6-9A2F-CFD46023CBA3}">
      <dsp:nvSpPr>
        <dsp:cNvPr id="0" name=""/>
        <dsp:cNvSpPr/>
      </dsp:nvSpPr>
      <dsp:spPr>
        <a:xfrm>
          <a:off x="1679596" y="1401527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1445319"/>
        <a:ext cx="19284" cy="3856"/>
      </dsp:txXfrm>
    </dsp:sp>
    <dsp:sp modelId="{71B8A672-3333-446F-9760-DCC669E1A7A4}">
      <dsp:nvSpPr>
        <dsp:cNvPr id="0" name=""/>
        <dsp:cNvSpPr/>
      </dsp:nvSpPr>
      <dsp:spPr>
        <a:xfrm>
          <a:off x="4454" y="944165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Adaptive software development </a:t>
          </a:r>
        </a:p>
      </dsp:txBody>
      <dsp:txXfrm>
        <a:off x="4454" y="944165"/>
        <a:ext cx="1676941" cy="1006165"/>
      </dsp:txXfrm>
    </dsp:sp>
    <dsp:sp modelId="{4139368B-E771-4B59-AE00-7AB18494FB7F}">
      <dsp:nvSpPr>
        <dsp:cNvPr id="0" name=""/>
        <dsp:cNvSpPr/>
      </dsp:nvSpPr>
      <dsp:spPr>
        <a:xfrm>
          <a:off x="3742234" y="1401527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1445319"/>
        <a:ext cx="19284" cy="3856"/>
      </dsp:txXfrm>
    </dsp:sp>
    <dsp:sp modelId="{0C20F474-22C3-4C95-A9A0-4149BFCE6B4A}">
      <dsp:nvSpPr>
        <dsp:cNvPr id="0" name=""/>
        <dsp:cNvSpPr/>
      </dsp:nvSpPr>
      <dsp:spPr>
        <a:xfrm>
          <a:off x="2067093" y="944165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 Driven Development </a:t>
          </a:r>
        </a:p>
      </dsp:txBody>
      <dsp:txXfrm>
        <a:off x="2067093" y="944165"/>
        <a:ext cx="1676941" cy="1006165"/>
      </dsp:txXfrm>
    </dsp:sp>
    <dsp:sp modelId="{A202AA78-33E3-4C7F-B408-29E57B11B855}">
      <dsp:nvSpPr>
        <dsp:cNvPr id="0" name=""/>
        <dsp:cNvSpPr/>
      </dsp:nvSpPr>
      <dsp:spPr>
        <a:xfrm>
          <a:off x="842925" y="1948530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2124150"/>
        <a:ext cx="207163" cy="3856"/>
      </dsp:txXfrm>
    </dsp:sp>
    <dsp:sp modelId="{CB2AE7AA-FC21-489E-8A25-88C170767B2C}">
      <dsp:nvSpPr>
        <dsp:cNvPr id="0" name=""/>
        <dsp:cNvSpPr/>
      </dsp:nvSpPr>
      <dsp:spPr>
        <a:xfrm>
          <a:off x="4129731" y="944165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Crystal Clear </a:t>
          </a:r>
        </a:p>
      </dsp:txBody>
      <dsp:txXfrm>
        <a:off x="4129731" y="944165"/>
        <a:ext cx="1676941" cy="1006165"/>
      </dsp:txXfrm>
    </dsp:sp>
    <dsp:sp modelId="{70842C8A-6131-40BC-A883-098F20A532B5}">
      <dsp:nvSpPr>
        <dsp:cNvPr id="0" name=""/>
        <dsp:cNvSpPr/>
      </dsp:nvSpPr>
      <dsp:spPr>
        <a:xfrm>
          <a:off x="1679596" y="2793389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2837181"/>
        <a:ext cx="19284" cy="3856"/>
      </dsp:txXfrm>
    </dsp:sp>
    <dsp:sp modelId="{17CF096E-3CF0-4524-88F7-97F923B48DDF}">
      <dsp:nvSpPr>
        <dsp:cNvPr id="0" name=""/>
        <dsp:cNvSpPr/>
      </dsp:nvSpPr>
      <dsp:spPr>
        <a:xfrm>
          <a:off x="4454" y="2336026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SCRUM</a:t>
          </a:r>
        </a:p>
      </dsp:txBody>
      <dsp:txXfrm>
        <a:off x="4454" y="2336026"/>
        <a:ext cx="1676941" cy="1006165"/>
      </dsp:txXfrm>
    </dsp:sp>
    <dsp:sp modelId="{5E5A05C4-8C04-47A5-96BC-FDAC193B0350}">
      <dsp:nvSpPr>
        <dsp:cNvPr id="0" name=""/>
        <dsp:cNvSpPr/>
      </dsp:nvSpPr>
      <dsp:spPr>
        <a:xfrm>
          <a:off x="3742234" y="2793389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2837181"/>
        <a:ext cx="19284" cy="3856"/>
      </dsp:txXfrm>
    </dsp:sp>
    <dsp:sp modelId="{C3FE794D-FD43-4BC9-A28D-9BE418A8871D}">
      <dsp:nvSpPr>
        <dsp:cNvPr id="0" name=""/>
        <dsp:cNvSpPr/>
      </dsp:nvSpPr>
      <dsp:spPr>
        <a:xfrm>
          <a:off x="2067093" y="2336026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Kanban </a:t>
          </a:r>
        </a:p>
      </dsp:txBody>
      <dsp:txXfrm>
        <a:off x="2067093" y="2336026"/>
        <a:ext cx="1676941" cy="1006165"/>
      </dsp:txXfrm>
    </dsp:sp>
    <dsp:sp modelId="{CA41F28F-6B95-4F58-A2A3-07A77752FA3B}">
      <dsp:nvSpPr>
        <dsp:cNvPr id="0" name=""/>
        <dsp:cNvSpPr/>
      </dsp:nvSpPr>
      <dsp:spPr>
        <a:xfrm>
          <a:off x="842925" y="3340392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3516011"/>
        <a:ext cx="207163" cy="3856"/>
      </dsp:txXfrm>
    </dsp:sp>
    <dsp:sp modelId="{63856822-365E-4CB4-BC4A-D3B76E0FB7F2}">
      <dsp:nvSpPr>
        <dsp:cNvPr id="0" name=""/>
        <dsp:cNvSpPr/>
      </dsp:nvSpPr>
      <dsp:spPr>
        <a:xfrm>
          <a:off x="4129731" y="2336026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Dynamic Software Development Method (DSDM)</a:t>
          </a:r>
        </a:p>
      </dsp:txBody>
      <dsp:txXfrm>
        <a:off x="4129731" y="2336026"/>
        <a:ext cx="1676941" cy="1006165"/>
      </dsp:txXfrm>
    </dsp:sp>
    <dsp:sp modelId="{92E67339-4002-46F6-829B-4F691C731742}">
      <dsp:nvSpPr>
        <dsp:cNvPr id="0" name=""/>
        <dsp:cNvSpPr/>
      </dsp:nvSpPr>
      <dsp:spPr>
        <a:xfrm>
          <a:off x="1679596" y="4185251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4229042"/>
        <a:ext cx="19284" cy="3856"/>
      </dsp:txXfrm>
    </dsp:sp>
    <dsp:sp modelId="{712C2356-BE44-4A5A-AC67-5113975CCBAB}">
      <dsp:nvSpPr>
        <dsp:cNvPr id="0" name=""/>
        <dsp:cNvSpPr/>
      </dsp:nvSpPr>
      <dsp:spPr>
        <a:xfrm>
          <a:off x="4454" y="3727888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Rapid Application Development (RAD)</a:t>
          </a:r>
        </a:p>
      </dsp:txBody>
      <dsp:txXfrm>
        <a:off x="4454" y="3727888"/>
        <a:ext cx="1676941" cy="1006165"/>
      </dsp:txXfrm>
    </dsp:sp>
    <dsp:sp modelId="{BFC47E6F-2D69-4624-895E-BA4FB97404E9}">
      <dsp:nvSpPr>
        <dsp:cNvPr id="0" name=""/>
        <dsp:cNvSpPr/>
      </dsp:nvSpPr>
      <dsp:spPr>
        <a:xfrm>
          <a:off x="3742234" y="4185251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4229042"/>
        <a:ext cx="19284" cy="3856"/>
      </dsp:txXfrm>
    </dsp:sp>
    <dsp:sp modelId="{08FEFBAE-8EF7-4069-98A7-2A42B5C702C9}">
      <dsp:nvSpPr>
        <dsp:cNvPr id="0" name=""/>
        <dsp:cNvSpPr/>
      </dsp:nvSpPr>
      <dsp:spPr>
        <a:xfrm>
          <a:off x="2067093" y="3727888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Extreme Programming ( XP)</a:t>
          </a:r>
        </a:p>
      </dsp:txBody>
      <dsp:txXfrm>
        <a:off x="2067093" y="3727888"/>
        <a:ext cx="1676941" cy="1006165"/>
      </dsp:txXfrm>
    </dsp:sp>
    <dsp:sp modelId="{05583A71-62FD-47FD-A48A-447663B6BB9E}">
      <dsp:nvSpPr>
        <dsp:cNvPr id="0" name=""/>
        <dsp:cNvSpPr/>
      </dsp:nvSpPr>
      <dsp:spPr>
        <a:xfrm>
          <a:off x="4129731" y="3727888"/>
          <a:ext cx="1676941" cy="1006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Rational Unity Process ( RUP)</a:t>
          </a:r>
        </a:p>
      </dsp:txBody>
      <dsp:txXfrm>
        <a:off x="4129731" y="3727888"/>
        <a:ext cx="1676941" cy="100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747A69-BEF0-1284-41E4-217685A635EE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29887C-06D8-C63F-8C66-CDE1F28DD970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02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4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28048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8645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900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1714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8784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194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0006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3343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16FC19-2F1B-B830-7DF1-A184C70C782F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848F37-0C7E-230E-16C1-C02C12DF4C93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034512-0334-4AE8-0C28-46DE82E001E2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9674AF-14FE-3895-4516-845246B88657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D9219A-9A07-D7A8-E5A9-9BE390AF10FC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A993F1-D2CC-E3FD-8552-9820FF47933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149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mage 0" descr="preencoded.png">
            <a:extLst>
              <a:ext uri="{FF2B5EF4-FFF2-40B4-BE49-F238E27FC236}">
                <a16:creationId xmlns:a16="http://schemas.microsoft.com/office/drawing/2014/main" id="{E4A6A34B-752C-FD4F-AB18-EBEFFC0C366F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D23622F6-5086-F2A9-5C8B-D57AA8C149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72EF6E8B-1450-DEC9-27B9-0BC1018D9B5D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73CBE10C-FB14-12F4-B29A-08C1B36F49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85EF72-F3BA-0676-5B70-124758659EC7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269A01-84A8-4A5D-6C93-24F1314AE38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4EE5015-69A1-170A-1BE3-0FDB7D933D39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11E4EDE-E5DD-AD1B-E6D7-0690E9325EF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9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FC0E13-8950-768B-B7AE-4DE36FEA88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021F29-7A6E-BBE4-3EFD-F9233311566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6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664" r:id="rId19"/>
    <p:sldLayoutId id="2147483667" r:id="rId20"/>
    <p:sldLayoutId id="2147483668" r:id="rId21"/>
    <p:sldLayoutId id="2147483669" r:id="rId22"/>
    <p:sldLayoutId id="2147483673" r:id="rId23"/>
    <p:sldLayoutId id="2147483670" r:id="rId24"/>
    <p:sldLayoutId id="2147483671" r:id="rId25"/>
    <p:sldLayoutId id="2147483655" r:id="rId26"/>
    <p:sldLayoutId id="2147483674" r:id="rId27"/>
    <p:sldLayoutId id="2147483654" r:id="rId2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JOURNEY PPT FOUNDATION GENERIC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Week 1 – 18/08/2023</a:t>
            </a: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597A7-3303-E9E5-6BF3-796F146A9E04}"/>
              </a:ext>
            </a:extLst>
          </p:cNvPr>
          <p:cNvSpPr txBox="1"/>
          <p:nvPr/>
        </p:nvSpPr>
        <p:spPr>
          <a:xfrm>
            <a:off x="9118834" y="5889071"/>
            <a:ext cx="239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Daksh Malik</a:t>
            </a:r>
          </a:p>
          <a:p>
            <a:endParaRPr lang="en-GB" dirty="0"/>
          </a:p>
        </p:txBody>
      </p:sp>
      <p:pic>
        <p:nvPicPr>
          <p:cNvPr id="6" name="Picture 5" descr="A yellow and red shell logo&#10;&#10;Description automatically generated">
            <a:extLst>
              <a:ext uri="{FF2B5EF4-FFF2-40B4-BE49-F238E27FC236}">
                <a16:creationId xmlns:a16="http://schemas.microsoft.com/office/drawing/2014/main" id="{9F9ED125-CE1F-BAD1-2978-BB2B73E3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Agile methods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2A0FF4-5748-D413-346D-DC3A96B0B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94433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yellow and red shell logo&#10;&#10;Description automatically generated">
            <a:extLst>
              <a:ext uri="{FF2B5EF4-FFF2-40B4-BE49-F238E27FC236}">
                <a16:creationId xmlns:a16="http://schemas.microsoft.com/office/drawing/2014/main" id="{90502912-4761-86E7-EFF4-16EC95B0C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5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SCRUM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1700"/>
              <a:t>Roles and Responsibilities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Product Owner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Scrum master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Scrum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Stakeholders </a:t>
            </a:r>
          </a:p>
          <a:p>
            <a:endParaRPr lang="en-US" sz="1700"/>
          </a:p>
          <a:p>
            <a:r>
              <a:rPr lang="en-US" sz="1700"/>
              <a:t>Keywords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Epics – product broken down into smaller modules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User stories  - each module has further sub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Daily Scrum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SPRINT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Backlog – actions / tasks that are not being looked into currently but will be addressed in the future </a:t>
            </a:r>
          </a:p>
          <a:p>
            <a:endParaRPr lang="en-US" sz="1700"/>
          </a:p>
        </p:txBody>
      </p:sp>
      <p:pic>
        <p:nvPicPr>
          <p:cNvPr id="4" name="Picture 3" descr="A yellow and red shell logo&#10;&#10;Description automatically generated">
            <a:extLst>
              <a:ext uri="{FF2B5EF4-FFF2-40B4-BE49-F238E27FC236}">
                <a16:creationId xmlns:a16="http://schemas.microsoft.com/office/drawing/2014/main" id="{46BF4480-C7BF-A7BF-568E-99781392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1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SCRUM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Adaptability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Sustainable 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Faster Problem Resolution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High Velocity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Customer Centre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Efficient Development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Continuous Improvement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Motivation </a:t>
            </a:r>
          </a:p>
        </p:txBody>
      </p:sp>
      <p:pic>
        <p:nvPicPr>
          <p:cNvPr id="4" name="Picture 3" descr="A yellow and red shell logo&#10;&#10;Description automatically generated">
            <a:extLst>
              <a:ext uri="{FF2B5EF4-FFF2-40B4-BE49-F238E27FC236}">
                <a16:creationId xmlns:a16="http://schemas.microsoft.com/office/drawing/2014/main" id="{BE448C27-FC3F-5EF8-AB7A-793B8795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33EC-66DC-F297-FA41-2C71CA8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 : SOFTWARE   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5A1C6-E2B1-7543-9BD6-AEE78758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yellow and red shell logo&#10;&#10;Description automatically generated">
            <a:extLst>
              <a:ext uri="{FF2B5EF4-FFF2-40B4-BE49-F238E27FC236}">
                <a16:creationId xmlns:a16="http://schemas.microsoft.com/office/drawing/2014/main" id="{8DA24327-9A49-5E1F-BC04-DD4BC17F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3832-5F80-9E43-A4AD-69558C0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0492-905E-23EA-038C-82C7F2BB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Nunito" panose="020B0604020202020204" pitchFamily="2" charset="0"/>
              </a:rPr>
              <a:t>Understanding software testing</a:t>
            </a:r>
          </a:p>
          <a:p>
            <a:r>
              <a:rPr lang="en-US" dirty="0">
                <a:latin typeface="Nunito" panose="020B0604020202020204" pitchFamily="2" charset="0"/>
              </a:rPr>
              <a:t>SDLC</a:t>
            </a:r>
          </a:p>
          <a:p>
            <a:r>
              <a:rPr lang="en-US" dirty="0">
                <a:latin typeface="Nunito" panose="020B0604020202020204" pitchFamily="2" charset="0"/>
              </a:rPr>
              <a:t>STLC and its phases</a:t>
            </a:r>
          </a:p>
          <a:p>
            <a:r>
              <a:rPr lang="en-US" dirty="0"/>
              <a:t>SDLC Vs STLC</a:t>
            </a:r>
          </a:p>
          <a:p>
            <a:r>
              <a:rPr lang="en-US" dirty="0"/>
              <a:t>Testing Triangle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39412-A824-165A-2404-1E860699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5538-C9B7-969C-D702-0A03053B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yellow and red shell logo&#10;&#10;Description automatically generated">
            <a:extLst>
              <a:ext uri="{FF2B5EF4-FFF2-40B4-BE49-F238E27FC236}">
                <a16:creationId xmlns:a16="http://schemas.microsoft.com/office/drawing/2014/main" id="{9FD09B97-1878-602F-705D-7141B361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6D8F-7697-33BD-2E22-9E250224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Cloud Computing</a:t>
            </a:r>
            <a:br>
              <a:rPr lang="en-US" b="0" i="0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C189-8F9F-7689-F948-1C3BCCCC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is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Computing Advantage &amp;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History of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Cloud Computing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Cloud Computing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Cloud Computing vs Grid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Cloud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Cloud Computing Applications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E370-E80A-92A8-E1B1-FD1A3054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39931-6C65-3C12-A2A4-8CF01440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8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0C9EE-01DD-3654-0791-32C244F8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64B84-4BF0-D755-8561-760DB8DB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0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A7BE-8BCF-345D-5F3A-6B676190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/>
              <a:t>SOFT SKILLS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33D2-5B82-4746-2B91-B3FDE8F0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Activities on team work</a:t>
            </a:r>
          </a:p>
          <a:p>
            <a:r>
              <a:rPr lang="en-GB" dirty="0"/>
              <a:t>Formal communication</a:t>
            </a:r>
          </a:p>
          <a:p>
            <a:r>
              <a:rPr lang="en-GB" dirty="0"/>
              <a:t>GTKY with classmates</a:t>
            </a:r>
          </a:p>
          <a:p>
            <a:r>
              <a:rPr lang="en-GB" dirty="0"/>
              <a:t>Formal dress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69EB5-2435-C444-6891-F14E043B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31B40-B709-C54E-E55B-61E43CA2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yellow and red shell logo&#10;&#10;Description automatically generated">
            <a:extLst>
              <a:ext uri="{FF2B5EF4-FFF2-40B4-BE49-F238E27FC236}">
                <a16:creationId xmlns:a16="http://schemas.microsoft.com/office/drawing/2014/main" id="{D0CB8F61-0096-A97D-3FC6-D68A3271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6" y="167781"/>
            <a:ext cx="612395" cy="4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808B1C-A6E7-E16E-9863-ABC211110252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DAY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9C01-4199-F9C8-656F-9706EFA0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Video call, phone call and chat ettiquetes</a:t>
            </a:r>
          </a:p>
          <a:p>
            <a:r>
              <a:rPr lang="en-US"/>
              <a:t>Team activities</a:t>
            </a:r>
          </a:p>
          <a:p>
            <a:r>
              <a:rPr lang="en-US"/>
              <a:t>Building trust</a:t>
            </a:r>
          </a:p>
          <a:p>
            <a:r>
              <a:rPr lang="en-US"/>
              <a:t>Empathy amongst employees</a:t>
            </a:r>
          </a:p>
          <a:p>
            <a:r>
              <a:rPr lang="en-US"/>
              <a:t>Leadership qualities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80A49-9E8D-5409-5011-B6DF5B3E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B1190-F949-74EC-D30D-5158A028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yellow and red shell logo&#10;&#10;Description automatically generated">
            <a:extLst>
              <a:ext uri="{FF2B5EF4-FFF2-40B4-BE49-F238E27FC236}">
                <a16:creationId xmlns:a16="http://schemas.microsoft.com/office/drawing/2014/main" id="{F53D45C0-31C9-BAB0-0F82-3EE11F8D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3F01-AE32-4AE8-C248-E6797744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DAY -3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7228-67D5-64E7-B857-C2772466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Stakeholder identification</a:t>
            </a:r>
          </a:p>
          <a:p>
            <a:r>
              <a:rPr lang="en-GB" dirty="0"/>
              <a:t>Presenting business ideas</a:t>
            </a:r>
          </a:p>
          <a:p>
            <a:r>
              <a:rPr lang="en-GB" dirty="0"/>
              <a:t>Technical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A686-2A4F-993A-7CC1-782AE1A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F3B4E-91F8-D465-2654-96327F4A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yellow and red shell logo&#10;&#10;Description automatically generated">
            <a:extLst>
              <a:ext uri="{FF2B5EF4-FFF2-40B4-BE49-F238E27FC236}">
                <a16:creationId xmlns:a16="http://schemas.microsoft.com/office/drawing/2014/main" id="{44703C85-FEE8-FC02-5F7B-19E60C8C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6" y="167781"/>
            <a:ext cx="426383" cy="4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 : </a:t>
            </a:r>
            <a:r>
              <a:rPr lang="en-US" sz="5600" b="0" i="0" kern="1200" cap="none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Business Analysis -Requirements And Agile</a:t>
            </a:r>
            <a:endParaRPr lang="en-US" sz="5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yellow and red shell logo&#10;&#10;Description automatically generated">
            <a:extLst>
              <a:ext uri="{FF2B5EF4-FFF2-40B4-BE49-F238E27FC236}">
                <a16:creationId xmlns:a16="http://schemas.microsoft.com/office/drawing/2014/main" id="{7D64731A-BCEA-DB0E-4407-686C21EA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Mandatory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Defines system or a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Defined from user perspective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Specifies / defines “ what” the software should 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Easy to identify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Identified using Use Case diagrams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Eg: functionality of a software like viewing a product and adding to cart on an e-commerce site. </a:t>
            </a:r>
          </a:p>
        </p:txBody>
      </p:sp>
      <p:pic>
        <p:nvPicPr>
          <p:cNvPr id="4" name="Picture 3" descr="A yellow and red shell logo&#10;&#10;Description automatically generated">
            <a:extLst>
              <a:ext uri="{FF2B5EF4-FFF2-40B4-BE49-F238E27FC236}">
                <a16:creationId xmlns:a16="http://schemas.microsoft.com/office/drawing/2014/main" id="{5A8BF942-041F-6E72-AE08-12548947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 fontScale="90000"/>
          </a:bodyPr>
          <a:lstStyle/>
          <a:p>
            <a:r>
              <a:rPr lang="en-US" sz="4600">
                <a:solidFill>
                  <a:srgbClr val="FFFFFF"/>
                </a:solidFill>
              </a:rPr>
              <a:t>NON -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Not Mandatory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Defines quality attribute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Specifies / defines “how” the software should fulfill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Helps verify performance of a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Eg</a:t>
            </a:r>
            <a:r>
              <a:rPr lang="en-US" sz="2200" dirty="0"/>
              <a:t>: providing security in a payment gateway or fancy designs of a system for better user experience. </a:t>
            </a:r>
          </a:p>
        </p:txBody>
      </p:sp>
      <p:pic>
        <p:nvPicPr>
          <p:cNvPr id="4" name="Picture 3" descr="A yellow and red shell logo&#10;&#10;Description automatically generated">
            <a:extLst>
              <a:ext uri="{FF2B5EF4-FFF2-40B4-BE49-F238E27FC236}">
                <a16:creationId xmlns:a16="http://schemas.microsoft.com/office/drawing/2014/main" id="{469E51DA-98AE-B5DE-F049-0D106A36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21" y="878949"/>
            <a:ext cx="4452257" cy="2550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 MODELS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236" y="405456"/>
            <a:ext cx="2569028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0" i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can be modelled based on requirement :</a:t>
            </a:r>
          </a:p>
          <a:p>
            <a:pPr>
              <a:lnSpc>
                <a:spcPct val="90000"/>
              </a:lnSpc>
            </a:pPr>
            <a:r>
              <a:rPr lang="en-US" sz="1300" b="0" i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Based - </a:t>
            </a:r>
            <a:r>
              <a:rPr lang="en-US" sz="13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Scenario-based modeling involves creating models based on real-world scenarios or use cases. </a:t>
            </a:r>
            <a:endParaRPr lang="en-US" sz="1300" b="0" i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1300" b="0" i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Based  - </a:t>
            </a:r>
            <a:r>
              <a:rPr lang="en-US" sz="13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Class-based modeling involves creating models that represent the structure of a system using classes and their relationships. </a:t>
            </a:r>
            <a:endParaRPr lang="en-US" sz="1300" b="0" i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1300" b="0" i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Based- </a:t>
            </a:r>
            <a:r>
              <a:rPr lang="en-US" sz="13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modeling involves creating models that represent the structure and relationships of data within a system. </a:t>
            </a:r>
            <a:endParaRPr lang="en-US" sz="1300" b="0" i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yellow and red shell logo&#10;&#10;Description automatically generated">
            <a:extLst>
              <a:ext uri="{FF2B5EF4-FFF2-40B4-BE49-F238E27FC236}">
                <a16:creationId xmlns:a16="http://schemas.microsoft.com/office/drawing/2014/main" id="{B2FB8656-F1FF-D4CC-8FB0-3A845C5E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MANAGEMENT TECHNIQUES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DAE44-2A3F-1B39-9CEA-CCC2A84C3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5012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yellow and red shell logo&#10;&#10;Description automatically generated">
            <a:extLst>
              <a:ext uri="{FF2B5EF4-FFF2-40B4-BE49-F238E27FC236}">
                <a16:creationId xmlns:a16="http://schemas.microsoft.com/office/drawing/2014/main" id="{B55AADFE-3611-EDA2-C790-26A3A9FB1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0667" y="167781"/>
            <a:ext cx="612395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0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418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Nunito</vt:lpstr>
      <vt:lpstr>Wingdings 3</vt:lpstr>
      <vt:lpstr>Ion</vt:lpstr>
      <vt:lpstr>JOURNEY PPT FOUNDATION GENERIC </vt:lpstr>
      <vt:lpstr> SOFT SKILLS</vt:lpstr>
      <vt:lpstr>PowerPoint Presentation</vt:lpstr>
      <vt:lpstr>DAY -3 </vt:lpstr>
      <vt:lpstr>AGENDA : Business Analysis -Requirements And Agile</vt:lpstr>
      <vt:lpstr>Functional Requirements</vt:lpstr>
      <vt:lpstr>NON - Functional Requirements</vt:lpstr>
      <vt:lpstr>SOFTWARE MODELS </vt:lpstr>
      <vt:lpstr>MANAGEMENT TECHNIQUES </vt:lpstr>
      <vt:lpstr>Agile methods </vt:lpstr>
      <vt:lpstr>SCRUM - intro</vt:lpstr>
      <vt:lpstr>SCRUM BENEFITS</vt:lpstr>
      <vt:lpstr>AGENDA : SOFTWARE    TESTING</vt:lpstr>
      <vt:lpstr>Software Testing</vt:lpstr>
      <vt:lpstr>Cloud Computing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 FOUNDATION GENERIC </dc:title>
  <dc:subject/>
  <dc:creator>Jauhar, Neeyati S SIMPL-PTIY/BGE</dc:creator>
  <cp:lastModifiedBy>Malik, Daksh SBOBNG-PTIY/FUF</cp:lastModifiedBy>
  <cp:revision>5</cp:revision>
  <dcterms:created xsi:type="dcterms:W3CDTF">2023-08-22T04:58:43Z</dcterms:created>
  <dcterms:modified xsi:type="dcterms:W3CDTF">2023-08-25T09:25:18Z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2023-08-22T10:58:41Z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bd212c3d-b515-44ab-a28a-a07f37e78780</vt:lpwstr>
  </property>
  <property fmtid="{D5CDD505-2E9C-101B-9397-08002B2CF9AE}" pid="9" name="MSIP_Label_d0cb1e24-a0e2-4a4c-9340-733297c9cd7c_ContentBits">
    <vt:lpwstr>0</vt:lpwstr>
  </property>
</Properties>
</file>