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9" r:id="rId3"/>
    <p:sldId id="395" r:id="rId4"/>
    <p:sldId id="400" r:id="rId5"/>
    <p:sldId id="396" r:id="rId6"/>
    <p:sldId id="397" r:id="rId7"/>
    <p:sldId id="403" r:id="rId8"/>
    <p:sldId id="401" r:id="rId9"/>
    <p:sldId id="402" r:id="rId10"/>
    <p:sldId id="404" r:id="rId11"/>
    <p:sldId id="398" r:id="rId12"/>
    <p:sldId id="381" r:id="rId13"/>
    <p:sldId id="354" r:id="rId14"/>
  </p:sldIdLst>
  <p:sldSz cx="12192000" cy="6858000"/>
  <p:notesSz cx="6797675" cy="9926638"/>
  <p:embeddedFontLst>
    <p:embeddedFont>
      <p:font typeface="ShellHeavy" panose="00000700000000000000" pitchFamily="50" charset="0"/>
      <p:regular r:id="rId17"/>
      <p:bold r:id="rId18"/>
    </p:embeddedFont>
    <p:embeddedFont>
      <p:font typeface="ShellMedium" panose="00000600000000000000" pitchFamily="50" charset="0"/>
      <p:regular r:id="rId1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2442" autoAdjust="0"/>
  </p:normalViewPr>
  <p:slideViewPr>
    <p:cSldViewPr snapToGrid="0" snapToObjects="1" showGuides="1">
      <p:cViewPr>
        <p:scale>
          <a:sx n="66" d="100"/>
          <a:sy n="66" d="100"/>
        </p:scale>
        <p:origin x="12" y="2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08/09/2023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08/09/2023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4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9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7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4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7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4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Journey PPT </a:t>
            </a:r>
            <a:endParaRPr lang="en-GB" sz="4800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Shell Training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 4 – 04/9/2023 to 08/9/2023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DF8B2F69-3514-A94A-3D6C-D721505E6C1B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F1049-A7FD-F588-BFCE-524C62075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Daksh Malik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6FD771-660A-6A70-0DB2-8CC7A49C0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1531D-F802-D00B-A3F7-D11958AFA4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04738-C926-6772-26CA-EB6B4B3AA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pic>
        <p:nvPicPr>
          <p:cNvPr id="6" name="Picture 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7F9D9BCE-6D79-4D20-BC6B-0228F47B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172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806599" y="2117510"/>
            <a:ext cx="4141630" cy="1524600"/>
          </a:xfrm>
        </p:spPr>
        <p:txBody>
          <a:bodyPr/>
          <a:lstStyle/>
          <a:p>
            <a:r>
              <a:rPr lang="en-GB" dirty="0"/>
              <a:t>Day 5 -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6599" y="3684780"/>
            <a:ext cx="4036789" cy="24389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Mapping data flows in Azure Data Factory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Change data capture in Azure Data Factory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Mapping data flow Debug Mode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778601A-F666-2453-E8A7-7A45ABA7F7E9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8249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4295" y="1213404"/>
            <a:ext cx="7636055" cy="1400214"/>
          </a:xfrm>
        </p:spPr>
        <p:txBody>
          <a:bodyPr/>
          <a:lstStyle/>
          <a:p>
            <a:r>
              <a:rPr lang="en-GB" dirty="0"/>
              <a:t>Thank you for your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2EB561D1-63E7-8C8F-28DF-D33443F4EE72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9944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7126" y="1187042"/>
            <a:ext cx="4141630" cy="1386000"/>
          </a:xfrm>
        </p:spPr>
        <p:txBody>
          <a:bodyPr/>
          <a:lstStyle/>
          <a:p>
            <a:r>
              <a:rPr lang="en-GB" dirty="0"/>
              <a:t>Day 1 -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7126" y="2680371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Azure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Benefits of Azure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Storage data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options for storing data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 a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Blob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Storage Security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9CCFFBD0-E7FE-ADB5-0E29-8821B476E4BD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4943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7126" y="2204959"/>
            <a:ext cx="4141630" cy="1386000"/>
          </a:xfrm>
        </p:spPr>
        <p:txBody>
          <a:bodyPr/>
          <a:lstStyle/>
          <a:p>
            <a:r>
              <a:rPr lang="en-GB" dirty="0"/>
              <a:t>Day 2 -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7126" y="3698288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File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 &amp; Queue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Disk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Storage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Storage Resource Tools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9CCFFBD0-E7FE-ADB5-0E29-8821B476E4BD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5484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778601A-F666-2453-E8A7-7A45ABA7F7E9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7361D10-D41F-2112-7916-4A66E82D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501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766800" y="2436922"/>
            <a:ext cx="4141630" cy="1386000"/>
          </a:xfrm>
        </p:spPr>
        <p:txBody>
          <a:bodyPr/>
          <a:lstStyle/>
          <a:p>
            <a:r>
              <a:rPr lang="en-GB" dirty="0"/>
              <a:t>Day 3 -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66800" y="3930251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Data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Input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Pipeline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Output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Linked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55CD6C5D-749F-98D9-2F75-45550F1BB916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7448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766800" y="1378651"/>
            <a:ext cx="4141630" cy="1524600"/>
          </a:xfrm>
        </p:spPr>
        <p:txBody>
          <a:bodyPr/>
          <a:lstStyle/>
          <a:p>
            <a:r>
              <a:rPr lang="en-GB" dirty="0"/>
              <a:t>Day 4 -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66800" y="2945921"/>
            <a:ext cx="4036789" cy="24389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 Flow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Get Metadata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Derived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Conditional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Assessment / MCQ Quiz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778601A-F666-2453-E8A7-7A45ABA7F7E9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6697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B848D-49E2-6E7E-9DA4-0068910C3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BDAF-523E-27CF-AF79-5E4F1D3090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B1B64-9642-7325-964B-807B1B5D3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3CA7FC5-872E-9365-6957-1DCF1846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8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923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screenshot of a computer">
            <a:extLst>
              <a:ext uri="{FF2B5EF4-FFF2-40B4-BE49-F238E27FC236}">
                <a16:creationId xmlns:a16="http://schemas.microsoft.com/office/drawing/2014/main" id="{1E2942F9-D818-9864-022A-1687E61EC7E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" r="8401"/>
          <a:stretch>
            <a:fillRect/>
          </a:stretch>
        </p:blipFill>
        <p:spPr>
          <a:xfrm>
            <a:off x="691819" y="0"/>
            <a:ext cx="11500181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5A468-8855-870D-1A4F-3210E6624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978B2C-8201-C745-A54B-B0292D4E75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D254DBA-3597-A619-225E-0AD55BC3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776636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1ACBB3-F182-2C3B-9AEB-6A5C8D389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41515-AEBC-ADAC-A6E2-814C7A156D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FAF65-3E57-C0E1-200A-8ABBBD587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0403787-8200-724C-158F-81BC12B2D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723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175</TotalTime>
  <Words>169</Words>
  <Application>Microsoft Office PowerPoint</Application>
  <PresentationFormat>Widescreen</PresentationFormat>
  <Paragraphs>71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Wingdings</vt:lpstr>
      <vt:lpstr>Arial</vt:lpstr>
      <vt:lpstr>ShellMedium</vt:lpstr>
      <vt:lpstr>ShellHeavy</vt:lpstr>
      <vt:lpstr>Shell layouts with footer</vt:lpstr>
      <vt:lpstr>Journey PPT </vt:lpstr>
      <vt:lpstr>Day 1 -</vt:lpstr>
      <vt:lpstr>Day 2 -</vt:lpstr>
      <vt:lpstr>PowerPoint Presentation</vt:lpstr>
      <vt:lpstr>Day 3 -</vt:lpstr>
      <vt:lpstr>Day 4 -</vt:lpstr>
      <vt:lpstr>PowerPoint Presentation</vt:lpstr>
      <vt:lpstr>PowerPoint Presentation</vt:lpstr>
      <vt:lpstr>PowerPoint Presentation</vt:lpstr>
      <vt:lpstr>PowerPoint Presentation</vt:lpstr>
      <vt:lpstr>Day 5 -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Malik, Daksh SBOBNG-PTIY/FUF</dc:creator>
  <cp:lastModifiedBy>Malik, Daksh SBOBNG-PTIY/FUF</cp:lastModifiedBy>
  <cp:revision>12</cp:revision>
  <dcterms:created xsi:type="dcterms:W3CDTF">2023-08-25T03:56:44Z</dcterms:created>
  <dcterms:modified xsi:type="dcterms:W3CDTF">2023-09-08T10:36:07Z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