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7" r:id="rId10"/>
    <p:sldId id="27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1024350-FA90-40E4-A9FD-4A9B12C056F9}" v="11" dt="2023-10-02T07:36:44.8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66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E09CB-BFDF-314D-4AC1-DFB563E500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92BA01-39B4-E2A5-66AC-5E4D8BABB2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44C2B1-E3EC-FC79-AE82-72460E072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4EDA-181E-4549-B00C-AC62DE2C4216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09EB59-057D-53E2-D899-0B41657DA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8CF6F6-09DD-E7C8-69EC-06E3C824F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35BC6-CE35-4A65-B8FD-577B939E52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5221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0374B-9195-C5C1-4B00-BB37B1278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8769AC-9566-56C6-4298-B3F508D8E5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1F53E7-4ABF-ECFD-8CDF-C737BF4D9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4EDA-181E-4549-B00C-AC62DE2C4216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9DC057-D63C-5ABE-F3D7-0ECFA7D0B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88BF16-EC4B-18E9-215D-9874A38AB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35BC6-CE35-4A65-B8FD-577B939E52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1733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2E9E30-01B4-DDFA-D6E1-799E750117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A1788C-3984-8D03-6750-C18528AA39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DB6EB2-4BD6-C274-5195-36269809F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4EDA-181E-4549-B00C-AC62DE2C4216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283828-7DAD-CD36-9B7B-A0642857F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6C442A-247C-2B61-AF16-9DF3ADBA9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35BC6-CE35-4A65-B8FD-577B939E52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8217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30026-897A-DAD6-8A47-B4DE1DDD1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968B4-A27C-BF24-FA14-011F950CD2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1E9937-DC01-EDD3-1450-50317AD64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4EDA-181E-4549-B00C-AC62DE2C4216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E27D7D-8C0C-4559-7773-0A5B3476F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2AE80A-0D4D-818C-B9F5-5260A2B31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35BC6-CE35-4A65-B8FD-577B939E52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56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1A60-B90D-62E1-67DD-061529E26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0AE2C3-F2DB-95BA-33F2-593D5C6AC5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C3B96B-F447-DBC4-7E78-670A72F47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4EDA-181E-4549-B00C-AC62DE2C4216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7A4310-C343-FF12-5E76-53C910F0A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F1447B-56DF-C4FC-03A2-398E7FA1F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35BC6-CE35-4A65-B8FD-577B939E52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9193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28473-AC18-2DA3-885B-C9E4A9FC9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7E08B2-1A62-8DE2-9A97-5960DE04BB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ACE57A-A778-42E3-9065-A8A86D7902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6DD241-CFFA-F17E-98E8-F6B6E9054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4EDA-181E-4549-B00C-AC62DE2C4216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799E72-99B8-9412-C7CB-315A1FA32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812797-E7F8-EE1E-3B8D-570F95B46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35BC6-CE35-4A65-B8FD-577B939E52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915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50AED-A8B4-18FD-E840-BB872FFDE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691258-14F5-4EAE-3980-8688D1E6D9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1F98E0-16D1-7E4E-3B15-2F2DB6FB07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DAFB16-0281-3F67-BD35-D3CBA26824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C02009-BB50-AD7B-C428-94F525D2EF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ABA993-4E42-0C5E-3178-647EFF952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4EDA-181E-4549-B00C-AC62DE2C4216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80B786-5B6A-897A-1415-120FEB01A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854598-2136-CC1F-7139-F24B25AE6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35BC6-CE35-4A65-B8FD-577B939E52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9722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EE65A-554C-0B4F-3C16-D2C581119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9A29AF-DA41-764F-2CEE-026C94BB4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4EDA-181E-4549-B00C-AC62DE2C4216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4C2AD8-1836-994E-6F9B-3270A8385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5AF785-F65F-E0FB-AF72-5A0CB8FE4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35BC6-CE35-4A65-B8FD-577B939E52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6995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826733-BDB2-8009-19E7-7C9A1345E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4EDA-181E-4549-B00C-AC62DE2C4216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AFEE25-7E12-D05F-FE08-66A06CAA0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9AA616-473F-45AE-4171-86888615F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35BC6-CE35-4A65-B8FD-577B939E52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2016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11CE8-9227-F63B-53BD-509AAE85B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7926FE-CDEF-50C6-F65C-4BC6142932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AAECAC-C80A-13A7-FEE2-51385C2BCE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FAB1BD-2E31-3C66-C93A-AA51D1627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4EDA-181E-4549-B00C-AC62DE2C4216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FA7E1D-E702-B038-D41C-628754974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73356F-3A02-BEBD-9F0D-E6AFDEDCC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35BC6-CE35-4A65-B8FD-577B939E52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4702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1D817-2AEA-8733-3E4C-1D6F0A45E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0D78C9-6368-130A-1766-468BBF86C6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5C4EFC-235E-C7E7-1B99-86269C95A1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D58C6A-D5E2-4A79-1C9D-1C60207B7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4EDA-181E-4549-B00C-AC62DE2C4216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B44553-A21E-5785-D86A-46C3830CA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1CA185-F6D6-EE13-4058-3D851C88C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35BC6-CE35-4A65-B8FD-577B939E52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2668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C10B9E-1DD2-CEC3-78DA-B7D9E8CBC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615E76-5721-09D0-27A0-E0E631744A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13B0AA-8B8E-00BF-B458-B66F5AE140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44EDA-181E-4549-B00C-AC62DE2C4216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C2288E-65BD-6590-0BDD-F38A874361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C55CBD-514B-6485-ED2D-B0E0B1ED70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735BC6-CE35-4A65-B8FD-577B939E52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3360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ECDF7-BCC1-F797-3F12-BBBE11E189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Week-7</a:t>
            </a:r>
            <a:br>
              <a:rPr lang="en-IN" dirty="0"/>
            </a:br>
            <a:r>
              <a:rPr lang="en-IN" dirty="0"/>
              <a:t>Journey PPT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6562FB-DB50-E45F-CB4D-3220B8CADB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Name-Daksh Malik</a:t>
            </a:r>
          </a:p>
          <a:p>
            <a:r>
              <a:rPr lang="en-IN" dirty="0"/>
              <a:t>Batch-1</a:t>
            </a:r>
          </a:p>
        </p:txBody>
      </p:sp>
    </p:spTree>
    <p:extLst>
      <p:ext uri="{BB962C8B-B14F-4D97-AF65-F5344CB8AC3E}">
        <p14:creationId xmlns:p14="http://schemas.microsoft.com/office/powerpoint/2010/main" val="42806115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D452B-A155-12B8-0C56-8C4698C4DD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07367"/>
            <a:ext cx="9144000" cy="2387600"/>
          </a:xfrm>
        </p:spPr>
        <p:txBody>
          <a:bodyPr/>
          <a:lstStyle/>
          <a:p>
            <a:r>
              <a:rPr lang="en-IN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81135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325E0-4800-C99C-A127-9B5D9D2FC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25</a:t>
            </a:r>
            <a:r>
              <a:rPr lang="en-IN" baseline="30000" dirty="0"/>
              <a:t>th</a:t>
            </a:r>
            <a:r>
              <a:rPr lang="en-IN" dirty="0"/>
              <a:t> September(Monday)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C89F314C-B108-A387-75AA-96D1F88BCA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1478210"/>
            <a:ext cx="5181600" cy="985493"/>
          </a:xfrm>
        </p:spPr>
        <p:txBody>
          <a:bodyPr/>
          <a:lstStyle/>
          <a:p>
            <a:pPr marL="0" indent="0">
              <a:buNone/>
            </a:pPr>
            <a:r>
              <a:rPr lang="en-IN" dirty="0" err="1"/>
              <a:t>Pyspark</a:t>
            </a:r>
            <a:r>
              <a:rPr lang="en-IN" dirty="0"/>
              <a:t> commands on aggregate, alias, filter</a:t>
            </a: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89406357-B21F-8F71-D822-086F7DB80C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6736" y="2064552"/>
            <a:ext cx="6182969" cy="3024472"/>
          </a:xfrm>
          <a:prstGeom prst="rect">
            <a:avLst/>
          </a:prstGeom>
        </p:spPr>
      </p:pic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026183B1-F054-010C-D11D-9474437218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346" y="2319891"/>
            <a:ext cx="5398427" cy="2567711"/>
          </a:xfrm>
          <a:prstGeom prst="rect">
            <a:avLst/>
          </a:prstGeom>
        </p:spPr>
      </p:pic>
      <p:pic>
        <p:nvPicPr>
          <p:cNvPr id="15" name="Picture 14" descr="A screenshot of a computer&#10;&#10;Description automatically generated">
            <a:extLst>
              <a:ext uri="{FF2B5EF4-FFF2-40B4-BE49-F238E27FC236}">
                <a16:creationId xmlns:a16="http://schemas.microsoft.com/office/drawing/2014/main" id="{09CAF750-3B81-60D1-A84A-0B429D4885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346" y="5089024"/>
            <a:ext cx="8325785" cy="1503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931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3FC88303-0915-E55F-B486-1776E5BFC3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64" y="236522"/>
            <a:ext cx="7715618" cy="3261433"/>
          </a:xfrm>
          <a:prstGeom prst="rect">
            <a:avLst/>
          </a:prstGeom>
        </p:spPr>
      </p:pic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0E7BB565-8194-C746-4B5F-F4B26CFBFC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157" y="4246794"/>
            <a:ext cx="5181600" cy="1817194"/>
          </a:xfrm>
          <a:prstGeom prst="rect">
            <a:avLst/>
          </a:prstGeom>
        </p:spPr>
      </p:pic>
      <p:pic>
        <p:nvPicPr>
          <p:cNvPr id="6" name="Picture 5" descr="A computer screen with text&#10;&#10;Description automatically generated">
            <a:extLst>
              <a:ext uri="{FF2B5EF4-FFF2-40B4-BE49-F238E27FC236}">
                <a16:creationId xmlns:a16="http://schemas.microsoft.com/office/drawing/2014/main" id="{86BDAB66-ADAC-35B7-BB2B-BE3C83CF78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592" y="1783741"/>
            <a:ext cx="7343144" cy="1645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841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3E131-C581-8E29-6E6C-B061F3158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178988" cy="575908"/>
          </a:xfrm>
        </p:spPr>
        <p:txBody>
          <a:bodyPr>
            <a:normAutofit fontScale="90000"/>
          </a:bodyPr>
          <a:lstStyle/>
          <a:p>
            <a:r>
              <a:rPr lang="en-IN" dirty="0"/>
              <a:t>26</a:t>
            </a:r>
            <a:r>
              <a:rPr lang="en-IN" baseline="30000" dirty="0"/>
              <a:t>th</a:t>
            </a:r>
            <a:r>
              <a:rPr lang="en-IN" dirty="0"/>
              <a:t> September(Tuesday)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A04AEC-E445-9573-D292-76AA5724AC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532" y="1091954"/>
            <a:ext cx="5495278" cy="5584054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Starting with Azure Databricks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D7591215-DA61-C608-D69B-56A5869A18A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20" b="7439"/>
          <a:stretch/>
        </p:blipFill>
        <p:spPr>
          <a:xfrm>
            <a:off x="838200" y="2497667"/>
            <a:ext cx="8525933" cy="3818466"/>
          </a:xfrm>
        </p:spPr>
      </p:pic>
    </p:spTree>
    <p:extLst>
      <p:ext uri="{BB962C8B-B14F-4D97-AF65-F5344CB8AC3E}">
        <p14:creationId xmlns:p14="http://schemas.microsoft.com/office/powerpoint/2010/main" val="2952905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3A1AA-73D1-C089-BACC-8A54A6AA2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278" y="365126"/>
            <a:ext cx="9552372" cy="315912"/>
          </a:xfrm>
        </p:spPr>
        <p:txBody>
          <a:bodyPr>
            <a:normAutofit fontScale="90000"/>
          </a:bodyPr>
          <a:lstStyle/>
          <a:p>
            <a:r>
              <a:rPr lang="en-IN" dirty="0"/>
              <a:t>Creating a cluster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13E13CDF-4067-CBA3-BA65-65709809E4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06" b="6916"/>
          <a:stretch/>
        </p:blipFill>
        <p:spPr>
          <a:xfrm>
            <a:off x="1907540" y="1695635"/>
            <a:ext cx="8376919" cy="4119239"/>
          </a:xfrm>
        </p:spPr>
      </p:pic>
    </p:spTree>
    <p:extLst>
      <p:ext uri="{BB962C8B-B14F-4D97-AF65-F5344CB8AC3E}">
        <p14:creationId xmlns:p14="http://schemas.microsoft.com/office/powerpoint/2010/main" val="435978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BF14D-206B-0429-827A-9575B121C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4846608" cy="315912"/>
          </a:xfrm>
        </p:spPr>
        <p:txBody>
          <a:bodyPr>
            <a:noAutofit/>
          </a:bodyPr>
          <a:lstStyle/>
          <a:p>
            <a:r>
              <a:rPr lang="en-IN" sz="2400" dirty="0"/>
              <a:t>Creating a database 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369EE43B-F318-2A78-8D67-69FFEFADE9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10014"/>
          <a:stretch/>
        </p:blipFill>
        <p:spPr>
          <a:xfrm>
            <a:off x="838200" y="915209"/>
            <a:ext cx="5581937" cy="1548592"/>
          </a:xfr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C0B16318-0534-8EBA-E59A-583FA2AD52E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20107"/>
          <a:stretch/>
        </p:blipFill>
        <p:spPr>
          <a:xfrm>
            <a:off x="838200" y="2870318"/>
            <a:ext cx="9506439" cy="2683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353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B7F76-8C4C-5F86-8034-29057416C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494520" cy="498475"/>
          </a:xfrm>
        </p:spPr>
        <p:txBody>
          <a:bodyPr>
            <a:noAutofit/>
          </a:bodyPr>
          <a:lstStyle/>
          <a:p>
            <a:r>
              <a:rPr lang="en-IN" sz="2400" dirty="0"/>
              <a:t>Updating Sales table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359DBB7C-6BC8-8497-6A97-C9F0BE83E7A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551"/>
          <a:stretch/>
        </p:blipFill>
        <p:spPr>
          <a:xfrm>
            <a:off x="756920" y="898105"/>
            <a:ext cx="10785318" cy="3664269"/>
          </a:xfrm>
        </p:spPr>
      </p:pic>
    </p:spTree>
    <p:extLst>
      <p:ext uri="{BB962C8B-B14F-4D97-AF65-F5344CB8AC3E}">
        <p14:creationId xmlns:p14="http://schemas.microsoft.com/office/powerpoint/2010/main" val="4094796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FB435-B6F0-4A6A-42CE-0D82C1E4B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562" y="114960"/>
            <a:ext cx="6778925" cy="488890"/>
          </a:xfrm>
        </p:spPr>
        <p:txBody>
          <a:bodyPr>
            <a:normAutofit/>
          </a:bodyPr>
          <a:lstStyle/>
          <a:p>
            <a:r>
              <a:rPr lang="en-IN" sz="2800" dirty="0"/>
              <a:t>27</a:t>
            </a:r>
            <a:r>
              <a:rPr lang="en-IN" sz="2800" baseline="30000" dirty="0"/>
              <a:t>th</a:t>
            </a:r>
            <a:r>
              <a:rPr lang="en-IN" sz="2800" dirty="0"/>
              <a:t> September(Wednesday)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A2C896-703E-E2DE-88F1-A9710B2CA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0562" y="603850"/>
            <a:ext cx="10515600" cy="5228057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Establishing JDBC connection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19895537-10F2-77A2-6F7A-BBE846F6264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14"/>
          <a:stretch/>
        </p:blipFill>
        <p:spPr>
          <a:xfrm>
            <a:off x="1193533" y="1873845"/>
            <a:ext cx="7854214" cy="4584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5015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79C1E-D58F-8047-D0D8-3C45C9AEF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399362" cy="514769"/>
          </a:xfrm>
        </p:spPr>
        <p:txBody>
          <a:bodyPr>
            <a:normAutofit fontScale="90000"/>
          </a:bodyPr>
          <a:lstStyle/>
          <a:p>
            <a:r>
              <a:rPr lang="en-IN" sz="3200" dirty="0"/>
              <a:t>Deployment of </a:t>
            </a:r>
            <a:r>
              <a:rPr lang="en-IN" sz="3200" dirty="0" err="1"/>
              <a:t>Quickstart</a:t>
            </a:r>
            <a:r>
              <a:rPr lang="en-IN" sz="3200" dirty="0"/>
              <a:t> application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D59B27B6-910B-8BE4-7087-55E98185BD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603" b="16177"/>
          <a:stretch/>
        </p:blipFill>
        <p:spPr>
          <a:xfrm>
            <a:off x="591442" y="1626668"/>
            <a:ext cx="10288031" cy="4013735"/>
          </a:xfrm>
        </p:spPr>
      </p:pic>
    </p:spTree>
    <p:extLst>
      <p:ext uri="{BB962C8B-B14F-4D97-AF65-F5344CB8AC3E}">
        <p14:creationId xmlns:p14="http://schemas.microsoft.com/office/powerpoint/2010/main" val="3977445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d0cb1e24-a0e2-4a4c-9340-733297c9cd7c}" enabled="1" method="Privileged" siteId="{db1e96a8-a3da-442a-930b-235cac24cd5c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52</Words>
  <Application>Microsoft Office PowerPoint</Application>
  <PresentationFormat>Widescreen</PresentationFormat>
  <Paragraphs>14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Week-7 Journey PPT</vt:lpstr>
      <vt:lpstr>25th September(Monday)</vt:lpstr>
      <vt:lpstr>PowerPoint Presentation</vt:lpstr>
      <vt:lpstr>26th September(Tuesday)</vt:lpstr>
      <vt:lpstr>Creating a cluster</vt:lpstr>
      <vt:lpstr>Creating a database </vt:lpstr>
      <vt:lpstr>Updating Sales table</vt:lpstr>
      <vt:lpstr>27th September(Wednesday)</vt:lpstr>
      <vt:lpstr>Deployment of Quickstart application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Week-7 Journey PPT</dc:title>
  <dc:creator>Saha, Arka K SBOBNG-PTIY/FHF</dc:creator>
  <cp:lastModifiedBy>Malik, Daksh SBOBNG-PTIY/FUF</cp:lastModifiedBy>
  <cp:revision>2</cp:revision>
  <dcterms:created xsi:type="dcterms:W3CDTF">2023-10-02T06:51:37Z</dcterms:created>
  <dcterms:modified xsi:type="dcterms:W3CDTF">2023-10-05T03:56:15Z</dcterms:modified>
</cp:coreProperties>
</file>