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21" r:id="rId2"/>
    <p:sldId id="426" r:id="rId3"/>
    <p:sldId id="427" r:id="rId4"/>
    <p:sldId id="422" r:id="rId5"/>
    <p:sldId id="429" r:id="rId6"/>
    <p:sldId id="423" r:id="rId7"/>
    <p:sldId id="430" r:id="rId8"/>
    <p:sldId id="431" r:id="rId9"/>
    <p:sldId id="432" r:id="rId10"/>
    <p:sldId id="42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EA616-DD48-4237-9616-BCD25F92B1B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8A6EC-A5F5-4945-95F6-7B625F762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9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9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48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869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10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03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4793-AAC1-B3AC-4DA3-F9C437A94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1392E-67D0-2E75-6898-08D2F61B3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B2E4-ACB8-3299-D857-855FBC7F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0D37-98B9-4800-B048-FAB7648B911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8A5A5-76BA-7D3F-3B8F-794921E9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BA6C2-1653-7A02-43B4-94A19361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9970-3C3E-46DA-8CD6-8F0E797D0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11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BF34-DAF1-DA31-EDD2-6850DDFE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FFF84-41B6-3360-BA37-C340E29D4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76497-AFC6-9A57-1E92-F3AB0CD5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0D37-98B9-4800-B048-FAB7648B911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D80A1-BCEB-04AB-9683-3DDCE9AE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462BA-1E19-3AFA-F7E0-8637BA22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9970-3C3E-46DA-8CD6-8F0E797D0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94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BB9EA-02AE-BFE9-530A-29D6615B2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AF20-E4F3-0873-9858-1612DD3AB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3E20B-6F37-79FC-ED32-62DB6386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0D37-98B9-4800-B048-FAB7648B911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99927-5BD0-2B04-9D7E-FAE0FC52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0E76C-092F-9C4B-3214-CE935F73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9970-3C3E-46DA-8CD6-8F0E797D0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653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 r="49252"/>
          <a:stretch/>
        </p:blipFill>
        <p:spPr>
          <a:xfrm>
            <a:off x="7380718" y="-8626"/>
            <a:ext cx="4823089" cy="681935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9" y="712814"/>
            <a:ext cx="1117123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83" y="1665288"/>
            <a:ext cx="10914063" cy="4694236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3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3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3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350756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2C8B-0C83-EC32-BBE1-0DDAC2CA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16C1D-AF22-E4E7-4EA8-369945D2A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78E8C-C661-A820-FF1B-0005E5F2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0D37-98B9-4800-B048-FAB7648B911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5B1EB-45B5-AC5E-C1EC-6B3D48C9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D7C3-2A5A-D70C-6BCD-93BF37FB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9970-3C3E-46DA-8CD6-8F0E797D0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27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406F-B875-F022-A320-3198CA80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8BA5D-FE5B-DA57-5BBD-B5E0895D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4266-C42D-33C1-56F1-F11D243E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0D37-98B9-4800-B048-FAB7648B911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9967F-7579-BF8F-22C5-7FA792E4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EFF9E-3572-6FA2-6CF5-9D52DC0B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9970-3C3E-46DA-8CD6-8F0E797D0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5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E6E0-4B75-5021-58AA-85B1FB92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67422-0D35-8021-B389-D9182C68C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EDE34-86FA-E15A-0732-2A5C0FDF5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A1DDE-CEBF-1C49-49D3-4D316B8C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0D37-98B9-4800-B048-FAB7648B911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DC606-BA47-691D-9CB6-87CCF249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6EEEE-F757-B272-9D91-A09A2770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9970-3C3E-46DA-8CD6-8F0E797D0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8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2DE6-C63D-526E-1EA7-31FA139D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1D7FE-525F-33D4-12C6-6A61C5B36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17DFB-2F40-00EF-0B1E-732A7E6E3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17727-CDB9-2D32-8220-769F10518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8A46E-D183-2ABC-4A83-2C98CDC1A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29CAB-F83C-9741-8B54-AC7DCDF1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0D37-98B9-4800-B048-FAB7648B911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23404-60B2-03C6-5909-B2C29C06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3CA46-7278-3CDF-BDF5-177D8BA0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9970-3C3E-46DA-8CD6-8F0E797D0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93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35E8-A258-8EBB-612A-12408D36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1B806-BF9B-3A44-B823-3D63E6D3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0D37-98B9-4800-B048-FAB7648B911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7A5E6-C5DB-63F3-4E57-B05CA805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2D2C0-2CC8-983F-6074-72D7C8FA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9970-3C3E-46DA-8CD6-8F0E797D0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56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343F2-9CD7-00F6-3D32-C4B0809D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0D37-98B9-4800-B048-FAB7648B911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59AB2-F708-A1AE-304C-529BD062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E02F1-3A4D-1F81-951F-C6AAF2D0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9970-3C3E-46DA-8CD6-8F0E797D0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97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199E-25EE-01EB-9A73-FA13D7BE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BEF1-3671-5A4D-87D7-7D47AAC9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FEFE1-F3DF-41CA-654D-9C749864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92A33-FD73-1176-DBC9-0EDC535C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0D37-98B9-4800-B048-FAB7648B911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F9E2-F3DC-73A7-5334-9ABE80B6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954F7-8F0D-2F15-C030-4FC93CC0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9970-3C3E-46DA-8CD6-8F0E797D0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14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F7FA-0F2E-1F16-CE02-AA59076B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F0C0E-9573-0A86-D382-FC6ABFA07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9B454-2F1B-67DF-453B-C965B2F9D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9B595-DADE-EF36-4797-0B70EDF4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0D37-98B9-4800-B048-FAB7648B911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997E-E82F-CED5-7033-95511A96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B9A29-68AB-7D10-AFC7-9D57685B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9970-3C3E-46DA-8CD6-8F0E797D0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11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89B94-5E0A-C2B7-79BA-308D824D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F5520-E67D-7EB0-7BC5-470E9D03D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8138-740B-4338-77E8-376BF3A62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0D37-98B9-4800-B048-FAB7648B911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2448D-5F7D-9F4F-8190-1B9284AD8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74F78-FCCB-3D40-056C-2BC8CBC7F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9970-3C3E-46DA-8CD6-8F0E797D0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79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100" dirty="0">
                <a:solidFill>
                  <a:srgbClr val="404040"/>
                </a:solidFill>
              </a:rPr>
              <a:t>Custom Training</a:t>
            </a:r>
            <a:br>
              <a:rPr lang="en-GB" sz="2100" dirty="0">
                <a:solidFill>
                  <a:srgbClr val="404040"/>
                </a:solidFill>
              </a:rPr>
            </a:br>
            <a:r>
              <a:rPr lang="en-GB" sz="1200" dirty="0">
                <a:solidFill>
                  <a:srgbClr val="404040"/>
                </a:solidFill>
              </a:rPr>
              <a:t>Day 14 – 19/09/2023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34DE6E-7096-5C81-04C2-5BB9DC0ABB6E}"/>
              </a:ext>
            </a:extLst>
          </p:cNvPr>
          <p:cNvSpPr txBox="1"/>
          <p:nvPr/>
        </p:nvSpPr>
        <p:spPr bwMode="auto">
          <a:xfrm>
            <a:off x="2020908" y="1607827"/>
            <a:ext cx="7996226" cy="20963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Learnt advanced concepts of python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Knowledge about List Comprehensions and Lambda Functions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Introduction to Panda Data Frame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Understanding Positional and Keyword Arguments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endParaRPr lang="en-IN" sz="1350" dirty="0">
              <a:solidFill>
                <a:srgbClr val="404040"/>
              </a:solidFill>
              <a:latin typeface="ShellMedium" panose="00000600000000000000" pitchFamily="2" charset="0"/>
            </a:endParaRP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endParaRPr lang="en-IN" sz="1350" dirty="0">
              <a:solidFill>
                <a:srgbClr val="404040"/>
              </a:solidFill>
              <a:latin typeface="ShellMedium" panose="00000600000000000000" pitchFamily="2" charset="0"/>
            </a:endParaRP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endParaRPr lang="en-GB" sz="1350" dirty="0">
              <a:solidFill>
                <a:srgbClr val="404040"/>
              </a:solidFill>
              <a:latin typeface="Shell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9860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100" dirty="0">
                <a:solidFill>
                  <a:srgbClr val="404040"/>
                </a:solidFill>
              </a:rPr>
              <a:t>Custom Training</a:t>
            </a:r>
            <a:br>
              <a:rPr lang="en-GB" sz="2100" dirty="0">
                <a:solidFill>
                  <a:srgbClr val="404040"/>
                </a:solidFill>
              </a:rPr>
            </a:br>
            <a:r>
              <a:rPr lang="en-GB" sz="1200" dirty="0">
                <a:solidFill>
                  <a:srgbClr val="404040"/>
                </a:solidFill>
              </a:rPr>
              <a:t>Day 17 – 22/09/2023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10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C7F63-0EF4-6B14-4C78-80728C01DF88}"/>
              </a:ext>
            </a:extLst>
          </p:cNvPr>
          <p:cNvSpPr txBox="1"/>
          <p:nvPr/>
        </p:nvSpPr>
        <p:spPr bwMode="auto">
          <a:xfrm>
            <a:off x="2020908" y="1607826"/>
            <a:ext cx="7996226" cy="2387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Spark Caching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Spark and Fault Tolerance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RDD to Data frame</a:t>
            </a:r>
          </a:p>
          <a:p>
            <a:pPr marL="0" lvl="1" defTabSz="268262">
              <a:lnSpc>
                <a:spcPct val="140000"/>
              </a:lnSpc>
              <a:buClr>
                <a:srgbClr val="DD1D21"/>
              </a:buClr>
              <a:buSzPct val="75000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 </a:t>
            </a:r>
          </a:p>
          <a:p>
            <a:pPr marL="0" lvl="1" defTabSz="268262">
              <a:lnSpc>
                <a:spcPct val="140000"/>
              </a:lnSpc>
              <a:buClr>
                <a:srgbClr val="DD1D21"/>
              </a:buClr>
              <a:buSzPct val="75000"/>
              <a:defRPr/>
            </a:pPr>
            <a:endParaRPr lang="en-IN" sz="1350" dirty="0">
              <a:solidFill>
                <a:srgbClr val="404040"/>
              </a:solidFill>
              <a:latin typeface="ShellMedium" panose="00000600000000000000" pitchFamily="2" charset="0"/>
            </a:endParaRPr>
          </a:p>
          <a:p>
            <a:pPr marL="0" lvl="1" defTabSz="268262">
              <a:lnSpc>
                <a:spcPct val="140000"/>
              </a:lnSpc>
              <a:buClr>
                <a:srgbClr val="DD1D21"/>
              </a:buClr>
              <a:buSzPct val="75000"/>
              <a:defRPr/>
            </a:pPr>
            <a:endParaRPr lang="en-IN" sz="1350" dirty="0">
              <a:solidFill>
                <a:srgbClr val="404040"/>
              </a:solidFill>
              <a:latin typeface="ShellMedium" panose="00000600000000000000" pitchFamily="2" charset="0"/>
            </a:endParaRP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endParaRPr lang="en-IN" sz="1350" dirty="0">
              <a:solidFill>
                <a:srgbClr val="404040"/>
              </a:solidFill>
              <a:latin typeface="ShellMedium" panose="00000600000000000000" pitchFamily="2" charset="0"/>
            </a:endParaRP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endParaRPr lang="en-GB" sz="1350" dirty="0">
              <a:solidFill>
                <a:srgbClr val="404040"/>
              </a:solidFill>
              <a:latin typeface="Shell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5563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2454F-C7F9-7F20-9A57-04B5204C6F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A2BAB-6F38-EAC7-D95B-E7BFC0B9E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05B2-1A91-F15F-1772-29337DD1D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D1A710F-01C5-EC40-4D35-CEC666FCB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676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CB834-8535-5F56-98D8-A19052F7E6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28FEC-33E8-3541-254D-2B9B62DC7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59AA9-3F54-043F-B150-F7565A967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A7FE7BDD-1BC5-94FF-D27E-C6F42652D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973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100" dirty="0">
                <a:solidFill>
                  <a:srgbClr val="404040"/>
                </a:solidFill>
              </a:rPr>
              <a:t>Custom Training</a:t>
            </a:r>
            <a:br>
              <a:rPr lang="en-GB" sz="2100" dirty="0">
                <a:solidFill>
                  <a:srgbClr val="404040"/>
                </a:solidFill>
              </a:rPr>
            </a:br>
            <a:r>
              <a:rPr lang="en-GB" sz="1200" dirty="0">
                <a:solidFill>
                  <a:srgbClr val="404040"/>
                </a:solidFill>
              </a:rPr>
              <a:t>Day 15 – 20/09/2023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E8A8A-7AC4-19BF-8CD2-5C6866BAA12A}"/>
              </a:ext>
            </a:extLst>
          </p:cNvPr>
          <p:cNvSpPr txBox="1"/>
          <p:nvPr/>
        </p:nvSpPr>
        <p:spPr bwMode="auto">
          <a:xfrm>
            <a:off x="2020908" y="1607826"/>
            <a:ext cx="7996226" cy="1805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NumPy Array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A review on Dictionaries, Sets, Tuples and Map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Visualizing dataset using Matplotlib and Pandas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endParaRPr lang="en-IN" sz="1350" dirty="0">
              <a:solidFill>
                <a:srgbClr val="404040"/>
              </a:solidFill>
              <a:latin typeface="ShellMedium" panose="00000600000000000000" pitchFamily="2" charset="0"/>
            </a:endParaRP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endParaRPr lang="en-IN" sz="1350" dirty="0">
              <a:solidFill>
                <a:srgbClr val="404040"/>
              </a:solidFill>
              <a:latin typeface="ShellMedium" panose="00000600000000000000" pitchFamily="2" charset="0"/>
            </a:endParaRP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endParaRPr lang="en-GB" sz="1350" dirty="0">
              <a:solidFill>
                <a:srgbClr val="404040"/>
              </a:solidFill>
              <a:latin typeface="Shell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46697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3360-48B1-70D9-958D-763B1F51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5217A845-3DC6-E7CA-4E03-136D62C2587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" y="119270"/>
            <a:ext cx="12147723" cy="673873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D9C85-ED39-962D-7723-9E596A7A37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ABB5E-34B0-47DF-C3AE-CA3E4FD79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5E283-4C28-7C10-FBB7-ED6BF9AAA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77451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100" dirty="0">
                <a:solidFill>
                  <a:srgbClr val="404040"/>
                </a:solidFill>
              </a:rPr>
              <a:t>Custom Training</a:t>
            </a:r>
            <a:br>
              <a:rPr lang="en-GB" sz="2100" dirty="0">
                <a:solidFill>
                  <a:srgbClr val="404040"/>
                </a:solidFill>
              </a:rPr>
            </a:br>
            <a:r>
              <a:rPr lang="en-GB" sz="1200" dirty="0">
                <a:solidFill>
                  <a:srgbClr val="404040"/>
                </a:solidFill>
              </a:rPr>
              <a:t>Day 16 – 21/09/2023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6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C7F63-0EF4-6B14-4C78-80728C01DF88}"/>
              </a:ext>
            </a:extLst>
          </p:cNvPr>
          <p:cNvSpPr txBox="1"/>
          <p:nvPr/>
        </p:nvSpPr>
        <p:spPr bwMode="auto">
          <a:xfrm>
            <a:off x="2020908" y="1607827"/>
            <a:ext cx="7996226" cy="26780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Introduction to </a:t>
            </a:r>
            <a:r>
              <a:rPr lang="en-IN" sz="1350" dirty="0" err="1">
                <a:solidFill>
                  <a:srgbClr val="404040"/>
                </a:solidFill>
                <a:latin typeface="ShellMedium" panose="00000600000000000000" pitchFamily="2" charset="0"/>
              </a:rPr>
              <a:t>PySpark</a:t>
            </a:r>
            <a:endParaRPr lang="en-IN" sz="1350" dirty="0">
              <a:solidFill>
                <a:srgbClr val="404040"/>
              </a:solidFill>
              <a:latin typeface="ShellMedium" panose="00000600000000000000" pitchFamily="2" charset="0"/>
            </a:endParaRP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Spark Architecture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Introduction to </a:t>
            </a:r>
            <a:r>
              <a:rPr lang="en-IN" sz="1350" dirty="0" err="1">
                <a:solidFill>
                  <a:srgbClr val="404040"/>
                </a:solidFill>
                <a:latin typeface="ShellMedium" panose="00000600000000000000" pitchFamily="2" charset="0"/>
              </a:rPr>
              <a:t>PySpark</a:t>
            </a: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 shell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RDD concepts overview</a:t>
            </a:r>
          </a:p>
          <a:p>
            <a:pPr marL="0" lvl="1" defTabSz="268262">
              <a:lnSpc>
                <a:spcPct val="140000"/>
              </a:lnSpc>
              <a:buClr>
                <a:srgbClr val="DD1D21"/>
              </a:buClr>
              <a:buSzPct val="75000"/>
              <a:defRPr/>
            </a:pPr>
            <a:endParaRPr lang="en-IN" sz="1350" dirty="0">
              <a:solidFill>
                <a:srgbClr val="404040"/>
              </a:solidFill>
              <a:latin typeface="ShellMedium" panose="00000600000000000000" pitchFamily="2" charset="0"/>
            </a:endParaRP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endParaRPr lang="en-IN" sz="1350" dirty="0">
              <a:solidFill>
                <a:srgbClr val="404040"/>
              </a:solidFill>
              <a:latin typeface="ShellMedium" panose="00000600000000000000" pitchFamily="2" charset="0"/>
            </a:endParaRPr>
          </a:p>
          <a:p>
            <a:pPr marL="0" lvl="1" defTabSz="268262">
              <a:lnSpc>
                <a:spcPct val="140000"/>
              </a:lnSpc>
              <a:buClr>
                <a:srgbClr val="DD1D21"/>
              </a:buClr>
              <a:buSzPct val="75000"/>
              <a:defRPr/>
            </a:pPr>
            <a:endParaRPr lang="en-IN" sz="1350" dirty="0">
              <a:solidFill>
                <a:srgbClr val="404040"/>
              </a:solidFill>
              <a:latin typeface="ShellMedium" panose="00000600000000000000" pitchFamily="2" charset="0"/>
            </a:endParaRP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endParaRPr lang="en-IN" sz="1350" dirty="0">
              <a:solidFill>
                <a:srgbClr val="404040"/>
              </a:solidFill>
              <a:latin typeface="ShellMedium" panose="00000600000000000000" pitchFamily="2" charset="0"/>
            </a:endParaRP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endParaRPr lang="en-GB" sz="1350" dirty="0">
              <a:solidFill>
                <a:srgbClr val="404040"/>
              </a:solidFill>
              <a:latin typeface="Shell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9833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7197-8921-7DA0-B7D3-068E525A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DE986907-E2AB-4F42-98EC-ED4751CAFDE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7C3F2-E89A-D266-DF37-5284D8C88E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0C522-5C49-E9A7-39D7-6CA682DF9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7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3CD4D-F8A2-F916-F245-B9FCB5A2C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94877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2C4F-DE32-9257-7C0E-709159A3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90D51F3A-5E02-CDB1-F154-6B3DF7DA266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4A3C7-4B2D-CE2E-99A2-4561A7BCD4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66713-117B-3442-44A2-FE414FB9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8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57054-FFBA-218E-6669-003C91DAA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155512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372F-598F-D11A-B816-1031DD0D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6512BACD-774B-3661-7A3F-B74EDEAAC93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6" y="0"/>
            <a:ext cx="12085673" cy="6858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27B0D-F657-ADDF-3C51-60880607F6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9F7DC-A818-2110-1255-FF8D6D922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9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85B87-BA4C-5C28-37E0-C8A4F0775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49153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139</Words>
  <Application>Microsoft Office PowerPoint</Application>
  <PresentationFormat>Widescreen</PresentationFormat>
  <Paragraphs>56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ShellHeavy</vt:lpstr>
      <vt:lpstr>ShellMedium</vt:lpstr>
      <vt:lpstr>Wingdings</vt:lpstr>
      <vt:lpstr>Office Theme</vt:lpstr>
      <vt:lpstr>Custom Training Day 14 – 19/09/2023</vt:lpstr>
      <vt:lpstr>PowerPoint Presentation</vt:lpstr>
      <vt:lpstr>PowerPoint Presentation</vt:lpstr>
      <vt:lpstr>Custom Training Day 15 – 20/09/2023</vt:lpstr>
      <vt:lpstr>PowerPoint Presentation</vt:lpstr>
      <vt:lpstr>Custom Training Day 16 – 21/09/2023</vt:lpstr>
      <vt:lpstr>PowerPoint Presentation</vt:lpstr>
      <vt:lpstr>PowerPoint Presentation</vt:lpstr>
      <vt:lpstr>PowerPoint Presentation</vt:lpstr>
      <vt:lpstr>Custom Training Day 17 – 22/09/2023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Training Day 14 – 19/09/2023</dc:title>
  <dc:creator>Gaurav, Harsh SBOBNG-PTIY/FAB</dc:creator>
  <cp:lastModifiedBy>Malik, Daksh SBOBNG-PTIY/FUF</cp:lastModifiedBy>
  <cp:revision>2</cp:revision>
  <dcterms:created xsi:type="dcterms:W3CDTF">2023-09-22T10:43:22Z</dcterms:created>
  <dcterms:modified xsi:type="dcterms:W3CDTF">2023-09-22T10:54:35Z</dcterms:modified>
</cp:coreProperties>
</file>