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7" r:id="rId4"/>
    <p:sldId id="263" r:id="rId5"/>
    <p:sldId id="266" r:id="rId6"/>
    <p:sldId id="264" r:id="rId7"/>
    <p:sldId id="269" r:id="rId8"/>
    <p:sldId id="268" r:id="rId9"/>
    <p:sldId id="25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2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9E589-A470-4502-BDB9-62ADD1532B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FABB6-E688-4967-B860-F4A2B2F14F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0B06-0122-4CB9-B609-5DE6614515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7C47-6303-4FC4-BB21-DE14A4A63E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1D6-0715-4866-8BAD-70F4F5A10A4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DCCD-59EA-44E9-B358-DE1B5707DF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0CC0-D011-4486-BC43-73285A6E96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1E21-6442-4C6C-888F-34175DC131B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5643-FAC8-4DFC-A99B-249EBB4321A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5113-9C27-4153-97D5-3DC0EE3E814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110D-B478-49F5-9CA4-CF629D851C2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8708-29F3-48F9-8BB8-9EDA4BF8CD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18C-4A89-4CB4-80A9-7D535D124A8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B721-6FF3-470A-A943-37D9294333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5665" y="3704590"/>
            <a:ext cx="3716020" cy="1786890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Daksh Agravat - 202211062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Ganesh Epili - 202211022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Under Guidance of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Our Beloved Guruji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Shri Dr. Tapas Kumar Maiti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560" y="1039495"/>
            <a:ext cx="5396230" cy="1637030"/>
          </a:xfrm>
          <a:prstGeom prst="rect">
            <a:avLst/>
          </a:prstGeom>
        </p:spPr>
      </p:pic>
      <p:pic>
        <p:nvPicPr>
          <p:cNvPr id="2" name="Picture 1" descr="4332411_18959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45" y="1695450"/>
            <a:ext cx="7706995" cy="5396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852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Tech </a:t>
            </a:r>
            <a:r>
              <a:rPr lang="en-US" sz="3200" b="1" dirty="0" smtClean="0">
                <a:solidFill>
                  <a:schemeClr val="tx2"/>
                </a:solidFill>
              </a:rPr>
              <a:t>Stack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370" y="1049655"/>
            <a:ext cx="52724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Back End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FastApi (Python Framework)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REST architecture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JSON schema - open API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Swagges / ReDoc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OAuth2.0 (JWT Tokens)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Pydantic Schema</a:t>
            </a:r>
            <a:endParaRPr lang="en-US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Database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371600" lvl="5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NoSql (Mongo db) / </a:t>
            </a:r>
            <a:r>
              <a:rPr lang="en-US" dirty="0" smtClean="0">
                <a:sym typeface="+mn-ea"/>
              </a:rPr>
              <a:t>GraphQL (Prisma)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2" indent="-5715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1485900" lvl="2" indent="-571500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  <p:sp>
        <p:nvSpPr>
          <p:cNvPr id="4" name="TextBox 8"/>
          <p:cNvSpPr txBox="1"/>
          <p:nvPr/>
        </p:nvSpPr>
        <p:spPr>
          <a:xfrm>
            <a:off x="6303645" y="1049655"/>
            <a:ext cx="527240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sym typeface="+mn-ea"/>
              </a:rPr>
              <a:t>Front End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React.js</a:t>
            </a:r>
            <a:endParaRPr lang="en-US" dirty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Tailwindcss</a:t>
            </a:r>
            <a:endParaRPr lang="en-US" dirty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Few other npm packages</a:t>
            </a:r>
            <a:endParaRPr lang="en-US" dirty="0">
              <a:solidFill>
                <a:schemeClr val="tx1"/>
              </a:solidFill>
            </a:endParaRPr>
          </a:p>
          <a:p>
            <a:pPr marL="2400300" lvl="4" indent="-5715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axios</a:t>
            </a:r>
            <a:endParaRPr lang="en-US" dirty="0">
              <a:solidFill>
                <a:schemeClr val="tx1"/>
              </a:solidFill>
            </a:endParaRPr>
          </a:p>
          <a:p>
            <a:pPr marL="2400300" lvl="4" indent="-5715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react-motion</a:t>
            </a:r>
            <a:endParaRPr lang="en-US" dirty="0">
              <a:solidFill>
                <a:schemeClr val="tx1"/>
              </a:solidFill>
            </a:endParaRPr>
          </a:p>
          <a:p>
            <a:pPr marL="2400300" lvl="4" indent="-5715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redux</a:t>
            </a:r>
            <a:endParaRPr lang="en-US" dirty="0">
              <a:solidFill>
                <a:schemeClr val="tx1"/>
              </a:solidFill>
            </a:endParaRPr>
          </a:p>
          <a:p>
            <a:pPr marL="2400300" lvl="4" indent="-571500"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react-router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Tools &amp; Platforms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AWS lambda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Vercel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Postman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Version Control Platform - Github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Databse - Atlas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UI / UX - Figma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" y="0"/>
            <a:ext cx="10515600" cy="1325563"/>
          </a:xfrm>
        </p:spPr>
        <p:txBody>
          <a:bodyPr/>
          <a:p>
            <a:pPr algn="ctr"/>
            <a:r>
              <a:rPr lang="en-US" sz="3200" b="1">
                <a:solidFill>
                  <a:schemeClr val="tx2"/>
                </a:solidFill>
                <a:latin typeface="+mn-lt"/>
                <a:cs typeface="+mn-lt"/>
              </a:rPr>
              <a:t>DFD &amp; Usecase Diagrams</a:t>
            </a:r>
            <a:endParaRPr lang="en-US" sz="3200" b="1">
              <a:solidFill>
                <a:schemeClr val="tx2"/>
              </a:solidFill>
              <a:latin typeface="+mn-lt"/>
              <a:cs typeface="+mn-lt"/>
            </a:endParaRPr>
          </a:p>
        </p:txBody>
      </p:sp>
      <p:pic>
        <p:nvPicPr>
          <p:cNvPr id="5" name="Content Placeholder 4" descr="jobs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2720" y="1211580"/>
            <a:ext cx="7117080" cy="52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655"/>
            <a:ext cx="10515600" cy="1325563"/>
          </a:xfrm>
        </p:spPr>
        <p:txBody>
          <a:bodyPr/>
          <a:p>
            <a:pPr algn="ctr"/>
            <a:r>
              <a:rPr lang="en-US" sz="3200" b="1">
                <a:solidFill>
                  <a:schemeClr val="tx2"/>
                </a:solidFill>
                <a:latin typeface="+mn-lt"/>
                <a:cs typeface="+mn-lt"/>
              </a:rPr>
              <a:t>DFD &amp; Usecase Diagrams</a:t>
            </a:r>
            <a:endParaRPr lang="en-US" sz="3200" b="1">
              <a:solidFill>
                <a:schemeClr val="tx2"/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  <p:pic>
        <p:nvPicPr>
          <p:cNvPr id="5" name="Picture 4" descr="D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575" y="998855"/>
            <a:ext cx="654685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p>
            <a:pPr algn="ctr"/>
            <a:r>
              <a:rPr lang="en-US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Figma Design - </a:t>
            </a:r>
            <a:r>
              <a:rPr lang="en-US" sz="3200" b="1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Landing Page</a:t>
            </a:r>
            <a:endParaRPr lang="en-US" sz="3200" b="1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9093" y="1233805"/>
            <a:ext cx="8933815" cy="548767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04060" y="1971040"/>
            <a:ext cx="1318895" cy="396240"/>
            <a:chOff x="3204" y="2144"/>
            <a:chExt cx="2077" cy="624"/>
          </a:xfrm>
        </p:grpSpPr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b="8872"/>
          <a:stretch>
            <a:fillRect/>
          </a:stretch>
        </p:blipFill>
        <p:spPr>
          <a:xfrm>
            <a:off x="983615" y="1825625"/>
            <a:ext cx="4890135" cy="3965575"/>
          </a:xfrm>
          <a:prstGeom prst="rect">
            <a:avLst/>
          </a:prstGeom>
          <a:ln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Figma Design - </a:t>
            </a:r>
            <a:r>
              <a:rPr lang="en-US" sz="3200" b="1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Explore Students</a:t>
            </a:r>
            <a:endParaRPr lang="en-US" sz="3200" b="1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845945"/>
            <a:ext cx="546735" cy="16637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1880" y="1825625"/>
            <a:ext cx="4947920" cy="362458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985520" y="1772920"/>
            <a:ext cx="5019040" cy="414528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162040" y="1772920"/>
            <a:ext cx="5019040" cy="414528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1845945"/>
            <a:ext cx="661035" cy="20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5828" y="1363345"/>
            <a:ext cx="10380345" cy="49930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p>
            <a:pPr algn="ctr"/>
            <a:r>
              <a:rPr lang="en-US" sz="3200" b="1">
                <a:solidFill>
                  <a:schemeClr val="tx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Figma Design - </a:t>
            </a:r>
            <a:r>
              <a:rPr lang="en-US" sz="3200" b="1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Project Page</a:t>
            </a:r>
            <a:endParaRPr lang="en-US" sz="3200" b="1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852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Future Work and Time Line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0320" y="1384935"/>
            <a:ext cx="1006348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Stage-2 Presentation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Development of wireframes presented in Stage-1 of the submission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Development of APIs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Integration of front-end &amp; back-end</a:t>
            </a:r>
            <a:endParaRPr lang="en-US" dirty="0" smtClean="0">
              <a:solidFill>
                <a:schemeClr val="tx1"/>
              </a:solidFill>
            </a:endParaRPr>
          </a:p>
          <a:p>
            <a:pPr marL="1485900" lvl="2" indent="-571500">
              <a:buFont typeface="Wingdings" panose="05000000000000000000" charset="0"/>
              <a:buChar char="Ø"/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Stage-3 Presentation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Adding additional functionalities to enhance User Experience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Working on responsiveness of the website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Adding animations for a great User Experience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Optimizing the performance of the website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B0C-ABF0-49FC-837C-FCFBC7FD73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530"/>
            <a:ext cx="10515600" cy="4351338"/>
          </a:xfrm>
        </p:spPr>
        <p:txBody>
          <a:bodyPr/>
          <a:p>
            <a:r>
              <a:rPr lang="en-US" sz="1600"/>
              <a:t>https://fastapi.tiangolo.com/</a:t>
            </a:r>
            <a:endParaRPr lang="en-US" sz="1600"/>
          </a:p>
          <a:p>
            <a:r>
              <a:rPr lang="en-US" sz="1600"/>
              <a:t>https://reactjs.org/docs/getting-started.html</a:t>
            </a:r>
            <a:endParaRPr lang="en-US" sz="1600"/>
          </a:p>
          <a:p>
            <a:r>
              <a:rPr lang="en-US" sz="1600"/>
              <a:t>https://redux.js.org/</a:t>
            </a:r>
            <a:endParaRPr lang="en-US" sz="1600"/>
          </a:p>
          <a:p>
            <a:r>
              <a:rPr lang="en-US" sz="1600"/>
              <a:t>https://tailwindui.com/documentation</a:t>
            </a:r>
            <a:endParaRPr lang="en-US" sz="1600"/>
          </a:p>
          <a:p>
            <a:r>
              <a:rPr lang="en-US" sz="1600"/>
              <a:t>https://www.prisma.io/docs/</a:t>
            </a:r>
            <a:endParaRPr lang="en-US" sz="1600"/>
          </a:p>
          <a:p>
            <a:r>
              <a:rPr lang="en-US" sz="1600"/>
              <a:t>https://www.mongodb.com/docs/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69B0C-ABF0-49FC-837C-FCFBC7FD73A8}" type="slidenum">
              <a:rPr lang="en-US" smtClean="0"/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-60960" y="477520"/>
            <a:ext cx="12192000" cy="85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References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-279400" y="5603240"/>
            <a:ext cx="9093835" cy="85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PngItem_215112"/>
          <p:cNvPicPr>
            <a:picLocks noChangeAspect="1"/>
          </p:cNvPicPr>
          <p:nvPr/>
        </p:nvPicPr>
        <p:blipFill>
          <a:blip r:embed="rId1"/>
          <a:srcRect l="-3414" t="-3493" r="2861" b="-3930"/>
          <a:stretch>
            <a:fillRect/>
          </a:stretch>
        </p:blipFill>
        <p:spPr>
          <a:xfrm>
            <a:off x="5082540" y="5764530"/>
            <a:ext cx="2543810" cy="3124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7614920" y="5903595"/>
            <a:ext cx="4525645" cy="18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DFD &amp; Usecase Diagrams</vt:lpstr>
      <vt:lpstr>DFD &amp; Usecase Diagrams</vt:lpstr>
      <vt:lpstr>Figma Design - Landing Page</vt:lpstr>
      <vt:lpstr>Figma Design - Explore Students</vt:lpstr>
      <vt:lpstr>Figma Design - Project Page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36</cp:revision>
  <dcterms:created xsi:type="dcterms:W3CDTF">2022-10-06T07:33:00Z</dcterms:created>
  <dcterms:modified xsi:type="dcterms:W3CDTF">2022-10-09T17:50:06Z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EDB9120ECF854EB78D2494FB18BCA8EB</vt:lpwstr>
  </property>
  <property fmtid="{D5CDD505-2E9C-101B-9397-08002B2CF9AE}" pid="3" name="KSOProductBuildVer">
    <vt:lpwstr>1033-11.2.0.11210</vt:lpwstr>
  </property>
</Properties>
</file>