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685B6-2B1F-4911-B7A4-7F900AFFD17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A0DDC7B-C718-41FE-A079-4BBA522D3F71}">
      <dgm:prSet/>
      <dgm:spPr/>
      <dgm:t>
        <a:bodyPr/>
        <a:lstStyle/>
        <a:p>
          <a:r>
            <a:rPr lang="fr-FR"/>
            <a:t>Réalisation</a:t>
          </a:r>
          <a:endParaRPr lang="en-US"/>
        </a:p>
      </dgm:t>
    </dgm:pt>
    <dgm:pt modelId="{5D5ABA0C-6CEE-4C21-88DF-2FA8BB9C55AB}" type="parTrans" cxnId="{ADEF9666-20DF-4E00-89F4-7C1DE72516BD}">
      <dgm:prSet/>
      <dgm:spPr/>
      <dgm:t>
        <a:bodyPr/>
        <a:lstStyle/>
        <a:p>
          <a:endParaRPr lang="en-US"/>
        </a:p>
      </dgm:t>
    </dgm:pt>
    <dgm:pt modelId="{4D2EB789-73BD-4F39-94A3-E4F16C858A3C}" type="sibTrans" cxnId="{ADEF9666-20DF-4E00-89F4-7C1DE72516BD}">
      <dgm:prSet/>
      <dgm:spPr/>
      <dgm:t>
        <a:bodyPr/>
        <a:lstStyle/>
        <a:p>
          <a:endParaRPr lang="en-US"/>
        </a:p>
      </dgm:t>
    </dgm:pt>
    <dgm:pt modelId="{A936A18F-8B90-4A00-BAF0-CEFCB5E649C4}">
      <dgm:prSet/>
      <dgm:spPr/>
      <dgm:t>
        <a:bodyPr/>
        <a:lstStyle/>
        <a:p>
          <a:r>
            <a:rPr lang="fr-FR"/>
            <a:t>Pourquoi</a:t>
          </a:r>
          <a:endParaRPr lang="en-US"/>
        </a:p>
      </dgm:t>
    </dgm:pt>
    <dgm:pt modelId="{09C33461-C06C-474C-A207-D87E05EABF76}" type="parTrans" cxnId="{F378CD09-2477-4620-8EB0-D516686450DC}">
      <dgm:prSet/>
      <dgm:spPr/>
      <dgm:t>
        <a:bodyPr/>
        <a:lstStyle/>
        <a:p>
          <a:endParaRPr lang="en-US"/>
        </a:p>
      </dgm:t>
    </dgm:pt>
    <dgm:pt modelId="{1E4B1BE0-0589-435A-AC6E-28845A2B32C2}" type="sibTrans" cxnId="{F378CD09-2477-4620-8EB0-D516686450DC}">
      <dgm:prSet/>
      <dgm:spPr/>
      <dgm:t>
        <a:bodyPr/>
        <a:lstStyle/>
        <a:p>
          <a:endParaRPr lang="en-US"/>
        </a:p>
      </dgm:t>
    </dgm:pt>
    <dgm:pt modelId="{4F1B9BFA-BB3E-495A-B3D1-9298ACF048C2}">
      <dgm:prSet/>
      <dgm:spPr/>
      <dgm:t>
        <a:bodyPr/>
        <a:lstStyle/>
        <a:p>
          <a:r>
            <a:rPr lang="fr-FR"/>
            <a:t>Pour qui</a:t>
          </a:r>
          <a:endParaRPr lang="en-US"/>
        </a:p>
      </dgm:t>
    </dgm:pt>
    <dgm:pt modelId="{4D0D26AF-7D39-4907-911A-60F1FB5AB19C}" type="parTrans" cxnId="{FE3ED695-DCC7-48A9-BEAE-88CDF73AA1B6}">
      <dgm:prSet/>
      <dgm:spPr/>
      <dgm:t>
        <a:bodyPr/>
        <a:lstStyle/>
        <a:p>
          <a:endParaRPr lang="en-US"/>
        </a:p>
      </dgm:t>
    </dgm:pt>
    <dgm:pt modelId="{10DAB61C-B148-4E2E-8963-002CE8D90941}" type="sibTrans" cxnId="{FE3ED695-DCC7-48A9-BEAE-88CDF73AA1B6}">
      <dgm:prSet/>
      <dgm:spPr/>
      <dgm:t>
        <a:bodyPr/>
        <a:lstStyle/>
        <a:p>
          <a:endParaRPr lang="en-US"/>
        </a:p>
      </dgm:t>
    </dgm:pt>
    <dgm:pt modelId="{F138722D-5022-4827-9E7A-1D2F23AA7264}" type="pres">
      <dgm:prSet presAssocID="{8EA685B6-2B1F-4911-B7A4-7F900AFFD171}" presName="diagram" presStyleCnt="0">
        <dgm:presLayoutVars>
          <dgm:dir/>
          <dgm:resizeHandles val="exact"/>
        </dgm:presLayoutVars>
      </dgm:prSet>
      <dgm:spPr/>
    </dgm:pt>
    <dgm:pt modelId="{4A89F35D-0D95-45C0-8D87-B86653D791C9}" type="pres">
      <dgm:prSet presAssocID="{CA0DDC7B-C718-41FE-A079-4BBA522D3F71}" presName="node" presStyleLbl="node1" presStyleIdx="0" presStyleCnt="3">
        <dgm:presLayoutVars>
          <dgm:bulletEnabled val="1"/>
        </dgm:presLayoutVars>
      </dgm:prSet>
      <dgm:spPr/>
    </dgm:pt>
    <dgm:pt modelId="{ADD0AB04-26F5-49B9-8E33-B40A8F291FAF}" type="pres">
      <dgm:prSet presAssocID="{4D2EB789-73BD-4F39-94A3-E4F16C858A3C}" presName="sibTrans" presStyleCnt="0"/>
      <dgm:spPr/>
    </dgm:pt>
    <dgm:pt modelId="{6F46AAAF-2863-43B9-8CA9-9BEF90CD933A}" type="pres">
      <dgm:prSet presAssocID="{A936A18F-8B90-4A00-BAF0-CEFCB5E649C4}" presName="node" presStyleLbl="node1" presStyleIdx="1" presStyleCnt="3">
        <dgm:presLayoutVars>
          <dgm:bulletEnabled val="1"/>
        </dgm:presLayoutVars>
      </dgm:prSet>
      <dgm:spPr/>
    </dgm:pt>
    <dgm:pt modelId="{2DE4A58A-B77C-41A8-8DE2-7D9C4FCF9359}" type="pres">
      <dgm:prSet presAssocID="{1E4B1BE0-0589-435A-AC6E-28845A2B32C2}" presName="sibTrans" presStyleCnt="0"/>
      <dgm:spPr/>
    </dgm:pt>
    <dgm:pt modelId="{BFB10CD3-81BD-4402-865D-82886233A2CB}" type="pres">
      <dgm:prSet presAssocID="{4F1B9BFA-BB3E-495A-B3D1-9298ACF048C2}" presName="node" presStyleLbl="node1" presStyleIdx="2" presStyleCnt="3">
        <dgm:presLayoutVars>
          <dgm:bulletEnabled val="1"/>
        </dgm:presLayoutVars>
      </dgm:prSet>
      <dgm:spPr/>
    </dgm:pt>
  </dgm:ptLst>
  <dgm:cxnLst>
    <dgm:cxn modelId="{F378CD09-2477-4620-8EB0-D516686450DC}" srcId="{8EA685B6-2B1F-4911-B7A4-7F900AFFD171}" destId="{A936A18F-8B90-4A00-BAF0-CEFCB5E649C4}" srcOrd="1" destOrd="0" parTransId="{09C33461-C06C-474C-A207-D87E05EABF76}" sibTransId="{1E4B1BE0-0589-435A-AC6E-28845A2B32C2}"/>
    <dgm:cxn modelId="{D1FF8F44-5B41-4D36-9602-F11BC40834CB}" type="presOf" srcId="{4F1B9BFA-BB3E-495A-B3D1-9298ACF048C2}" destId="{BFB10CD3-81BD-4402-865D-82886233A2CB}" srcOrd="0" destOrd="0" presId="urn:microsoft.com/office/officeart/2005/8/layout/default"/>
    <dgm:cxn modelId="{ADEF9666-20DF-4E00-89F4-7C1DE72516BD}" srcId="{8EA685B6-2B1F-4911-B7A4-7F900AFFD171}" destId="{CA0DDC7B-C718-41FE-A079-4BBA522D3F71}" srcOrd="0" destOrd="0" parTransId="{5D5ABA0C-6CEE-4C21-88DF-2FA8BB9C55AB}" sibTransId="{4D2EB789-73BD-4F39-94A3-E4F16C858A3C}"/>
    <dgm:cxn modelId="{AA129A4A-9552-4120-B3B8-942197429090}" type="presOf" srcId="{A936A18F-8B90-4A00-BAF0-CEFCB5E649C4}" destId="{6F46AAAF-2863-43B9-8CA9-9BEF90CD933A}" srcOrd="0" destOrd="0" presId="urn:microsoft.com/office/officeart/2005/8/layout/default"/>
    <dgm:cxn modelId="{F894688F-7CEA-41D5-8393-E5F6DC4974D9}" type="presOf" srcId="{8EA685B6-2B1F-4911-B7A4-7F900AFFD171}" destId="{F138722D-5022-4827-9E7A-1D2F23AA7264}" srcOrd="0" destOrd="0" presId="urn:microsoft.com/office/officeart/2005/8/layout/default"/>
    <dgm:cxn modelId="{FE3ED695-DCC7-48A9-BEAE-88CDF73AA1B6}" srcId="{8EA685B6-2B1F-4911-B7A4-7F900AFFD171}" destId="{4F1B9BFA-BB3E-495A-B3D1-9298ACF048C2}" srcOrd="2" destOrd="0" parTransId="{4D0D26AF-7D39-4907-911A-60F1FB5AB19C}" sibTransId="{10DAB61C-B148-4E2E-8963-002CE8D90941}"/>
    <dgm:cxn modelId="{EBEE0CEA-786F-4AF2-AF46-A5DC057816E7}" type="presOf" srcId="{CA0DDC7B-C718-41FE-A079-4BBA522D3F71}" destId="{4A89F35D-0D95-45C0-8D87-B86653D791C9}" srcOrd="0" destOrd="0" presId="urn:microsoft.com/office/officeart/2005/8/layout/default"/>
    <dgm:cxn modelId="{3EC02F71-CD15-4A8E-8FC2-292279EC70C8}" type="presParOf" srcId="{F138722D-5022-4827-9E7A-1D2F23AA7264}" destId="{4A89F35D-0D95-45C0-8D87-B86653D791C9}" srcOrd="0" destOrd="0" presId="urn:microsoft.com/office/officeart/2005/8/layout/default"/>
    <dgm:cxn modelId="{DCB854C4-5313-49D5-9F24-6C06C627C8F2}" type="presParOf" srcId="{F138722D-5022-4827-9E7A-1D2F23AA7264}" destId="{ADD0AB04-26F5-49B9-8E33-B40A8F291FAF}" srcOrd="1" destOrd="0" presId="urn:microsoft.com/office/officeart/2005/8/layout/default"/>
    <dgm:cxn modelId="{FA09594E-476B-488F-84C3-DBEF4948C6AF}" type="presParOf" srcId="{F138722D-5022-4827-9E7A-1D2F23AA7264}" destId="{6F46AAAF-2863-43B9-8CA9-9BEF90CD933A}" srcOrd="2" destOrd="0" presId="urn:microsoft.com/office/officeart/2005/8/layout/default"/>
    <dgm:cxn modelId="{FB8DC432-6826-4331-BFAF-470E24549608}" type="presParOf" srcId="{F138722D-5022-4827-9E7A-1D2F23AA7264}" destId="{2DE4A58A-B77C-41A8-8DE2-7D9C4FCF9359}" srcOrd="3" destOrd="0" presId="urn:microsoft.com/office/officeart/2005/8/layout/default"/>
    <dgm:cxn modelId="{0DCB789B-F874-42EA-8E70-81B376036B36}" type="presParOf" srcId="{F138722D-5022-4827-9E7A-1D2F23AA7264}" destId="{BFB10CD3-81BD-4402-865D-82886233A2C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9F35D-0D95-45C0-8D87-B86653D791C9}">
      <dsp:nvSpPr>
        <dsp:cNvPr id="0" name=""/>
        <dsp:cNvSpPr/>
      </dsp:nvSpPr>
      <dsp:spPr>
        <a:xfrm>
          <a:off x="648" y="43384"/>
          <a:ext cx="2530116" cy="15180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Réalisation</a:t>
          </a:r>
          <a:endParaRPr lang="en-US" sz="3900" kern="1200"/>
        </a:p>
      </dsp:txBody>
      <dsp:txXfrm>
        <a:off x="648" y="43384"/>
        <a:ext cx="2530116" cy="1518070"/>
      </dsp:txXfrm>
    </dsp:sp>
    <dsp:sp modelId="{6F46AAAF-2863-43B9-8CA9-9BEF90CD933A}">
      <dsp:nvSpPr>
        <dsp:cNvPr id="0" name=""/>
        <dsp:cNvSpPr/>
      </dsp:nvSpPr>
      <dsp:spPr>
        <a:xfrm>
          <a:off x="2783777" y="43384"/>
          <a:ext cx="2530116" cy="151807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Pourquoi</a:t>
          </a:r>
          <a:endParaRPr lang="en-US" sz="3900" kern="1200"/>
        </a:p>
      </dsp:txBody>
      <dsp:txXfrm>
        <a:off x="2783777" y="43384"/>
        <a:ext cx="2530116" cy="1518070"/>
      </dsp:txXfrm>
    </dsp:sp>
    <dsp:sp modelId="{BFB10CD3-81BD-4402-865D-82886233A2CB}">
      <dsp:nvSpPr>
        <dsp:cNvPr id="0" name=""/>
        <dsp:cNvSpPr/>
      </dsp:nvSpPr>
      <dsp:spPr>
        <a:xfrm>
          <a:off x="1392213" y="1814465"/>
          <a:ext cx="2530116" cy="151807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Pour qui</a:t>
          </a:r>
          <a:endParaRPr lang="en-US" sz="3900" kern="1200"/>
        </a:p>
      </dsp:txBody>
      <dsp:txXfrm>
        <a:off x="1392213" y="1814465"/>
        <a:ext cx="2530116" cy="151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DEAEE-DBD9-C968-D1E5-46D20B4C4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52F4DA-9126-8E8B-A0A6-3985662F9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6EB72-85A6-3F89-6CA4-4D366567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EA42B7-5098-99D1-0BDD-1B655DC9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8BA7EC-41E8-872E-270F-8A91717D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84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490C15-ED93-549D-77EA-9F8E1B44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2A0EA9-CBD8-E10C-582F-91C2EC00B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B4967F-7721-676B-0742-3481D509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FE9E5F-0F4D-7084-2F8B-D6E172E4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7B6F12-8D89-B3D4-6069-F363C4B6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03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2953DE-17F9-D8BD-3B7E-FC910A1EB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5ADB6F-B5EC-7F1D-C46B-62858F297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276CC9-D8BF-2D4E-91A5-ED9E15E9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4996EB-2667-C894-E391-6F6C89D5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ABA2A4-AECD-17BA-2940-8456FE32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69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58F98-0173-1037-7B33-4FC82AD8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8B0E70-76C0-DEAF-CB09-656CFB3D6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A6A2D2-7FAD-8DB6-F13F-81A4BEDD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07058F-46C5-5B0E-AC8D-15139BC0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15A96A-03A7-F1AF-9B7B-13D62B34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28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4BF92-17FA-4944-5D30-49B376A8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0B5607-10BA-D93C-E366-94DA8C61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367785-2CB8-6E99-15CD-7C97A20B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FBD869-FF85-97F4-C1D0-B4EBFF5B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0004D-3CEF-A0F1-6909-E8C9AD94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63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86C8A-C87B-4083-E3C1-A3298B2D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8E7969-36B1-D1B1-8C6B-6F650308C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4237E0-0844-36CD-C11C-FCC510F4B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CF10C3-5BE0-A05D-E058-622EE4B2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35D54E-E860-F5E0-5007-289A81A6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4E5D29-221A-8C32-3555-D9E8B2B0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58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2FB6B-6440-8BBE-B2DB-3ACB3F13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15ECB9-9F15-1D84-C840-92043ABF0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18D1FE-C517-DA6C-22CA-A6EEE7F6D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56519D-D708-30B1-D0A4-02DF66A5B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F7AC76-834A-93D6-0B5D-DC7F91894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7B594D-9A2A-1096-24EF-9B63F205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BFFFC9-D43C-E618-6D7B-BDB9C3F9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CC1EF3-4D19-CE13-11CE-86926DB5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9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191E1F-D894-E677-428D-F5726EFB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3F83FE-31D3-58ED-61EA-638C3B34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07490D-47A6-98D3-8D46-6F8EA0F2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9488D8-4672-9475-13D8-F60D53C6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74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57CA32-D91E-8971-7ABF-9911EA36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66B2B2-27B4-3283-F9EB-F7873450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A83C60-D2FA-A1F0-36BB-16EA1629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31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7133B-7E2D-74A6-BC44-314433B2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DA332C-A4C7-3AE8-9B57-6C1FFB9F1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968DC3-2571-5555-70D0-02605C376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2142A7-FBB6-2B35-C277-F9BECF28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16FB50-4C12-7514-3506-9B8DB3E4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D9D26A-97ED-29D8-B31D-25331AFD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76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FD310-B5E9-8321-EB8D-309B0DC2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86B525-AA2E-AC3B-6582-ECEF23950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5AB786-78B3-5845-6696-51673367D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9E0393-A993-0D36-8B63-360297F7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C9B9B3-F2F2-C694-184C-C6BE5B4D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554052-2C2A-ED22-629F-92093AE4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95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86DA63-CB72-A074-14C7-5E7D3C7A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15EC82-8532-CFAA-7780-99F6ABE40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390D8C-99EC-63E8-072B-5720471A5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2AC-46CB-49BF-90C3-10269EC4F5A8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867876-57AD-9795-1BC1-84AD0C26C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139F1E-477E-937D-B270-52F01843B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09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Rectangle 206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185D04-39C3-56A0-1D08-8D97DAD12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P7. Petits Plats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AA4E73-C1AF-7744-020B-85BF750F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438928"/>
            <a:ext cx="7188199" cy="197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1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7D64AA-5527-07C8-E07B-1D38593C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6F527-9082-9263-0424-18503CB58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400" dirty="0"/>
              <a:t>Contexte du Projet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Repository GitHub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Fiche D’investigation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Rendu Visuel Desktop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Code du projet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1396859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5235D-0F5A-40EE-AF3A-09B24AFC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/>
              <a:t>1. Contexte du Projet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03B414-4BB3-0C73-3210-F29737EA2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1" r="20668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D0C1470-3342-5303-AA26-FC69942F8E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429702"/>
              </p:ext>
            </p:extLst>
          </p:nvPr>
        </p:nvGraphicFramePr>
        <p:xfrm>
          <a:off x="762000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4472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513E4A-D7AB-430F-EF8F-96DE11DD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2. Repository Github</a:t>
            </a:r>
          </a:p>
        </p:txBody>
      </p: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GitHub - Téléchargement gratuit - 2022 Dernière version">
            <a:extLst>
              <a:ext uri="{FF2B5EF4-FFF2-40B4-BE49-F238E27FC236}">
                <a16:creationId xmlns:a16="http://schemas.microsoft.com/office/drawing/2014/main" id="{5AFAA79B-E7DE-4C2C-A3A3-3D014D695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1" r="21160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980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DF1CD-BE48-E7AC-9A9E-B8FFE4FD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Fiche investigation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61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1E6D5F-42DA-C975-D3E9-5232CE6D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Diagrammes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96AE0F11-B349-351E-0154-CAE92A15A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75" y="2426818"/>
            <a:ext cx="3887701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82D335CE-7DA7-7BB7-D7ED-245E25709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181" y="2426818"/>
            <a:ext cx="388770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2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68C8BF-69F5-E993-4F7C-5D6B6575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 Rendu Visuel Desktop</a:t>
            </a:r>
          </a:p>
        </p:txBody>
      </p:sp>
      <p:cxnSp>
        <p:nvCxnSpPr>
          <p:cNvPr id="2070" name="Straight Connector 2069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Straight Connector 2071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B6642C0E-8B98-CCAB-E647-FFA725DF3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34" y="2427541"/>
            <a:ext cx="740303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ation de données sur un moniteur d’ordinateur">
            <a:extLst>
              <a:ext uri="{FF2B5EF4-FFF2-40B4-BE49-F238E27FC236}">
                <a16:creationId xmlns:a16="http://schemas.microsoft.com/office/drawing/2014/main" id="{4F5A29A8-C96E-A81E-694F-9DEB25451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" r="1544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83C6C12-FD91-7794-B468-41189161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5. Code du </a:t>
            </a:r>
            <a:r>
              <a:rPr lang="en-US" sz="4800" dirty="0" err="1"/>
              <a:t>Projet</a:t>
            </a:r>
            <a:endParaRPr lang="en-US" sz="4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736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CCF0FC-1B8E-C342-BF18-32858F66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7.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Bilan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an - J'aime gérer">
            <a:extLst>
              <a:ext uri="{FF2B5EF4-FFF2-40B4-BE49-F238E27FC236}">
                <a16:creationId xmlns:a16="http://schemas.microsoft.com/office/drawing/2014/main" id="{4F26AF23-4D6C-E72A-50DA-DEDDFFEC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995" y="2427541"/>
            <a:ext cx="710691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0863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48</Words>
  <Application>Microsoft Office PowerPoint</Application>
  <PresentationFormat>Grand écran</PresentationFormat>
  <Paragraphs>18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P7. Petits Plats</vt:lpstr>
      <vt:lpstr>Sommaire</vt:lpstr>
      <vt:lpstr>1. Contexte du Projet</vt:lpstr>
      <vt:lpstr>2. Repository Github</vt:lpstr>
      <vt:lpstr>Fiche investigation</vt:lpstr>
      <vt:lpstr>Diagrammes</vt:lpstr>
      <vt:lpstr>4. Rendu Visuel Desktop</vt:lpstr>
      <vt:lpstr>5. Code du Projet</vt:lpstr>
      <vt:lpstr>7. Bilan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P2. Booki</dc:title>
  <dc:creator>Jessy cappelle</dc:creator>
  <cp:lastModifiedBy>Jessy cappelle</cp:lastModifiedBy>
  <cp:revision>19</cp:revision>
  <dcterms:created xsi:type="dcterms:W3CDTF">2022-08-24T20:56:59Z</dcterms:created>
  <dcterms:modified xsi:type="dcterms:W3CDTF">2023-03-06T14:48:00Z</dcterms:modified>
</cp:coreProperties>
</file>