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DEAEE-DBD9-C968-D1E5-46D20B4C4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52F4DA-9126-8E8B-A0A6-3985662F9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6EB72-85A6-3F89-6CA4-4D366567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EA42B7-5098-99D1-0BDD-1B655DC9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8BA7EC-41E8-872E-270F-8A91717D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4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90C15-ED93-549D-77EA-9F8E1B44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2A0EA9-CBD8-E10C-582F-91C2EC00B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B4967F-7721-676B-0742-3481D509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FE9E5F-0F4D-7084-2F8B-D6E172E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7B6F12-8D89-B3D4-6069-F363C4B6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03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2953DE-17F9-D8BD-3B7E-FC910A1EB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5ADB6F-B5EC-7F1D-C46B-62858F297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276CC9-D8BF-2D4E-91A5-ED9E15E9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4996EB-2667-C894-E391-6F6C89D5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ABA2A4-AECD-17BA-2940-8456FE32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69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58F98-0173-1037-7B33-4FC82AD8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8B0E70-76C0-DEAF-CB09-656CFB3D6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A6A2D2-7FAD-8DB6-F13F-81A4BEDD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7058F-46C5-5B0E-AC8D-15139BC0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15A96A-03A7-F1AF-9B7B-13D62B34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28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4BF92-17FA-4944-5D30-49B376A8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0B5607-10BA-D93C-E366-94DA8C61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367785-2CB8-6E99-15CD-7C97A20B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FBD869-FF85-97F4-C1D0-B4EBFF5B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0004D-3CEF-A0F1-6909-E8C9AD94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63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86C8A-C87B-4083-E3C1-A3298B2D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8E7969-36B1-D1B1-8C6B-6F650308C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4237E0-0844-36CD-C11C-FCC510F4B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CF10C3-5BE0-A05D-E058-622EE4B2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35D54E-E860-F5E0-5007-289A81A6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4E5D29-221A-8C32-3555-D9E8B2B0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58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2FB6B-6440-8BBE-B2DB-3ACB3F13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15ECB9-9F15-1D84-C840-92043ABF0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18D1FE-C517-DA6C-22CA-A6EEE7F6D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56519D-D708-30B1-D0A4-02DF66A5B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F7AC76-834A-93D6-0B5D-DC7F91894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7B594D-9A2A-1096-24EF-9B63F205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BFFFC9-D43C-E618-6D7B-BDB9C3F9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CC1EF3-4D19-CE13-11CE-86926DB5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9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91E1F-D894-E677-428D-F5726EFB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3F83FE-31D3-58ED-61EA-638C3B34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07490D-47A6-98D3-8D46-6F8EA0F2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9488D8-4672-9475-13D8-F60D53C6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74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57CA32-D91E-8971-7ABF-9911EA36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66B2B2-27B4-3283-F9EB-F7873450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A83C60-D2FA-A1F0-36BB-16EA1629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31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7133B-7E2D-74A6-BC44-314433B2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DA332C-A4C7-3AE8-9B57-6C1FFB9F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968DC3-2571-5555-70D0-02605C376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2142A7-FBB6-2B35-C277-F9BECF28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16FB50-4C12-7514-3506-9B8DB3E4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D9D26A-97ED-29D8-B31D-25331AFD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76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FD310-B5E9-8321-EB8D-309B0DC2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86B525-AA2E-AC3B-6582-ECEF23950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5AB786-78B3-5845-6696-51673367D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9E0393-A993-0D36-8B63-360297F7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C9B9B3-F2F2-C694-184C-C6BE5B4D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554052-2C2A-ED22-629F-92093AE4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95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86DA63-CB72-A074-14C7-5E7D3C7A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15EC82-8532-CFAA-7780-99F6ABE40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390D8C-99EC-63E8-072B-5720471A5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2AC-46CB-49BF-90C3-10269EC4F5A8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867876-57AD-9795-1BC1-84AD0C26C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139F1E-477E-937D-B270-52F01843B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09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185D04-39C3-56A0-1D08-8D97DAD12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5400"/>
              <a:t>P2. Booki</a:t>
            </a:r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Maquette of the Booki website">
            <a:extLst>
              <a:ext uri="{FF2B5EF4-FFF2-40B4-BE49-F238E27FC236}">
                <a16:creationId xmlns:a16="http://schemas.microsoft.com/office/drawing/2014/main" id="{58FD84E2-0B26-F272-D86B-55BCA76FA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56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718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7D64AA-5527-07C8-E07B-1D38593C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6F527-9082-9263-0424-18503CB58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400"/>
              <a:t>Contexte du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/>
              <a:t>Rendu Visuel Desktop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/>
              <a:t>Rendu Visuel Tablette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/>
              <a:t>Rendu Visuel Mobile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/>
              <a:t>Code du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/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1396859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5235D-0F5A-40EE-AF3A-09B24AFC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1. Contexte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C0A607-312C-6962-FD78-2C4D16EC7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447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8C8BF-69F5-E993-4F7C-5D6B6575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2. Rendu Visuel Desktop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47A7F5-56DE-BD44-CADD-E908151F3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39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CF20D-1F62-981C-18CF-87135494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3. Rendu Visuel Tablette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7CF89E-0C46-3960-05E9-E581CECC2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92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718F9-6EA2-CCBC-F928-5EC9F26C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4. Rendu Visuel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643B2A-298B-2BDE-D75F-7A2838027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88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C6C12-FD91-7794-B468-41189161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5. Code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0AE6F7-FBF5-82B5-4151-B448F70C8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73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CF0FC-1B8E-C342-BF18-32858F66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6. 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AA67A7-FD55-DFF1-64A6-E74788883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0863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48</Words>
  <Application>Microsoft Office PowerPoint</Application>
  <PresentationFormat>Grand écran</PresentationFormat>
  <Paragraphs>14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P2. Booki</vt:lpstr>
      <vt:lpstr>Sommaire</vt:lpstr>
      <vt:lpstr>1. Contexte du Projet</vt:lpstr>
      <vt:lpstr>2. Rendu Visuel Desktop</vt:lpstr>
      <vt:lpstr>3. Rendu Visuel Tablette</vt:lpstr>
      <vt:lpstr>4. Rendu Visuel Mobile</vt:lpstr>
      <vt:lpstr>5. Code du Projet</vt:lpstr>
      <vt:lpstr>6. Bilan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P2. Booki</dc:title>
  <dc:creator>Jessy cappelle</dc:creator>
  <cp:lastModifiedBy>Jessy cappelle</cp:lastModifiedBy>
  <cp:revision>1</cp:revision>
  <dcterms:created xsi:type="dcterms:W3CDTF">2022-08-24T20:56:59Z</dcterms:created>
  <dcterms:modified xsi:type="dcterms:W3CDTF">2022-08-24T21:01:06Z</dcterms:modified>
</cp:coreProperties>
</file>