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A6F0350C-1C00-4E4F-BD55-3CDDCA617C4F}" type="pres">
      <dgm:prSet presAssocID="{8EA685B6-2B1F-4911-B7A4-7F900AFFD171}" presName="linear" presStyleCnt="0">
        <dgm:presLayoutVars>
          <dgm:animLvl val="lvl"/>
          <dgm:resizeHandles val="exact"/>
        </dgm:presLayoutVars>
      </dgm:prSet>
      <dgm:spPr/>
    </dgm:pt>
    <dgm:pt modelId="{BD88FB9C-E29C-45CA-A295-C229E06B60A4}" type="pres">
      <dgm:prSet presAssocID="{CA0DDC7B-C718-41FE-A079-4BBA522D3F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0565A5-74E1-4571-A85C-A30C54468F8F}" type="pres">
      <dgm:prSet presAssocID="{4D2EB789-73BD-4F39-94A3-E4F16C858A3C}" presName="spacer" presStyleCnt="0"/>
      <dgm:spPr/>
    </dgm:pt>
    <dgm:pt modelId="{6AA31737-61B0-4CA9-932D-904D4C09FBA7}" type="pres">
      <dgm:prSet presAssocID="{A936A18F-8B90-4A00-BAF0-CEFCB5E649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5EA1FE-DCD5-4037-AD17-D1717F7D0DB9}" type="pres">
      <dgm:prSet presAssocID="{1E4B1BE0-0589-435A-AC6E-28845A2B32C2}" presName="spacer" presStyleCnt="0"/>
      <dgm:spPr/>
    </dgm:pt>
    <dgm:pt modelId="{F04B9E7D-9971-4C39-9300-79F3CDD85AC7}" type="pres">
      <dgm:prSet presAssocID="{4F1B9BFA-BB3E-495A-B3D1-9298ACF048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80B9F42A-66D9-450D-A689-C3D0D95079B7}" type="presOf" srcId="{4F1B9BFA-BB3E-495A-B3D1-9298ACF048C2}" destId="{F04B9E7D-9971-4C39-9300-79F3CDD85AC7}" srcOrd="0" destOrd="0" presId="urn:microsoft.com/office/officeart/2005/8/layout/vList2"/>
    <dgm:cxn modelId="{9A542531-09A4-4F8D-AEB6-952708CB7A9A}" type="presOf" srcId="{CA0DDC7B-C718-41FE-A079-4BBA522D3F71}" destId="{BD88FB9C-E29C-45CA-A295-C229E06B60A4}" srcOrd="0" destOrd="0" presId="urn:microsoft.com/office/officeart/2005/8/layout/vList2"/>
    <dgm:cxn modelId="{9EA68139-B96D-4AFD-87D7-6910928A000B}" type="presOf" srcId="{A936A18F-8B90-4A00-BAF0-CEFCB5E649C4}" destId="{6AA31737-61B0-4CA9-932D-904D4C09FBA7}" srcOrd="0" destOrd="0" presId="urn:microsoft.com/office/officeart/2005/8/layout/vList2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DAEFBA7B-2F5F-448A-BCB3-C62747FA77C4}" type="presOf" srcId="{8EA685B6-2B1F-4911-B7A4-7F900AFFD171}" destId="{A6F0350C-1C00-4E4F-BD55-3CDDCA617C4F}" srcOrd="0" destOrd="0" presId="urn:microsoft.com/office/officeart/2005/8/layout/vList2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ACF70093-48AB-4B46-B970-6EC4FD3AF521}" type="presParOf" srcId="{A6F0350C-1C00-4E4F-BD55-3CDDCA617C4F}" destId="{BD88FB9C-E29C-45CA-A295-C229E06B60A4}" srcOrd="0" destOrd="0" presId="urn:microsoft.com/office/officeart/2005/8/layout/vList2"/>
    <dgm:cxn modelId="{07395881-AEBA-4988-9279-68A93E5BCB95}" type="presParOf" srcId="{A6F0350C-1C00-4E4F-BD55-3CDDCA617C4F}" destId="{2B0565A5-74E1-4571-A85C-A30C54468F8F}" srcOrd="1" destOrd="0" presId="urn:microsoft.com/office/officeart/2005/8/layout/vList2"/>
    <dgm:cxn modelId="{560E75D2-816A-4170-B867-523D68A3B5E8}" type="presParOf" srcId="{A6F0350C-1C00-4E4F-BD55-3CDDCA617C4F}" destId="{6AA31737-61B0-4CA9-932D-904D4C09FBA7}" srcOrd="2" destOrd="0" presId="urn:microsoft.com/office/officeart/2005/8/layout/vList2"/>
    <dgm:cxn modelId="{2D8AEB8E-528D-4324-B211-996162ABE018}" type="presParOf" srcId="{A6F0350C-1C00-4E4F-BD55-3CDDCA617C4F}" destId="{E65EA1FE-DCD5-4037-AD17-D1717F7D0DB9}" srcOrd="3" destOrd="0" presId="urn:microsoft.com/office/officeart/2005/8/layout/vList2"/>
    <dgm:cxn modelId="{D7D467AD-1EAE-4AD9-9CA4-67460ED2AF02}" type="presParOf" srcId="{A6F0350C-1C00-4E4F-BD55-3CDDCA617C4F}" destId="{F04B9E7D-9971-4C39-9300-79F3CDD85A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8FB9C-E29C-45CA-A295-C229E06B60A4}">
      <dsp:nvSpPr>
        <dsp:cNvPr id="0" name=""/>
        <dsp:cNvSpPr/>
      </dsp:nvSpPr>
      <dsp:spPr>
        <a:xfrm>
          <a:off x="0" y="226606"/>
          <a:ext cx="6263640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Réalisation</a:t>
          </a:r>
          <a:endParaRPr lang="en-US" sz="6500" kern="1200"/>
        </a:p>
      </dsp:txBody>
      <dsp:txXfrm>
        <a:off x="76105" y="302711"/>
        <a:ext cx="6111430" cy="1406815"/>
      </dsp:txXfrm>
    </dsp:sp>
    <dsp:sp modelId="{6AA31737-61B0-4CA9-932D-904D4C09FBA7}">
      <dsp:nvSpPr>
        <dsp:cNvPr id="0" name=""/>
        <dsp:cNvSpPr/>
      </dsp:nvSpPr>
      <dsp:spPr>
        <a:xfrm>
          <a:off x="0" y="1972831"/>
          <a:ext cx="6263640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Pourquoi</a:t>
          </a:r>
          <a:endParaRPr lang="en-US" sz="6500" kern="1200"/>
        </a:p>
      </dsp:txBody>
      <dsp:txXfrm>
        <a:off x="76105" y="2048936"/>
        <a:ext cx="6111430" cy="1406815"/>
      </dsp:txXfrm>
    </dsp:sp>
    <dsp:sp modelId="{F04B9E7D-9971-4C39-9300-79F3CDD85AC7}">
      <dsp:nvSpPr>
        <dsp:cNvPr id="0" name=""/>
        <dsp:cNvSpPr/>
      </dsp:nvSpPr>
      <dsp:spPr>
        <a:xfrm>
          <a:off x="0" y="3719056"/>
          <a:ext cx="6263640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Pour qui</a:t>
          </a:r>
          <a:endParaRPr lang="en-US" sz="6500" kern="1200"/>
        </a:p>
      </dsp:txBody>
      <dsp:txXfrm>
        <a:off x="76105" y="3795161"/>
        <a:ext cx="611143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P2. Booki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aquette of the Booki website">
            <a:extLst>
              <a:ext uri="{FF2B5EF4-FFF2-40B4-BE49-F238E27FC236}">
                <a16:creationId xmlns:a16="http://schemas.microsoft.com/office/drawing/2014/main" id="{58FD84E2-0B26-F272-D86B-55BCA76FA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Rendu Visuel Desktop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Rendu Visuel Tablette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Rendu Visuel Mobile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Code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bg1"/>
                </a:solidFill>
              </a:rPr>
              <a:t>1. Contexte du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30577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Rendu Visuel Desktop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C8DC09-D9D2-5067-9A0A-851248AF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87" y="643466"/>
            <a:ext cx="48169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CF20D-1F62-981C-18CF-87135494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3. Rendu Visuel Tablette</a:t>
            </a:r>
          </a:p>
        </p:txBody>
      </p:sp>
    </p:spTree>
    <p:extLst>
      <p:ext uri="{BB962C8B-B14F-4D97-AF65-F5344CB8AC3E}">
        <p14:creationId xmlns:p14="http://schemas.microsoft.com/office/powerpoint/2010/main" val="114492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718F9-6EA2-CCBC-F928-5EC9F26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4. Rendu Visuel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43B2A-298B-2BDE-D75F-7A283802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88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C6C12-FD91-7794-B468-41189161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5. Code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0AE6F7-FBF5-82B5-4151-B448F70C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73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6. 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A67A7-FD55-DFF1-64A6-E7478888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P2. Booki</vt:lpstr>
      <vt:lpstr>Sommaire</vt:lpstr>
      <vt:lpstr>1. Contexte du Projet</vt:lpstr>
      <vt:lpstr>2. Rendu Visuel Desktop</vt:lpstr>
      <vt:lpstr>3. Rendu Visuel Tablette</vt:lpstr>
      <vt:lpstr>4. Rendu Visuel Mobile</vt:lpstr>
      <vt:lpstr>5. Code du Projet</vt:lpstr>
      <vt:lpstr>6.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2</cp:revision>
  <dcterms:created xsi:type="dcterms:W3CDTF">2022-08-24T20:56:59Z</dcterms:created>
  <dcterms:modified xsi:type="dcterms:W3CDTF">2022-08-31T11:51:02Z</dcterms:modified>
</cp:coreProperties>
</file>