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P3. </a:t>
            </a:r>
            <a:r>
              <a:rPr lang="fr-FR" sz="5400" dirty="0" err="1"/>
              <a:t>OhMyFood</a:t>
            </a:r>
            <a:endParaRPr lang="fr-FR" sz="5400" dirty="0"/>
          </a:p>
        </p:txBody>
      </p: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042B6-7A89-5C13-175C-92E3EC5CD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2" r="22740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Desktop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Rendu Visuel Mobile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Code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Vérification W3 HTML / CSS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Rendu Visuel Desktop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C8DC09-D9D2-5067-9A0A-851248AF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87" y="643466"/>
            <a:ext cx="48169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3718F9-6EA2-CCBC-F928-5EC9F26C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3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Rendu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Visuel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30888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4F5A29A8-C96E-A81E-694F-9DEB25451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r="1544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3C6C12-FD91-7794-B468-41189161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5. Code du 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CDC451-9759-E8FC-A2DB-CE31861B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6. Vérification W3 HTML / CSS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4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Bilan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P3. OhMyFood</vt:lpstr>
      <vt:lpstr>Sommaire</vt:lpstr>
      <vt:lpstr>1. Contexte du Projet</vt:lpstr>
      <vt:lpstr>2. Rendu Visuel Desktop</vt:lpstr>
      <vt:lpstr>3. Rendu Visuel Mobile</vt:lpstr>
      <vt:lpstr>5. Code du Projet</vt:lpstr>
      <vt:lpstr>6. Vérification W3 HTML / CSS</vt:lpstr>
      <vt:lpstr>7.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6</cp:revision>
  <dcterms:created xsi:type="dcterms:W3CDTF">2022-08-24T20:56:59Z</dcterms:created>
  <dcterms:modified xsi:type="dcterms:W3CDTF">2022-09-29T17:16:48Z</dcterms:modified>
</cp:coreProperties>
</file>