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P3. </a:t>
            </a:r>
            <a:r>
              <a:rPr lang="fr-FR" sz="5400" dirty="0" err="1"/>
              <a:t>OhMyFood</a:t>
            </a:r>
            <a:endParaRPr lang="fr-FR" sz="5400" dirty="0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042B6-7A89-5C13-175C-92E3EC5CD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2" r="2274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Repository </a:t>
            </a:r>
            <a:r>
              <a:rPr lang="fr-FR" sz="2400" dirty="0" err="1"/>
              <a:t>Github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Vérification W3 HTML / CSS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2. Repository Github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Téléchargement gratuit - 2022 Dernière version">
            <a:extLst>
              <a:ext uri="{FF2B5EF4-FFF2-40B4-BE49-F238E27FC236}">
                <a16:creationId xmlns:a16="http://schemas.microsoft.com/office/drawing/2014/main" id="{5AFAA79B-E7DE-4C2C-A3A3-3D014D695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1" r="2116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59BC00-320A-4E66-8595-63140E53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25" y="492573"/>
            <a:ext cx="32491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Desktop (WIP)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FEAFD-2254-7968-7834-C2F43AEA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86393"/>
            <a:ext cx="6553545" cy="3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5. Code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DC451-9759-E8FC-A2DB-CE31861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6. Vérification W3 HTML / CSS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4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Bilan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P3. OhMyFood</vt:lpstr>
      <vt:lpstr>Sommaire</vt:lpstr>
      <vt:lpstr>1. Contexte du Projet</vt:lpstr>
      <vt:lpstr>2. Repository Github</vt:lpstr>
      <vt:lpstr>3. Rendu Visuel Mobile</vt:lpstr>
      <vt:lpstr>4. Rendu Visuel Desktop (WIP)</vt:lpstr>
      <vt:lpstr>5. Code du Projet</vt:lpstr>
      <vt:lpstr>6. Vérification W3 HTML / CSS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8</cp:revision>
  <dcterms:created xsi:type="dcterms:W3CDTF">2022-08-24T20:56:59Z</dcterms:created>
  <dcterms:modified xsi:type="dcterms:W3CDTF">2022-09-30T07:14:51Z</dcterms:modified>
</cp:coreProperties>
</file>