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85B6-2B1F-4911-B7A4-7F900AFFD17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DC7B-C718-41FE-A079-4BBA522D3F71}">
      <dgm:prSet/>
      <dgm:spPr/>
      <dgm:t>
        <a:bodyPr/>
        <a:lstStyle/>
        <a:p>
          <a:r>
            <a:rPr lang="fr-FR"/>
            <a:t>Réalisation</a:t>
          </a:r>
          <a:endParaRPr lang="en-US"/>
        </a:p>
      </dgm:t>
    </dgm:pt>
    <dgm:pt modelId="{5D5ABA0C-6CEE-4C21-88DF-2FA8BB9C55AB}" type="parTrans" cxnId="{ADEF9666-20DF-4E00-89F4-7C1DE72516BD}">
      <dgm:prSet/>
      <dgm:spPr/>
      <dgm:t>
        <a:bodyPr/>
        <a:lstStyle/>
        <a:p>
          <a:endParaRPr lang="en-US"/>
        </a:p>
      </dgm:t>
    </dgm:pt>
    <dgm:pt modelId="{4D2EB789-73BD-4F39-94A3-E4F16C858A3C}" type="sibTrans" cxnId="{ADEF9666-20DF-4E00-89F4-7C1DE72516BD}">
      <dgm:prSet/>
      <dgm:spPr/>
      <dgm:t>
        <a:bodyPr/>
        <a:lstStyle/>
        <a:p>
          <a:endParaRPr lang="en-US"/>
        </a:p>
      </dgm:t>
    </dgm:pt>
    <dgm:pt modelId="{A936A18F-8B90-4A00-BAF0-CEFCB5E649C4}">
      <dgm:prSet/>
      <dgm:spPr/>
      <dgm:t>
        <a:bodyPr/>
        <a:lstStyle/>
        <a:p>
          <a:r>
            <a:rPr lang="fr-FR"/>
            <a:t>Pourquoi</a:t>
          </a:r>
          <a:endParaRPr lang="en-US"/>
        </a:p>
      </dgm:t>
    </dgm:pt>
    <dgm:pt modelId="{09C33461-C06C-474C-A207-D87E05EABF76}" type="parTrans" cxnId="{F378CD09-2477-4620-8EB0-D516686450DC}">
      <dgm:prSet/>
      <dgm:spPr/>
      <dgm:t>
        <a:bodyPr/>
        <a:lstStyle/>
        <a:p>
          <a:endParaRPr lang="en-US"/>
        </a:p>
      </dgm:t>
    </dgm:pt>
    <dgm:pt modelId="{1E4B1BE0-0589-435A-AC6E-28845A2B32C2}" type="sibTrans" cxnId="{F378CD09-2477-4620-8EB0-D516686450DC}">
      <dgm:prSet/>
      <dgm:spPr/>
      <dgm:t>
        <a:bodyPr/>
        <a:lstStyle/>
        <a:p>
          <a:endParaRPr lang="en-US"/>
        </a:p>
      </dgm:t>
    </dgm:pt>
    <dgm:pt modelId="{4F1B9BFA-BB3E-495A-B3D1-9298ACF048C2}">
      <dgm:prSet/>
      <dgm:spPr/>
      <dgm:t>
        <a:bodyPr/>
        <a:lstStyle/>
        <a:p>
          <a:r>
            <a:rPr lang="fr-FR"/>
            <a:t>Pour qui</a:t>
          </a:r>
          <a:endParaRPr lang="en-US"/>
        </a:p>
      </dgm:t>
    </dgm:pt>
    <dgm:pt modelId="{4D0D26AF-7D39-4907-911A-60F1FB5AB19C}" type="parTrans" cxnId="{FE3ED695-DCC7-48A9-BEAE-88CDF73AA1B6}">
      <dgm:prSet/>
      <dgm:spPr/>
      <dgm:t>
        <a:bodyPr/>
        <a:lstStyle/>
        <a:p>
          <a:endParaRPr lang="en-US"/>
        </a:p>
      </dgm:t>
    </dgm:pt>
    <dgm:pt modelId="{10DAB61C-B148-4E2E-8963-002CE8D90941}" type="sibTrans" cxnId="{FE3ED695-DCC7-48A9-BEAE-88CDF73AA1B6}">
      <dgm:prSet/>
      <dgm:spPr/>
      <dgm:t>
        <a:bodyPr/>
        <a:lstStyle/>
        <a:p>
          <a:endParaRPr lang="en-US"/>
        </a:p>
      </dgm:t>
    </dgm:pt>
    <dgm:pt modelId="{F138722D-5022-4827-9E7A-1D2F23AA7264}" type="pres">
      <dgm:prSet presAssocID="{8EA685B6-2B1F-4911-B7A4-7F900AFFD171}" presName="diagram" presStyleCnt="0">
        <dgm:presLayoutVars>
          <dgm:dir/>
          <dgm:resizeHandles val="exact"/>
        </dgm:presLayoutVars>
      </dgm:prSet>
      <dgm:spPr/>
    </dgm:pt>
    <dgm:pt modelId="{4A89F35D-0D95-45C0-8D87-B86653D791C9}" type="pres">
      <dgm:prSet presAssocID="{CA0DDC7B-C718-41FE-A079-4BBA522D3F71}" presName="node" presStyleLbl="node1" presStyleIdx="0" presStyleCnt="3">
        <dgm:presLayoutVars>
          <dgm:bulletEnabled val="1"/>
        </dgm:presLayoutVars>
      </dgm:prSet>
      <dgm:spPr/>
    </dgm:pt>
    <dgm:pt modelId="{ADD0AB04-26F5-49B9-8E33-B40A8F291FAF}" type="pres">
      <dgm:prSet presAssocID="{4D2EB789-73BD-4F39-94A3-E4F16C858A3C}" presName="sibTrans" presStyleCnt="0"/>
      <dgm:spPr/>
    </dgm:pt>
    <dgm:pt modelId="{6F46AAAF-2863-43B9-8CA9-9BEF90CD933A}" type="pres">
      <dgm:prSet presAssocID="{A936A18F-8B90-4A00-BAF0-CEFCB5E649C4}" presName="node" presStyleLbl="node1" presStyleIdx="1" presStyleCnt="3">
        <dgm:presLayoutVars>
          <dgm:bulletEnabled val="1"/>
        </dgm:presLayoutVars>
      </dgm:prSet>
      <dgm:spPr/>
    </dgm:pt>
    <dgm:pt modelId="{2DE4A58A-B77C-41A8-8DE2-7D9C4FCF9359}" type="pres">
      <dgm:prSet presAssocID="{1E4B1BE0-0589-435A-AC6E-28845A2B32C2}" presName="sibTrans" presStyleCnt="0"/>
      <dgm:spPr/>
    </dgm:pt>
    <dgm:pt modelId="{BFB10CD3-81BD-4402-865D-82886233A2CB}" type="pres">
      <dgm:prSet presAssocID="{4F1B9BFA-BB3E-495A-B3D1-9298ACF048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378CD09-2477-4620-8EB0-D516686450DC}" srcId="{8EA685B6-2B1F-4911-B7A4-7F900AFFD171}" destId="{A936A18F-8B90-4A00-BAF0-CEFCB5E649C4}" srcOrd="1" destOrd="0" parTransId="{09C33461-C06C-474C-A207-D87E05EABF76}" sibTransId="{1E4B1BE0-0589-435A-AC6E-28845A2B32C2}"/>
    <dgm:cxn modelId="{D1FF8F44-5B41-4D36-9602-F11BC40834CB}" type="presOf" srcId="{4F1B9BFA-BB3E-495A-B3D1-9298ACF048C2}" destId="{BFB10CD3-81BD-4402-865D-82886233A2CB}" srcOrd="0" destOrd="0" presId="urn:microsoft.com/office/officeart/2005/8/layout/default"/>
    <dgm:cxn modelId="{ADEF9666-20DF-4E00-89F4-7C1DE72516BD}" srcId="{8EA685B6-2B1F-4911-B7A4-7F900AFFD171}" destId="{CA0DDC7B-C718-41FE-A079-4BBA522D3F71}" srcOrd="0" destOrd="0" parTransId="{5D5ABA0C-6CEE-4C21-88DF-2FA8BB9C55AB}" sibTransId="{4D2EB789-73BD-4F39-94A3-E4F16C858A3C}"/>
    <dgm:cxn modelId="{AA129A4A-9552-4120-B3B8-942197429090}" type="presOf" srcId="{A936A18F-8B90-4A00-BAF0-CEFCB5E649C4}" destId="{6F46AAAF-2863-43B9-8CA9-9BEF90CD933A}" srcOrd="0" destOrd="0" presId="urn:microsoft.com/office/officeart/2005/8/layout/default"/>
    <dgm:cxn modelId="{F894688F-7CEA-41D5-8393-E5F6DC4974D9}" type="presOf" srcId="{8EA685B6-2B1F-4911-B7A4-7F900AFFD171}" destId="{F138722D-5022-4827-9E7A-1D2F23AA7264}" srcOrd="0" destOrd="0" presId="urn:microsoft.com/office/officeart/2005/8/layout/default"/>
    <dgm:cxn modelId="{FE3ED695-DCC7-48A9-BEAE-88CDF73AA1B6}" srcId="{8EA685B6-2B1F-4911-B7A4-7F900AFFD171}" destId="{4F1B9BFA-BB3E-495A-B3D1-9298ACF048C2}" srcOrd="2" destOrd="0" parTransId="{4D0D26AF-7D39-4907-911A-60F1FB5AB19C}" sibTransId="{10DAB61C-B148-4E2E-8963-002CE8D90941}"/>
    <dgm:cxn modelId="{EBEE0CEA-786F-4AF2-AF46-A5DC057816E7}" type="presOf" srcId="{CA0DDC7B-C718-41FE-A079-4BBA522D3F71}" destId="{4A89F35D-0D95-45C0-8D87-B86653D791C9}" srcOrd="0" destOrd="0" presId="urn:microsoft.com/office/officeart/2005/8/layout/default"/>
    <dgm:cxn modelId="{3EC02F71-CD15-4A8E-8FC2-292279EC70C8}" type="presParOf" srcId="{F138722D-5022-4827-9E7A-1D2F23AA7264}" destId="{4A89F35D-0D95-45C0-8D87-B86653D791C9}" srcOrd="0" destOrd="0" presId="urn:microsoft.com/office/officeart/2005/8/layout/default"/>
    <dgm:cxn modelId="{DCB854C4-5313-49D5-9F24-6C06C627C8F2}" type="presParOf" srcId="{F138722D-5022-4827-9E7A-1D2F23AA7264}" destId="{ADD0AB04-26F5-49B9-8E33-B40A8F291FAF}" srcOrd="1" destOrd="0" presId="urn:microsoft.com/office/officeart/2005/8/layout/default"/>
    <dgm:cxn modelId="{FA09594E-476B-488F-84C3-DBEF4948C6AF}" type="presParOf" srcId="{F138722D-5022-4827-9E7A-1D2F23AA7264}" destId="{6F46AAAF-2863-43B9-8CA9-9BEF90CD933A}" srcOrd="2" destOrd="0" presId="urn:microsoft.com/office/officeart/2005/8/layout/default"/>
    <dgm:cxn modelId="{FB8DC432-6826-4331-BFAF-470E24549608}" type="presParOf" srcId="{F138722D-5022-4827-9E7A-1D2F23AA7264}" destId="{2DE4A58A-B77C-41A8-8DE2-7D9C4FCF9359}" srcOrd="3" destOrd="0" presId="urn:microsoft.com/office/officeart/2005/8/layout/default"/>
    <dgm:cxn modelId="{0DCB789B-F874-42EA-8E70-81B376036B36}" type="presParOf" srcId="{F138722D-5022-4827-9E7A-1D2F23AA7264}" destId="{BFB10CD3-81BD-4402-865D-82886233A2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9F35D-0D95-45C0-8D87-B86653D791C9}">
      <dsp:nvSpPr>
        <dsp:cNvPr id="0" name=""/>
        <dsp:cNvSpPr/>
      </dsp:nvSpPr>
      <dsp:spPr>
        <a:xfrm>
          <a:off x="648" y="43384"/>
          <a:ext cx="2530116" cy="1518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Réalisation</a:t>
          </a:r>
          <a:endParaRPr lang="en-US" sz="3900" kern="1200"/>
        </a:p>
      </dsp:txBody>
      <dsp:txXfrm>
        <a:off x="648" y="43384"/>
        <a:ext cx="2530116" cy="1518070"/>
      </dsp:txXfrm>
    </dsp:sp>
    <dsp:sp modelId="{6F46AAAF-2863-43B9-8CA9-9BEF90CD933A}">
      <dsp:nvSpPr>
        <dsp:cNvPr id="0" name=""/>
        <dsp:cNvSpPr/>
      </dsp:nvSpPr>
      <dsp:spPr>
        <a:xfrm>
          <a:off x="2783777" y="43384"/>
          <a:ext cx="2530116" cy="151807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Pourquoi</a:t>
          </a:r>
          <a:endParaRPr lang="en-US" sz="3900" kern="1200"/>
        </a:p>
      </dsp:txBody>
      <dsp:txXfrm>
        <a:off x="2783777" y="43384"/>
        <a:ext cx="2530116" cy="1518070"/>
      </dsp:txXfrm>
    </dsp:sp>
    <dsp:sp modelId="{BFB10CD3-81BD-4402-865D-82886233A2CB}">
      <dsp:nvSpPr>
        <dsp:cNvPr id="0" name=""/>
        <dsp:cNvSpPr/>
      </dsp:nvSpPr>
      <dsp:spPr>
        <a:xfrm>
          <a:off x="1392213" y="1814465"/>
          <a:ext cx="2530116" cy="15180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 qui</a:t>
          </a:r>
          <a:endParaRPr lang="en-US" sz="3900" kern="1200"/>
        </a:p>
      </dsp:txBody>
      <dsp:txXfrm>
        <a:off x="1392213" y="1814465"/>
        <a:ext cx="2530116" cy="151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P3. </a:t>
            </a:r>
            <a:r>
              <a:rPr lang="fr-FR" sz="5400" dirty="0" err="1"/>
              <a:t>OhMyFood</a:t>
            </a:r>
            <a:endParaRPr lang="fr-FR" sz="5400" dirty="0"/>
          </a:p>
        </p:txBody>
      </p:sp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042B6-7A89-5C13-175C-92E3EC5CD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2" r="22740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18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Mobile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Desktop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Code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Vérification W3 HTML / CSS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/>
              <a:t>1. Contexte du Projet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3B414-4BB3-0C73-3210-F29737EA2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1" r="2066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0C1470-3342-5303-AA26-FC69942F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29702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4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3718F9-6EA2-CCBC-F928-5EC9F26C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2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Rendu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Visuel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Mobile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59BC00-320A-4E66-8595-63140E53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025" y="492573"/>
            <a:ext cx="32491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8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3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Rendu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Visuel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Desktop (WIP)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6FEAFD-2254-7968-7834-C2F43AEA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786393"/>
            <a:ext cx="6553545" cy="3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4F5A29A8-C96E-A81E-694F-9DEB25451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 r="1544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3C6C12-FD91-7794-B468-41189161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5. Code du Projet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3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CDC451-9759-E8FC-A2DB-CE31861B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6. Vérification W3 HTML / CSS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4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Bilan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an - J'aime gérer">
            <a:extLst>
              <a:ext uri="{FF2B5EF4-FFF2-40B4-BE49-F238E27FC236}">
                <a16:creationId xmlns:a16="http://schemas.microsoft.com/office/drawing/2014/main" id="{4F26AF23-4D6C-E72A-50DA-DEDDFFEC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995" y="2427541"/>
            <a:ext cx="71069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59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P3. OhMyFood</vt:lpstr>
      <vt:lpstr>Sommaire</vt:lpstr>
      <vt:lpstr>1. Contexte du Projet</vt:lpstr>
      <vt:lpstr>2. Rendu Visuel Mobile</vt:lpstr>
      <vt:lpstr>3. Rendu Visuel Desktop (WIP)</vt:lpstr>
      <vt:lpstr>5. Code du Projet</vt:lpstr>
      <vt:lpstr>6. Vérification W3 HTML / CSS</vt:lpstr>
      <vt:lpstr>7.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7</cp:revision>
  <dcterms:created xsi:type="dcterms:W3CDTF">2022-08-24T20:56:59Z</dcterms:created>
  <dcterms:modified xsi:type="dcterms:W3CDTF">2022-09-30T00:44:03Z</dcterms:modified>
</cp:coreProperties>
</file>