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98" r:id="rId5"/>
    <p:sldId id="299" r:id="rId6"/>
    <p:sldId id="300" r:id="rId7"/>
    <p:sldId id="301" r:id="rId8"/>
    <p:sldId id="302" r:id="rId9"/>
    <p:sldId id="303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088C9-8EA3-354D-A3C3-D608C159FC6E}" v="150" dt="2023-02-21T09:11:14.084"/>
    <p1510:client id="{CC70BDB1-51FF-49A9-B2BF-667C4A916E37}" v="1354" dt="2023-02-20T19:56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6197"/>
  </p:normalViewPr>
  <p:slideViewPr>
    <p:cSldViewPr snapToGrid="0">
      <p:cViewPr varScale="1">
        <p:scale>
          <a:sx n="118" d="100"/>
          <a:sy n="118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sar Pablo Córcoles Briongos" userId="b50faaf5-85c7-4381-8f04-39672f018246" providerId="ADAL" clId="{071E6596-DA50-4568-AD0F-9CE6B3AE9D79}"/>
    <pc:docChg chg="modSld">
      <pc:chgData name="César Pablo Córcoles Briongos" userId="b50faaf5-85c7-4381-8f04-39672f018246" providerId="ADAL" clId="{071E6596-DA50-4568-AD0F-9CE6B3AE9D79}" dt="2022-02-15T15:18:27.434" v="2" actId="20577"/>
      <pc:docMkLst>
        <pc:docMk/>
      </pc:docMkLst>
      <pc:sldChg chg="modSp mod">
        <pc:chgData name="César Pablo Córcoles Briongos" userId="b50faaf5-85c7-4381-8f04-39672f018246" providerId="ADAL" clId="{071E6596-DA50-4568-AD0F-9CE6B3AE9D79}" dt="2022-02-15T15:18:27.434" v="2" actId="20577"/>
        <pc:sldMkLst>
          <pc:docMk/>
          <pc:sldMk cId="2226867779" sldId="257"/>
        </pc:sldMkLst>
        <pc:spChg chg="mod">
          <ac:chgData name="César Pablo Córcoles Briongos" userId="b50faaf5-85c7-4381-8f04-39672f018246" providerId="ADAL" clId="{071E6596-DA50-4568-AD0F-9CE6B3AE9D79}" dt="2022-02-15T15:18:27.434" v="2" actId="20577"/>
          <ac:spMkLst>
            <pc:docMk/>
            <pc:sldMk cId="2226867779" sldId="257"/>
            <ac:spMk id="3" creationId="{45CE901C-2E10-4059-81B4-99147F8B24D7}"/>
          </ac:spMkLst>
        </pc:spChg>
      </pc:sldChg>
    </pc:docChg>
  </pc:docChgLst>
  <pc:docChgLst>
    <pc:chgData name="César Pablo Córcoles Briongos" userId="b50faaf5-85c7-4381-8f04-39672f018246" providerId="ADAL" clId="{07F8F6B3-9C14-4519-B4C0-7321BAB2178A}"/>
    <pc:docChg chg="undo custSel addSld delSld modSld sldOrd">
      <pc:chgData name="César Pablo Córcoles Briongos" userId="b50faaf5-85c7-4381-8f04-39672f018246" providerId="ADAL" clId="{07F8F6B3-9C14-4519-B4C0-7321BAB2178A}" dt="2021-03-08T10:44:12.374" v="6889" actId="20577"/>
      <pc:docMkLst>
        <pc:docMk/>
      </pc:docMkLst>
      <pc:sldChg chg="modSp mod">
        <pc:chgData name="César Pablo Córcoles Briongos" userId="b50faaf5-85c7-4381-8f04-39672f018246" providerId="ADAL" clId="{07F8F6B3-9C14-4519-B4C0-7321BAB2178A}" dt="2021-02-27T22:41:52.781" v="5360" actId="20577"/>
        <pc:sldMkLst>
          <pc:docMk/>
          <pc:sldMk cId="2226867779" sldId="257"/>
        </pc:sldMkLst>
        <pc:spChg chg="mod">
          <ac:chgData name="César Pablo Córcoles Briongos" userId="b50faaf5-85c7-4381-8f04-39672f018246" providerId="ADAL" clId="{07F8F6B3-9C14-4519-B4C0-7321BAB2178A}" dt="2021-02-27T22:41:52.781" v="5360" actId="20577"/>
          <ac:spMkLst>
            <pc:docMk/>
            <pc:sldMk cId="2226867779" sldId="257"/>
            <ac:spMk id="3" creationId="{45CE901C-2E10-4059-81B4-99147F8B24D7}"/>
          </ac:spMkLst>
        </pc:spChg>
      </pc:sldChg>
      <pc:sldChg chg="modSp mod">
        <pc:chgData name="César Pablo Córcoles Briongos" userId="b50faaf5-85c7-4381-8f04-39672f018246" providerId="ADAL" clId="{07F8F6B3-9C14-4519-B4C0-7321BAB2178A}" dt="2021-02-27T17:15:27.293" v="2444" actId="20577"/>
        <pc:sldMkLst>
          <pc:docMk/>
          <pc:sldMk cId="1238908223" sldId="258"/>
        </pc:sldMkLst>
        <pc:spChg chg="mod">
          <ac:chgData name="César Pablo Córcoles Briongos" userId="b50faaf5-85c7-4381-8f04-39672f018246" providerId="ADAL" clId="{07F8F6B3-9C14-4519-B4C0-7321BAB2178A}" dt="2021-02-27T17:15:27.293" v="2444" actId="20577"/>
          <ac:spMkLst>
            <pc:docMk/>
            <pc:sldMk cId="1238908223" sldId="258"/>
            <ac:spMk id="3" creationId="{220995CE-36E2-4ACF-BBF1-7E79ED49C350}"/>
          </ac:spMkLst>
        </pc:spChg>
      </pc:sldChg>
      <pc:sldChg chg="modSp add">
        <pc:chgData name="César Pablo Córcoles Briongos" userId="b50faaf5-85c7-4381-8f04-39672f018246" providerId="ADAL" clId="{07F8F6B3-9C14-4519-B4C0-7321BAB2178A}" dt="2021-02-27T15:55:05.825" v="201" actId="6549"/>
        <pc:sldMkLst>
          <pc:docMk/>
          <pc:sldMk cId="42403642" sldId="296"/>
        </pc:sldMkLst>
        <pc:spChg chg="mod">
          <ac:chgData name="César Pablo Córcoles Briongos" userId="b50faaf5-85c7-4381-8f04-39672f018246" providerId="ADAL" clId="{07F8F6B3-9C14-4519-B4C0-7321BAB2178A}" dt="2021-02-27T15:55:05.825" v="201" actId="6549"/>
          <ac:spMkLst>
            <pc:docMk/>
            <pc:sldMk cId="42403642" sldId="296"/>
            <ac:spMk id="3" creationId="{220995CE-36E2-4ACF-BBF1-7E79ED49C350}"/>
          </ac:spMkLst>
        </pc:spChg>
      </pc:sldChg>
      <pc:sldChg chg="add del">
        <pc:chgData name="César Pablo Córcoles Briongos" userId="b50faaf5-85c7-4381-8f04-39672f018246" providerId="ADAL" clId="{07F8F6B3-9C14-4519-B4C0-7321BAB2178A}" dt="2021-03-02T07:20:02.574" v="6804" actId="47"/>
        <pc:sldMkLst>
          <pc:docMk/>
          <pc:sldMk cId="285477738" sldId="297"/>
        </pc:sldMkLst>
      </pc:sldChg>
      <pc:sldChg chg="addSp modSp new mod">
        <pc:chgData name="César Pablo Córcoles Briongos" userId="b50faaf5-85c7-4381-8f04-39672f018246" providerId="ADAL" clId="{07F8F6B3-9C14-4519-B4C0-7321BAB2178A}" dt="2021-02-27T16:00:15.956" v="412" actId="1076"/>
        <pc:sldMkLst>
          <pc:docMk/>
          <pc:sldMk cId="2527497988" sldId="298"/>
        </pc:sldMkLst>
        <pc:spChg chg="mod">
          <ac:chgData name="César Pablo Córcoles Briongos" userId="b50faaf5-85c7-4381-8f04-39672f018246" providerId="ADAL" clId="{07F8F6B3-9C14-4519-B4C0-7321BAB2178A}" dt="2021-02-27T15:56:42.768" v="225" actId="20577"/>
          <ac:spMkLst>
            <pc:docMk/>
            <pc:sldMk cId="2527497988" sldId="298"/>
            <ac:spMk id="2" creationId="{70B8422A-F647-40AC-9785-1061CE37F5BA}"/>
          </ac:spMkLst>
        </pc:spChg>
        <pc:spChg chg="mod">
          <ac:chgData name="César Pablo Córcoles Briongos" userId="b50faaf5-85c7-4381-8f04-39672f018246" providerId="ADAL" clId="{07F8F6B3-9C14-4519-B4C0-7321BAB2178A}" dt="2021-02-27T15:59:59.305" v="410"/>
          <ac:spMkLst>
            <pc:docMk/>
            <pc:sldMk cId="2527497988" sldId="298"/>
            <ac:spMk id="3" creationId="{A152E5D7-2467-4EB3-95AF-CFAD72349367}"/>
          </ac:spMkLst>
        </pc:spChg>
        <pc:picChg chg="add mod">
          <ac:chgData name="César Pablo Córcoles Briongos" userId="b50faaf5-85c7-4381-8f04-39672f018246" providerId="ADAL" clId="{07F8F6B3-9C14-4519-B4C0-7321BAB2178A}" dt="2021-02-27T16:00:15.956" v="412" actId="1076"/>
          <ac:picMkLst>
            <pc:docMk/>
            <pc:sldMk cId="2527497988" sldId="298"/>
            <ac:picMk id="5" creationId="{CE5B51CE-59FE-48C6-984F-9B79535E791B}"/>
          </ac:picMkLst>
        </pc:picChg>
      </pc:sldChg>
      <pc:sldChg chg="addSp delSp modSp add mod">
        <pc:chgData name="César Pablo Córcoles Briongos" userId="b50faaf5-85c7-4381-8f04-39672f018246" providerId="ADAL" clId="{07F8F6B3-9C14-4519-B4C0-7321BAB2178A}" dt="2021-03-02T07:21:18.421" v="6805" actId="114"/>
        <pc:sldMkLst>
          <pc:docMk/>
          <pc:sldMk cId="246999820" sldId="299"/>
        </pc:sldMkLst>
        <pc:spChg chg="mod">
          <ac:chgData name="César Pablo Córcoles Briongos" userId="b50faaf5-85c7-4381-8f04-39672f018246" providerId="ADAL" clId="{07F8F6B3-9C14-4519-B4C0-7321BAB2178A}" dt="2021-03-02T07:21:18.421" v="6805" actId="114"/>
          <ac:spMkLst>
            <pc:docMk/>
            <pc:sldMk cId="246999820" sldId="299"/>
            <ac:spMk id="3" creationId="{A152E5D7-2467-4EB3-95AF-CFAD72349367}"/>
          </ac:spMkLst>
        </pc:spChg>
        <pc:picChg chg="del mod">
          <ac:chgData name="César Pablo Córcoles Briongos" userId="b50faaf5-85c7-4381-8f04-39672f018246" providerId="ADAL" clId="{07F8F6B3-9C14-4519-B4C0-7321BAB2178A}" dt="2021-02-27T16:01:01.664" v="415" actId="478"/>
          <ac:picMkLst>
            <pc:docMk/>
            <pc:sldMk cId="246999820" sldId="299"/>
            <ac:picMk id="5" creationId="{CE5B51CE-59FE-48C6-984F-9B79535E791B}"/>
          </ac:picMkLst>
        </pc:picChg>
        <pc:picChg chg="add mod">
          <ac:chgData name="César Pablo Córcoles Briongos" userId="b50faaf5-85c7-4381-8f04-39672f018246" providerId="ADAL" clId="{07F8F6B3-9C14-4519-B4C0-7321BAB2178A}" dt="2021-02-27T16:04:12.442" v="614" actId="1076"/>
          <ac:picMkLst>
            <pc:docMk/>
            <pc:sldMk cId="246999820" sldId="299"/>
            <ac:picMk id="6" creationId="{7A39AFDA-8772-4378-B616-408D451B2B61}"/>
          </ac:picMkLst>
        </pc:picChg>
      </pc:sldChg>
      <pc:sldChg chg="addSp delSp modSp add mod">
        <pc:chgData name="César Pablo Córcoles Briongos" userId="b50faaf5-85c7-4381-8f04-39672f018246" providerId="ADAL" clId="{07F8F6B3-9C14-4519-B4C0-7321BAB2178A}" dt="2021-03-02T07:21:25.235" v="6806" actId="114"/>
        <pc:sldMkLst>
          <pc:docMk/>
          <pc:sldMk cId="3441877173" sldId="300"/>
        </pc:sldMkLst>
        <pc:spChg chg="mod">
          <ac:chgData name="César Pablo Córcoles Briongos" userId="b50faaf5-85c7-4381-8f04-39672f018246" providerId="ADAL" clId="{07F8F6B3-9C14-4519-B4C0-7321BAB2178A}" dt="2021-03-02T07:21:25.235" v="6806" actId="114"/>
          <ac:spMkLst>
            <pc:docMk/>
            <pc:sldMk cId="3441877173" sldId="300"/>
            <ac:spMk id="3" creationId="{A152E5D7-2467-4EB3-95AF-CFAD72349367}"/>
          </ac:spMkLst>
        </pc:spChg>
        <pc:picChg chg="add del">
          <ac:chgData name="César Pablo Córcoles Briongos" userId="b50faaf5-85c7-4381-8f04-39672f018246" providerId="ADAL" clId="{07F8F6B3-9C14-4519-B4C0-7321BAB2178A}" dt="2021-02-27T16:05:26.904" v="624" actId="22"/>
          <ac:picMkLst>
            <pc:docMk/>
            <pc:sldMk cId="3441877173" sldId="300"/>
            <ac:picMk id="5" creationId="{013C3D49-36E4-49F7-BD8D-AA6E474167BA}"/>
          </ac:picMkLst>
        </pc:picChg>
        <pc:picChg chg="add mod">
          <ac:chgData name="César Pablo Córcoles Briongos" userId="b50faaf5-85c7-4381-8f04-39672f018246" providerId="ADAL" clId="{07F8F6B3-9C14-4519-B4C0-7321BAB2178A}" dt="2021-02-27T16:36:52.007" v="1028" actId="1076"/>
          <ac:picMkLst>
            <pc:docMk/>
            <pc:sldMk cId="3441877173" sldId="300"/>
            <ac:picMk id="5" creationId="{B2A1A230-018B-4D01-BC9D-329D852FD98F}"/>
          </ac:picMkLst>
        </pc:picChg>
        <pc:picChg chg="del">
          <ac:chgData name="César Pablo Córcoles Briongos" userId="b50faaf5-85c7-4381-8f04-39672f018246" providerId="ADAL" clId="{07F8F6B3-9C14-4519-B4C0-7321BAB2178A}" dt="2021-02-27T16:06:33.158" v="646" actId="478"/>
          <ac:picMkLst>
            <pc:docMk/>
            <pc:sldMk cId="3441877173" sldId="300"/>
            <ac:picMk id="6" creationId="{7A39AFDA-8772-4378-B616-408D451B2B61}"/>
          </ac:picMkLst>
        </pc:picChg>
      </pc:sldChg>
      <pc:sldChg chg="modSp add mod">
        <pc:chgData name="César Pablo Córcoles Briongos" userId="b50faaf5-85c7-4381-8f04-39672f018246" providerId="ADAL" clId="{07F8F6B3-9C14-4519-B4C0-7321BAB2178A}" dt="2021-03-02T07:21:30.746" v="6807" actId="114"/>
        <pc:sldMkLst>
          <pc:docMk/>
          <pc:sldMk cId="915218271" sldId="301"/>
        </pc:sldMkLst>
        <pc:spChg chg="mod">
          <ac:chgData name="César Pablo Córcoles Briongos" userId="b50faaf5-85c7-4381-8f04-39672f018246" providerId="ADAL" clId="{07F8F6B3-9C14-4519-B4C0-7321BAB2178A}" dt="2021-03-02T07:21:30.746" v="6807" actId="114"/>
          <ac:spMkLst>
            <pc:docMk/>
            <pc:sldMk cId="915218271" sldId="301"/>
            <ac:spMk id="3" creationId="{A152E5D7-2467-4EB3-95AF-CFAD72349367}"/>
          </ac:spMkLst>
        </pc:spChg>
      </pc:sldChg>
      <pc:sldChg chg="addSp modSp new mod">
        <pc:chgData name="César Pablo Córcoles Briongos" userId="b50faaf5-85c7-4381-8f04-39672f018246" providerId="ADAL" clId="{07F8F6B3-9C14-4519-B4C0-7321BAB2178A}" dt="2021-02-27T16:50:15.454" v="1491" actId="1076"/>
        <pc:sldMkLst>
          <pc:docMk/>
          <pc:sldMk cId="3643728227" sldId="302"/>
        </pc:sldMkLst>
        <pc:spChg chg="mod">
          <ac:chgData name="César Pablo Córcoles Briongos" userId="b50faaf5-85c7-4381-8f04-39672f018246" providerId="ADAL" clId="{07F8F6B3-9C14-4519-B4C0-7321BAB2178A}" dt="2021-02-27T16:46:44.947" v="1304" actId="20577"/>
          <ac:spMkLst>
            <pc:docMk/>
            <pc:sldMk cId="3643728227" sldId="302"/>
            <ac:spMk id="2" creationId="{D40E6570-9EFE-47E0-A211-BCC197CC4AE4}"/>
          </ac:spMkLst>
        </pc:spChg>
        <pc:spChg chg="mod">
          <ac:chgData name="César Pablo Córcoles Briongos" userId="b50faaf5-85c7-4381-8f04-39672f018246" providerId="ADAL" clId="{07F8F6B3-9C14-4519-B4C0-7321BAB2178A}" dt="2021-02-27T16:50:04.778" v="1489"/>
          <ac:spMkLst>
            <pc:docMk/>
            <pc:sldMk cId="3643728227" sldId="302"/>
            <ac:spMk id="3" creationId="{FE051440-32FF-4EBB-A7BD-57663C84FA57}"/>
          </ac:spMkLst>
        </pc:spChg>
        <pc:picChg chg="add mod">
          <ac:chgData name="César Pablo Córcoles Briongos" userId="b50faaf5-85c7-4381-8f04-39672f018246" providerId="ADAL" clId="{07F8F6B3-9C14-4519-B4C0-7321BAB2178A}" dt="2021-02-27T16:50:15.454" v="1491" actId="1076"/>
          <ac:picMkLst>
            <pc:docMk/>
            <pc:sldMk cId="3643728227" sldId="302"/>
            <ac:picMk id="5" creationId="{0BEB714E-C388-4107-8052-61566240B30C}"/>
          </ac:picMkLst>
        </pc:picChg>
      </pc:sldChg>
      <pc:sldChg chg="add del">
        <pc:chgData name="César Pablo Córcoles Briongos" userId="b50faaf5-85c7-4381-8f04-39672f018246" providerId="ADAL" clId="{07F8F6B3-9C14-4519-B4C0-7321BAB2178A}" dt="2021-02-27T16:46:04.770" v="1282" actId="47"/>
        <pc:sldMkLst>
          <pc:docMk/>
          <pc:sldMk cId="3652846347" sldId="302"/>
        </pc:sldMkLst>
      </pc:sldChg>
      <pc:sldChg chg="modSp new mod">
        <pc:chgData name="César Pablo Córcoles Briongos" userId="b50faaf5-85c7-4381-8f04-39672f018246" providerId="ADAL" clId="{07F8F6B3-9C14-4519-B4C0-7321BAB2178A}" dt="2021-03-02T15:21:57.936" v="6827" actId="20577"/>
        <pc:sldMkLst>
          <pc:docMk/>
          <pc:sldMk cId="2804139671" sldId="303"/>
        </pc:sldMkLst>
        <pc:spChg chg="mod">
          <ac:chgData name="César Pablo Córcoles Briongos" userId="b50faaf5-85c7-4381-8f04-39672f018246" providerId="ADAL" clId="{07F8F6B3-9C14-4519-B4C0-7321BAB2178A}" dt="2021-02-27T16:51:21.638" v="1516" actId="20577"/>
          <ac:spMkLst>
            <pc:docMk/>
            <pc:sldMk cId="2804139671" sldId="303"/>
            <ac:spMk id="2" creationId="{CB9DFB91-04C0-43DE-BDAB-836C4FE3F040}"/>
          </ac:spMkLst>
        </pc:spChg>
        <pc:spChg chg="mod">
          <ac:chgData name="César Pablo Córcoles Briongos" userId="b50faaf5-85c7-4381-8f04-39672f018246" providerId="ADAL" clId="{07F8F6B3-9C14-4519-B4C0-7321BAB2178A}" dt="2021-03-02T15:21:57.936" v="6827" actId="20577"/>
          <ac:spMkLst>
            <pc:docMk/>
            <pc:sldMk cId="2804139671" sldId="303"/>
            <ac:spMk id="3" creationId="{534FE3F9-E3BF-43D8-9159-49471E47DC89}"/>
          </ac:spMkLst>
        </pc:spChg>
      </pc:sldChg>
      <pc:sldChg chg="modSp new mod">
        <pc:chgData name="César Pablo Córcoles Briongos" userId="b50faaf5-85c7-4381-8f04-39672f018246" providerId="ADAL" clId="{07F8F6B3-9C14-4519-B4C0-7321BAB2178A}" dt="2021-02-27T17:30:22.333" v="2779" actId="20577"/>
        <pc:sldMkLst>
          <pc:docMk/>
          <pc:sldMk cId="145955713" sldId="304"/>
        </pc:sldMkLst>
        <pc:spChg chg="mod">
          <ac:chgData name="César Pablo Córcoles Briongos" userId="b50faaf5-85c7-4381-8f04-39672f018246" providerId="ADAL" clId="{07F8F6B3-9C14-4519-B4C0-7321BAB2178A}" dt="2021-02-27T17:04:09.312" v="2016" actId="20577"/>
          <ac:spMkLst>
            <pc:docMk/>
            <pc:sldMk cId="145955713" sldId="304"/>
            <ac:spMk id="2" creationId="{6455A4F7-4BB3-4D98-AFFC-79E32122ACB6}"/>
          </ac:spMkLst>
        </pc:spChg>
        <pc:spChg chg="mod">
          <ac:chgData name="César Pablo Córcoles Briongos" userId="b50faaf5-85c7-4381-8f04-39672f018246" providerId="ADAL" clId="{07F8F6B3-9C14-4519-B4C0-7321BAB2178A}" dt="2021-02-27T17:30:22.333" v="2779" actId="20577"/>
          <ac:spMkLst>
            <pc:docMk/>
            <pc:sldMk cId="145955713" sldId="304"/>
            <ac:spMk id="3" creationId="{22B0693A-F374-49DF-8104-41D88E5C070A}"/>
          </ac:spMkLst>
        </pc:spChg>
      </pc:sldChg>
      <pc:sldChg chg="delSp modSp new mod">
        <pc:chgData name="César Pablo Córcoles Briongos" userId="b50faaf5-85c7-4381-8f04-39672f018246" providerId="ADAL" clId="{07F8F6B3-9C14-4519-B4C0-7321BAB2178A}" dt="2021-02-27T22:45:43.612" v="5377" actId="113"/>
        <pc:sldMkLst>
          <pc:docMk/>
          <pc:sldMk cId="2822027561" sldId="305"/>
        </pc:sldMkLst>
        <pc:spChg chg="del">
          <ac:chgData name="César Pablo Córcoles Briongos" userId="b50faaf5-85c7-4381-8f04-39672f018246" providerId="ADAL" clId="{07F8F6B3-9C14-4519-B4C0-7321BAB2178A}" dt="2021-02-27T17:09:48.749" v="2138" actId="478"/>
          <ac:spMkLst>
            <pc:docMk/>
            <pc:sldMk cId="2822027561" sldId="305"/>
            <ac:spMk id="2" creationId="{3596B808-9D74-471A-BE7B-AD463F0DB97C}"/>
          </ac:spMkLst>
        </pc:spChg>
        <pc:spChg chg="mod">
          <ac:chgData name="César Pablo Córcoles Briongos" userId="b50faaf5-85c7-4381-8f04-39672f018246" providerId="ADAL" clId="{07F8F6B3-9C14-4519-B4C0-7321BAB2178A}" dt="2021-02-27T22:45:43.612" v="5377" actId="113"/>
          <ac:spMkLst>
            <pc:docMk/>
            <pc:sldMk cId="2822027561" sldId="305"/>
            <ac:spMk id="3" creationId="{C9A096FC-E98A-4EBC-AFF6-D185410EE792}"/>
          </ac:spMkLst>
        </pc:spChg>
      </pc:sldChg>
      <pc:sldChg chg="modSp new mod ord">
        <pc:chgData name="César Pablo Córcoles Briongos" userId="b50faaf5-85c7-4381-8f04-39672f018246" providerId="ADAL" clId="{07F8F6B3-9C14-4519-B4C0-7321BAB2178A}" dt="2021-03-02T07:19:30.877" v="6803" actId="20577"/>
        <pc:sldMkLst>
          <pc:docMk/>
          <pc:sldMk cId="253425939" sldId="306"/>
        </pc:sldMkLst>
        <pc:spChg chg="mod">
          <ac:chgData name="César Pablo Córcoles Briongos" userId="b50faaf5-85c7-4381-8f04-39672f018246" providerId="ADAL" clId="{07F8F6B3-9C14-4519-B4C0-7321BAB2178A}" dt="2021-02-27T17:32:37.671" v="2799" actId="20577"/>
          <ac:spMkLst>
            <pc:docMk/>
            <pc:sldMk cId="253425939" sldId="306"/>
            <ac:spMk id="2" creationId="{254FD71E-9A49-4E84-9DF4-99A6A93C45C6}"/>
          </ac:spMkLst>
        </pc:spChg>
        <pc:spChg chg="mod">
          <ac:chgData name="César Pablo Córcoles Briongos" userId="b50faaf5-85c7-4381-8f04-39672f018246" providerId="ADAL" clId="{07F8F6B3-9C14-4519-B4C0-7321BAB2178A}" dt="2021-03-02T07:19:30.877" v="6803" actId="20577"/>
          <ac:spMkLst>
            <pc:docMk/>
            <pc:sldMk cId="253425939" sldId="306"/>
            <ac:spMk id="3" creationId="{1EB78CE3-6D87-4DCD-AF51-D2C8EB0C2778}"/>
          </ac:spMkLst>
        </pc:spChg>
      </pc:sldChg>
      <pc:sldChg chg="modSp add mod">
        <pc:chgData name="César Pablo Córcoles Briongos" userId="b50faaf5-85c7-4381-8f04-39672f018246" providerId="ADAL" clId="{07F8F6B3-9C14-4519-B4C0-7321BAB2178A}" dt="2021-02-27T17:57:10.886" v="3442" actId="20577"/>
        <pc:sldMkLst>
          <pc:docMk/>
          <pc:sldMk cId="3225395508" sldId="307"/>
        </pc:sldMkLst>
        <pc:spChg chg="mod">
          <ac:chgData name="César Pablo Córcoles Briongos" userId="b50faaf5-85c7-4381-8f04-39672f018246" providerId="ADAL" clId="{07F8F6B3-9C14-4519-B4C0-7321BAB2178A}" dt="2021-02-27T17:57:10.886" v="3442" actId="20577"/>
          <ac:spMkLst>
            <pc:docMk/>
            <pc:sldMk cId="3225395508" sldId="307"/>
            <ac:spMk id="3" creationId="{1EB78CE3-6D87-4DCD-AF51-D2C8EB0C2778}"/>
          </ac:spMkLst>
        </pc:spChg>
      </pc:sldChg>
      <pc:sldChg chg="modSp new mod">
        <pc:chgData name="César Pablo Córcoles Briongos" userId="b50faaf5-85c7-4381-8f04-39672f018246" providerId="ADAL" clId="{07F8F6B3-9C14-4519-B4C0-7321BAB2178A}" dt="2021-03-02T07:22:29.197" v="6808" actId="20577"/>
        <pc:sldMkLst>
          <pc:docMk/>
          <pc:sldMk cId="278185452" sldId="308"/>
        </pc:sldMkLst>
        <pc:spChg chg="mod">
          <ac:chgData name="César Pablo Córcoles Briongos" userId="b50faaf5-85c7-4381-8f04-39672f018246" providerId="ADAL" clId="{07F8F6B3-9C14-4519-B4C0-7321BAB2178A}" dt="2021-02-27T17:58:18.604" v="3473" actId="20577"/>
          <ac:spMkLst>
            <pc:docMk/>
            <pc:sldMk cId="278185452" sldId="308"/>
            <ac:spMk id="2" creationId="{D5020B12-B29C-44A9-AED0-5751D1CDBEC8}"/>
          </ac:spMkLst>
        </pc:spChg>
        <pc:spChg chg="mod">
          <ac:chgData name="César Pablo Córcoles Briongos" userId="b50faaf5-85c7-4381-8f04-39672f018246" providerId="ADAL" clId="{07F8F6B3-9C14-4519-B4C0-7321BAB2178A}" dt="2021-03-02T07:22:29.197" v="6808" actId="20577"/>
          <ac:spMkLst>
            <pc:docMk/>
            <pc:sldMk cId="278185452" sldId="308"/>
            <ac:spMk id="3" creationId="{0443A872-9EA1-43EF-BBA1-80DA0CB1EC55}"/>
          </ac:spMkLst>
        </pc:spChg>
      </pc:sldChg>
      <pc:sldChg chg="modSp add mod">
        <pc:chgData name="César Pablo Córcoles Briongos" userId="b50faaf5-85c7-4381-8f04-39672f018246" providerId="ADAL" clId="{07F8F6B3-9C14-4519-B4C0-7321BAB2178A}" dt="2021-02-27T18:09:23.453" v="4224" actId="313"/>
        <pc:sldMkLst>
          <pc:docMk/>
          <pc:sldMk cId="1858726638" sldId="309"/>
        </pc:sldMkLst>
        <pc:spChg chg="mod">
          <ac:chgData name="César Pablo Córcoles Briongos" userId="b50faaf5-85c7-4381-8f04-39672f018246" providerId="ADAL" clId="{07F8F6B3-9C14-4519-B4C0-7321BAB2178A}" dt="2021-02-27T18:09:23.453" v="4224" actId="313"/>
          <ac:spMkLst>
            <pc:docMk/>
            <pc:sldMk cId="1858726638" sldId="309"/>
            <ac:spMk id="3" creationId="{0443A872-9EA1-43EF-BBA1-80DA0CB1EC55}"/>
          </ac:spMkLst>
        </pc:spChg>
      </pc:sldChg>
      <pc:sldChg chg="modSp add mod">
        <pc:chgData name="César Pablo Córcoles Briongos" userId="b50faaf5-85c7-4381-8f04-39672f018246" providerId="ADAL" clId="{07F8F6B3-9C14-4519-B4C0-7321BAB2178A}" dt="2021-03-02T07:23:32.528" v="6809" actId="20577"/>
        <pc:sldMkLst>
          <pc:docMk/>
          <pc:sldMk cId="2487500667" sldId="310"/>
        </pc:sldMkLst>
        <pc:spChg chg="mod">
          <ac:chgData name="César Pablo Córcoles Briongos" userId="b50faaf5-85c7-4381-8f04-39672f018246" providerId="ADAL" clId="{07F8F6B3-9C14-4519-B4C0-7321BAB2178A}" dt="2021-03-02T07:23:32.528" v="6809" actId="20577"/>
          <ac:spMkLst>
            <pc:docMk/>
            <pc:sldMk cId="2487500667" sldId="310"/>
            <ac:spMk id="3" creationId="{0443A872-9EA1-43EF-BBA1-80DA0CB1EC55}"/>
          </ac:spMkLst>
        </pc:spChg>
      </pc:sldChg>
      <pc:sldChg chg="add del">
        <pc:chgData name="César Pablo Córcoles Briongos" userId="b50faaf5-85c7-4381-8f04-39672f018246" providerId="ADAL" clId="{07F8F6B3-9C14-4519-B4C0-7321BAB2178A}" dt="2021-02-27T18:17:54.377" v="4226" actId="47"/>
        <pc:sldMkLst>
          <pc:docMk/>
          <pc:sldMk cId="4253680328" sldId="310"/>
        </pc:sldMkLst>
      </pc:sldChg>
      <pc:sldChg chg="addSp modSp new mod">
        <pc:chgData name="César Pablo Córcoles Briongos" userId="b50faaf5-85c7-4381-8f04-39672f018246" providerId="ADAL" clId="{07F8F6B3-9C14-4519-B4C0-7321BAB2178A}" dt="2021-03-01T13:16:11.776" v="5378" actId="167"/>
        <pc:sldMkLst>
          <pc:docMk/>
          <pc:sldMk cId="3471749798" sldId="311"/>
        </pc:sldMkLst>
        <pc:spChg chg="mod">
          <ac:chgData name="César Pablo Córcoles Briongos" userId="b50faaf5-85c7-4381-8f04-39672f018246" providerId="ADAL" clId="{07F8F6B3-9C14-4519-B4C0-7321BAB2178A}" dt="2021-02-27T18:22:04.680" v="4470" actId="20577"/>
          <ac:spMkLst>
            <pc:docMk/>
            <pc:sldMk cId="3471749798" sldId="311"/>
            <ac:spMk id="2" creationId="{F11D70ED-2A80-473D-BD15-F941116D615A}"/>
          </ac:spMkLst>
        </pc:spChg>
        <pc:spChg chg="mod">
          <ac:chgData name="César Pablo Córcoles Briongos" userId="b50faaf5-85c7-4381-8f04-39672f018246" providerId="ADAL" clId="{07F8F6B3-9C14-4519-B4C0-7321BAB2178A}" dt="2021-02-27T18:27:07.188" v="4746" actId="6549"/>
          <ac:spMkLst>
            <pc:docMk/>
            <pc:sldMk cId="3471749798" sldId="311"/>
            <ac:spMk id="3" creationId="{F9B0297D-9FC2-4943-9012-AF7257E362A5}"/>
          </ac:spMkLst>
        </pc:spChg>
        <pc:picChg chg="add mod ord">
          <ac:chgData name="César Pablo Córcoles Briongos" userId="b50faaf5-85c7-4381-8f04-39672f018246" providerId="ADAL" clId="{07F8F6B3-9C14-4519-B4C0-7321BAB2178A}" dt="2021-03-01T13:16:11.776" v="5378" actId="167"/>
          <ac:picMkLst>
            <pc:docMk/>
            <pc:sldMk cId="3471749798" sldId="311"/>
            <ac:picMk id="5" creationId="{0AA34B38-ADC1-4446-B833-035A896EDC41}"/>
          </ac:picMkLst>
        </pc:picChg>
      </pc:sldChg>
      <pc:sldChg chg="addSp modSp add mod">
        <pc:chgData name="César Pablo Córcoles Briongos" userId="b50faaf5-85c7-4381-8f04-39672f018246" providerId="ADAL" clId="{07F8F6B3-9C14-4519-B4C0-7321BAB2178A}" dt="2021-02-27T18:47:43.995" v="5356" actId="313"/>
        <pc:sldMkLst>
          <pc:docMk/>
          <pc:sldMk cId="3900938826" sldId="312"/>
        </pc:sldMkLst>
        <pc:spChg chg="mod">
          <ac:chgData name="César Pablo Córcoles Briongos" userId="b50faaf5-85c7-4381-8f04-39672f018246" providerId="ADAL" clId="{07F8F6B3-9C14-4519-B4C0-7321BAB2178A}" dt="2021-02-27T18:47:43.995" v="5356" actId="313"/>
          <ac:spMkLst>
            <pc:docMk/>
            <pc:sldMk cId="3900938826" sldId="312"/>
            <ac:spMk id="3" creationId="{F9B0297D-9FC2-4943-9012-AF7257E362A5}"/>
          </ac:spMkLst>
        </pc:spChg>
        <pc:picChg chg="mod ord">
          <ac:chgData name="César Pablo Córcoles Briongos" userId="b50faaf5-85c7-4381-8f04-39672f018246" providerId="ADAL" clId="{07F8F6B3-9C14-4519-B4C0-7321BAB2178A}" dt="2021-02-27T18:33:50.204" v="4970" actId="14100"/>
          <ac:picMkLst>
            <pc:docMk/>
            <pc:sldMk cId="3900938826" sldId="312"/>
            <ac:picMk id="5" creationId="{0AA34B38-ADC1-4446-B833-035A896EDC41}"/>
          </ac:picMkLst>
        </pc:picChg>
        <pc:picChg chg="add mod ord">
          <ac:chgData name="César Pablo Córcoles Briongos" userId="b50faaf5-85c7-4381-8f04-39672f018246" providerId="ADAL" clId="{07F8F6B3-9C14-4519-B4C0-7321BAB2178A}" dt="2021-02-27T18:45:52.130" v="5355" actId="167"/>
          <ac:picMkLst>
            <pc:docMk/>
            <pc:sldMk cId="3900938826" sldId="312"/>
            <ac:picMk id="6" creationId="{4915A482-0372-45C4-B6E6-C8605760D8CD}"/>
          </ac:picMkLst>
        </pc:picChg>
      </pc:sldChg>
      <pc:sldChg chg="addSp modSp new mod">
        <pc:chgData name="César Pablo Córcoles Briongos" userId="b50faaf5-85c7-4381-8f04-39672f018246" providerId="ADAL" clId="{07F8F6B3-9C14-4519-B4C0-7321BAB2178A}" dt="2021-02-27T18:43:15.918" v="5352" actId="20577"/>
        <pc:sldMkLst>
          <pc:docMk/>
          <pc:sldMk cId="4274929410" sldId="313"/>
        </pc:sldMkLst>
        <pc:spChg chg="mod">
          <ac:chgData name="César Pablo Córcoles Briongos" userId="b50faaf5-85c7-4381-8f04-39672f018246" providerId="ADAL" clId="{07F8F6B3-9C14-4519-B4C0-7321BAB2178A}" dt="2021-02-27T18:37:18.307" v="5116" actId="20577"/>
          <ac:spMkLst>
            <pc:docMk/>
            <pc:sldMk cId="4274929410" sldId="313"/>
            <ac:spMk id="2" creationId="{0AEA8DEF-23F8-4C09-82F8-49CB87F5CCBE}"/>
          </ac:spMkLst>
        </pc:spChg>
        <pc:spChg chg="mod">
          <ac:chgData name="César Pablo Córcoles Briongos" userId="b50faaf5-85c7-4381-8f04-39672f018246" providerId="ADAL" clId="{07F8F6B3-9C14-4519-B4C0-7321BAB2178A}" dt="2021-02-27T18:43:15.918" v="5352" actId="20577"/>
          <ac:spMkLst>
            <pc:docMk/>
            <pc:sldMk cId="4274929410" sldId="313"/>
            <ac:spMk id="3" creationId="{95E046A9-5BB3-438D-8D60-20D119AA520A}"/>
          </ac:spMkLst>
        </pc:spChg>
        <pc:picChg chg="add mod">
          <ac:chgData name="César Pablo Córcoles Briongos" userId="b50faaf5-85c7-4381-8f04-39672f018246" providerId="ADAL" clId="{07F8F6B3-9C14-4519-B4C0-7321BAB2178A}" dt="2021-02-27T18:41:52.013" v="5345" actId="1076"/>
          <ac:picMkLst>
            <pc:docMk/>
            <pc:sldMk cId="4274929410" sldId="313"/>
            <ac:picMk id="5" creationId="{97087FEB-B5A2-40F9-96F2-BB8D3BF9C676}"/>
          </ac:picMkLst>
        </pc:picChg>
      </pc:sldChg>
      <pc:sldChg chg="addSp modSp add mod">
        <pc:chgData name="César Pablo Córcoles Briongos" userId="b50faaf5-85c7-4381-8f04-39672f018246" providerId="ADAL" clId="{07F8F6B3-9C14-4519-B4C0-7321BAB2178A}" dt="2021-03-08T10:44:12.374" v="6889" actId="20577"/>
        <pc:sldMkLst>
          <pc:docMk/>
          <pc:sldMk cId="2883770443" sldId="314"/>
        </pc:sldMkLst>
        <pc:spChg chg="mod">
          <ac:chgData name="César Pablo Córcoles Briongos" userId="b50faaf5-85c7-4381-8f04-39672f018246" providerId="ADAL" clId="{07F8F6B3-9C14-4519-B4C0-7321BAB2178A}" dt="2021-03-01T14:12:16.247" v="5979" actId="14100"/>
          <ac:spMkLst>
            <pc:docMk/>
            <pc:sldMk cId="2883770443" sldId="314"/>
            <ac:spMk id="2" creationId="{0AEA8DEF-23F8-4C09-82F8-49CB87F5CCBE}"/>
          </ac:spMkLst>
        </pc:spChg>
        <pc:spChg chg="mod">
          <ac:chgData name="César Pablo Córcoles Briongos" userId="b50faaf5-85c7-4381-8f04-39672f018246" providerId="ADAL" clId="{07F8F6B3-9C14-4519-B4C0-7321BAB2178A}" dt="2021-03-08T10:44:12.374" v="6889" actId="20577"/>
          <ac:spMkLst>
            <pc:docMk/>
            <pc:sldMk cId="2883770443" sldId="314"/>
            <ac:spMk id="3" creationId="{95E046A9-5BB3-438D-8D60-20D119AA520A}"/>
          </ac:spMkLst>
        </pc:spChg>
        <pc:spChg chg="add mod">
          <ac:chgData name="César Pablo Córcoles Briongos" userId="b50faaf5-85c7-4381-8f04-39672f018246" providerId="ADAL" clId="{07F8F6B3-9C14-4519-B4C0-7321BAB2178A}" dt="2021-03-01T13:50:47.214" v="5409" actId="1076"/>
          <ac:spMkLst>
            <pc:docMk/>
            <pc:sldMk cId="2883770443" sldId="314"/>
            <ac:spMk id="4" creationId="{4EECE0C3-68A2-4810-AB8B-1C32957FADEA}"/>
          </ac:spMkLst>
        </pc:spChg>
        <pc:spChg chg="add mod">
          <ac:chgData name="César Pablo Córcoles Briongos" userId="b50faaf5-85c7-4381-8f04-39672f018246" providerId="ADAL" clId="{07F8F6B3-9C14-4519-B4C0-7321BAB2178A}" dt="2021-03-01T13:50:41.330" v="5408" actId="1076"/>
          <ac:spMkLst>
            <pc:docMk/>
            <pc:sldMk cId="2883770443" sldId="314"/>
            <ac:spMk id="6" creationId="{956B0CAE-D91C-4CE3-81CA-E21650B59E45}"/>
          </ac:spMkLst>
        </pc:spChg>
        <pc:spChg chg="add mod">
          <ac:chgData name="César Pablo Córcoles Briongos" userId="b50faaf5-85c7-4381-8f04-39672f018246" providerId="ADAL" clId="{07F8F6B3-9C14-4519-B4C0-7321BAB2178A}" dt="2021-03-01T13:51:01.377" v="5412" actId="1076"/>
          <ac:spMkLst>
            <pc:docMk/>
            <pc:sldMk cId="2883770443" sldId="314"/>
            <ac:spMk id="7" creationId="{9EC70D72-FDC6-4B62-B886-CCABA66A6C75}"/>
          </ac:spMkLst>
        </pc:spChg>
        <pc:spChg chg="add mod">
          <ac:chgData name="César Pablo Córcoles Briongos" userId="b50faaf5-85c7-4381-8f04-39672f018246" providerId="ADAL" clId="{07F8F6B3-9C14-4519-B4C0-7321BAB2178A}" dt="2021-03-01T13:51:10.175" v="5415" actId="1076"/>
          <ac:spMkLst>
            <pc:docMk/>
            <pc:sldMk cId="2883770443" sldId="314"/>
            <ac:spMk id="8" creationId="{487CA662-0683-4D32-86D3-6F5F390D8838}"/>
          </ac:spMkLst>
        </pc:spChg>
        <pc:spChg chg="add mod">
          <ac:chgData name="César Pablo Córcoles Briongos" userId="b50faaf5-85c7-4381-8f04-39672f018246" providerId="ADAL" clId="{07F8F6B3-9C14-4519-B4C0-7321BAB2178A}" dt="2021-03-01T13:51:19.919" v="5418" actId="1076"/>
          <ac:spMkLst>
            <pc:docMk/>
            <pc:sldMk cId="2883770443" sldId="314"/>
            <ac:spMk id="9" creationId="{04451029-EF32-422A-81D8-ABFC938C7D5C}"/>
          </ac:spMkLst>
        </pc:spChg>
        <pc:spChg chg="add mod">
          <ac:chgData name="César Pablo Córcoles Briongos" userId="b50faaf5-85c7-4381-8f04-39672f018246" providerId="ADAL" clId="{07F8F6B3-9C14-4519-B4C0-7321BAB2178A}" dt="2021-03-01T13:51:52.308" v="5426" actId="20577"/>
          <ac:spMkLst>
            <pc:docMk/>
            <pc:sldMk cId="2883770443" sldId="314"/>
            <ac:spMk id="10" creationId="{B8ADAB75-B6D7-4483-839B-47EAC3DA5049}"/>
          </ac:spMkLst>
        </pc:spChg>
        <pc:spChg chg="add mod">
          <ac:chgData name="César Pablo Córcoles Briongos" userId="b50faaf5-85c7-4381-8f04-39672f018246" providerId="ADAL" clId="{07F8F6B3-9C14-4519-B4C0-7321BAB2178A}" dt="2021-03-01T13:52:12.404" v="5429" actId="1076"/>
          <ac:spMkLst>
            <pc:docMk/>
            <pc:sldMk cId="2883770443" sldId="314"/>
            <ac:spMk id="11" creationId="{4002E0BA-0680-453B-8200-7ED2EB76AD25}"/>
          </ac:spMkLst>
        </pc:spChg>
        <pc:spChg chg="add mod">
          <ac:chgData name="César Pablo Córcoles Briongos" userId="b50faaf5-85c7-4381-8f04-39672f018246" providerId="ADAL" clId="{07F8F6B3-9C14-4519-B4C0-7321BAB2178A}" dt="2021-03-01T13:52:27.435" v="5432" actId="1076"/>
          <ac:spMkLst>
            <pc:docMk/>
            <pc:sldMk cId="2883770443" sldId="314"/>
            <ac:spMk id="12" creationId="{90AD8CAE-624A-4BDE-BF67-29EEB0B1F8AD}"/>
          </ac:spMkLst>
        </pc:spChg>
        <pc:spChg chg="add mod">
          <ac:chgData name="César Pablo Córcoles Briongos" userId="b50faaf5-85c7-4381-8f04-39672f018246" providerId="ADAL" clId="{07F8F6B3-9C14-4519-B4C0-7321BAB2178A}" dt="2021-03-01T13:52:40.684" v="5435" actId="1076"/>
          <ac:spMkLst>
            <pc:docMk/>
            <pc:sldMk cId="2883770443" sldId="314"/>
            <ac:spMk id="13" creationId="{7617D4D5-7499-4399-A8F8-65F0BD74AF32}"/>
          </ac:spMkLst>
        </pc:spChg>
        <pc:spChg chg="add mod">
          <ac:chgData name="César Pablo Córcoles Briongos" userId="b50faaf5-85c7-4381-8f04-39672f018246" providerId="ADAL" clId="{07F8F6B3-9C14-4519-B4C0-7321BAB2178A}" dt="2021-03-01T13:52:52.145" v="5439" actId="1076"/>
          <ac:spMkLst>
            <pc:docMk/>
            <pc:sldMk cId="2883770443" sldId="314"/>
            <ac:spMk id="14" creationId="{E4DA3660-F3B2-47C4-863E-C7658B7DEC8B}"/>
          </ac:spMkLst>
        </pc:spChg>
        <pc:spChg chg="add mod">
          <ac:chgData name="César Pablo Córcoles Briongos" userId="b50faaf5-85c7-4381-8f04-39672f018246" providerId="ADAL" clId="{07F8F6B3-9C14-4519-B4C0-7321BAB2178A}" dt="2021-03-01T13:53:16.954" v="5443" actId="1076"/>
          <ac:spMkLst>
            <pc:docMk/>
            <pc:sldMk cId="2883770443" sldId="314"/>
            <ac:spMk id="15" creationId="{0E7A0042-DEB9-46E3-9ABD-BC746BF6807D}"/>
          </ac:spMkLst>
        </pc:spChg>
      </pc:sldChg>
      <pc:sldChg chg="addSp modSp add mod">
        <pc:chgData name="César Pablo Córcoles Briongos" userId="b50faaf5-85c7-4381-8f04-39672f018246" providerId="ADAL" clId="{07F8F6B3-9C14-4519-B4C0-7321BAB2178A}" dt="2021-03-01T17:03:41.455" v="6630" actId="20577"/>
        <pc:sldMkLst>
          <pc:docMk/>
          <pc:sldMk cId="3004537075" sldId="315"/>
        </pc:sldMkLst>
        <pc:spChg chg="mod">
          <ac:chgData name="César Pablo Córcoles Briongos" userId="b50faaf5-85c7-4381-8f04-39672f018246" providerId="ADAL" clId="{07F8F6B3-9C14-4519-B4C0-7321BAB2178A}" dt="2021-03-01T14:13:14.574" v="5990" actId="20577"/>
          <ac:spMkLst>
            <pc:docMk/>
            <pc:sldMk cId="3004537075" sldId="315"/>
            <ac:spMk id="2" creationId="{0AEA8DEF-23F8-4C09-82F8-49CB87F5CCBE}"/>
          </ac:spMkLst>
        </pc:spChg>
        <pc:spChg chg="mod">
          <ac:chgData name="César Pablo Córcoles Briongos" userId="b50faaf5-85c7-4381-8f04-39672f018246" providerId="ADAL" clId="{07F8F6B3-9C14-4519-B4C0-7321BAB2178A}" dt="2021-03-01T17:00:52.172" v="6624" actId="5793"/>
          <ac:spMkLst>
            <pc:docMk/>
            <pc:sldMk cId="3004537075" sldId="315"/>
            <ac:spMk id="3" creationId="{95E046A9-5BB3-438D-8D60-20D119AA520A}"/>
          </ac:spMkLst>
        </pc:spChg>
        <pc:spChg chg="add mod">
          <ac:chgData name="César Pablo Córcoles Briongos" userId="b50faaf5-85c7-4381-8f04-39672f018246" providerId="ADAL" clId="{07F8F6B3-9C14-4519-B4C0-7321BAB2178A}" dt="2021-03-01T17:03:41.455" v="6630" actId="20577"/>
          <ac:spMkLst>
            <pc:docMk/>
            <pc:sldMk cId="3004537075" sldId="315"/>
            <ac:spMk id="16" creationId="{950AFCAF-D7BD-4685-93FC-F88CB5B2B5E4}"/>
          </ac:spMkLst>
        </pc:spChg>
      </pc:sldChg>
      <pc:sldChg chg="addSp modSp new mod">
        <pc:chgData name="César Pablo Córcoles Briongos" userId="b50faaf5-85c7-4381-8f04-39672f018246" providerId="ADAL" clId="{07F8F6B3-9C14-4519-B4C0-7321BAB2178A}" dt="2021-03-01T17:08:16.727" v="6785" actId="20577"/>
        <pc:sldMkLst>
          <pc:docMk/>
          <pc:sldMk cId="3009706137" sldId="316"/>
        </pc:sldMkLst>
        <pc:spChg chg="mod">
          <ac:chgData name="César Pablo Córcoles Briongos" userId="b50faaf5-85c7-4381-8f04-39672f018246" providerId="ADAL" clId="{07F8F6B3-9C14-4519-B4C0-7321BAB2178A}" dt="2021-03-01T16:48:18.840" v="6335" actId="5793"/>
          <ac:spMkLst>
            <pc:docMk/>
            <pc:sldMk cId="3009706137" sldId="316"/>
            <ac:spMk id="2" creationId="{CC69097E-17B9-4747-BE08-41D0B3845727}"/>
          </ac:spMkLst>
        </pc:spChg>
        <pc:spChg chg="mod">
          <ac:chgData name="César Pablo Córcoles Briongos" userId="b50faaf5-85c7-4381-8f04-39672f018246" providerId="ADAL" clId="{07F8F6B3-9C14-4519-B4C0-7321BAB2178A}" dt="2021-03-01T17:08:16.727" v="6785" actId="20577"/>
          <ac:spMkLst>
            <pc:docMk/>
            <pc:sldMk cId="3009706137" sldId="316"/>
            <ac:spMk id="3" creationId="{68EC4481-8710-4F3F-A918-60F1B117463A}"/>
          </ac:spMkLst>
        </pc:spChg>
        <pc:picChg chg="add mod">
          <ac:chgData name="César Pablo Córcoles Briongos" userId="b50faaf5-85c7-4381-8f04-39672f018246" providerId="ADAL" clId="{07F8F6B3-9C14-4519-B4C0-7321BAB2178A}" dt="2021-03-01T17:06:56.035" v="6673" actId="14100"/>
          <ac:picMkLst>
            <pc:docMk/>
            <pc:sldMk cId="3009706137" sldId="316"/>
            <ac:picMk id="5" creationId="{528CB90D-C1A4-4C1C-9309-348C3BBBF2B9}"/>
          </ac:picMkLst>
        </pc:picChg>
      </pc:sldChg>
    </pc:docChg>
  </pc:docChgLst>
  <pc:docChgLst>
    <pc:chgData name="César Pablo Córcoles Briongos" userId="b50faaf5-85c7-4381-8f04-39672f018246" providerId="ADAL" clId="{CC70BDB1-51FF-49A9-B2BF-667C4A916E37}"/>
    <pc:docChg chg="custSel addSld delSld modSld">
      <pc:chgData name="César Pablo Córcoles Briongos" userId="b50faaf5-85c7-4381-8f04-39672f018246" providerId="ADAL" clId="{CC70BDB1-51FF-49A9-B2BF-667C4A916E37}" dt="2023-02-20T19:56:26.046" v="3606" actId="167"/>
      <pc:docMkLst>
        <pc:docMk/>
      </pc:docMkLst>
      <pc:sldChg chg="del">
        <pc:chgData name="César Pablo Córcoles Briongos" userId="b50faaf5-85c7-4381-8f04-39672f018246" providerId="ADAL" clId="{CC70BDB1-51FF-49A9-B2BF-667C4A916E37}" dt="2023-02-20T19:11:23.688" v="7" actId="47"/>
        <pc:sldMkLst>
          <pc:docMk/>
          <pc:sldMk cId="1238908223" sldId="258"/>
        </pc:sldMkLst>
      </pc:sldChg>
      <pc:sldChg chg="del">
        <pc:chgData name="César Pablo Córcoles Briongos" userId="b50faaf5-85c7-4381-8f04-39672f018246" providerId="ADAL" clId="{CC70BDB1-51FF-49A9-B2BF-667C4A916E37}" dt="2023-02-20T19:11:16.997" v="4" actId="47"/>
        <pc:sldMkLst>
          <pc:docMk/>
          <pc:sldMk cId="71913486" sldId="259"/>
        </pc:sldMkLst>
      </pc:sldChg>
      <pc:sldChg chg="del">
        <pc:chgData name="César Pablo Córcoles Briongos" userId="b50faaf5-85c7-4381-8f04-39672f018246" providerId="ADAL" clId="{CC70BDB1-51FF-49A9-B2BF-667C4A916E37}" dt="2023-02-20T19:11:17.870" v="5" actId="47"/>
        <pc:sldMkLst>
          <pc:docMk/>
          <pc:sldMk cId="2432579889" sldId="260"/>
        </pc:sldMkLst>
      </pc:sldChg>
      <pc:sldChg chg="del">
        <pc:chgData name="César Pablo Córcoles Briongos" userId="b50faaf5-85c7-4381-8f04-39672f018246" providerId="ADAL" clId="{CC70BDB1-51FF-49A9-B2BF-667C4A916E37}" dt="2023-02-20T19:11:18.455" v="6" actId="47"/>
        <pc:sldMkLst>
          <pc:docMk/>
          <pc:sldMk cId="2925776910" sldId="295"/>
        </pc:sldMkLst>
      </pc:sldChg>
      <pc:sldChg chg="modSp mod">
        <pc:chgData name="César Pablo Córcoles Briongos" userId="b50faaf5-85c7-4381-8f04-39672f018246" providerId="ADAL" clId="{CC70BDB1-51FF-49A9-B2BF-667C4A916E37}" dt="2023-02-20T19:12:58.106" v="139" actId="20577"/>
        <pc:sldMkLst>
          <pc:docMk/>
          <pc:sldMk cId="42403642" sldId="296"/>
        </pc:sldMkLst>
        <pc:spChg chg="mod">
          <ac:chgData name="César Pablo Córcoles Briongos" userId="b50faaf5-85c7-4381-8f04-39672f018246" providerId="ADAL" clId="{CC70BDB1-51FF-49A9-B2BF-667C4A916E37}" dt="2023-02-20T19:12:00.102" v="42" actId="790"/>
          <ac:spMkLst>
            <pc:docMk/>
            <pc:sldMk cId="42403642" sldId="296"/>
            <ac:spMk id="2" creationId="{EF4BC7FA-6CE6-4CD6-8D38-47819E624FC9}"/>
          </ac:spMkLst>
        </pc:spChg>
        <pc:spChg chg="mod">
          <ac:chgData name="César Pablo Córcoles Briongos" userId="b50faaf5-85c7-4381-8f04-39672f018246" providerId="ADAL" clId="{CC70BDB1-51FF-49A9-B2BF-667C4A916E37}" dt="2023-02-20T19:12:58.106" v="139" actId="20577"/>
          <ac:spMkLst>
            <pc:docMk/>
            <pc:sldMk cId="42403642" sldId="296"/>
            <ac:spMk id="3" creationId="{220995CE-36E2-4ACF-BBF1-7E79ED49C350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14:25.686" v="257" actId="20577"/>
        <pc:sldMkLst>
          <pc:docMk/>
          <pc:sldMk cId="2527497988" sldId="298"/>
        </pc:sldMkLst>
        <pc:spChg chg="mod">
          <ac:chgData name="César Pablo Córcoles Briongos" userId="b50faaf5-85c7-4381-8f04-39672f018246" providerId="ADAL" clId="{CC70BDB1-51FF-49A9-B2BF-667C4A916E37}" dt="2023-02-20T19:13:29.812" v="159" actId="113"/>
          <ac:spMkLst>
            <pc:docMk/>
            <pc:sldMk cId="2527497988" sldId="298"/>
            <ac:spMk id="2" creationId="{70B8422A-F647-40AC-9785-1061CE37F5BA}"/>
          </ac:spMkLst>
        </pc:spChg>
        <pc:spChg chg="mod">
          <ac:chgData name="César Pablo Córcoles Briongos" userId="b50faaf5-85c7-4381-8f04-39672f018246" providerId="ADAL" clId="{CC70BDB1-51FF-49A9-B2BF-667C4A916E37}" dt="2023-02-20T19:14:25.686" v="257" actId="20577"/>
          <ac:spMkLst>
            <pc:docMk/>
            <pc:sldMk cId="2527497988" sldId="298"/>
            <ac:spMk id="3" creationId="{A152E5D7-2467-4EB3-95AF-CFAD72349367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16:16.640" v="388" actId="20577"/>
        <pc:sldMkLst>
          <pc:docMk/>
          <pc:sldMk cId="246999820" sldId="299"/>
        </pc:sldMkLst>
        <pc:spChg chg="mod">
          <ac:chgData name="César Pablo Córcoles Briongos" userId="b50faaf5-85c7-4381-8f04-39672f018246" providerId="ADAL" clId="{CC70BDB1-51FF-49A9-B2BF-667C4A916E37}" dt="2023-02-20T19:14:53.665" v="280" actId="2711"/>
          <ac:spMkLst>
            <pc:docMk/>
            <pc:sldMk cId="246999820" sldId="299"/>
            <ac:spMk id="2" creationId="{70B8422A-F647-40AC-9785-1061CE37F5BA}"/>
          </ac:spMkLst>
        </pc:spChg>
        <pc:spChg chg="mod">
          <ac:chgData name="César Pablo Córcoles Briongos" userId="b50faaf5-85c7-4381-8f04-39672f018246" providerId="ADAL" clId="{CC70BDB1-51FF-49A9-B2BF-667C4A916E37}" dt="2023-02-20T19:16:16.640" v="388" actId="20577"/>
          <ac:spMkLst>
            <pc:docMk/>
            <pc:sldMk cId="246999820" sldId="299"/>
            <ac:spMk id="3" creationId="{A152E5D7-2467-4EB3-95AF-CFAD72349367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19:03.361" v="481" actId="20577"/>
        <pc:sldMkLst>
          <pc:docMk/>
          <pc:sldMk cId="3441877173" sldId="300"/>
        </pc:sldMkLst>
        <pc:spChg chg="mod">
          <ac:chgData name="César Pablo Córcoles Briongos" userId="b50faaf5-85c7-4381-8f04-39672f018246" providerId="ADAL" clId="{CC70BDB1-51FF-49A9-B2BF-667C4A916E37}" dt="2023-02-20T19:16:43.951" v="389"/>
          <ac:spMkLst>
            <pc:docMk/>
            <pc:sldMk cId="3441877173" sldId="300"/>
            <ac:spMk id="2" creationId="{70B8422A-F647-40AC-9785-1061CE37F5BA}"/>
          </ac:spMkLst>
        </pc:spChg>
        <pc:spChg chg="mod">
          <ac:chgData name="César Pablo Córcoles Briongos" userId="b50faaf5-85c7-4381-8f04-39672f018246" providerId="ADAL" clId="{CC70BDB1-51FF-49A9-B2BF-667C4A916E37}" dt="2023-02-20T19:19:03.361" v="481" actId="20577"/>
          <ac:spMkLst>
            <pc:docMk/>
            <pc:sldMk cId="3441877173" sldId="300"/>
            <ac:spMk id="3" creationId="{A152E5D7-2467-4EB3-95AF-CFAD72349367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16:48.286" v="390"/>
        <pc:sldMkLst>
          <pc:docMk/>
          <pc:sldMk cId="915218271" sldId="301"/>
        </pc:sldMkLst>
        <pc:spChg chg="mod">
          <ac:chgData name="César Pablo Córcoles Briongos" userId="b50faaf5-85c7-4381-8f04-39672f018246" providerId="ADAL" clId="{CC70BDB1-51FF-49A9-B2BF-667C4A916E37}" dt="2023-02-20T19:16:48.286" v="390"/>
          <ac:spMkLst>
            <pc:docMk/>
            <pc:sldMk cId="915218271" sldId="301"/>
            <ac:spMk id="2" creationId="{70B8422A-F647-40AC-9785-1061CE37F5BA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21:14.184" v="651" actId="20577"/>
        <pc:sldMkLst>
          <pc:docMk/>
          <pc:sldMk cId="3643728227" sldId="302"/>
        </pc:sldMkLst>
        <pc:spChg chg="mod">
          <ac:chgData name="César Pablo Córcoles Briongos" userId="b50faaf5-85c7-4381-8f04-39672f018246" providerId="ADAL" clId="{CC70BDB1-51FF-49A9-B2BF-667C4A916E37}" dt="2023-02-20T19:19:49.140" v="505" actId="2711"/>
          <ac:spMkLst>
            <pc:docMk/>
            <pc:sldMk cId="3643728227" sldId="302"/>
            <ac:spMk id="2" creationId="{D40E6570-9EFE-47E0-A211-BCC197CC4AE4}"/>
          </ac:spMkLst>
        </pc:spChg>
        <pc:spChg chg="mod">
          <ac:chgData name="César Pablo Córcoles Briongos" userId="b50faaf5-85c7-4381-8f04-39672f018246" providerId="ADAL" clId="{CC70BDB1-51FF-49A9-B2BF-667C4A916E37}" dt="2023-02-20T19:21:14.184" v="651" actId="20577"/>
          <ac:spMkLst>
            <pc:docMk/>
            <pc:sldMk cId="3643728227" sldId="302"/>
            <ac:spMk id="3" creationId="{FE051440-32FF-4EBB-A7BD-57663C84FA57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26:43.720" v="1090" actId="27636"/>
        <pc:sldMkLst>
          <pc:docMk/>
          <pc:sldMk cId="2804139671" sldId="303"/>
        </pc:sldMkLst>
        <pc:spChg chg="mod">
          <ac:chgData name="César Pablo Córcoles Briongos" userId="b50faaf5-85c7-4381-8f04-39672f018246" providerId="ADAL" clId="{CC70BDB1-51FF-49A9-B2BF-667C4A916E37}" dt="2023-02-20T19:21:32.776" v="668" actId="2711"/>
          <ac:spMkLst>
            <pc:docMk/>
            <pc:sldMk cId="2804139671" sldId="303"/>
            <ac:spMk id="2" creationId="{CB9DFB91-04C0-43DE-BDAB-836C4FE3F040}"/>
          </ac:spMkLst>
        </pc:spChg>
        <pc:spChg chg="mod">
          <ac:chgData name="César Pablo Córcoles Briongos" userId="b50faaf5-85c7-4381-8f04-39672f018246" providerId="ADAL" clId="{CC70BDB1-51FF-49A9-B2BF-667C4A916E37}" dt="2023-02-20T19:26:43.720" v="1090" actId="27636"/>
          <ac:spMkLst>
            <pc:docMk/>
            <pc:sldMk cId="2804139671" sldId="303"/>
            <ac:spMk id="3" creationId="{534FE3F9-E3BF-43D8-9159-49471E47DC89}"/>
          </ac:spMkLst>
        </pc:spChg>
      </pc:sldChg>
      <pc:sldChg chg="del">
        <pc:chgData name="César Pablo Córcoles Briongos" userId="b50faaf5-85c7-4381-8f04-39672f018246" providerId="ADAL" clId="{CC70BDB1-51FF-49A9-B2BF-667C4A916E37}" dt="2023-02-20T19:11:24.274" v="8" actId="47"/>
        <pc:sldMkLst>
          <pc:docMk/>
          <pc:sldMk cId="145955713" sldId="304"/>
        </pc:sldMkLst>
      </pc:sldChg>
      <pc:sldChg chg="del">
        <pc:chgData name="César Pablo Córcoles Briongos" userId="b50faaf5-85c7-4381-8f04-39672f018246" providerId="ADAL" clId="{CC70BDB1-51FF-49A9-B2BF-667C4A916E37}" dt="2023-02-20T19:11:24.895" v="9" actId="47"/>
        <pc:sldMkLst>
          <pc:docMk/>
          <pc:sldMk cId="2822027561" sldId="305"/>
        </pc:sldMkLst>
      </pc:sldChg>
      <pc:sldChg chg="modSp del">
        <pc:chgData name="César Pablo Córcoles Briongos" userId="b50faaf5-85c7-4381-8f04-39672f018246" providerId="ADAL" clId="{CC70BDB1-51FF-49A9-B2BF-667C4A916E37}" dt="2023-02-20T19:11:27.495" v="10" actId="47"/>
        <pc:sldMkLst>
          <pc:docMk/>
          <pc:sldMk cId="253425939" sldId="306"/>
        </pc:sldMkLst>
        <pc:spChg chg="mod">
          <ac:chgData name="César Pablo Córcoles Briongos" userId="b50faaf5-85c7-4381-8f04-39672f018246" providerId="ADAL" clId="{CC70BDB1-51FF-49A9-B2BF-667C4A916E37}" dt="2022-02-14T17:33:17.145" v="3" actId="20577"/>
          <ac:spMkLst>
            <pc:docMk/>
            <pc:sldMk cId="253425939" sldId="306"/>
            <ac:spMk id="3" creationId="{1EB78CE3-6D87-4DCD-AF51-D2C8EB0C2778}"/>
          </ac:spMkLst>
        </pc:spChg>
      </pc:sldChg>
      <pc:sldChg chg="del">
        <pc:chgData name="César Pablo Córcoles Briongos" userId="b50faaf5-85c7-4381-8f04-39672f018246" providerId="ADAL" clId="{CC70BDB1-51FF-49A9-B2BF-667C4A916E37}" dt="2023-02-20T19:11:28.088" v="11" actId="47"/>
        <pc:sldMkLst>
          <pc:docMk/>
          <pc:sldMk cId="3225395508" sldId="307"/>
        </pc:sldMkLst>
      </pc:sldChg>
      <pc:sldChg chg="modSp mod">
        <pc:chgData name="César Pablo Córcoles Briongos" userId="b50faaf5-85c7-4381-8f04-39672f018246" providerId="ADAL" clId="{CC70BDB1-51FF-49A9-B2BF-667C4A916E37}" dt="2023-02-20T19:31:15.245" v="1480" actId="20577"/>
        <pc:sldMkLst>
          <pc:docMk/>
          <pc:sldMk cId="278185452" sldId="308"/>
        </pc:sldMkLst>
        <pc:spChg chg="mod">
          <ac:chgData name="César Pablo Córcoles Briongos" userId="b50faaf5-85c7-4381-8f04-39672f018246" providerId="ADAL" clId="{CC70BDB1-51FF-49A9-B2BF-667C4A916E37}" dt="2023-02-20T19:27:23.529" v="1131" actId="113"/>
          <ac:spMkLst>
            <pc:docMk/>
            <pc:sldMk cId="278185452" sldId="308"/>
            <ac:spMk id="2" creationId="{D5020B12-B29C-44A9-AED0-5751D1CDBEC8}"/>
          </ac:spMkLst>
        </pc:spChg>
        <pc:spChg chg="mod">
          <ac:chgData name="César Pablo Córcoles Briongos" userId="b50faaf5-85c7-4381-8f04-39672f018246" providerId="ADAL" clId="{CC70BDB1-51FF-49A9-B2BF-667C4A916E37}" dt="2023-02-20T19:31:15.245" v="1480" actId="20577"/>
          <ac:spMkLst>
            <pc:docMk/>
            <pc:sldMk cId="278185452" sldId="308"/>
            <ac:spMk id="3" creationId="{0443A872-9EA1-43EF-BBA1-80DA0CB1EC55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34:58.810" v="1827" actId="20577"/>
        <pc:sldMkLst>
          <pc:docMk/>
          <pc:sldMk cId="1858726638" sldId="309"/>
        </pc:sldMkLst>
        <pc:spChg chg="mod">
          <ac:chgData name="César Pablo Córcoles Briongos" userId="b50faaf5-85c7-4381-8f04-39672f018246" providerId="ADAL" clId="{CC70BDB1-51FF-49A9-B2BF-667C4A916E37}" dt="2023-02-20T19:31:27.718" v="1481"/>
          <ac:spMkLst>
            <pc:docMk/>
            <pc:sldMk cId="1858726638" sldId="309"/>
            <ac:spMk id="2" creationId="{D5020B12-B29C-44A9-AED0-5751D1CDBEC8}"/>
          </ac:spMkLst>
        </pc:spChg>
        <pc:spChg chg="mod">
          <ac:chgData name="César Pablo Córcoles Briongos" userId="b50faaf5-85c7-4381-8f04-39672f018246" providerId="ADAL" clId="{CC70BDB1-51FF-49A9-B2BF-667C4A916E37}" dt="2023-02-20T19:34:58.810" v="1827" actId="20577"/>
          <ac:spMkLst>
            <pc:docMk/>
            <pc:sldMk cId="1858726638" sldId="309"/>
            <ac:spMk id="3" creationId="{0443A872-9EA1-43EF-BBA1-80DA0CB1EC55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37:20.845" v="2044"/>
        <pc:sldMkLst>
          <pc:docMk/>
          <pc:sldMk cId="2487500667" sldId="310"/>
        </pc:sldMkLst>
        <pc:spChg chg="mod">
          <ac:chgData name="César Pablo Córcoles Briongos" userId="b50faaf5-85c7-4381-8f04-39672f018246" providerId="ADAL" clId="{CC70BDB1-51FF-49A9-B2BF-667C4A916E37}" dt="2023-02-20T19:35:09.442" v="1828"/>
          <ac:spMkLst>
            <pc:docMk/>
            <pc:sldMk cId="2487500667" sldId="310"/>
            <ac:spMk id="2" creationId="{D5020B12-B29C-44A9-AED0-5751D1CDBEC8}"/>
          </ac:spMkLst>
        </pc:spChg>
        <pc:spChg chg="mod">
          <ac:chgData name="César Pablo Córcoles Briongos" userId="b50faaf5-85c7-4381-8f04-39672f018246" providerId="ADAL" clId="{CC70BDB1-51FF-49A9-B2BF-667C4A916E37}" dt="2023-02-20T19:37:20.845" v="2044"/>
          <ac:spMkLst>
            <pc:docMk/>
            <pc:sldMk cId="2487500667" sldId="310"/>
            <ac:spMk id="3" creationId="{0443A872-9EA1-43EF-BBA1-80DA0CB1EC55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40:39.282" v="2415" actId="20577"/>
        <pc:sldMkLst>
          <pc:docMk/>
          <pc:sldMk cId="3471749798" sldId="311"/>
        </pc:sldMkLst>
        <pc:spChg chg="mod">
          <ac:chgData name="César Pablo Córcoles Briongos" userId="b50faaf5-85c7-4381-8f04-39672f018246" providerId="ADAL" clId="{CC70BDB1-51FF-49A9-B2BF-667C4A916E37}" dt="2023-02-20T19:38:29.821" v="2120" actId="790"/>
          <ac:spMkLst>
            <pc:docMk/>
            <pc:sldMk cId="3471749798" sldId="311"/>
            <ac:spMk id="2" creationId="{F11D70ED-2A80-473D-BD15-F941116D615A}"/>
          </ac:spMkLst>
        </pc:spChg>
        <pc:spChg chg="mod">
          <ac:chgData name="César Pablo Córcoles Briongos" userId="b50faaf5-85c7-4381-8f04-39672f018246" providerId="ADAL" clId="{CC70BDB1-51FF-49A9-B2BF-667C4A916E37}" dt="2023-02-20T19:40:39.282" v="2415" actId="20577"/>
          <ac:spMkLst>
            <pc:docMk/>
            <pc:sldMk cId="3471749798" sldId="311"/>
            <ac:spMk id="3" creationId="{F9B0297D-9FC2-4943-9012-AF7257E362A5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43:18.412" v="2556" actId="20577"/>
        <pc:sldMkLst>
          <pc:docMk/>
          <pc:sldMk cId="3900938826" sldId="312"/>
        </pc:sldMkLst>
        <pc:spChg chg="mod">
          <ac:chgData name="César Pablo Córcoles Briongos" userId="b50faaf5-85c7-4381-8f04-39672f018246" providerId="ADAL" clId="{CC70BDB1-51FF-49A9-B2BF-667C4A916E37}" dt="2023-02-20T19:43:18.412" v="2556" actId="20577"/>
          <ac:spMkLst>
            <pc:docMk/>
            <pc:sldMk cId="3900938826" sldId="312"/>
            <ac:spMk id="2" creationId="{F11D70ED-2A80-473D-BD15-F941116D615A}"/>
          </ac:spMkLst>
        </pc:spChg>
        <pc:spChg chg="mod">
          <ac:chgData name="César Pablo Córcoles Briongos" userId="b50faaf5-85c7-4381-8f04-39672f018246" providerId="ADAL" clId="{CC70BDB1-51FF-49A9-B2BF-667C4A916E37}" dt="2023-02-20T19:43:04.997" v="2555" actId="20577"/>
          <ac:spMkLst>
            <pc:docMk/>
            <pc:sldMk cId="3900938826" sldId="312"/>
            <ac:spMk id="3" creationId="{F9B0297D-9FC2-4943-9012-AF7257E362A5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46:52.163" v="2852" actId="113"/>
        <pc:sldMkLst>
          <pc:docMk/>
          <pc:sldMk cId="4274929410" sldId="313"/>
        </pc:sldMkLst>
        <pc:spChg chg="mod">
          <ac:chgData name="César Pablo Córcoles Briongos" userId="b50faaf5-85c7-4381-8f04-39672f018246" providerId="ADAL" clId="{CC70BDB1-51FF-49A9-B2BF-667C4A916E37}" dt="2023-02-20T19:43:56.486" v="2588" actId="790"/>
          <ac:spMkLst>
            <pc:docMk/>
            <pc:sldMk cId="4274929410" sldId="313"/>
            <ac:spMk id="2" creationId="{0AEA8DEF-23F8-4C09-82F8-49CB87F5CCBE}"/>
          </ac:spMkLst>
        </pc:spChg>
        <pc:spChg chg="mod">
          <ac:chgData name="César Pablo Córcoles Briongos" userId="b50faaf5-85c7-4381-8f04-39672f018246" providerId="ADAL" clId="{CC70BDB1-51FF-49A9-B2BF-667C4A916E37}" dt="2023-02-20T19:46:52.163" v="2852" actId="113"/>
          <ac:spMkLst>
            <pc:docMk/>
            <pc:sldMk cId="4274929410" sldId="313"/>
            <ac:spMk id="3" creationId="{95E046A9-5BB3-438D-8D60-20D119AA520A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47:30.884" v="2872" actId="2711"/>
        <pc:sldMkLst>
          <pc:docMk/>
          <pc:sldMk cId="2883770443" sldId="314"/>
        </pc:sldMkLst>
        <pc:spChg chg="mod">
          <ac:chgData name="César Pablo Córcoles Briongos" userId="b50faaf5-85c7-4381-8f04-39672f018246" providerId="ADAL" clId="{CC70BDB1-51FF-49A9-B2BF-667C4A916E37}" dt="2023-02-20T19:47:30.884" v="2872" actId="2711"/>
          <ac:spMkLst>
            <pc:docMk/>
            <pc:sldMk cId="2883770443" sldId="314"/>
            <ac:spMk id="2" creationId="{0AEA8DEF-23F8-4C09-82F8-49CB87F5CCBE}"/>
          </ac:spMkLst>
        </pc:spChg>
      </pc:sldChg>
      <pc:sldChg chg="modSp add del mod">
        <pc:chgData name="César Pablo Córcoles Briongos" userId="b50faaf5-85c7-4381-8f04-39672f018246" providerId="ADAL" clId="{CC70BDB1-51FF-49A9-B2BF-667C4A916E37}" dt="2023-02-20T19:48:45.161" v="2897" actId="2711"/>
        <pc:sldMkLst>
          <pc:docMk/>
          <pc:sldMk cId="3004537075" sldId="315"/>
        </pc:sldMkLst>
        <pc:spChg chg="mod">
          <ac:chgData name="César Pablo Córcoles Briongos" userId="b50faaf5-85c7-4381-8f04-39672f018246" providerId="ADAL" clId="{CC70BDB1-51FF-49A9-B2BF-667C4A916E37}" dt="2023-02-20T19:48:45.161" v="2897" actId="2711"/>
          <ac:spMkLst>
            <pc:docMk/>
            <pc:sldMk cId="3004537075" sldId="315"/>
            <ac:spMk id="2" creationId="{0AEA8DEF-23F8-4C09-82F8-49CB87F5CCBE}"/>
          </ac:spMkLst>
        </pc:spChg>
      </pc:sldChg>
      <pc:sldChg chg="modSp mod">
        <pc:chgData name="César Pablo Córcoles Briongos" userId="b50faaf5-85c7-4381-8f04-39672f018246" providerId="ADAL" clId="{CC70BDB1-51FF-49A9-B2BF-667C4A916E37}" dt="2023-02-20T19:52:43.528" v="3221" actId="2711"/>
        <pc:sldMkLst>
          <pc:docMk/>
          <pc:sldMk cId="3009706137" sldId="316"/>
        </pc:sldMkLst>
        <pc:spChg chg="mod">
          <ac:chgData name="César Pablo Córcoles Briongos" userId="b50faaf5-85c7-4381-8f04-39672f018246" providerId="ADAL" clId="{CC70BDB1-51FF-49A9-B2BF-667C4A916E37}" dt="2023-02-20T19:52:43.528" v="3221" actId="2711"/>
          <ac:spMkLst>
            <pc:docMk/>
            <pc:sldMk cId="3009706137" sldId="316"/>
            <ac:spMk id="2" creationId="{CC69097E-17B9-4747-BE08-41D0B3845727}"/>
          </ac:spMkLst>
        </pc:spChg>
        <pc:spChg chg="mod">
          <ac:chgData name="César Pablo Córcoles Briongos" userId="b50faaf5-85c7-4381-8f04-39672f018246" providerId="ADAL" clId="{CC70BDB1-51FF-49A9-B2BF-667C4A916E37}" dt="2023-02-20T19:52:04.279" v="3219" actId="6549"/>
          <ac:spMkLst>
            <pc:docMk/>
            <pc:sldMk cId="3009706137" sldId="316"/>
            <ac:spMk id="3" creationId="{68EC4481-8710-4F3F-A918-60F1B117463A}"/>
          </ac:spMkLst>
        </pc:spChg>
      </pc:sldChg>
      <pc:sldChg chg="addSp delSp modSp add mod">
        <pc:chgData name="César Pablo Córcoles Briongos" userId="b50faaf5-85c7-4381-8f04-39672f018246" providerId="ADAL" clId="{CC70BDB1-51FF-49A9-B2BF-667C4A916E37}" dt="2023-02-20T19:56:26.046" v="3606" actId="167"/>
        <pc:sldMkLst>
          <pc:docMk/>
          <pc:sldMk cId="21083086" sldId="317"/>
        </pc:sldMkLst>
        <pc:spChg chg="mod">
          <ac:chgData name="César Pablo Córcoles Briongos" userId="b50faaf5-85c7-4381-8f04-39672f018246" providerId="ADAL" clId="{CC70BDB1-51FF-49A9-B2BF-667C4A916E37}" dt="2023-02-20T19:53:08.938" v="3248" actId="20577"/>
          <ac:spMkLst>
            <pc:docMk/>
            <pc:sldMk cId="21083086" sldId="317"/>
            <ac:spMk id="2" creationId="{0AEA8DEF-23F8-4C09-82F8-49CB87F5CCBE}"/>
          </ac:spMkLst>
        </pc:spChg>
        <pc:spChg chg="mod">
          <ac:chgData name="César Pablo Córcoles Briongos" userId="b50faaf5-85c7-4381-8f04-39672f018246" providerId="ADAL" clId="{CC70BDB1-51FF-49A9-B2BF-667C4A916E37}" dt="2023-02-20T19:56:15.174" v="3604" actId="20577"/>
          <ac:spMkLst>
            <pc:docMk/>
            <pc:sldMk cId="21083086" sldId="317"/>
            <ac:spMk id="3" creationId="{95E046A9-5BB3-438D-8D60-20D119AA520A}"/>
          </ac:spMkLst>
        </pc:spChg>
        <pc:spChg chg="add mod">
          <ac:chgData name="César Pablo Córcoles Briongos" userId="b50faaf5-85c7-4381-8f04-39672f018246" providerId="ADAL" clId="{CC70BDB1-51FF-49A9-B2BF-667C4A916E37}" dt="2023-02-20T19:53:44.742" v="3254" actId="20577"/>
          <ac:spMkLst>
            <pc:docMk/>
            <pc:sldMk cId="21083086" sldId="317"/>
            <ac:spMk id="6" creationId="{3FF15DA7-0EAB-8747-B37B-12BD70FEC30D}"/>
          </ac:spMkLst>
        </pc:spChg>
        <pc:picChg chg="add mod">
          <ac:chgData name="César Pablo Córcoles Briongos" userId="b50faaf5-85c7-4381-8f04-39672f018246" providerId="ADAL" clId="{CC70BDB1-51FF-49A9-B2BF-667C4A916E37}" dt="2023-02-20T19:53:38.511" v="3250"/>
          <ac:picMkLst>
            <pc:docMk/>
            <pc:sldMk cId="21083086" sldId="317"/>
            <ac:picMk id="4" creationId="{2B8B1195-16B6-0A6A-6B13-F8BA2DD1C4E7}"/>
          </ac:picMkLst>
        </pc:picChg>
        <pc:picChg chg="del">
          <ac:chgData name="César Pablo Córcoles Briongos" userId="b50faaf5-85c7-4381-8f04-39672f018246" providerId="ADAL" clId="{CC70BDB1-51FF-49A9-B2BF-667C4A916E37}" dt="2023-02-20T19:53:20.330" v="3249" actId="478"/>
          <ac:picMkLst>
            <pc:docMk/>
            <pc:sldMk cId="21083086" sldId="317"/>
            <ac:picMk id="5" creationId="{97087FEB-B5A2-40F9-96F2-BB8D3BF9C676}"/>
          </ac:picMkLst>
        </pc:picChg>
        <pc:picChg chg="add mod ord">
          <ac:chgData name="César Pablo Córcoles Briongos" userId="b50faaf5-85c7-4381-8f04-39672f018246" providerId="ADAL" clId="{CC70BDB1-51FF-49A9-B2BF-667C4A916E37}" dt="2023-02-20T19:56:26.046" v="3606" actId="167"/>
          <ac:picMkLst>
            <pc:docMk/>
            <pc:sldMk cId="21083086" sldId="317"/>
            <ac:picMk id="7" creationId="{1AB1B435-8BB9-B5E0-14B7-02A2653BB578}"/>
          </ac:picMkLst>
        </pc:picChg>
      </pc:sldChg>
    </pc:docChg>
  </pc:docChgLst>
  <pc:docChgLst>
    <pc:chgData name="César Pablo Córcoles Briongos" userId="b50faaf5-85c7-4381-8f04-39672f018246" providerId="ADAL" clId="{8D4088C9-8EA3-354D-A3C3-D608C159FC6E}"/>
    <pc:docChg chg="custSel modSld">
      <pc:chgData name="César Pablo Córcoles Briongos" userId="b50faaf5-85c7-4381-8f04-39672f018246" providerId="ADAL" clId="{8D4088C9-8EA3-354D-A3C3-D608C159FC6E}" dt="2023-02-21T09:11:14.084" v="360" actId="20577"/>
      <pc:docMkLst>
        <pc:docMk/>
      </pc:docMkLst>
      <pc:sldChg chg="modSp mod">
        <pc:chgData name="César Pablo Córcoles Briongos" userId="b50faaf5-85c7-4381-8f04-39672f018246" providerId="ADAL" clId="{8D4088C9-8EA3-354D-A3C3-D608C159FC6E}" dt="2023-02-21T09:06:44.962" v="21" actId="20577"/>
        <pc:sldMkLst>
          <pc:docMk/>
          <pc:sldMk cId="1755016354" sldId="256"/>
        </pc:sldMkLst>
        <pc:spChg chg="mod">
          <ac:chgData name="César Pablo Córcoles Briongos" userId="b50faaf5-85c7-4381-8f04-39672f018246" providerId="ADAL" clId="{8D4088C9-8EA3-354D-A3C3-D608C159FC6E}" dt="2023-02-21T09:06:44.962" v="21" actId="20577"/>
          <ac:spMkLst>
            <pc:docMk/>
            <pc:sldMk cId="1755016354" sldId="256"/>
            <ac:spMk id="2" creationId="{C9616CD0-9707-40E0-B56B-F8AE101E11A8}"/>
          </ac:spMkLst>
        </pc:spChg>
      </pc:sldChg>
      <pc:sldChg chg="modSp mod">
        <pc:chgData name="César Pablo Córcoles Briongos" userId="b50faaf5-85c7-4381-8f04-39672f018246" providerId="ADAL" clId="{8D4088C9-8EA3-354D-A3C3-D608C159FC6E}" dt="2023-02-21T09:11:14.084" v="360" actId="20577"/>
        <pc:sldMkLst>
          <pc:docMk/>
          <pc:sldMk cId="915218271" sldId="301"/>
        </pc:sldMkLst>
        <pc:spChg chg="mod">
          <ac:chgData name="César Pablo Córcoles Briongos" userId="b50faaf5-85c7-4381-8f04-39672f018246" providerId="ADAL" clId="{8D4088C9-8EA3-354D-A3C3-D608C159FC6E}" dt="2023-02-21T09:11:14.084" v="360" actId="20577"/>
          <ac:spMkLst>
            <pc:docMk/>
            <pc:sldMk cId="915218271" sldId="301"/>
            <ac:spMk id="3" creationId="{A152E5D7-2467-4EB3-95AF-CFAD723493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AD37-D840-4998-A875-6A576C5DE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8C5F3-B6A7-498E-8376-1A3986D87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4E991-5581-46AC-8353-8676E8E5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0805-491C-4373-A2BF-C84EE109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2CFCE-5D81-4F52-AB60-CD28D2C7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48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9DA0E-5E3A-4EAC-938A-8F5E8085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8B59B-F17F-41E1-8357-FEBA0617B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11EF-2F2E-42FC-ACE1-AA4FD362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35DD-2414-4A72-A6BC-129A5E73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38903-E11F-4875-BFA3-F5162C29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20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45362-AB9C-44DD-885B-53D912D69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6B67E-74DC-4116-8249-C783301E1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346D-F7D6-461A-BFAE-08FE618B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1000-2AED-4090-B914-C6498492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57F8-FC21-4E81-9915-635E5801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79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F543-EDA0-43CC-9760-43CB8091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C655-8F9F-46F5-BEE4-1F469BC2E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B90C-411C-4DE6-B695-EC3D606C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F7C1-4F79-4E73-8B1C-0506A72B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90559-C3F5-4386-B7D6-376EA526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623F-0E8E-4661-A821-DD362DF2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F6D8C-D295-4A58-B718-AF32E1FA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06CA-B411-477D-94E8-9ABA9106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D49A-4B3F-41E7-9980-B61F7BAE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BC74-3C3E-44B9-AC4D-F1F3EB53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39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E451-9209-431D-A9BC-D8CCAED8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5FCC-EB01-4D1F-BA28-0DC2FF26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14D41-D8DC-4BD1-923A-4FDA5F970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F2D9-4158-44ED-99E3-32A3607D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2E04-CFFE-40ED-A162-D5E0CEC1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7E56-01E9-4367-847D-B437E3DE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7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3CEF-C26F-4B86-8AD0-6B0DBC7B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A1FF-406E-4CB8-B9C0-35505224A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B4892-859D-49C1-B527-12BAD97F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E83DF-15BB-4223-B0AF-1829F2874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0E2AC-CEBE-431D-B7DE-5384FE91C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FD3C8-38D6-4866-9121-4999B359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0732D-E312-463F-A382-B9BFDF5B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701E4-1F2A-41DA-BF53-C8A0EA2B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6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48E5-10B1-4861-BB40-15F854BD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59C78-1C67-4682-951D-21510683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C36E2-EF9B-487A-97B1-95172D4A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42810-ECD6-4CD3-A63B-D133097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1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0ED3F-BA8E-4628-81A8-03E2E85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73069-A06D-4BE6-AC8F-AB96B2FB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201C9-C750-4470-BAD4-D692F285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3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79F2-770D-4F5F-9F59-6E54B810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8B77-0CB5-4592-93EC-F8137EB8C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9ACFF-120B-444C-B26F-46814BD5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E86B-5D44-434B-92F7-3E9A9B15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F5EE-0198-4F15-B675-0D78434F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67D67-D40C-4D3B-B020-EB66C5C6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05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8096-EE97-415B-A750-B0C0F883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80EBF-05F4-48CB-9C40-F29C82784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D366-D762-4E21-B2A8-671961410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055CD-E988-4633-9C41-95EBEDAE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EBC1-D435-421C-ADEF-A68629C7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D4E8-63FE-47ED-993E-7D99F948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1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64765-AA09-4BE1-A955-434082A6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90C46-1B6C-4969-8420-278BBBE6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3BF2-5919-454E-AE28-53A80729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57CA-D70E-41F3-80AD-1225271AA57C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9815-F18F-464C-BC66-7172083EF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8764-FD66-4838-AE42-99973CADB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1E2E-319D-4977-9950-C680B52A4E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dsger_W._Dijkstr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6CD0-9707-40E0-B56B-F8AE101E1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Exploració</a:t>
            </a:r>
            <a:r>
              <a:rPr lang="en-GB" dirty="0"/>
              <a:t> de </a:t>
            </a:r>
            <a:r>
              <a:rPr lang="en-GB" dirty="0" err="1"/>
              <a:t>grafs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01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0B12-B29C-44A9-AED0-5751D1CD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Hi ha una versió dirigida dels arbres?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3A872-9EA1-43EF-BBA1-80DA0CB1E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ca-ES" b="1" dirty="0"/>
                  <a:t>Definició</a:t>
                </a:r>
                <a:r>
                  <a:rPr lang="ca-ES" dirty="0"/>
                  <a:t>. Diem que un graf dirigit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a-ES" dirty="0"/>
                  <a:t> és </a:t>
                </a:r>
                <a:r>
                  <a:rPr lang="ca-ES" b="1" dirty="0"/>
                  <a:t>quasi-fortament connex</a:t>
                </a:r>
                <a:r>
                  <a:rPr lang="ca-ES" dirty="0"/>
                  <a:t> si per a qualssevol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a-ES" b="1" dirty="0"/>
                  <a:t> </a:t>
                </a:r>
                <a:r>
                  <a:rPr lang="ca-ES" dirty="0"/>
                  <a:t>és certa una de les següents afirmacions:</a:t>
                </a:r>
              </a:p>
              <a:p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a-ES" dirty="0"/>
                  <a:t>;</a:t>
                </a:r>
              </a:p>
              <a:p>
                <a:r>
                  <a:rPr lang="ca-ES" dirty="0"/>
                  <a:t>hi ha un recorregut dirigit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a-ES" dirty="0"/>
                  <a:t>;</a:t>
                </a:r>
              </a:p>
              <a:p>
                <a:r>
                  <a:rPr lang="ca-ES" dirty="0"/>
                  <a:t>hi ha un recorregut dirigit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ca-ES" dirty="0"/>
                  <a:t>;</a:t>
                </a:r>
              </a:p>
              <a:p>
                <a:r>
                  <a:rPr lang="ca-ES" dirty="0"/>
                  <a:t>existeix un vèrtex,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ca-ES" dirty="0"/>
                  <a:t>, amb dos recorreguts dirigits,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ca-ES" dirty="0"/>
                  <a:t> i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a-ES" dirty="0"/>
                  <a:t> </a:t>
                </a:r>
                <a:r>
                  <a:rPr lang="ca-ES" dirty="0" err="1"/>
                  <a:t>path</a:t>
                </a:r>
                <a:r>
                  <a:rPr lang="ca-ES" dirty="0"/>
                  <a:t>.</a:t>
                </a:r>
              </a:p>
              <a:p>
                <a:endParaRPr lang="ca-ES" dirty="0"/>
              </a:p>
              <a:p>
                <a:pPr marL="0" indent="0">
                  <a:buNone/>
                </a:pPr>
                <a:r>
                  <a:rPr lang="ca-ES" dirty="0"/>
                  <a:t>Diem que un </a:t>
                </a:r>
                <a:r>
                  <a:rPr lang="ca-ES" dirty="0" err="1"/>
                  <a:t>vertex</a:t>
                </a:r>
                <a:r>
                  <a:rPr lang="ca-ES" dirty="0"/>
                  <a:t>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a-ES" dirty="0"/>
                  <a:t> és una </a:t>
                </a:r>
                <a:r>
                  <a:rPr lang="ca-ES" b="1" dirty="0"/>
                  <a:t>arrel del graf </a:t>
                </a:r>
                <a:r>
                  <a:rPr lang="ca-ES" dirty="0" err="1"/>
                  <a:t>sii</a:t>
                </a:r>
                <a:r>
                  <a:rPr lang="ca-ES" dirty="0"/>
                  <a:t> hi ha un recorregut dirigit des de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a-ES" dirty="0"/>
                  <a:t> a tota la resta de vèrtexs del graf.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3A872-9EA1-43EF-BBA1-80DA0CB1E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8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0B12-B29C-44A9-AED0-5751D1CD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Hi ha una versió dirigida dels arbres?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3A872-9EA1-43EF-BBA1-80DA0CB1E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ca-ES" b="1" dirty="0"/>
                  <a:t>Teorema</a:t>
                </a:r>
                <a:r>
                  <a:rPr lang="ca-ES" dirty="0"/>
                  <a:t>. Un graf dirigit té almenys una </a:t>
                </a:r>
                <a:r>
                  <a:rPr lang="ca-ES" dirty="0" err="1"/>
                  <a:t>arrelsii</a:t>
                </a:r>
                <a:r>
                  <a:rPr lang="ca-ES" dirty="0"/>
                  <a:t> és quasi fortament connex.</a:t>
                </a:r>
              </a:p>
              <a:p>
                <a:pPr marL="0" indent="0">
                  <a:buNone/>
                </a:pPr>
                <a:endParaRPr lang="ca-ES" b="1" dirty="0"/>
              </a:p>
              <a:p>
                <a:pPr marL="0" indent="0">
                  <a:buNone/>
                </a:pPr>
                <a:r>
                  <a:rPr lang="ca-ES" b="1" dirty="0"/>
                  <a:t>Definició</a:t>
                </a:r>
                <a:r>
                  <a:rPr lang="ca-ES" dirty="0"/>
                  <a:t>. Diem que un graf dirigit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és un arbre </a:t>
                </a:r>
                <a:r>
                  <a:rPr lang="ca-ES" b="1" dirty="0" err="1"/>
                  <a:t>tree</a:t>
                </a:r>
                <a:r>
                  <a:rPr lang="ca-ES" dirty="0"/>
                  <a:t> si el graf subjacent no dirigit és un arbre. I diem que </a:t>
                </a: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és un </a:t>
                </a:r>
                <a:r>
                  <a:rPr lang="ca-ES" b="1" dirty="0"/>
                  <a:t>arbre dirigit</a:t>
                </a:r>
                <a:r>
                  <a:rPr lang="ca-ES" dirty="0"/>
                  <a:t> si és un arbre </a:t>
                </a:r>
                <a:r>
                  <a:rPr lang="ca-ES" i="1" dirty="0"/>
                  <a:t>i</a:t>
                </a:r>
                <a:r>
                  <a:rPr lang="ca-ES" dirty="0"/>
                  <a:t> és fortament connex.</a:t>
                </a:r>
              </a:p>
              <a:p>
                <a:pPr marL="0" indent="0">
                  <a:buNone/>
                </a:pPr>
                <a:r>
                  <a:rPr lang="ca-ES" dirty="0"/>
                  <a:t>Una </a:t>
                </a:r>
                <a:r>
                  <a:rPr lang="ca-ES" b="1" dirty="0"/>
                  <a:t>fulla</a:t>
                </a:r>
                <a:r>
                  <a:rPr lang="ca-ES" dirty="0"/>
                  <a:t> és un vèrtex d’un arbre dirigit amb grau de sortida zero (el que seria una fulla d’un arbre a la vida real).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3A872-9EA1-43EF-BBA1-80DA0CB1E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72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0B12-B29C-44A9-AED0-5751D1CD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Hi ha una versió dirigida dels arbres?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A872-9EA1-43EF-BBA1-80DA0CB1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a-ES" b="1" dirty="0"/>
              <a:t>Definició</a:t>
            </a:r>
            <a:r>
              <a:rPr lang="ca-ES" dirty="0"/>
              <a:t>. Diem que un graf dirigit amb almenys un circuit dirigit és </a:t>
            </a:r>
            <a:r>
              <a:rPr lang="ca-ES" b="1" dirty="0"/>
              <a:t>cíclic</a:t>
            </a:r>
            <a:r>
              <a:rPr lang="ca-ES" dirty="0"/>
              <a:t>. I diem que un graf dirigit sense circuits dirigits és </a:t>
            </a:r>
            <a:r>
              <a:rPr lang="ca-ES" b="1" dirty="0"/>
              <a:t>acíclic</a:t>
            </a:r>
            <a:r>
              <a:rPr lang="ca-ES" dirty="0"/>
              <a:t>. </a:t>
            </a:r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r>
              <a:rPr lang="ca-ES" dirty="0"/>
              <a:t>Quan parlem de “arbres dirigits”, moltes vegades estem pensat en </a:t>
            </a:r>
            <a:r>
              <a:rPr lang="ca-ES" b="1" dirty="0"/>
              <a:t>arbres dirigits acíclics</a:t>
            </a:r>
            <a:r>
              <a:rPr lang="ca-ES" dirty="0"/>
              <a:t> (o </a:t>
            </a:r>
            <a:r>
              <a:rPr lang="ca-ES" b="1" dirty="0" err="1"/>
              <a:t>DAGs</a:t>
            </a:r>
            <a:r>
              <a:rPr lang="ca-ES" dirty="0"/>
              <a:t>, </a:t>
            </a:r>
            <a:r>
              <a:rPr lang="ca-ES" b="1" dirty="0" err="1"/>
              <a:t>directed</a:t>
            </a:r>
            <a:r>
              <a:rPr lang="ca-ES" b="1" dirty="0"/>
              <a:t> </a:t>
            </a:r>
            <a:r>
              <a:rPr lang="ca-ES" b="1" dirty="0" err="1"/>
              <a:t>acyclic</a:t>
            </a:r>
            <a:r>
              <a:rPr lang="ca-ES" b="1" dirty="0"/>
              <a:t> </a:t>
            </a:r>
            <a:r>
              <a:rPr lang="ca-ES" b="1" dirty="0" err="1"/>
              <a:t>graphs</a:t>
            </a:r>
            <a:r>
              <a:rPr lang="ca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8750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34B38-ADC1-4446-B833-035A896E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95" y="3483354"/>
            <a:ext cx="6352673" cy="3142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D70ED-2A80-473D-BD15-F941116D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I, ara sí, com explorem un graf?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297D-9FC2-4943-9012-AF7257E3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dirty="0"/>
              <a:t>Donat un graf, potencialment molt complex (posem per cas, les pàgines de la </a:t>
            </a:r>
            <a:r>
              <a:rPr lang="ca-ES" dirty="0" err="1"/>
              <a:t>Viquipèdia</a:t>
            </a:r>
            <a:r>
              <a:rPr lang="ca-ES" dirty="0"/>
              <a:t>, o els usuaris de </a:t>
            </a:r>
            <a:r>
              <a:rPr lang="ca-ES" dirty="0" err="1"/>
              <a:t>Facebook</a:t>
            </a:r>
            <a:r>
              <a:rPr lang="ca-ES" dirty="0"/>
              <a:t>) i un punt (vèrtex) inicial, com ens ho podem fer per explorar tot el graf (o tota la component a la que pertany el vèrtex inicial)?</a:t>
            </a:r>
          </a:p>
          <a:p>
            <a:pPr marL="0" indent="0">
              <a:buNone/>
            </a:pPr>
            <a:r>
              <a:rPr lang="ca-ES" dirty="0"/>
              <a:t>És imprescindible fer-ho </a:t>
            </a:r>
            <a:r>
              <a:rPr lang="ca-ES" i="1" dirty="0"/>
              <a:t>sistemàticament</a:t>
            </a:r>
            <a:r>
              <a:rPr lang="ca-ES" dirty="0"/>
              <a:t> i més val que ho fem de manera </a:t>
            </a:r>
            <a:r>
              <a:rPr lang="ca-ES" i="1" dirty="0"/>
              <a:t>eficient</a:t>
            </a:r>
            <a:r>
              <a:rPr lang="ca-ES" dirty="0"/>
              <a:t>. Ens calen algoritmes…</a:t>
            </a:r>
          </a:p>
        </p:txBody>
      </p:sp>
    </p:spTree>
    <p:extLst>
      <p:ext uri="{BB962C8B-B14F-4D97-AF65-F5344CB8AC3E}">
        <p14:creationId xmlns:p14="http://schemas.microsoft.com/office/powerpoint/2010/main" val="347174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15A482-0372-45C4-B6E6-C8605760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6" y="3546838"/>
            <a:ext cx="3972479" cy="3391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34B38-ADC1-4446-B833-035A896E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326" y="3015916"/>
            <a:ext cx="7187673" cy="3555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D70ED-2A80-473D-BD15-F941116D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Com explorem un graf?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297D-9FC2-4943-9012-AF7257E3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Ens</a:t>
            </a:r>
            <a:r>
              <a:rPr lang="en-GB" dirty="0"/>
              <a:t> </a:t>
            </a:r>
            <a:r>
              <a:rPr lang="en-GB" dirty="0" err="1"/>
              <a:t>cal</a:t>
            </a:r>
            <a:r>
              <a:rPr lang="en-GB" dirty="0"/>
              <a:t> que </a:t>
            </a:r>
            <a:r>
              <a:rPr lang="en-GB" dirty="0" err="1"/>
              <a:t>l’algoritme</a:t>
            </a:r>
            <a:r>
              <a:rPr lang="en-GB" dirty="0"/>
              <a:t>…</a:t>
            </a:r>
          </a:p>
          <a:p>
            <a:r>
              <a:rPr lang="en-GB" dirty="0" err="1"/>
              <a:t>l’algoritme</a:t>
            </a:r>
            <a:r>
              <a:rPr lang="en-GB" dirty="0"/>
              <a:t> </a:t>
            </a:r>
            <a:r>
              <a:rPr lang="en-GB" dirty="0" err="1"/>
              <a:t>s’aturi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algun</a:t>
            </a:r>
            <a:r>
              <a:rPr lang="en-GB" dirty="0"/>
              <a:t> </a:t>
            </a:r>
            <a:r>
              <a:rPr lang="en-GB" dirty="0" err="1"/>
              <a:t>lloc</a:t>
            </a:r>
            <a:r>
              <a:rPr lang="en-GB" dirty="0"/>
              <a:t> (</a:t>
            </a:r>
            <a:r>
              <a:rPr lang="en-GB" dirty="0" err="1"/>
              <a:t>compte</a:t>
            </a:r>
            <a:r>
              <a:rPr lang="en-GB" dirty="0"/>
              <a:t> </a:t>
            </a:r>
            <a:r>
              <a:rPr lang="en-GB" dirty="0" err="1"/>
              <a:t>amb</a:t>
            </a:r>
            <a:r>
              <a:rPr lang="en-GB" dirty="0"/>
              <a:t> graph &gt; –</a:t>
            </a:r>
            <a:r>
              <a:rPr lang="en-GB" dirty="0" err="1"/>
              <a:t>graphy</a:t>
            </a:r>
            <a:r>
              <a:rPr lang="en-GB" dirty="0"/>
              <a:t> &gt; website &gt; graph…),</a:t>
            </a:r>
          </a:p>
          <a:p>
            <a:r>
              <a:rPr lang="en-GB" dirty="0" err="1"/>
              <a:t>ens</a:t>
            </a:r>
            <a:r>
              <a:rPr lang="en-GB" dirty="0"/>
              <a:t> </a:t>
            </a:r>
            <a:r>
              <a:rPr lang="en-GB" dirty="0" err="1"/>
              <a:t>doni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solució</a:t>
            </a:r>
            <a:r>
              <a:rPr lang="en-GB" dirty="0"/>
              <a:t> </a:t>
            </a:r>
            <a:r>
              <a:rPr lang="en-GB" dirty="0" err="1"/>
              <a:t>correcta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93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8DEF-23F8-4C09-82F8-49CB87F5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Cerca: amplada </a:t>
            </a:r>
            <a:r>
              <a:rPr lang="ca-ES" b="1" dirty="0" err="1">
                <a:latin typeface="+mn-lt"/>
              </a:rPr>
              <a:t>vs</a:t>
            </a:r>
            <a:r>
              <a:rPr lang="ca-ES" b="1" dirty="0">
                <a:latin typeface="+mn-lt"/>
              </a:rPr>
              <a:t> profunditat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46A9-5BB3-438D-8D60-20D119AA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dirty="0"/>
              <a:t>Tenim dos algoritmes clàssics: el </a:t>
            </a:r>
            <a:r>
              <a:rPr lang="ca-ES" b="1" dirty="0"/>
              <a:t>BFS</a:t>
            </a:r>
            <a:r>
              <a:rPr lang="ca-ES" dirty="0"/>
              <a:t>, o </a:t>
            </a:r>
            <a:r>
              <a:rPr lang="ca-ES" b="1" dirty="0" err="1"/>
              <a:t>breadth</a:t>
            </a:r>
            <a:r>
              <a:rPr lang="ca-ES" b="1" dirty="0"/>
              <a:t> </a:t>
            </a:r>
            <a:r>
              <a:rPr lang="ca-ES" b="1" dirty="0" err="1"/>
              <a:t>first</a:t>
            </a:r>
            <a:r>
              <a:rPr lang="ca-ES" b="1" dirty="0"/>
              <a:t> </a:t>
            </a:r>
            <a:r>
              <a:rPr lang="ca-ES" b="1" dirty="0" err="1"/>
              <a:t>search</a:t>
            </a:r>
            <a:r>
              <a:rPr lang="ca-ES" dirty="0"/>
              <a:t>, i el </a:t>
            </a:r>
            <a:r>
              <a:rPr lang="ca-ES" b="1" dirty="0"/>
              <a:t>DFS</a:t>
            </a:r>
            <a:r>
              <a:rPr lang="ca-ES" dirty="0"/>
              <a:t>, o </a:t>
            </a:r>
            <a:r>
              <a:rPr lang="ca-ES" b="1" dirty="0" err="1"/>
              <a:t>depth</a:t>
            </a:r>
            <a:r>
              <a:rPr lang="ca-ES" b="1" dirty="0"/>
              <a:t> </a:t>
            </a:r>
            <a:r>
              <a:rPr lang="ca-ES" b="1" dirty="0" err="1"/>
              <a:t>first</a:t>
            </a:r>
            <a:r>
              <a:rPr lang="ca-ES" b="1" dirty="0"/>
              <a:t> </a:t>
            </a:r>
            <a:r>
              <a:rPr lang="ca-ES" b="1" dirty="0" err="1"/>
              <a:t>search</a:t>
            </a:r>
            <a:r>
              <a:rPr lang="ca-ES" dirty="0"/>
              <a:t>. Amb el BFS la idea és visitar tots els veïns i seguir. Amb el DFS, agafem una “direcció”, arribem tan lluny com puguem, tirem enrere fins que tinguem un camí no explorat, i iterem.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87FEB-B5A2-40F9-96F2-BB8D3BF9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96" y="3466627"/>
            <a:ext cx="397247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8DEF-23F8-4C09-82F8-49CB87F5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4" y="365125"/>
            <a:ext cx="5378116" cy="1325563"/>
          </a:xfrm>
        </p:spPr>
        <p:txBody>
          <a:bodyPr/>
          <a:lstStyle/>
          <a:p>
            <a:r>
              <a:rPr lang="en-GB" b="1" dirty="0">
                <a:latin typeface="+mn-lt"/>
              </a:rPr>
              <a:t>Una </a:t>
            </a:r>
            <a:r>
              <a:rPr lang="en-GB" b="1" dirty="0" err="1">
                <a:latin typeface="+mn-lt"/>
              </a:rPr>
              <a:t>versió</a:t>
            </a:r>
            <a:r>
              <a:rPr lang="en-GB" b="1" dirty="0">
                <a:latin typeface="+mn-lt"/>
              </a:rPr>
              <a:t> de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46A9-5BB3-438D-8D60-20D119AA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5082761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input: G=(V,E), v</a:t>
            </a:r>
          </a:p>
          <a:p>
            <a:pPr marL="0" indent="0">
              <a:buNone/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output: R (a list)</a:t>
            </a:r>
          </a:p>
          <a:p>
            <a:pPr marL="0" indent="0">
              <a:buNone/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Q 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← 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∅ (a list)</a:t>
            </a:r>
          </a:p>
          <a:p>
            <a:pPr marL="0" indent="0">
              <a:buNone/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R 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← v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 ∈ V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w.state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← 0</a:t>
            </a:r>
            <a:endParaRPr lang="en-GB" sz="1200" dirty="0">
              <a:solidFill>
                <a:srgbClr val="000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end for</a:t>
            </a:r>
          </a:p>
          <a:p>
            <a:pPr marL="0" indent="0">
              <a:buNone/>
            </a:pP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v.state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← 1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add(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Q,v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|Q|&gt;0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w 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← </a:t>
            </a:r>
            <a:r>
              <a:rPr lang="en-GB" sz="1200" b="0" i="0" u="none" strike="noStrike" kern="1200" baseline="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popLeft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(Q)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each u ∈ 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adj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(w)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u.state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=0 then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add(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Q,u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w.state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← 1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add(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R,u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end if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end for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end while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 R</a:t>
            </a: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87FEB-B5A2-40F9-96F2-BB8D3BF9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96" y="3466627"/>
            <a:ext cx="3972479" cy="3391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CE0C3-68A2-4810-AB8B-1C32957FADEA}"/>
              </a:ext>
            </a:extLst>
          </p:cNvPr>
          <p:cNvSpPr txBox="1"/>
          <p:nvPr/>
        </p:nvSpPr>
        <p:spPr>
          <a:xfrm>
            <a:off x="8157410" y="3535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B0CAE-D91C-4CE3-81CA-E21650B59E45}"/>
              </a:ext>
            </a:extLst>
          </p:cNvPr>
          <p:cNvSpPr txBox="1"/>
          <p:nvPr/>
        </p:nvSpPr>
        <p:spPr>
          <a:xfrm>
            <a:off x="9087852" y="4066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0D72-FDC6-4B62-B886-CCABA66A6C75}"/>
              </a:ext>
            </a:extLst>
          </p:cNvPr>
          <p:cNvSpPr txBox="1"/>
          <p:nvPr/>
        </p:nvSpPr>
        <p:spPr>
          <a:xfrm>
            <a:off x="10299031" y="35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CA662-0683-4D32-86D3-6F5F390D8838}"/>
              </a:ext>
            </a:extLst>
          </p:cNvPr>
          <p:cNvSpPr txBox="1"/>
          <p:nvPr/>
        </p:nvSpPr>
        <p:spPr>
          <a:xfrm>
            <a:off x="10299031" y="4251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51029-EF32-422A-81D8-ABFC938C7D5C}"/>
              </a:ext>
            </a:extLst>
          </p:cNvPr>
          <p:cNvSpPr txBox="1"/>
          <p:nvPr/>
        </p:nvSpPr>
        <p:spPr>
          <a:xfrm>
            <a:off x="10299031" y="4976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DAB75-B6D7-4483-839B-47EAC3DA5049}"/>
              </a:ext>
            </a:extLst>
          </p:cNvPr>
          <p:cNvSpPr txBox="1"/>
          <p:nvPr/>
        </p:nvSpPr>
        <p:spPr>
          <a:xfrm>
            <a:off x="9748163" y="5245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2E0BA-0680-453B-8200-7ED2EB76AD25}"/>
              </a:ext>
            </a:extLst>
          </p:cNvPr>
          <p:cNvSpPr txBox="1"/>
          <p:nvPr/>
        </p:nvSpPr>
        <p:spPr>
          <a:xfrm>
            <a:off x="10299031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D8CAE-624A-4BDE-BF67-29EEB0B1F8AD}"/>
              </a:ext>
            </a:extLst>
          </p:cNvPr>
          <p:cNvSpPr txBox="1"/>
          <p:nvPr/>
        </p:nvSpPr>
        <p:spPr>
          <a:xfrm>
            <a:off x="9238695" y="631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7D4D5-7499-4399-A8F8-65F0BD74AF32}"/>
              </a:ext>
            </a:extLst>
          </p:cNvPr>
          <p:cNvSpPr txBox="1"/>
          <p:nvPr/>
        </p:nvSpPr>
        <p:spPr>
          <a:xfrm>
            <a:off x="7959153" y="6148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A3660-F3B2-47C4-863E-C7658B7DEC8B}"/>
              </a:ext>
            </a:extLst>
          </p:cNvPr>
          <p:cNvSpPr txBox="1"/>
          <p:nvPr/>
        </p:nvSpPr>
        <p:spPr>
          <a:xfrm>
            <a:off x="7210926" y="5262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A0042-DEB9-46E3-9ABD-BC746BF6807D}"/>
              </a:ext>
            </a:extLst>
          </p:cNvPr>
          <p:cNvSpPr txBox="1"/>
          <p:nvPr/>
        </p:nvSpPr>
        <p:spPr>
          <a:xfrm>
            <a:off x="9138786" y="5164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8377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8DEF-23F8-4C09-82F8-49CB87F5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4" y="365125"/>
            <a:ext cx="5378116" cy="1325563"/>
          </a:xfrm>
        </p:spPr>
        <p:txBody>
          <a:bodyPr/>
          <a:lstStyle/>
          <a:p>
            <a:r>
              <a:rPr lang="en-GB" b="1" dirty="0">
                <a:latin typeface="+mn-lt"/>
              </a:rPr>
              <a:t>Una </a:t>
            </a:r>
            <a:r>
              <a:rPr lang="en-GB" b="1" dirty="0" err="1">
                <a:latin typeface="+mn-lt"/>
              </a:rPr>
              <a:t>versió</a:t>
            </a:r>
            <a:r>
              <a:rPr lang="en-GB" b="1" dirty="0">
                <a:latin typeface="+mn-lt"/>
              </a:rPr>
              <a:t> de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46A9-5BB3-438D-8D60-20D119AA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9950116" cy="524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input: G=(V,E), v</a:t>
            </a:r>
          </a:p>
          <a:p>
            <a:pPr marL="0" indent="0">
              <a:buNone/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output: R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 ∈ V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w.state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← 0 // “never been here”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end for</a:t>
            </a: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P 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← 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</a:rPr>
              <a:t>∅</a:t>
            </a: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add(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P,v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)	</a:t>
            </a:r>
          </a:p>
          <a:p>
            <a:pPr marL="0" indent="0">
              <a:buNone/>
            </a:pP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v.state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← 1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|P|&gt;0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w 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← </a:t>
            </a:r>
            <a:r>
              <a:rPr lang="en-GB" sz="1200" b="0" i="0" u="none" strike="noStrike" kern="1200" baseline="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popRight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(P)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 each 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 </a:t>
            </a:r>
            <a:r>
              <a:rPr lang="en-GB" sz="1200" b="1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adj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(w)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u.state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=0 then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add(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P,u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GB" sz="1200" b="0" i="0" u="none" strike="noStrike" kern="1200" baseline="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u.state</a:t>
            </a:r>
            <a:r>
              <a:rPr lang="en-GB" sz="1200" b="0" i="0" u="none" strike="noStrike" kern="1200" baseline="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1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end if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add(</a:t>
            </a:r>
            <a:r>
              <a:rPr lang="en-GB" sz="1200" dirty="0" err="1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R,w</a:t>
            </a: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b="1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end while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return R</a:t>
            </a: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87FEB-B5A2-40F9-96F2-BB8D3BF9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96" y="3466627"/>
            <a:ext cx="3972479" cy="3391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CE0C3-68A2-4810-AB8B-1C32957FADEA}"/>
              </a:ext>
            </a:extLst>
          </p:cNvPr>
          <p:cNvSpPr txBox="1"/>
          <p:nvPr/>
        </p:nvSpPr>
        <p:spPr>
          <a:xfrm>
            <a:off x="8157410" y="3535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B0CAE-D91C-4CE3-81CA-E21650B59E45}"/>
              </a:ext>
            </a:extLst>
          </p:cNvPr>
          <p:cNvSpPr txBox="1"/>
          <p:nvPr/>
        </p:nvSpPr>
        <p:spPr>
          <a:xfrm>
            <a:off x="9087852" y="4066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0D72-FDC6-4B62-B886-CCABA66A6C75}"/>
              </a:ext>
            </a:extLst>
          </p:cNvPr>
          <p:cNvSpPr txBox="1"/>
          <p:nvPr/>
        </p:nvSpPr>
        <p:spPr>
          <a:xfrm>
            <a:off x="10299031" y="3526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CA662-0683-4D32-86D3-6F5F390D8838}"/>
              </a:ext>
            </a:extLst>
          </p:cNvPr>
          <p:cNvSpPr txBox="1"/>
          <p:nvPr/>
        </p:nvSpPr>
        <p:spPr>
          <a:xfrm>
            <a:off x="10299031" y="4251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51029-EF32-422A-81D8-ABFC938C7D5C}"/>
              </a:ext>
            </a:extLst>
          </p:cNvPr>
          <p:cNvSpPr txBox="1"/>
          <p:nvPr/>
        </p:nvSpPr>
        <p:spPr>
          <a:xfrm>
            <a:off x="10299031" y="4976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DAB75-B6D7-4483-839B-47EAC3DA5049}"/>
              </a:ext>
            </a:extLst>
          </p:cNvPr>
          <p:cNvSpPr txBox="1"/>
          <p:nvPr/>
        </p:nvSpPr>
        <p:spPr>
          <a:xfrm>
            <a:off x="9748163" y="5245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2E0BA-0680-453B-8200-7ED2EB76AD25}"/>
              </a:ext>
            </a:extLst>
          </p:cNvPr>
          <p:cNvSpPr txBox="1"/>
          <p:nvPr/>
        </p:nvSpPr>
        <p:spPr>
          <a:xfrm>
            <a:off x="10299031" y="5942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D8CAE-624A-4BDE-BF67-29EEB0B1F8AD}"/>
              </a:ext>
            </a:extLst>
          </p:cNvPr>
          <p:cNvSpPr txBox="1"/>
          <p:nvPr/>
        </p:nvSpPr>
        <p:spPr>
          <a:xfrm>
            <a:off x="9238695" y="631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7D4D5-7499-4399-A8F8-65F0BD74AF32}"/>
              </a:ext>
            </a:extLst>
          </p:cNvPr>
          <p:cNvSpPr txBox="1"/>
          <p:nvPr/>
        </p:nvSpPr>
        <p:spPr>
          <a:xfrm>
            <a:off x="7959153" y="6148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A3660-F3B2-47C4-863E-C7658B7DEC8B}"/>
              </a:ext>
            </a:extLst>
          </p:cNvPr>
          <p:cNvSpPr txBox="1"/>
          <p:nvPr/>
        </p:nvSpPr>
        <p:spPr>
          <a:xfrm>
            <a:off x="7210926" y="52621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A0042-DEB9-46E3-9ABD-BC746BF6807D}"/>
              </a:ext>
            </a:extLst>
          </p:cNvPr>
          <p:cNvSpPr txBox="1"/>
          <p:nvPr/>
        </p:nvSpPr>
        <p:spPr>
          <a:xfrm>
            <a:off x="9138786" y="51645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829F3-62EA-4273-8A00-C7CD96F2294D}"/>
              </a:ext>
            </a:extLst>
          </p:cNvPr>
          <p:cNvSpPr txBox="1"/>
          <p:nvPr/>
        </p:nvSpPr>
        <p:spPr>
          <a:xfrm>
            <a:off x="259081" y="6219567"/>
            <a:ext cx="6440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How is this different from what we saw last week?</a:t>
            </a:r>
          </a:p>
        </p:txBody>
      </p:sp>
    </p:spTree>
    <p:extLst>
      <p:ext uri="{BB962C8B-B14F-4D97-AF65-F5344CB8AC3E}">
        <p14:creationId xmlns:p14="http://schemas.microsoft.com/office/powerpoint/2010/main" val="300453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097E-17B9-4747-BE08-41D0B384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Coses que ens podríem preguntar…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4481-8710-4F3F-A918-60F1B117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I si tinc un graf dirigit?</a:t>
            </a:r>
          </a:p>
          <a:p>
            <a:r>
              <a:rPr lang="ca-ES" dirty="0"/>
              <a:t>Què passa si hi ha un circuit? Hi quedaré atrapat?</a:t>
            </a:r>
          </a:p>
          <a:p>
            <a:r>
              <a:rPr lang="ca-ES" dirty="0"/>
              <a:t>És diferent treballar amb un algoritme “estil DFS” o “estil BFS”?</a:t>
            </a:r>
          </a:p>
          <a:p>
            <a:r>
              <a:rPr lang="ca-ES" dirty="0"/>
              <a:t>Què passa si donem pesos a les nostres arestes (o arcs)? Quin és l’itinerari que maximitza/minimitza beneficis/costos?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CB90D-C1A4-4C1C-9309-348C3BBB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4" y="4210472"/>
            <a:ext cx="5821121" cy="25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B1B435-8BB9-B5E0-14B7-02A2653B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26" y="4093531"/>
            <a:ext cx="5821121" cy="25487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A8DEF-23F8-4C09-82F8-49CB87F5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L’algorisme de </a:t>
            </a:r>
            <a:r>
              <a:rPr lang="ca-ES" b="1" dirty="0" err="1">
                <a:latin typeface="+mn-lt"/>
              </a:rPr>
              <a:t>Dijkstra</a:t>
            </a:r>
            <a:endParaRPr lang="ca-E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46A9-5BB3-438D-8D60-20D119AA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dirty="0"/>
              <a:t>Volem una llista de distàncies (mínimes) d’un vèrtex donat a la </a:t>
            </a:r>
            <a:br>
              <a:rPr lang="ca-ES" dirty="0"/>
            </a:br>
            <a:r>
              <a:rPr lang="ca-ES" dirty="0"/>
              <a:t>resta de vèrtexs de la component. (De moment assumirem bé que </a:t>
            </a:r>
            <a:br>
              <a:rPr lang="ca-ES" dirty="0"/>
            </a:br>
            <a:r>
              <a:rPr lang="ca-ES" dirty="0"/>
              <a:t>les distàncies són positives, bé que no volem repetir arestes.)</a:t>
            </a:r>
          </a:p>
          <a:p>
            <a:pPr marL="0" indent="0">
              <a:buNone/>
            </a:pPr>
            <a:endParaRPr lang="ca-ES" dirty="0"/>
          </a:p>
          <a:p>
            <a:pPr marL="0" indent="0">
              <a:buNone/>
            </a:pPr>
            <a:r>
              <a:rPr lang="ca-ES" dirty="0"/>
              <a:t>Compte que distància mínima no és el mateix “nombre mínim d’arestes”. Un graf no és la seva representació.</a:t>
            </a:r>
          </a:p>
        </p:txBody>
      </p:sp>
      <p:pic>
        <p:nvPicPr>
          <p:cNvPr id="4" name="Content Placeholder 4" descr="Edsger W. Dijkstra">
            <a:extLst>
              <a:ext uri="{FF2B5EF4-FFF2-40B4-BE49-F238E27FC236}">
                <a16:creationId xmlns:a16="http://schemas.microsoft.com/office/drawing/2014/main" id="{2B8B1195-16B6-0A6A-6B13-F8BA2DD1C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324" y="215691"/>
            <a:ext cx="1367423" cy="1821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15DA7-0EAB-8747-B37B-12BD70FEC30D}"/>
              </a:ext>
            </a:extLst>
          </p:cNvPr>
          <p:cNvSpPr txBox="1"/>
          <p:nvPr/>
        </p:nvSpPr>
        <p:spPr>
          <a:xfrm>
            <a:off x="10601324" y="2036850"/>
            <a:ext cx="136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4"/>
              </a:rPr>
              <a:t>Font: </a:t>
            </a:r>
            <a:r>
              <a:rPr lang="en-GB" sz="1200" dirty="0" err="1">
                <a:hlinkClick r:id="rId4"/>
              </a:rPr>
              <a:t>wikipedia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08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A7A0-7D9D-4ACC-8C75-F5E87779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we should know from last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E901C-2E10-4059-81B4-99147F8B2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Graph, vertex, edge</a:t>
                </a:r>
              </a:p>
              <a:p>
                <a:r>
                  <a:rPr lang="en-GB" dirty="0"/>
                  <a:t>Walk, trail</a:t>
                </a:r>
                <a:r>
                  <a:rPr lang="en-GB"/>
                  <a:t>, path</a:t>
                </a:r>
                <a:endParaRPr lang="en-GB" dirty="0"/>
              </a:p>
              <a:p>
                <a:r>
                  <a:rPr lang="en-GB" dirty="0"/>
                  <a:t>Degree of a vertex</a:t>
                </a:r>
              </a:p>
              <a:p>
                <a:r>
                  <a:rPr lang="en-GB" dirty="0"/>
                  <a:t>Directed graph (arcs), weighted graph, multigraph vs simple graph</a:t>
                </a:r>
              </a:p>
              <a:p>
                <a:r>
                  <a:rPr lang="en-GB" dirty="0"/>
                  <a:t>Adjacency matrix</a:t>
                </a:r>
              </a:p>
              <a:p>
                <a:r>
                  <a:rPr lang="en-GB" dirty="0"/>
                  <a:t>Neighbour, successor, predecessor</a:t>
                </a:r>
              </a:p>
              <a:p>
                <a:r>
                  <a:rPr lang="en-GB" dirty="0"/>
                  <a:t>The complete graphs,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,…</a:t>
                </a:r>
              </a:p>
              <a:p>
                <a:r>
                  <a:rPr lang="en-GB" dirty="0"/>
                  <a:t>Subgraph, induced subgraph (by a subset of edges/vertices)</a:t>
                </a:r>
              </a:p>
              <a:p>
                <a:r>
                  <a:rPr lang="en-GB" dirty="0"/>
                  <a:t>Connected vertices/graph, component of a graph, strongly connected vertices/graphs</a:t>
                </a:r>
              </a:p>
              <a:p>
                <a:r>
                  <a:rPr lang="en-GB" dirty="0"/>
                  <a:t>Forests (no circuits), trees (connected forests), </a:t>
                </a:r>
                <a:r>
                  <a:rPr lang="en-GB" dirty="0" err="1"/>
                  <a:t>subforests</a:t>
                </a:r>
                <a:r>
                  <a:rPr lang="en-GB" dirty="0"/>
                  <a:t>, subtrees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E901C-2E10-4059-81B4-99147F8B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26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86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C7FA-6CE6-4CD6-8D38-47819E62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Alguna definició més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995CE-36E2-4ACF-BBF1-7E79ED49C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a-ES" dirty="0"/>
                  <a:t>Diem que dos grafs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ca-ES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ca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a-ES" dirty="0"/>
                  <a:t>són </a:t>
                </a:r>
                <a:r>
                  <a:rPr lang="ca-ES" b="1" dirty="0"/>
                  <a:t>isomorfs</a:t>
                </a:r>
                <a:r>
                  <a:rPr lang="ca-ES" dirty="0"/>
                  <a:t> </a:t>
                </a:r>
                <a:r>
                  <a:rPr lang="ca-ES" dirty="0" err="1"/>
                  <a:t>sii</a:t>
                </a:r>
                <a:r>
                  <a:rPr lang="ca-ES" dirty="0"/>
                  <a:t> hi ha una aplicació bijectiva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a-ES" dirty="0"/>
                  <a:t> que manté les adjacències (i no-adjacències).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995CE-36E2-4ACF-BBF1-7E79ED49C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22A-F647-40AC-9785-1061CE3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  <a:cs typeface="Courier New" panose="02070309020205020404" pitchFamily="49" charset="0"/>
              </a:rPr>
              <a:t>Operacions amb grafs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2E5D7-2467-4EB3-95AF-CFAD72349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ca-ES" dirty="0"/>
                  <a:t>El </a:t>
                </a:r>
                <a:r>
                  <a:rPr lang="ca-ES" b="1" dirty="0"/>
                  <a:t>complement</a:t>
                </a:r>
                <a:r>
                  <a:rPr lang="ca-ES" dirty="0"/>
                  <a:t> d’un graf simple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ca-ES" dirty="0"/>
                  <a:t>és un altre graf simple,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ca-E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ca-E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a-ES" dirty="0"/>
                  <a:t>on les arestes d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̅"/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ca-ES" dirty="0"/>
                  <a:t> són totes les arestes que </a:t>
                </a:r>
                <a:r>
                  <a:rPr lang="ca-ES" b="1" dirty="0"/>
                  <a:t>no</a:t>
                </a:r>
                <a:r>
                  <a:rPr lang="ca-ES" dirty="0"/>
                  <a:t> pertanyen a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2E5D7-2467-4EB3-95AF-CFAD72349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E5B51CE-59FE-48C6-984F-9B79535E7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08" y="3526135"/>
            <a:ext cx="384863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9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22A-F647-40AC-9785-1061CE3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Operacions amb grafs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2E5D7-2467-4EB3-95AF-CFAD72349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ca-ES" dirty="0"/>
                  <a:t>Donats dos grafs simples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ca-ES" dirty="0"/>
                  <a:t>i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’=(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’,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ca-ES" dirty="0"/>
                  <a:t> amb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ca-E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ca-ES" dirty="0"/>
                  <a:t> diem que el </a:t>
                </a:r>
                <a:r>
                  <a:rPr lang="ca-ES" b="1" dirty="0"/>
                  <a:t>graf diferència</a:t>
                </a:r>
                <a:r>
                  <a:rPr lang="ca-ES" dirty="0"/>
                  <a:t> és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’=(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’’)</m:t>
                    </m:r>
                  </m:oMath>
                </a14:m>
                <a:r>
                  <a:rPr lang="ca-ES" dirty="0"/>
                  <a:t> on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’’</m:t>
                    </m:r>
                  </m:oMath>
                </a14:m>
                <a:r>
                  <a:rPr lang="ca-ES" dirty="0"/>
                  <a:t> són les arestes de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que </a:t>
                </a:r>
                <a:r>
                  <a:rPr lang="ca-ES" b="1" dirty="0"/>
                  <a:t>no </a:t>
                </a:r>
                <a:r>
                  <a:rPr lang="ca-ES" dirty="0"/>
                  <a:t>pertanyen a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ca-E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2E5D7-2467-4EB3-95AF-CFAD72349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A39AFDA-8772-4378-B616-408D451B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39" y="3429000"/>
            <a:ext cx="533474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22A-F647-40AC-9785-1061CE3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Operacions amb grafs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2E5D7-2467-4EB3-95AF-CFAD72349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ca-ES" dirty="0"/>
                  <a:t>Donats dos grafs </a:t>
                </a:r>
                <a:r>
                  <a:rPr lang="ca-ES" i="1" dirty="0"/>
                  <a:t>simples</a:t>
                </a:r>
                <a:r>
                  <a:rPr lang="ca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a-ES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a-ES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a-E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a-E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a-ES" dirty="0"/>
                  <a:t>, definim</a:t>
                </a:r>
              </a:p>
              <a:p>
                <a:r>
                  <a:rPr lang="ca-ES" dirty="0"/>
                  <a:t>La </a:t>
                </a:r>
                <a:r>
                  <a:rPr lang="ca-ES" b="1" dirty="0"/>
                  <a:t>unió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a-ES" dirty="0"/>
              </a:p>
              <a:p>
                <a:r>
                  <a:rPr lang="ca-ES" dirty="0"/>
                  <a:t>La </a:t>
                </a:r>
                <a:r>
                  <a:rPr lang="ca-ES" b="1" dirty="0"/>
                  <a:t>intersecció</a:t>
                </a:r>
                <a:r>
                  <a:rPr lang="ca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a-ES" dirty="0"/>
              </a:p>
              <a:p>
                <a:r>
                  <a:rPr lang="ca-ES" dirty="0"/>
                  <a:t>La </a:t>
                </a:r>
                <a:r>
                  <a:rPr lang="ca-ES" b="1" dirty="0"/>
                  <a:t>suma directa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a-ES" dirty="0"/>
                  <a:t> és el </a:t>
                </a:r>
                <a:r>
                  <a:rPr lang="ca-ES" dirty="0" err="1"/>
                  <a:t>subgraf</a:t>
                </a:r>
                <a:r>
                  <a:rPr lang="ca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a-ES" dirty="0"/>
                  <a:t> induït per </a:t>
                </a:r>
                <a:br>
                  <a:rPr lang="ca-E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ca-ES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ca-ES" dirty="0"/>
                  <a:t>.</a:t>
                </a:r>
              </a:p>
              <a:p>
                <a:endParaRPr lang="ca-ES" dirty="0"/>
              </a:p>
              <a:p>
                <a:endParaRPr lang="ca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2E5D7-2467-4EB3-95AF-CFAD72349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2A1A230-018B-4D01-BC9D-329D852FD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460" y="4533576"/>
            <a:ext cx="590632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7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22A-F647-40AC-9785-1061CE3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Operacions amb grafs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2E5D7-2467-4EB3-95AF-CFAD72349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ca-ES" dirty="0"/>
                  <a:t>Si treballem amb </a:t>
                </a:r>
                <a:r>
                  <a:rPr lang="ca-ES" dirty="0" err="1"/>
                  <a:t>multigrafs</a:t>
                </a:r>
                <a:r>
                  <a:rPr lang="ca-ES" dirty="0"/>
                  <a:t> (amb arestes paral·leles), també tenim la unió, la intersecció i la suma directa, però hem d’anar amb molt de compte amb la </a:t>
                </a:r>
                <a:r>
                  <a:rPr lang="ca-ES" i="1" dirty="0"/>
                  <a:t>multiplicitat</a:t>
                </a:r>
                <a:r>
                  <a:rPr lang="ca-ES" dirty="0"/>
                  <a:t>:</a:t>
                </a:r>
              </a:p>
              <a:p>
                <a:r>
                  <a:rPr lang="ca-ES" dirty="0"/>
                  <a:t>La  multiplicitat d’una aresta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a-ES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a-ES" dirty="0"/>
                  <a:t> és el màxim de les multiplicitats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a-ES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a-ES" dirty="0"/>
                  <a:t>.</a:t>
                </a:r>
              </a:p>
              <a:p>
                <a:r>
                  <a:rPr lang="ca-ES" dirty="0"/>
                  <a:t>La  multiplicitat d’una aresta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a-ES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a-ES" dirty="0"/>
                  <a:t> és el mínim de les multiplicitats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a-ES" dirty="0"/>
                  <a:t> </a:t>
                </a:r>
                <a:r>
                  <a:rPr lang="ca-ES" dirty="0" err="1"/>
                  <a:t>and</a:t>
                </a:r>
                <a:r>
                  <a:rPr lang="ca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a-ES" dirty="0"/>
                  <a:t>.</a:t>
                </a:r>
              </a:p>
              <a:p>
                <a:r>
                  <a:rPr lang="ca-ES" dirty="0"/>
                  <a:t>La  multiplicitat d’una aresta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a-ES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a-ES" dirty="0"/>
                  <a:t> és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a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ca-E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ca-E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a-ES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a-ES" dirty="0"/>
                  <a:t> són les seves multiplicitats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a-ES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a-E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2E5D7-2467-4EB3-95AF-CFAD72349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1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6570-9EFE-47E0-A211-BCC197C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b="1" dirty="0">
                <a:latin typeface="+mn-lt"/>
              </a:rPr>
              <a:t>Una definició més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1440-32FF-4EBB-A7BD-57663C84F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ca-ES" dirty="0"/>
                  <a:t>Un </a:t>
                </a:r>
                <a:r>
                  <a:rPr lang="ca-ES" b="1" dirty="0"/>
                  <a:t>arbre generador</a:t>
                </a:r>
                <a:r>
                  <a:rPr lang="ca-ES" dirty="0"/>
                  <a:t> d’un graf </a:t>
                </a:r>
                <a:r>
                  <a:rPr lang="ca-ES" i="1" dirty="0"/>
                  <a:t>connex</a:t>
                </a:r>
                <a:r>
                  <a:rPr lang="ca-ES" dirty="0"/>
                  <a:t>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és un </a:t>
                </a:r>
                <a:r>
                  <a:rPr lang="ca-ES" dirty="0" err="1"/>
                  <a:t>subarbre</a:t>
                </a:r>
                <a:r>
                  <a:rPr lang="ca-ES" dirty="0"/>
                  <a:t> que conté </a:t>
                </a:r>
                <a:r>
                  <a:rPr lang="ca-ES" i="1" dirty="0"/>
                  <a:t>tots </a:t>
                </a:r>
                <a:r>
                  <a:rPr lang="ca-ES" dirty="0"/>
                  <a:t>els vèrtex del graf.</a:t>
                </a:r>
              </a:p>
              <a:p>
                <a:pPr marL="0" indent="0">
                  <a:buNone/>
                </a:pPr>
                <a:r>
                  <a:rPr lang="ca-ES" dirty="0"/>
                  <a:t>Si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ca-ES" dirty="0"/>
                  <a:t> és arbre generador de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, diem que el seu </a:t>
                </a:r>
                <a:r>
                  <a:rPr lang="ca-ES" b="1" dirty="0"/>
                  <a:t>arbre </a:t>
                </a:r>
                <a:r>
                  <a:rPr lang="ca-ES" b="1" dirty="0" err="1"/>
                  <a:t>cogenerador</a:t>
                </a:r>
                <a:r>
                  <a:rPr lang="ca-ES" dirty="0"/>
                  <a:t> és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a-E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ca-ES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ca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ca-E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a-ES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1440-32FF-4EBB-A7BD-57663C84F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EB714E-C388-4107-8052-61566240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88" y="4124457"/>
            <a:ext cx="236253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2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FB91-04C0-43DE-BDAB-836C4FE3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+mn-lt"/>
              </a:rPr>
              <a:t>Coses d’arbres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FE3F9-E3BF-43D8-9159-49471E47D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ca-ES" b="1" dirty="0"/>
                  <a:t>Teorema. </a:t>
                </a:r>
                <a:r>
                  <a:rPr lang="ca-ES" dirty="0"/>
                  <a:t>Si un graf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té ordre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ca-ES" dirty="0"/>
                  <a:t> (vèrtexs) i mida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ca-ES" dirty="0"/>
                  <a:t> (arestes), aleshores les següents afirmacions són equivalents:</a:t>
                </a:r>
              </a:p>
              <a:p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és un arbre</a:t>
                </a:r>
              </a:p>
              <a:p>
                <a:r>
                  <a:rPr lang="ca-ES" dirty="0"/>
                  <a:t>Hi ha exactament un recorregut entre qualsevol parell de vèrtexs de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i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no té cap llaç.</a:t>
                </a:r>
              </a:p>
              <a:p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és connex i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ca-ES" dirty="0"/>
              </a:p>
              <a:p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no té cap circuit i </a:t>
                </a:r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ca-ES" dirty="0"/>
              </a:p>
              <a:p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ca-ES" dirty="0"/>
                  <a:t> no té cap circuit i si afegim una aresta, </a:t>
                </a: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a-ES" dirty="0"/>
                  <a:t>passa a tenir exactament un circuit.</a:t>
                </a:r>
              </a:p>
              <a:p>
                <a:endParaRPr lang="ca-ES" dirty="0"/>
              </a:p>
              <a:p>
                <a:pPr marL="0" indent="0">
                  <a:buNone/>
                </a:pPr>
                <a:r>
                  <a:rPr lang="ca-ES" dirty="0"/>
                  <a:t>Teniu una demostració al </a:t>
                </a:r>
                <a:r>
                  <a:rPr lang="ca-ES" dirty="0" err="1"/>
                  <a:t>Ruohonen</a:t>
                </a:r>
                <a:r>
                  <a:rPr lang="ca-ES" dirty="0"/>
                  <a:t>, a la pàgina 21. Una conseqüència del teorema és que </a:t>
                </a:r>
                <a:r>
                  <a:rPr lang="ca-ES" dirty="0" err="1"/>
                  <a:t>totsgraf</a:t>
                </a:r>
                <a:r>
                  <a:rPr lang="ca-ES" dirty="0"/>
                  <a:t> connex té almenys un arbre generador.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FE3F9-E3BF-43D8-9159-49471E47D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13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1363</Words>
  <Application>Microsoft Macintosh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Cascadia Code</vt:lpstr>
      <vt:lpstr>Office Theme</vt:lpstr>
      <vt:lpstr>Exploració de grafs</vt:lpstr>
      <vt:lpstr>Things we should know from last lecture</vt:lpstr>
      <vt:lpstr>Alguna definició més</vt:lpstr>
      <vt:lpstr>Operacions amb grafs</vt:lpstr>
      <vt:lpstr>Operacions amb grafs</vt:lpstr>
      <vt:lpstr>Operacions amb grafs</vt:lpstr>
      <vt:lpstr>Operacions amb grafs</vt:lpstr>
      <vt:lpstr>Una definició més</vt:lpstr>
      <vt:lpstr>Coses d’arbres</vt:lpstr>
      <vt:lpstr>Hi ha una versió dirigida dels arbres?</vt:lpstr>
      <vt:lpstr>Hi ha una versió dirigida dels arbres?</vt:lpstr>
      <vt:lpstr>Hi ha una versió dirigida dels arbres?</vt:lpstr>
      <vt:lpstr>I, ara sí, com explorem un graf? </vt:lpstr>
      <vt:lpstr>Com explorem un graf?</vt:lpstr>
      <vt:lpstr>Cerca: amplada vs profunditat</vt:lpstr>
      <vt:lpstr>Una versió de BFS</vt:lpstr>
      <vt:lpstr>Una versió de DFS</vt:lpstr>
      <vt:lpstr>Coses que ens podríem preguntar…</vt:lpstr>
      <vt:lpstr>L’algorisme de Dijkstra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exploration</dc:title>
  <dc:creator>César Córcoles</dc:creator>
  <cp:lastModifiedBy>César Pablo Córcoles Briongos</cp:lastModifiedBy>
  <cp:revision>5</cp:revision>
  <dcterms:created xsi:type="dcterms:W3CDTF">2021-02-27T14:59:43Z</dcterms:created>
  <dcterms:modified xsi:type="dcterms:W3CDTF">2023-02-21T09:11:24Z</dcterms:modified>
</cp:coreProperties>
</file>