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5" r:id="rId8"/>
    <p:sldId id="264" r:id="rId9"/>
    <p:sldId id="265" r:id="rId10"/>
    <p:sldId id="266" r:id="rId11"/>
    <p:sldId id="267" r:id="rId12"/>
    <p:sldId id="268" r:id="rId13"/>
    <p:sldId id="257" r:id="rId14"/>
    <p:sldId id="274" r:id="rId15"/>
    <p:sldId id="261" r:id="rId16"/>
    <p:sldId id="262" r:id="rId17"/>
    <p:sldId id="258" r:id="rId18"/>
    <p:sldId id="259" r:id="rId19"/>
    <p:sldId id="260" r:id="rId20"/>
    <p:sldId id="263" r:id="rId21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-78" y="-1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1/4/2019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3120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1/4/2019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2598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1/4/2019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97006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1/4/2019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96956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1/4/2019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49879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1/4/2019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6373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1/4/2019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89379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1/4/2019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96442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1/4/2019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0705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1/4/2019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904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1/4/2019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1835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1/4/2019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1659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1/4/2019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2944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1/4/2019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8273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1/4/2019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4102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1/4/2019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7272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1/4/2019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5240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1B4DBF-E682-4A74-865E-1AB6F74BCEDF}" type="datetimeFigureOut">
              <a:rPr lang="es-419" smtClean="0"/>
              <a:t>1/4/2019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1431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2303658"/>
          </a:xfrm>
        </p:spPr>
        <p:txBody>
          <a:bodyPr>
            <a:normAutofit/>
          </a:bodyPr>
          <a:lstStyle/>
          <a:p>
            <a:pPr algn="ctr"/>
            <a:r>
              <a:rPr lang="es-MX" sz="9600" dirty="0">
                <a:latin typeface="Comic Sans MS" panose="030F0702030302020204" pitchFamily="66" charset="0"/>
              </a:rPr>
              <a:t>P</a:t>
            </a:r>
            <a:r>
              <a:rPr lang="es-MX" sz="9600" dirty="0" smtClean="0">
                <a:latin typeface="Comic Sans MS" panose="030F0702030302020204" pitchFamily="66" charset="0"/>
              </a:rPr>
              <a:t>royecto</a:t>
            </a:r>
            <a:endParaRPr lang="es-419" sz="9600" dirty="0">
              <a:latin typeface="Comic Sans MS" panose="030F0702030302020204" pitchFamily="66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98476" y="5021503"/>
            <a:ext cx="3204547" cy="169913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s-MX" sz="4900" dirty="0">
                <a:latin typeface="Comic Sans MS" panose="030F0702030302020204" pitchFamily="66" charset="0"/>
              </a:rPr>
              <a:t>WILLIAM </a:t>
            </a:r>
            <a:r>
              <a:rPr lang="es-MX" sz="4900" dirty="0" smtClean="0">
                <a:latin typeface="Comic Sans MS" panose="030F0702030302020204" pitchFamily="66" charset="0"/>
              </a:rPr>
              <a:t>TALERO</a:t>
            </a:r>
          </a:p>
          <a:p>
            <a:pPr algn="l"/>
            <a:r>
              <a:rPr lang="es-MX" sz="4900" dirty="0" smtClean="0">
                <a:latin typeface="Comic Sans MS" panose="030F0702030302020204" pitchFamily="66" charset="0"/>
              </a:rPr>
              <a:t> </a:t>
            </a:r>
            <a:r>
              <a:rPr lang="es-MX" sz="4900" dirty="0">
                <a:latin typeface="Comic Sans MS" panose="030F0702030302020204" pitchFamily="66" charset="0"/>
              </a:rPr>
              <a:t>DALADIER </a:t>
            </a:r>
            <a:r>
              <a:rPr lang="es-MX" sz="4900" dirty="0" smtClean="0">
                <a:latin typeface="Comic Sans MS" panose="030F0702030302020204" pitchFamily="66" charset="0"/>
              </a:rPr>
              <a:t>URIBE</a:t>
            </a:r>
          </a:p>
          <a:p>
            <a:pPr algn="l"/>
            <a:r>
              <a:rPr lang="es-MX" sz="4900" dirty="0" smtClean="0">
                <a:latin typeface="Comic Sans MS" panose="030F0702030302020204" pitchFamily="66" charset="0"/>
              </a:rPr>
              <a:t> </a:t>
            </a:r>
            <a:r>
              <a:rPr lang="es-MX" sz="4900" dirty="0">
                <a:latin typeface="Comic Sans MS" panose="030F0702030302020204" pitchFamily="66" charset="0"/>
              </a:rPr>
              <a:t>JONATHAN </a:t>
            </a:r>
            <a:r>
              <a:rPr lang="es-MX" sz="4900" dirty="0" smtClean="0">
                <a:latin typeface="Comic Sans MS" panose="030F0702030302020204" pitchFamily="66" charset="0"/>
              </a:rPr>
              <a:t>CHIVATA</a:t>
            </a:r>
          </a:p>
          <a:p>
            <a:pPr algn="l"/>
            <a:r>
              <a:rPr lang="es-MX" sz="4900" dirty="0" smtClean="0">
                <a:latin typeface="Comic Sans MS" panose="030F0702030302020204" pitchFamily="66" charset="0"/>
              </a:rPr>
              <a:t>JONATHAN SANCHEZ</a:t>
            </a:r>
          </a:p>
          <a:p>
            <a:pPr algn="l"/>
            <a:r>
              <a:rPr lang="es-MX" sz="4900" dirty="0" smtClean="0">
                <a:latin typeface="Comic Sans MS" panose="030F0702030302020204" pitchFamily="66" charset="0"/>
              </a:rPr>
              <a:t> </a:t>
            </a:r>
            <a:r>
              <a:rPr lang="es-MX" sz="4900" dirty="0">
                <a:latin typeface="Comic Sans MS" panose="030F0702030302020204" pitchFamily="66" charset="0"/>
              </a:rPr>
              <a:t>DUAN LOPEZ</a:t>
            </a:r>
            <a:endParaRPr lang="es-419" sz="4900" dirty="0">
              <a:latin typeface="Comic Sans MS" panose="030F0702030302020204" pitchFamily="66" charset="0"/>
            </a:endParaRP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8496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omic Sans MS" panose="030F0702030302020204" pitchFamily="66" charset="0"/>
              </a:rPr>
              <a:t>MISION</a:t>
            </a:r>
            <a:endParaRPr lang="es-419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261937"/>
            <a:ext cx="10018713" cy="3529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sz="2800" dirty="0">
                <a:latin typeface="Comic Sans MS" panose="030F0702030302020204" pitchFamily="66" charset="0"/>
              </a:rPr>
              <a:t>Somos una compañía que brinda asesorías a empresas mediante el diseño y fabricación de productos innovadores de empaque, exhibición, elementos publicitarios, promocionales y material P.O.P., utilizando materia prima e insumos de calidad, junto a una mano de obra calificada y comprometida, generando mejora continua a los procesos de la compañía, con el fin de lograr la satisfacción de nuestros clientes</a:t>
            </a:r>
            <a:r>
              <a:rPr lang="es-419" sz="2800" dirty="0" smtClean="0">
                <a:latin typeface="Comic Sans MS" panose="030F0702030302020204" pitchFamily="66" charset="0"/>
              </a:rPr>
              <a:t>.</a:t>
            </a:r>
            <a:endParaRPr lang="es-419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56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3538" y="332335"/>
            <a:ext cx="3712556" cy="27844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19" y="332335"/>
            <a:ext cx="4728754" cy="26599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9817" y="3530355"/>
            <a:ext cx="3359998" cy="28225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664" y="3530355"/>
            <a:ext cx="2093754" cy="2791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63316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766" y="600892"/>
            <a:ext cx="7789817" cy="58423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73866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56063"/>
          </a:xfrm>
        </p:spPr>
        <p:txBody>
          <a:bodyPr>
            <a:normAutofit/>
          </a:bodyPr>
          <a:lstStyle/>
          <a:p>
            <a:r>
              <a:rPr lang="es-MX" dirty="0">
                <a:latin typeface="Comic Sans MS" panose="030F0702030302020204" pitchFamily="66" charset="0"/>
              </a:rPr>
              <a:t>Planteamiento del </a:t>
            </a:r>
            <a:r>
              <a:rPr lang="es-MX" dirty="0" smtClean="0">
                <a:latin typeface="Comic Sans MS" panose="030F0702030302020204" pitchFamily="66" charset="0"/>
              </a:rPr>
              <a:t>problema</a:t>
            </a:r>
            <a:r>
              <a:rPr lang="es-MX" dirty="0"/>
              <a:t> </a:t>
            </a:r>
            <a:endParaRPr lang="es-419" dirty="0"/>
          </a:p>
        </p:txBody>
      </p:sp>
      <p:sp>
        <p:nvSpPr>
          <p:cNvPr id="3" name="Rectángulo 2"/>
          <p:cNvSpPr/>
          <p:nvPr/>
        </p:nvSpPr>
        <p:spPr>
          <a:xfrm>
            <a:off x="2942268" y="2025908"/>
            <a:ext cx="758516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 smtClean="0">
                <a:latin typeface="Comic Sans MS" panose="030F0702030302020204" pitchFamily="66" charset="0"/>
              </a:rPr>
              <a:t>Se evidencia que, en el establecimiento privado, no está implementado un sistema de información, que realice el respectivo control del inventario y de la facturación, ni un programa que lleve a cabo el control de ingresos y salidas</a:t>
            </a:r>
            <a:endParaRPr lang="es-419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5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245895" y="1475874"/>
            <a:ext cx="89675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dirty="0">
                <a:latin typeface="Comic Sans MS" panose="030F0702030302020204" pitchFamily="66" charset="0"/>
              </a:rPr>
              <a:t>de los diferentes productos de dicho establecimiento y esto genera (demoras en la atención, en el orden en inventario y el tiempo que toma tanto generar facturas como ordenar la información. </a:t>
            </a:r>
            <a:endParaRPr lang="es-419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810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>
                <a:latin typeface="Comic Sans MS" panose="030F0702030302020204" pitchFamily="66" charset="0"/>
              </a:rPr>
              <a:t>Justificación</a:t>
            </a:r>
            <a:endParaRPr lang="es-419" dirty="0">
              <a:latin typeface="Comic Sans MS" panose="030F0702030302020204" pitchFamily="66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167289" y="2229852"/>
            <a:ext cx="957507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 smtClean="0">
                <a:latin typeface="Comic Sans MS" panose="030F0702030302020204" pitchFamily="66" charset="0"/>
              </a:rPr>
              <a:t>Los motivos que llevaron a realizar este proyecto, fueron generar un software de información, inventario y de facturación, el cual cumpla con las diferentes necesidades que posee un establecimiento privado, al momento de llevar el control de sus productos, así como, facilitar la búsqueda o consulta sobre algún producto que se encuentre dentro del inventario. </a:t>
            </a:r>
            <a:endParaRPr lang="es-419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7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omic Sans MS" panose="030F0702030302020204" pitchFamily="66" charset="0"/>
              </a:rPr>
              <a:t>Alcance</a:t>
            </a:r>
            <a:endParaRPr lang="es-419" dirty="0">
              <a:latin typeface="Comic Sans MS" panose="030F0702030302020204" pitchFamily="66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381794" y="2189764"/>
            <a:ext cx="8455024" cy="3755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800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El </a:t>
            </a:r>
            <a:r>
              <a:rPr lang="es-MX" sz="2800" dirty="0">
                <a:latin typeface="Comic Sans MS" panose="030F0702030302020204" pitchFamily="66" charset="0"/>
                <a:ea typeface="Times New Roman" panose="02020603050405020304" pitchFamily="18" charset="0"/>
              </a:rPr>
              <a:t>alcance del software es llegar a ser implementado en el establecimiento privado y cumplir correctamente con la gestión de la información, el inventariado y la facturación, así como generar un orden completo, funcional y sencillo de la diferente información del establecimiento, pero no se realizará nómina ni ningún servicio relacionado con el personal.</a:t>
            </a:r>
            <a:endParaRPr lang="es-419" sz="2800" dirty="0">
              <a:effectLst/>
              <a:latin typeface="Comic Sans MS" panose="030F0702030302020204" pitchFamily="66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Comic Sans MS" panose="030F0702030302020204" pitchFamily="66" charset="0"/>
              </a:rPr>
              <a:t>Objetivo </a:t>
            </a:r>
            <a:r>
              <a:rPr lang="es-MX" dirty="0" smtClean="0">
                <a:latin typeface="Comic Sans MS" panose="030F0702030302020204" pitchFamily="66" charset="0"/>
              </a:rPr>
              <a:t>general</a:t>
            </a:r>
            <a:endParaRPr lang="es-419" dirty="0">
              <a:latin typeface="Comic Sans MS" panose="030F0702030302020204" pitchFamily="66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420983" y="2249320"/>
            <a:ext cx="84550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000" dirty="0" smtClean="0">
                <a:latin typeface="Comic Sans MS" panose="030F0702030302020204" pitchFamily="66" charset="0"/>
              </a:rPr>
              <a:t>Gestionar de forma sencilla, dinámica y precisa la información, el inventario y la facturación correspondientes, a un respectivo establecimiento privado por medio de un software especializado en inventario.</a:t>
            </a:r>
            <a:endParaRPr lang="es-419" sz="4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84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562" y="529045"/>
            <a:ext cx="10018713" cy="1752599"/>
          </a:xfrm>
        </p:spPr>
        <p:txBody>
          <a:bodyPr/>
          <a:lstStyle/>
          <a:p>
            <a:r>
              <a:rPr lang="es-MX" dirty="0">
                <a:latin typeface="Comic Sans MS" panose="030F0702030302020204" pitchFamily="66" charset="0"/>
              </a:rPr>
              <a:t>Objetivos específicos</a:t>
            </a:r>
            <a:r>
              <a:rPr lang="es-419" dirty="0"/>
              <a:t/>
            </a:r>
            <a:br>
              <a:rPr lang="es-419" dirty="0"/>
            </a:br>
            <a:endParaRPr lang="es-419" dirty="0"/>
          </a:p>
        </p:txBody>
      </p:sp>
      <p:sp>
        <p:nvSpPr>
          <p:cNvPr id="3" name="Rectángulo 2"/>
          <p:cNvSpPr/>
          <p:nvPr/>
        </p:nvSpPr>
        <p:spPr>
          <a:xfrm>
            <a:off x="2629988" y="1961027"/>
            <a:ext cx="860406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Comic Sans MS" panose="030F0702030302020204" pitchFamily="66" charset="0"/>
              </a:rPr>
              <a:t>Implementar un método de recolección informacion, con el fin de recopilar los datos necesarios para analizar los problemas que solucionara el software.</a:t>
            </a:r>
            <a:endParaRPr lang="es-419" sz="2400" dirty="0">
              <a:latin typeface="Comic Sans MS" panose="030F0702030302020204" pitchFamily="66" charset="0"/>
            </a:endParaRPr>
          </a:p>
          <a:p>
            <a:r>
              <a:rPr lang="es-MX" sz="2400" dirty="0">
                <a:latin typeface="Comic Sans MS" panose="030F0702030302020204" pitchFamily="66" charset="0"/>
              </a:rPr>
              <a:t> </a:t>
            </a:r>
            <a:endParaRPr lang="es-419" sz="2400" dirty="0">
              <a:latin typeface="Comic Sans MS" panose="030F0702030302020204" pitchFamily="66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Comic Sans MS" panose="030F0702030302020204" pitchFamily="66" charset="0"/>
              </a:rPr>
              <a:t>Realizar un estudio, de los diferentes entornos en los que se ejecutara el software y recopilar los datos necesarios de estos entornos, por medio de sistemas de recolección de información</a:t>
            </a:r>
            <a:r>
              <a:rPr lang="es-MX" sz="2400" dirty="0" smtClean="0">
                <a:latin typeface="Comic Sans MS" panose="030F0702030302020204" pitchFamily="66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419" sz="2400" dirty="0">
              <a:latin typeface="Comic Sans MS" panose="030F0702030302020204" pitchFamily="66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Comic Sans MS" panose="030F0702030302020204" pitchFamily="66" charset="0"/>
              </a:rPr>
              <a:t>Diseñar los diferentes diagramas en los que se evidenciara las diferentes funciones que realizara el software, atreves de programas destinados a este propósito.</a:t>
            </a:r>
            <a:endParaRPr lang="es-419" sz="2400" dirty="0">
              <a:latin typeface="Comic Sans MS" panose="030F0702030302020204" pitchFamily="66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7051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28799" y="864524"/>
            <a:ext cx="8908869" cy="4919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0"/>
              </a:spcAft>
            </a:pPr>
            <a:r>
              <a:rPr lang="es-MX" sz="2400" dirty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 </a:t>
            </a:r>
            <a:endParaRPr lang="es-419" sz="2400" dirty="0" smtClean="0">
              <a:effectLst/>
              <a:latin typeface="Comic Sans MS" panose="030F0702030302020204" pitchFamily="66" charset="0"/>
              <a:ea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Comic Sans MS" panose="030F0702030302020204" pitchFamily="66" charset="0"/>
              </a:rPr>
              <a:t>Generar el respectivo diseño que será implementado en el software, el cual implementará un sistema resposive que permitirá adaptar el software a cualquier dispositivo</a:t>
            </a:r>
            <a:endParaRPr lang="es-419" sz="2400" dirty="0">
              <a:latin typeface="Comic Sans MS" panose="030F0702030302020204" pitchFamily="66" charset="0"/>
            </a:endParaRPr>
          </a:p>
          <a:p>
            <a:r>
              <a:rPr lang="es-MX" sz="2400" dirty="0">
                <a:latin typeface="Comic Sans MS" panose="030F0702030302020204" pitchFamily="66" charset="0"/>
              </a:rPr>
              <a:t> </a:t>
            </a:r>
            <a:endParaRPr lang="es-419" sz="2400" dirty="0">
              <a:latin typeface="Comic Sans MS" panose="030F0702030302020204" pitchFamily="66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Comic Sans MS" panose="030F0702030302020204" pitchFamily="66" charset="0"/>
              </a:rPr>
              <a:t>Programar el software, cumpliendo con el diseño, así como con la totalidad de problemas planteados a solucionar, este será programadora por lenguaje HTML, CSS, JAVASCRIPT, PHP.</a:t>
            </a:r>
            <a:endParaRPr lang="es-419" sz="2400" dirty="0">
              <a:latin typeface="Comic Sans MS" panose="030F0702030302020204" pitchFamily="66" charset="0"/>
            </a:endParaRPr>
          </a:p>
          <a:p>
            <a:r>
              <a:rPr lang="es-MX" sz="2400" dirty="0">
                <a:latin typeface="Comic Sans MS" panose="030F0702030302020204" pitchFamily="66" charset="0"/>
              </a:rPr>
              <a:t> </a:t>
            </a:r>
            <a:endParaRPr lang="es-419" sz="2400" dirty="0">
              <a:latin typeface="Comic Sans MS" panose="030F0702030302020204" pitchFamily="66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Comic Sans MS" panose="030F0702030302020204" pitchFamily="66" charset="0"/>
              </a:rPr>
              <a:t>Implementar las respectivas bases de datos necesarias para el correcto funcionamiento del sistema de informacion.</a:t>
            </a:r>
            <a:endParaRPr lang="es-419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95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omic Sans MS" panose="030F0702030302020204" pitchFamily="66" charset="0"/>
              </a:rPr>
              <a:t>ICOR</a:t>
            </a:r>
            <a:endParaRPr lang="es-419" dirty="0">
              <a:latin typeface="Comic Sans MS" panose="030F0702030302020204" pitchFamily="66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468" y="2260131"/>
            <a:ext cx="4114286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61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59527" y="532015"/>
            <a:ext cx="8908869" cy="482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0"/>
              </a:spcAft>
            </a:pPr>
            <a:r>
              <a:rPr lang="es-MX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419" sz="2400" dirty="0" smtClean="0">
              <a:effectLst/>
              <a:latin typeface="Comic Sans MS" panose="030F0702030302020204" pitchFamily="66" charset="0"/>
              <a:ea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Comic Sans MS" panose="030F0702030302020204" pitchFamily="66" charset="0"/>
              </a:rPr>
              <a:t>Añadir un sistema de inicio de sesión para aumentar la seguridad del sistema de información.</a:t>
            </a:r>
            <a:endParaRPr lang="es-419" sz="2400" dirty="0">
              <a:latin typeface="Comic Sans MS" panose="030F0702030302020204" pitchFamily="66" charset="0"/>
            </a:endParaRPr>
          </a:p>
          <a:p>
            <a:r>
              <a:rPr lang="es-MX" sz="2400" dirty="0">
                <a:latin typeface="Comic Sans MS" panose="030F0702030302020204" pitchFamily="66" charset="0"/>
              </a:rPr>
              <a:t> </a:t>
            </a:r>
            <a:endParaRPr lang="es-419" sz="2400" dirty="0">
              <a:latin typeface="Comic Sans MS" panose="030F0702030302020204" pitchFamily="66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Comic Sans MS" panose="030F0702030302020204" pitchFamily="66" charset="0"/>
              </a:rPr>
              <a:t>Realizar los diferentes estudios para constatar que el software funcione correctamente, por medio de diferentes pruebas por diferentes personas y que estás cuenten su experiencia con el software.</a:t>
            </a:r>
            <a:endParaRPr lang="es-419" sz="2400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sz="2400" dirty="0">
              <a:latin typeface="Comic Sans MS" panose="030F0702030302020204" pitchFamily="66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Comic Sans MS" panose="030F0702030302020204" pitchFamily="66" charset="0"/>
              </a:rPr>
              <a:t>Implementar el software en el respectivo establecimiento privado y verificar que cumpla con los requerimientos del cliente.</a:t>
            </a:r>
            <a:endParaRPr lang="es-419" sz="2400" dirty="0">
              <a:latin typeface="Comic Sans MS" panose="030F0702030302020204" pitchFamily="66" charset="0"/>
            </a:endParaRPr>
          </a:p>
          <a:p>
            <a:r>
              <a:rPr lang="es-MX" sz="2400" dirty="0">
                <a:latin typeface="Comic Sans MS" panose="030F0702030302020204" pitchFamily="66" charset="0"/>
              </a:rPr>
              <a:t> </a:t>
            </a:r>
            <a:endParaRPr lang="es-419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9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omic Sans MS" panose="030F0702030302020204" pitchFamily="66" charset="0"/>
              </a:rPr>
              <a:t>DESCRIPCIÓN</a:t>
            </a:r>
            <a:endParaRPr lang="es-419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 smtClean="0">
                <a:latin typeface="Comic Sans MS" panose="030F0702030302020204" pitchFamily="66" charset="0"/>
              </a:rPr>
              <a:t>Somos una empresa que fue creada  con el fin de ayudar a las personas a satisfacer las necesidades que tienen con respecto a un software, para la gestión de información.</a:t>
            </a:r>
            <a:endParaRPr lang="es-419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8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0985" y="1685108"/>
            <a:ext cx="5893840" cy="1449978"/>
          </a:xfrm>
        </p:spPr>
        <p:txBody>
          <a:bodyPr/>
          <a:lstStyle/>
          <a:p>
            <a:r>
              <a:rPr lang="es-MX" dirty="0" smtClean="0">
                <a:latin typeface="Comic Sans MS" panose="030F0702030302020204" pitchFamily="66" charset="0"/>
              </a:rPr>
              <a:t>PROGRAMA TU VIDA…</a:t>
            </a:r>
            <a:endParaRPr lang="es-419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377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omic Sans MS" panose="030F0702030302020204" pitchFamily="66" charset="0"/>
              </a:rPr>
              <a:t>MISIÓN </a:t>
            </a:r>
            <a:endParaRPr lang="es-419" dirty="0">
              <a:latin typeface="Comic Sans MS" panose="030F0702030302020204" pitchFamily="66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09005" y="2981968"/>
            <a:ext cx="11443063" cy="206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40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Generar </a:t>
            </a:r>
            <a:r>
              <a:rPr lang="es-CO" sz="4000" dirty="0" smtClean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información </a:t>
            </a:r>
            <a:r>
              <a:rPr lang="es-CO" sz="40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con el objetivo de organizar, simplificar y realizar, una excelente gestión de la información.</a:t>
            </a:r>
            <a:endParaRPr lang="es-419" sz="36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635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omic Sans MS" panose="030F0702030302020204" pitchFamily="66" charset="0"/>
              </a:rPr>
              <a:t>ROLES</a:t>
            </a:r>
            <a:endParaRPr lang="es-419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/>
          </p:nvPr>
        </p:nvGraphicFramePr>
        <p:xfrm>
          <a:off x="692330" y="2327754"/>
          <a:ext cx="10580915" cy="4295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51104">
                  <a:extLst>
                    <a:ext uri="{9D8B030D-6E8A-4147-A177-3AD203B41FA5}">
                      <a16:colId xmlns:a16="http://schemas.microsoft.com/office/drawing/2014/main" xmlns="" val="3064930344"/>
                    </a:ext>
                  </a:extLst>
                </a:gridCol>
                <a:gridCol w="5829811">
                  <a:extLst>
                    <a:ext uri="{9D8B030D-6E8A-4147-A177-3AD203B41FA5}">
                      <a16:colId xmlns:a16="http://schemas.microsoft.com/office/drawing/2014/main" xmlns="" val="19511457"/>
                    </a:ext>
                  </a:extLst>
                </a:gridCol>
              </a:tblGrid>
              <a:tr h="7156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NOMBRES </a:t>
                      </a:r>
                      <a:endParaRPr lang="es-419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 </a:t>
                      </a:r>
                      <a:endParaRPr lang="es-419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ROLES</a:t>
                      </a:r>
                      <a:endParaRPr lang="es-419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88659039"/>
                  </a:ext>
                </a:extLst>
              </a:tr>
              <a:tr h="715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WILLIAM ANDRES TALERO</a:t>
                      </a:r>
                      <a:endParaRPr lang="es-419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 </a:t>
                      </a:r>
                      <a:endParaRPr lang="es-419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ARQUITECTO DE SOFTWARE</a:t>
                      </a:r>
                      <a:endParaRPr lang="es-419" sz="20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GERENTE</a:t>
                      </a:r>
                      <a:endParaRPr lang="es-419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62602887"/>
                  </a:ext>
                </a:extLst>
              </a:tr>
              <a:tr h="715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DALADIER URIBE MARIN</a:t>
                      </a:r>
                      <a:endParaRPr lang="es-419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 </a:t>
                      </a:r>
                      <a:endParaRPr lang="es-419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DESARROLLADOR DE SOFTWARE</a:t>
                      </a:r>
                      <a:endParaRPr lang="es-419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 </a:t>
                      </a:r>
                      <a:endParaRPr lang="es-419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95310093"/>
                  </a:ext>
                </a:extLst>
              </a:tr>
              <a:tr h="715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DUAN ALEXANDER LOPEZ</a:t>
                      </a:r>
                      <a:endParaRPr lang="es-419" sz="20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 </a:t>
                      </a:r>
                      <a:endParaRPr lang="es-419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ARQUITECTO DE SISTEMAS</a:t>
                      </a:r>
                      <a:endParaRPr lang="es-419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DISEÑADOR GRAFICO</a:t>
                      </a:r>
                      <a:endParaRPr lang="es-419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95157302"/>
                  </a:ext>
                </a:extLst>
              </a:tr>
              <a:tr h="715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JONATHAN CHIVATA HEERRERA</a:t>
                      </a:r>
                      <a:endParaRPr lang="es-419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 </a:t>
                      </a:r>
                      <a:endParaRPr lang="es-419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ADMINISTRADOR DE </a:t>
                      </a:r>
                      <a:r>
                        <a:rPr lang="es-CO" sz="2000" dirty="0" smtClean="0">
                          <a:effectLst/>
                        </a:rPr>
                        <a:t>SISTEMAS</a:t>
                      </a:r>
                      <a:endParaRPr lang="es-419" sz="20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34821655"/>
                  </a:ext>
                </a:extLst>
              </a:tr>
              <a:tr h="715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JONATHAN</a:t>
                      </a:r>
                      <a:r>
                        <a:rPr lang="es-MX" sz="2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SANCHEZ</a:t>
                      </a:r>
                      <a:endParaRPr lang="es-419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dirty="0" smtClean="0">
                          <a:effectLst/>
                        </a:rPr>
                        <a:t>TESTER</a:t>
                      </a:r>
                      <a:endParaRPr lang="es-419" sz="2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419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12637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476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720389"/>
          </a:xfrm>
        </p:spPr>
        <p:txBody>
          <a:bodyPr>
            <a:normAutofit/>
          </a:bodyPr>
          <a:lstStyle/>
          <a:p>
            <a:r>
              <a:rPr lang="es-MX" sz="8800" dirty="0" smtClean="0">
                <a:latin typeface="Comic Sans MS" panose="030F0702030302020204" pitchFamily="66" charset="0"/>
              </a:rPr>
              <a:t>Empresa </a:t>
            </a:r>
            <a:br>
              <a:rPr lang="es-MX" sz="8800" dirty="0" smtClean="0">
                <a:latin typeface="Comic Sans MS" panose="030F0702030302020204" pitchFamily="66" charset="0"/>
              </a:rPr>
            </a:br>
            <a:r>
              <a:rPr lang="es-MX" sz="8800" dirty="0" smtClean="0">
                <a:latin typeface="Comic Sans MS" panose="030F0702030302020204" pitchFamily="66" charset="0"/>
              </a:rPr>
              <a:t>cliente</a:t>
            </a:r>
            <a:endParaRPr lang="es-419" sz="8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22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omic Sans MS" panose="030F0702030302020204" pitchFamily="66" charset="0"/>
              </a:rPr>
              <a:t>PROMOTION FACTORY</a:t>
            </a:r>
            <a:endParaRPr lang="es-419" dirty="0">
              <a:latin typeface="Comic Sans MS" panose="030F0702030302020204" pitchFamily="66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33" y="2776809"/>
            <a:ext cx="7272960" cy="278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4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omic Sans MS" panose="030F0702030302020204" pitchFamily="66" charset="0"/>
              </a:rPr>
              <a:t>INFORMACION</a:t>
            </a:r>
            <a:endParaRPr lang="es-419" dirty="0">
              <a:latin typeface="Comic Sans MS" panose="030F0702030302020204" pitchFamily="66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939" t="39018" r="71753" b="41696"/>
          <a:stretch/>
        </p:blipFill>
        <p:spPr>
          <a:xfrm>
            <a:off x="2378406" y="2769325"/>
            <a:ext cx="7435185" cy="29522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25302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32</TotalTime>
  <Words>442</Words>
  <Application>Microsoft Office PowerPoint</Application>
  <PresentationFormat>Personalizado</PresentationFormat>
  <Paragraphs>66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Parallax</vt:lpstr>
      <vt:lpstr>Proyecto</vt:lpstr>
      <vt:lpstr>ICOR</vt:lpstr>
      <vt:lpstr>DESCRIPCIÓN</vt:lpstr>
      <vt:lpstr>PROGRAMA TU VIDA…</vt:lpstr>
      <vt:lpstr>MISIÓN </vt:lpstr>
      <vt:lpstr>ROLES</vt:lpstr>
      <vt:lpstr>Empresa  cliente</vt:lpstr>
      <vt:lpstr>PROMOTION FACTORY</vt:lpstr>
      <vt:lpstr>INFORMACION</vt:lpstr>
      <vt:lpstr>MISION</vt:lpstr>
      <vt:lpstr>Presentación de PowerPoint</vt:lpstr>
      <vt:lpstr>Presentación de PowerPoint</vt:lpstr>
      <vt:lpstr>Planteamiento del problema </vt:lpstr>
      <vt:lpstr>Presentación de PowerPoint</vt:lpstr>
      <vt:lpstr>Justificación</vt:lpstr>
      <vt:lpstr>Alcance</vt:lpstr>
      <vt:lpstr>Objetivo general</vt:lpstr>
      <vt:lpstr>Objetivos específicos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Icor</dc:title>
  <dc:creator>APRENDIZ</dc:creator>
  <cp:lastModifiedBy>Iris</cp:lastModifiedBy>
  <cp:revision>6</cp:revision>
  <dcterms:created xsi:type="dcterms:W3CDTF">2019-03-08T15:19:19Z</dcterms:created>
  <dcterms:modified xsi:type="dcterms:W3CDTF">2019-04-01T23:12:23Z</dcterms:modified>
</cp:coreProperties>
</file>