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EMPRESA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WILLIAM </a:t>
            </a:r>
            <a:r>
              <a:rPr lang="es-MX" dirty="0"/>
              <a:t>TALERO</a:t>
            </a:r>
            <a:r>
              <a:rPr lang="es-MX" dirty="0" smtClean="0"/>
              <a:t>, DALADIER URIBE, JONATHAN CHIVATA, JONATHAN SANCHEZ Y DUAN LOPEZ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27381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ICOR</a:t>
            </a: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68" y="2260131"/>
            <a:ext cx="411428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1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DESCRIPCIÓN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>
                <a:latin typeface="Comic Sans MS" panose="030F0702030302020204" pitchFamily="66" charset="0"/>
              </a:rPr>
              <a:t>Somos una empresa que fue creada  con el fin de ayudar a las personas a satisfacer las necesidades que tienen con respecto a un software, para la gestión de información.</a:t>
            </a:r>
            <a:endParaRPr lang="es-419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88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685108"/>
            <a:ext cx="5893840" cy="1449978"/>
          </a:xfrm>
        </p:spPr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PROGRAMA</a:t>
            </a:r>
            <a:r>
              <a:rPr lang="es-MX" dirty="0" smtClean="0"/>
              <a:t> TU VIDA…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980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MISIÓN </a:t>
            </a: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209005" y="2981968"/>
            <a:ext cx="11443063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4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Generar </a:t>
            </a:r>
            <a:r>
              <a:rPr lang="es-CO" sz="4000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información </a:t>
            </a:r>
            <a:r>
              <a:rPr lang="es-CO" sz="4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 el objetivo de organizar, simplificar y realizar, una excelente gestión de la información.</a:t>
            </a:r>
            <a:endParaRPr lang="es-419" sz="36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4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ROLES</a:t>
            </a:r>
            <a:endParaRPr lang="es-419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95830"/>
              </p:ext>
            </p:extLst>
          </p:nvPr>
        </p:nvGraphicFramePr>
        <p:xfrm>
          <a:off x="692330" y="2327754"/>
          <a:ext cx="10580915" cy="429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1104">
                  <a:extLst>
                    <a:ext uri="{9D8B030D-6E8A-4147-A177-3AD203B41FA5}">
                      <a16:colId xmlns:a16="http://schemas.microsoft.com/office/drawing/2014/main" val="3064930344"/>
                    </a:ext>
                  </a:extLst>
                </a:gridCol>
                <a:gridCol w="5829811">
                  <a:extLst>
                    <a:ext uri="{9D8B030D-6E8A-4147-A177-3AD203B41FA5}">
                      <a16:colId xmlns:a16="http://schemas.microsoft.com/office/drawing/2014/main" val="19511457"/>
                    </a:ext>
                  </a:extLst>
                </a:gridCol>
              </a:tblGrid>
              <a:tr h="715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NOMBRES 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ROLES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659039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WILLIAM ANDRES TALERO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ARQUITECTO DE SOFTWARE</a:t>
                      </a:r>
                      <a:endParaRPr lang="es-419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GERENTE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602887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DALADIER URIBE MARIN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DESARROLLADOR DE SOFTWARE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310093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DUAN ALEXANDER LOPEZ</a:t>
                      </a:r>
                      <a:endParaRPr lang="es-419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ARQUITECTO DE SISTEMAS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DISEÑADOR GRAFICO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157302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JONATHAN CHIVATA HEERRERA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ADMINISTRADOR DE </a:t>
                      </a:r>
                      <a:r>
                        <a:rPr lang="es-CO" sz="2000" dirty="0" smtClean="0">
                          <a:effectLst/>
                        </a:rPr>
                        <a:t>SISTEMAS</a:t>
                      </a:r>
                      <a:endParaRPr lang="es-419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821655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JONATHAN</a:t>
                      </a:r>
                      <a:r>
                        <a:rPr lang="es-MX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SANCHEZ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 smtClean="0">
                          <a:effectLst/>
                        </a:rPr>
                        <a:t>TESTER</a:t>
                      </a:r>
                      <a:endParaRPr lang="es-419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63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2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200</TotalTime>
  <Words>108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Comic Sans MS</vt:lpstr>
      <vt:lpstr>Times New Roman</vt:lpstr>
      <vt:lpstr>Wingdings 2</vt:lpstr>
      <vt:lpstr>Citable</vt:lpstr>
      <vt:lpstr>EMPRESA</vt:lpstr>
      <vt:lpstr>ICOR</vt:lpstr>
      <vt:lpstr>DESCRIPCIÓN</vt:lpstr>
      <vt:lpstr>PROGRAMA TU VIDA…</vt:lpstr>
      <vt:lpstr>MISIÓN 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</dc:title>
  <dc:creator>APRENDIZ</dc:creator>
  <cp:lastModifiedBy>APRENDIZ</cp:lastModifiedBy>
  <cp:revision>13</cp:revision>
  <dcterms:created xsi:type="dcterms:W3CDTF">2019-02-15T11:45:30Z</dcterms:created>
  <dcterms:modified xsi:type="dcterms:W3CDTF">2019-03-01T13:22:13Z</dcterms:modified>
</cp:coreProperties>
</file>