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85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775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88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687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893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9124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5228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9102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0359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4028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583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371BC-6C85-4E15-B804-9EE99D583596}" type="datetimeFigureOut">
              <a:rPr lang="es-ES" smtClean="0"/>
              <a:t>27/09/2025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7117B-105F-4B8C-99CC-E42D402836A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6774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645088" y="1338242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Requirements</a:t>
            </a:r>
            <a:r>
              <a:rPr lang="es-ES" sz="1400" dirty="0" smtClean="0"/>
              <a:t> Management</a:t>
            </a:r>
            <a:endParaRPr lang="es-ES" sz="1400" dirty="0"/>
          </a:p>
        </p:txBody>
      </p:sp>
      <p:sp>
        <p:nvSpPr>
          <p:cNvPr id="5" name="Rectángulo 4"/>
          <p:cNvSpPr/>
          <p:nvPr/>
        </p:nvSpPr>
        <p:spPr>
          <a:xfrm>
            <a:off x="3384849" y="244101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Preliminary</a:t>
            </a:r>
            <a:r>
              <a:rPr lang="es-ES" sz="1400" dirty="0" smtClean="0"/>
              <a:t> </a:t>
            </a:r>
            <a:r>
              <a:rPr lang="es-ES" sz="1400" dirty="0" err="1" smtClean="0"/>
              <a:t>Design</a:t>
            </a:r>
            <a:r>
              <a:rPr lang="es-ES" sz="1400" dirty="0" smtClean="0"/>
              <a:t> (PDR)</a:t>
            </a:r>
            <a:endParaRPr lang="es-ES" sz="1400" dirty="0"/>
          </a:p>
        </p:txBody>
      </p:sp>
      <p:sp>
        <p:nvSpPr>
          <p:cNvPr id="6" name="Rectángulo 5"/>
          <p:cNvSpPr/>
          <p:nvPr/>
        </p:nvSpPr>
        <p:spPr>
          <a:xfrm>
            <a:off x="4124610" y="3590884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Critical</a:t>
            </a:r>
            <a:r>
              <a:rPr lang="es-ES" sz="1400" dirty="0" smtClean="0"/>
              <a:t> </a:t>
            </a:r>
            <a:r>
              <a:rPr lang="es-ES" sz="1400" dirty="0" err="1" smtClean="0"/>
              <a:t>Design</a:t>
            </a:r>
            <a:r>
              <a:rPr lang="es-ES" sz="1400" dirty="0" smtClean="0"/>
              <a:t> (CDR)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241119" y="467403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Implementation</a:t>
            </a:r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6296800" y="3590883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Unit</a:t>
            </a:r>
            <a:r>
              <a:rPr lang="es-ES" sz="1400" dirty="0" smtClean="0"/>
              <a:t> </a:t>
            </a:r>
            <a:r>
              <a:rPr lang="es-ES" sz="1400" dirty="0" err="1" smtClean="0"/>
              <a:t>Tests</a:t>
            </a:r>
            <a:endParaRPr lang="es-ES" sz="1400" dirty="0"/>
          </a:p>
        </p:txBody>
      </p:sp>
      <p:sp>
        <p:nvSpPr>
          <p:cNvPr id="9" name="Rectángulo 8"/>
          <p:cNvSpPr/>
          <p:nvPr/>
        </p:nvSpPr>
        <p:spPr>
          <a:xfrm>
            <a:off x="6979656" y="244101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Integration</a:t>
            </a:r>
            <a:r>
              <a:rPr lang="es-ES" sz="1400" dirty="0" smtClean="0"/>
              <a:t> </a:t>
            </a:r>
            <a:r>
              <a:rPr lang="es-ES" sz="1400" dirty="0" err="1" smtClean="0"/>
              <a:t>Tests</a:t>
            </a:r>
            <a:endParaRPr lang="es-ES" sz="1400" dirty="0"/>
          </a:p>
        </p:txBody>
      </p:sp>
      <p:sp>
        <p:nvSpPr>
          <p:cNvPr id="10" name="Rectángulo 9"/>
          <p:cNvSpPr/>
          <p:nvPr/>
        </p:nvSpPr>
        <p:spPr>
          <a:xfrm>
            <a:off x="7776323" y="1338242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 smtClean="0"/>
              <a:t>Validation</a:t>
            </a:r>
            <a:r>
              <a:rPr lang="es-ES" sz="1400" dirty="0"/>
              <a:t> </a:t>
            </a:r>
            <a:r>
              <a:rPr lang="es-ES" sz="1400" dirty="0" smtClean="0"/>
              <a:t>/ </a:t>
            </a:r>
            <a:r>
              <a:rPr lang="es-ES" sz="1400" dirty="0" err="1" smtClean="0"/>
              <a:t>Acceptance</a:t>
            </a:r>
            <a:r>
              <a:rPr lang="es-ES" sz="1400" dirty="0" smtClean="0"/>
              <a:t> </a:t>
            </a:r>
            <a:r>
              <a:rPr lang="es-ES" sz="1400" dirty="0" err="1" smtClean="0"/>
              <a:t>Tests</a:t>
            </a:r>
            <a:endParaRPr lang="es-E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567338" y="218003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462116" y="3300473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541344" y="4407173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rot="16200000">
            <a:off x="7914992" y="218003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16200000">
            <a:off x="7118327" y="330635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rot="16200000">
            <a:off x="6337357" y="4420908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4179554" y="1691443"/>
            <a:ext cx="3539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4942863" y="2830846"/>
            <a:ext cx="1972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5627031" y="3917922"/>
            <a:ext cx="620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183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2743199" y="1338242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Gestión de requisitos</a:t>
            </a:r>
            <a:endParaRPr lang="es-ES" sz="1400" dirty="0"/>
          </a:p>
        </p:txBody>
      </p:sp>
      <p:sp>
        <p:nvSpPr>
          <p:cNvPr id="5" name="Rectángulo 4"/>
          <p:cNvSpPr/>
          <p:nvPr/>
        </p:nvSpPr>
        <p:spPr>
          <a:xfrm>
            <a:off x="3482960" y="244101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Diseño Preliminar (PDR)</a:t>
            </a:r>
            <a:endParaRPr lang="es-ES" sz="1400" dirty="0"/>
          </a:p>
        </p:txBody>
      </p:sp>
      <p:sp>
        <p:nvSpPr>
          <p:cNvPr id="6" name="Rectángulo 5"/>
          <p:cNvSpPr/>
          <p:nvPr/>
        </p:nvSpPr>
        <p:spPr>
          <a:xfrm>
            <a:off x="4222721" y="3590884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Diseño Detallado o Crítico (CDR)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339230" y="467403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Implementación</a:t>
            </a:r>
            <a:endParaRPr lang="es-ES" sz="1400" dirty="0"/>
          </a:p>
        </p:txBody>
      </p:sp>
      <p:sp>
        <p:nvSpPr>
          <p:cNvPr id="8" name="Rectángulo 7"/>
          <p:cNvSpPr/>
          <p:nvPr/>
        </p:nvSpPr>
        <p:spPr>
          <a:xfrm>
            <a:off x="6394911" y="3590883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Pruebas Unitarias</a:t>
            </a:r>
            <a:endParaRPr lang="es-ES" sz="1400" dirty="0"/>
          </a:p>
        </p:txBody>
      </p:sp>
      <p:sp>
        <p:nvSpPr>
          <p:cNvPr id="9" name="Rectángulo 8"/>
          <p:cNvSpPr/>
          <p:nvPr/>
        </p:nvSpPr>
        <p:spPr>
          <a:xfrm>
            <a:off x="7077767" y="2441016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Pruebas Integración</a:t>
            </a:r>
            <a:endParaRPr lang="es-ES" sz="1400" dirty="0"/>
          </a:p>
        </p:txBody>
      </p:sp>
      <p:sp>
        <p:nvSpPr>
          <p:cNvPr id="10" name="Rectángulo 9"/>
          <p:cNvSpPr/>
          <p:nvPr/>
        </p:nvSpPr>
        <p:spPr>
          <a:xfrm>
            <a:off x="7874434" y="1338242"/>
            <a:ext cx="1479523" cy="79274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smtClean="0"/>
              <a:t>Pruebas Validación o Aceptación</a:t>
            </a:r>
            <a:endParaRPr lang="es-ES" sz="1400" dirty="0"/>
          </a:p>
        </p:txBody>
      </p:sp>
      <p:cxnSp>
        <p:nvCxnSpPr>
          <p:cNvPr id="14" name="Conector recto de flecha 13"/>
          <p:cNvCxnSpPr/>
          <p:nvPr/>
        </p:nvCxnSpPr>
        <p:spPr>
          <a:xfrm>
            <a:off x="3665449" y="218003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8" name="Conector recto de flecha 17"/>
          <p:cNvCxnSpPr/>
          <p:nvPr/>
        </p:nvCxnSpPr>
        <p:spPr>
          <a:xfrm>
            <a:off x="4560227" y="3300473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Conector recto de flecha 18"/>
          <p:cNvCxnSpPr/>
          <p:nvPr/>
        </p:nvCxnSpPr>
        <p:spPr>
          <a:xfrm>
            <a:off x="5639455" y="4407173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Conector recto de flecha 19"/>
          <p:cNvCxnSpPr/>
          <p:nvPr/>
        </p:nvCxnSpPr>
        <p:spPr>
          <a:xfrm rot="16200000">
            <a:off x="8013103" y="218003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1" name="Conector recto de flecha 20"/>
          <p:cNvCxnSpPr/>
          <p:nvPr/>
        </p:nvCxnSpPr>
        <p:spPr>
          <a:xfrm rot="16200000">
            <a:off x="7216438" y="3306359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Conector recto de flecha 21"/>
          <p:cNvCxnSpPr/>
          <p:nvPr/>
        </p:nvCxnSpPr>
        <p:spPr>
          <a:xfrm rot="16200000">
            <a:off x="6435468" y="4420908"/>
            <a:ext cx="247240" cy="2119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" name="Conector recto de flecha 22"/>
          <p:cNvCxnSpPr/>
          <p:nvPr/>
        </p:nvCxnSpPr>
        <p:spPr>
          <a:xfrm>
            <a:off x="4277665" y="1691443"/>
            <a:ext cx="353986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Conector recto de flecha 24"/>
          <p:cNvCxnSpPr/>
          <p:nvPr/>
        </p:nvCxnSpPr>
        <p:spPr>
          <a:xfrm>
            <a:off x="5040974" y="2830846"/>
            <a:ext cx="19720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7" name="Conector recto de flecha 26"/>
          <p:cNvCxnSpPr/>
          <p:nvPr/>
        </p:nvCxnSpPr>
        <p:spPr>
          <a:xfrm>
            <a:off x="5725142" y="3917922"/>
            <a:ext cx="62071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4522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</Words>
  <Application>Microsoft Office PowerPoint</Application>
  <PresentationFormat>Panorámica</PresentationFormat>
  <Paragraphs>14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Daniel Alaez Riaño</dc:creator>
  <cp:lastModifiedBy>Daniel Alaez Riaño</cp:lastModifiedBy>
  <cp:revision>1</cp:revision>
  <dcterms:created xsi:type="dcterms:W3CDTF">2025-09-27T06:31:23Z</dcterms:created>
  <dcterms:modified xsi:type="dcterms:W3CDTF">2025-09-27T06:34:02Z</dcterms:modified>
</cp:coreProperties>
</file>