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9" r:id="rId4"/>
    <p:sldId id="257" r:id="rId5"/>
    <p:sldId id="258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8750-0C51-6837-26BB-2EA29CDD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3B9E4-420D-5A94-80EB-2E3B358A8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333E8-CE4F-121C-5F30-ECF8170D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A7D5-EE30-BC42-607E-49CD0396F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7CC0C-15D1-2B93-C0E4-918F8A774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612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E568-E89A-E68C-D92A-16AE1EF0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6E32A-B840-E24F-4760-9B68D065C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D2D9-764E-5497-7EFB-48F8ED9B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C299-4BFC-2968-532B-5F707BF92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E8A8B-5AED-9503-E0F1-E27156BDF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36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A186CC-1BF2-9372-8A3E-DCFDD68CA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457BB-A6EA-BC86-A20B-4AB694C24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E7D1E-2E80-1226-15F8-E14D4E90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D906A1-3150-0F9A-8AA4-251BA4D9A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1AFA-439B-E5A9-3329-9D95D24B6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53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7AD0-9FD5-F2AD-257B-4873CB60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1953A-233B-6D4F-572E-C4B22962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C61A4-DFDB-375A-B970-72C53819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19CDB-A6EC-17D4-CB10-DC5E2297F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C05D8-0A5B-B569-0A50-F6D6CE773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3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AAC88-53F2-3F4A-686A-A68CE082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88530-4155-EE75-DDE8-2F5370FD7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6BBF5-CDA3-8BF2-A32C-8D96B196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109E5-9278-D91D-976A-4F24C091D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69E7-FFA5-44E0-376E-8EB41AE41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1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0B5C1-6827-0975-5999-0534455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39E82-AC36-74FE-AF83-50B9276324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43BA3-CFDC-70E4-9910-A1700EE3D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0F94-256A-2078-DB79-238849C74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CD97E-DDE4-3115-F695-565F15C5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6036F-6810-EF6A-D072-8D6B234F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368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F88F-2FD3-DBE4-00CE-FDD6D87D4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AB0E1-2555-279F-B557-A246AD44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A0B20-FDCF-76AE-EC8D-402786F6C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8CC5B-BE13-A697-5D7B-08AF1DD08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CA63E-6B6C-07D9-F18D-0807BDA66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0C143A-2658-62C0-CC9E-F2C63E79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0C16E2-3025-9E0F-B9B1-39AA84BC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5C141-2825-7485-0FC0-C5D8BEE4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5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B200C-A99A-E191-8581-7B10A6A5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535B1-83BB-6D6C-FAD3-4AE98E9D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B7756-6174-661B-D6C2-ECB8A9E2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04D40-8F60-838D-A021-B389C909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244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BB9386-0BD6-2C81-18DF-F4D434FF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D81BE-C42E-B392-C061-3F08D9F4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7376E-B4EF-03BE-9F5B-D795CB34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5025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FDB31-2A1D-7212-A617-465404C17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462E-202D-028B-075C-15ABA59E0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3A281-CB9B-3CBA-1CFB-FD4E5288B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C7618-D565-2717-7866-9525D26A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06CC9-2AF6-C0D5-A448-EB5D23CD8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55DFB6-C7DA-409B-6168-4EE42937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95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623C-C979-EEDC-45DE-5ABBB383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EDDC3-16D9-3526-A2BF-DABE7EF16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71757-090A-3504-C4F6-FA7C5200B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4C7DA-A13C-B467-89D5-63E2E854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95C4A-D0D6-BE37-A394-BA3FE9BA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DAE7-A2A1-5611-1C33-14D3D396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54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B9D36-DE11-C6E0-309D-032EAECA5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85D3-F28D-C034-F2EE-0E207BFF8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26506-069D-8CF7-5724-BD91D781A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F793A-CAA5-48D1-A138-AF04B0ED20F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9C8C-35DE-A783-5689-D639EC7C8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C6B4C-027B-447F-DF33-1C8F61731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72A11C-15C3-46C5-A302-98944ACE43C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82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B5D2F1-6F7B-0572-B800-A9F8B3C13AE5}"/>
              </a:ext>
            </a:extLst>
          </p:cNvPr>
          <p:cNvSpPr txBox="1"/>
          <p:nvPr/>
        </p:nvSpPr>
        <p:spPr>
          <a:xfrm>
            <a:off x="2584847" y="1905506"/>
            <a:ext cx="70223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/>
              <a:t>Metadata Overview</a:t>
            </a:r>
          </a:p>
        </p:txBody>
      </p:sp>
    </p:spTree>
    <p:extLst>
      <p:ext uri="{BB962C8B-B14F-4D97-AF65-F5344CB8AC3E}">
        <p14:creationId xmlns:p14="http://schemas.microsoft.com/office/powerpoint/2010/main" val="124939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C7E5AE-AA59-E3E3-9319-E085A43C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06" y="1276865"/>
            <a:ext cx="9971784" cy="5240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B7AD91-2A88-A5DE-EE96-5CCC89A75B61}"/>
              </a:ext>
            </a:extLst>
          </p:cNvPr>
          <p:cNvSpPr txBox="1"/>
          <p:nvPr/>
        </p:nvSpPr>
        <p:spPr>
          <a:xfrm>
            <a:off x="383381" y="26745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b="1" dirty="0"/>
              <a:t>Rainfall plot</a:t>
            </a:r>
          </a:p>
        </p:txBody>
      </p:sp>
    </p:spTree>
    <p:extLst>
      <p:ext uri="{BB962C8B-B14F-4D97-AF65-F5344CB8AC3E}">
        <p14:creationId xmlns:p14="http://schemas.microsoft.com/office/powerpoint/2010/main" val="2822275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AD9D7D-1050-B04B-E5AF-E3200E26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83" y="1014863"/>
            <a:ext cx="9826612" cy="56042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D72F5D-7282-D153-A0F3-A97E86DDC4F3}"/>
              </a:ext>
            </a:extLst>
          </p:cNvPr>
          <p:cNvSpPr txBox="1"/>
          <p:nvPr/>
        </p:nvSpPr>
        <p:spPr>
          <a:xfrm>
            <a:off x="641150" y="343972"/>
            <a:ext cx="7774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Compare mutation load against TCGA cohorts</a:t>
            </a:r>
          </a:p>
        </p:txBody>
      </p:sp>
    </p:spTree>
    <p:extLst>
      <p:ext uri="{BB962C8B-B14F-4D97-AF65-F5344CB8AC3E}">
        <p14:creationId xmlns:p14="http://schemas.microsoft.com/office/powerpoint/2010/main" val="52387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FCE52B-6A80-C63C-6399-AF7E1E2F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95" y="782865"/>
            <a:ext cx="10676238" cy="59312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000B4A-4468-E6CC-B371-071F6001E447}"/>
              </a:ext>
            </a:extLst>
          </p:cNvPr>
          <p:cNvSpPr txBox="1"/>
          <p:nvPr/>
        </p:nvSpPr>
        <p:spPr>
          <a:xfrm>
            <a:off x="512564" y="315396"/>
            <a:ext cx="6097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 Variant Allele Frequencies</a:t>
            </a:r>
          </a:p>
        </p:txBody>
      </p:sp>
    </p:spTree>
    <p:extLst>
      <p:ext uri="{BB962C8B-B14F-4D97-AF65-F5344CB8AC3E}">
        <p14:creationId xmlns:p14="http://schemas.microsoft.com/office/powerpoint/2010/main" val="971575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7A7966-9D56-F0F8-85E6-9F163902B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8991"/>
            <a:ext cx="5294716" cy="27400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A712DFC-9082-5B2B-4F59-43713745D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058993"/>
            <a:ext cx="5294715" cy="27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99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0CB1E8-2F88-0481-1341-A2E794B6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patients&#10;&#10;AI-generated content may be incorrect.">
            <a:extLst>
              <a:ext uri="{FF2B5EF4-FFF2-40B4-BE49-F238E27FC236}">
                <a16:creationId xmlns:a16="http://schemas.microsoft.com/office/drawing/2014/main" id="{667FCEB7-89BB-B2EF-9DC0-A91DB4BA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9782"/>
            <a:ext cx="5291666" cy="2738436"/>
          </a:xfrm>
          <a:prstGeom prst="rect">
            <a:avLst/>
          </a:prstGeom>
        </p:spPr>
      </p:pic>
      <p:pic>
        <p:nvPicPr>
          <p:cNvPr id="5" name="Picture 4" descr="A graph of a diagram&#10;&#10;AI-generated content may be incorrect.">
            <a:extLst>
              <a:ext uri="{FF2B5EF4-FFF2-40B4-BE49-F238E27FC236}">
                <a16:creationId xmlns:a16="http://schemas.microsoft.com/office/drawing/2014/main" id="{D3C87E97-0C89-135F-7528-FBA225873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2059781"/>
            <a:ext cx="5291667" cy="273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E6E292-4426-B61F-783F-C48E51CBC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8991"/>
            <a:ext cx="5294716" cy="274001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9313D5BC-C000-40B7-6EB8-4D0C93BC5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058993"/>
            <a:ext cx="5294715" cy="27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539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63045-6526-999C-C871-E99AEAD1C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5C2293-6ACD-795B-693D-9141663AA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058991"/>
            <a:ext cx="5294716" cy="27400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013496F-07FF-9CB4-800D-66932A4D5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2058993"/>
            <a:ext cx="5294715" cy="27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02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09F07-0BC2-DED5-0635-944059AF0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43459C-762D-6105-F628-CF1080383762}"/>
              </a:ext>
            </a:extLst>
          </p:cNvPr>
          <p:cNvSpPr txBox="1"/>
          <p:nvPr/>
        </p:nvSpPr>
        <p:spPr>
          <a:xfrm>
            <a:off x="2584847" y="1905506"/>
            <a:ext cx="70223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/>
              <a:t>MAF file overview</a:t>
            </a:r>
          </a:p>
        </p:txBody>
      </p:sp>
    </p:spTree>
    <p:extLst>
      <p:ext uri="{BB962C8B-B14F-4D97-AF65-F5344CB8AC3E}">
        <p14:creationId xmlns:p14="http://schemas.microsoft.com/office/powerpoint/2010/main" val="67092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1FDD-A773-86CD-32DD-349C90E62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F80681-59BF-ED88-38E5-5E77BD409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32" y="905455"/>
            <a:ext cx="10925175" cy="5741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40DED7-99FD-74A7-6038-C86B0D780522}"/>
              </a:ext>
            </a:extLst>
          </p:cNvPr>
          <p:cNvSpPr txBox="1"/>
          <p:nvPr/>
        </p:nvSpPr>
        <p:spPr>
          <a:xfrm>
            <a:off x="328612" y="153988"/>
            <a:ext cx="230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Mutations Summary</a:t>
            </a:r>
          </a:p>
        </p:txBody>
      </p:sp>
    </p:spTree>
    <p:extLst>
      <p:ext uri="{BB962C8B-B14F-4D97-AF65-F5344CB8AC3E}">
        <p14:creationId xmlns:p14="http://schemas.microsoft.com/office/powerpoint/2010/main" val="102993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BB3A1-6750-A6FB-4196-3F2C2C821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938454"/>
            <a:ext cx="10658475" cy="5601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C390B8-86FF-0F47-F6FF-43356D7DB053}"/>
              </a:ext>
            </a:extLst>
          </p:cNvPr>
          <p:cNvSpPr txBox="1"/>
          <p:nvPr/>
        </p:nvSpPr>
        <p:spPr>
          <a:xfrm>
            <a:off x="328612" y="153988"/>
            <a:ext cx="3503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Oncoplot</a:t>
            </a:r>
            <a:r>
              <a:rPr lang="en-GB" b="1" dirty="0"/>
              <a:t> for top mutated genes</a:t>
            </a:r>
          </a:p>
        </p:txBody>
      </p:sp>
    </p:spTree>
    <p:extLst>
      <p:ext uri="{BB962C8B-B14F-4D97-AF65-F5344CB8AC3E}">
        <p14:creationId xmlns:p14="http://schemas.microsoft.com/office/powerpoint/2010/main" val="131574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6E1E76-B238-ABE4-701F-2EBC9B1A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32" y="1070918"/>
            <a:ext cx="10708536" cy="56275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BA9B35-45CD-5098-957A-175B4743E5A8}"/>
              </a:ext>
            </a:extLst>
          </p:cNvPr>
          <p:cNvSpPr txBox="1"/>
          <p:nvPr/>
        </p:nvSpPr>
        <p:spPr>
          <a:xfrm>
            <a:off x="383381" y="26745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Transition and Transversions</a:t>
            </a:r>
          </a:p>
        </p:txBody>
      </p:sp>
    </p:spTree>
    <p:extLst>
      <p:ext uri="{BB962C8B-B14F-4D97-AF65-F5344CB8AC3E}">
        <p14:creationId xmlns:p14="http://schemas.microsoft.com/office/powerpoint/2010/main" val="140002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27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ATHEER ALSAYAH</dc:creator>
  <cp:lastModifiedBy>ATHEER ALSAYAH</cp:lastModifiedBy>
  <cp:revision>4</cp:revision>
  <dcterms:created xsi:type="dcterms:W3CDTF">2025-08-25T22:01:35Z</dcterms:created>
  <dcterms:modified xsi:type="dcterms:W3CDTF">2025-08-26T10:54:55Z</dcterms:modified>
</cp:coreProperties>
</file>