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750-0C51-6837-26BB-2EA29CDD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B9E4-420D-5A94-80EB-2E3B358A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33E8-CE4F-121C-5F30-ECF8170D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A7D5-EE30-BC42-607E-49CD0396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CC0C-15D1-2B93-C0E4-918F8A77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E568-E89A-E68C-D92A-16AE1EF0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E32A-B840-E24F-4760-9B68D065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D2D9-764E-5497-7EFB-48F8ED9B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C299-4BFC-2968-532B-5F707BF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8A8B-5AED-9503-E0F1-E27156BD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186CC-1BF2-9372-8A3E-DCFDD68C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57BB-A6EA-BC86-A20B-4AB694C2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7D1E-2E80-1226-15F8-E14D4E9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06A1-3150-0F9A-8AA4-251BA4D9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1AFA-439B-E5A9-3329-9D95D24B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7AD0-9FD5-F2AD-257B-4873CB6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953A-233B-6D4F-572E-C4B22962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61A4-DFDB-375A-B970-72C5381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9CDB-A6EC-17D4-CB10-DC5E2297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05D8-0A5B-B569-0A50-F6D6CE7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C88-53F2-3F4A-686A-A68CE082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8530-4155-EE75-DDE8-2F5370FD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BBF5-CDA3-8BF2-A32C-8D96B19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09E5-9278-D91D-976A-4F24C091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69E7-FFA5-44E0-376E-8EB41AE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C1-6827-0975-5999-0534455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9E82-AC36-74FE-AF83-50B92763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3BA3-CFDC-70E4-9910-A1700EE3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0F94-256A-2078-DB79-238849C7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D97E-DDE4-3115-F695-565F15C5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036F-6810-EF6A-D072-8D6B234F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88F-2FD3-DBE4-00CE-FDD6D87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B0E1-2555-279F-B557-A246AD44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0B20-FDCF-76AE-EC8D-402786F6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CC5B-BE13-A697-5D7B-08AF1DD0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CA63E-6B6C-07D9-F18D-0807BDA66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C143A-2658-62C0-CC9E-F2C63E7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C16E2-3025-9E0F-B9B1-39AA84B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C141-2825-7485-0FC0-C5D8BEE4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0C-A99A-E191-8581-7B10A6A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535B1-83BB-6D6C-FAD3-4AE98E9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B7756-6174-661B-D6C2-ECB8A9E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4D40-8F60-838D-A021-B389C90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9386-0BD6-2C81-18DF-F4D434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81BE-C42E-B392-C061-3F08D9F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7376E-B4EF-03BE-9F5B-D795CB3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DB31-2A1D-7212-A617-465404C1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462E-202D-028B-075C-15ABA59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A281-CB9B-3CBA-1CFB-FD4E5288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7618-D565-2717-7866-9525D26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6CC9-2AF6-C0D5-A448-EB5D23C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DFB6-C7DA-409B-6168-4EE4293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623C-C979-EEDC-45DE-5ABBB383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EDDC3-16D9-3526-A2BF-DABE7EF1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71757-090A-3504-C4F6-FA7C5200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C7DA-A13C-B467-89D5-63E2E854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5C4A-D0D6-BE37-A394-BA3FE9B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DAE7-A2A1-5611-1C33-14D3D39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9D36-DE11-C6E0-309D-032EAECA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85D3-F28D-C034-F2EE-0E207BFF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6506-069D-8CF7-5724-BD91D781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9C8C-35DE-A783-5689-D639EC7C8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6B4C-027B-447F-DF33-1C8F6173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5D2F1-6F7B-0572-B800-A9F8B3C13AE5}"/>
              </a:ext>
            </a:extLst>
          </p:cNvPr>
          <p:cNvSpPr txBox="1"/>
          <p:nvPr/>
        </p:nvSpPr>
        <p:spPr>
          <a:xfrm>
            <a:off x="2584847" y="1905506"/>
            <a:ext cx="7022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Metadata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4939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7E5AE-AA59-E3E3-9319-E085A43C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6" y="1276865"/>
            <a:ext cx="9971784" cy="5240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7AD91-2A88-A5DE-EE96-5CCC89A75B61}"/>
              </a:ext>
            </a:extLst>
          </p:cNvPr>
          <p:cNvSpPr txBox="1"/>
          <p:nvPr/>
        </p:nvSpPr>
        <p:spPr>
          <a:xfrm>
            <a:off x="383381" y="2674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Rainfall plot</a:t>
            </a:r>
          </a:p>
        </p:txBody>
      </p:sp>
    </p:spTree>
    <p:extLst>
      <p:ext uri="{BB962C8B-B14F-4D97-AF65-F5344CB8AC3E}">
        <p14:creationId xmlns:p14="http://schemas.microsoft.com/office/powerpoint/2010/main" val="282227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D9D7D-1050-B04B-E5AF-E3200E26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3" y="1014863"/>
            <a:ext cx="9826612" cy="5604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72F5D-7282-D153-A0F3-A97E86DDC4F3}"/>
              </a:ext>
            </a:extLst>
          </p:cNvPr>
          <p:cNvSpPr txBox="1"/>
          <p:nvPr/>
        </p:nvSpPr>
        <p:spPr>
          <a:xfrm>
            <a:off x="641150" y="343972"/>
            <a:ext cx="7774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Compare mutation load against TCGA cohorts</a:t>
            </a:r>
          </a:p>
        </p:txBody>
      </p:sp>
    </p:spTree>
    <p:extLst>
      <p:ext uri="{BB962C8B-B14F-4D97-AF65-F5344CB8AC3E}">
        <p14:creationId xmlns:p14="http://schemas.microsoft.com/office/powerpoint/2010/main" val="52387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CE52B-6A80-C63C-6399-AF7E1E2F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" y="782865"/>
            <a:ext cx="10676238" cy="593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00B4A-4468-E6CC-B371-071F6001E447}"/>
              </a:ext>
            </a:extLst>
          </p:cNvPr>
          <p:cNvSpPr txBox="1"/>
          <p:nvPr/>
        </p:nvSpPr>
        <p:spPr>
          <a:xfrm>
            <a:off x="512564" y="315396"/>
            <a:ext cx="6097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 Variant Allele Frequencies</a:t>
            </a:r>
          </a:p>
        </p:txBody>
      </p:sp>
    </p:spTree>
    <p:extLst>
      <p:ext uri="{BB962C8B-B14F-4D97-AF65-F5344CB8AC3E}">
        <p14:creationId xmlns:p14="http://schemas.microsoft.com/office/powerpoint/2010/main" val="97157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4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7966-9D56-F0F8-85E6-9F163902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712DFC-9082-5B2B-4F59-43713745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CB1E8-2F88-0481-1341-A2E794B6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67FCEB7-89BB-B2EF-9DC0-A91DB4BA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782"/>
            <a:ext cx="5291666" cy="2738436"/>
          </a:xfrm>
          <a:prstGeom prst="rect">
            <a:avLst/>
          </a:prstGeom>
        </p:spPr>
      </p:pic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D3C87E97-0C89-135F-7528-FBA22587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59781"/>
            <a:ext cx="5291667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E292-4426-B61F-783F-C48E51CB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313D5BC-C000-40B7-6EB8-4D0C93BC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63045-6526-999C-C871-E99AEAD1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C2293-6ACD-795B-693D-9141663A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13496F-07FF-9CB4-800D-66932A4D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9F07-0BC2-DED5-0635-944059AF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3459C-762D-6105-F628-CF1080383762}"/>
              </a:ext>
            </a:extLst>
          </p:cNvPr>
          <p:cNvSpPr txBox="1"/>
          <p:nvPr/>
        </p:nvSpPr>
        <p:spPr>
          <a:xfrm>
            <a:off x="2584847" y="1905506"/>
            <a:ext cx="7022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MAF file overview</a:t>
            </a:r>
          </a:p>
        </p:txBody>
      </p:sp>
    </p:spTree>
    <p:extLst>
      <p:ext uri="{BB962C8B-B14F-4D97-AF65-F5344CB8AC3E}">
        <p14:creationId xmlns:p14="http://schemas.microsoft.com/office/powerpoint/2010/main" val="6709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1FDD-A773-86CD-32DD-349C90E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80681-59BF-ED88-38E5-5E77BD40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2" y="905455"/>
            <a:ext cx="10925175" cy="5741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0DED7-99FD-74A7-6038-C86B0D780522}"/>
              </a:ext>
            </a:extLst>
          </p:cNvPr>
          <p:cNvSpPr txBox="1"/>
          <p:nvPr/>
        </p:nvSpPr>
        <p:spPr>
          <a:xfrm>
            <a:off x="328612" y="153988"/>
            <a:ext cx="23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Mutations Summary</a:t>
            </a:r>
          </a:p>
        </p:txBody>
      </p:sp>
    </p:spTree>
    <p:extLst>
      <p:ext uri="{BB962C8B-B14F-4D97-AF65-F5344CB8AC3E}">
        <p14:creationId xmlns:p14="http://schemas.microsoft.com/office/powerpoint/2010/main" val="10299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3A1-6750-A6FB-4196-3F2C2C82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38454"/>
            <a:ext cx="10658475" cy="5601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390B8-86FF-0F47-F6FF-43356D7DB053}"/>
              </a:ext>
            </a:extLst>
          </p:cNvPr>
          <p:cNvSpPr txBox="1"/>
          <p:nvPr/>
        </p:nvSpPr>
        <p:spPr>
          <a:xfrm>
            <a:off x="328612" y="153988"/>
            <a:ext cx="35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Oncoplot</a:t>
            </a:r>
            <a:r>
              <a:rPr lang="en-GB" b="1" dirty="0"/>
              <a:t> for top mutated genes</a:t>
            </a:r>
          </a:p>
        </p:txBody>
      </p:sp>
    </p:spTree>
    <p:extLst>
      <p:ext uri="{BB962C8B-B14F-4D97-AF65-F5344CB8AC3E}">
        <p14:creationId xmlns:p14="http://schemas.microsoft.com/office/powerpoint/2010/main" val="13157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E1E76-B238-ABE4-701F-2EBC9B1A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2" y="1070918"/>
            <a:ext cx="10708536" cy="5627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A9B35-45CD-5098-957A-175B4743E5A8}"/>
              </a:ext>
            </a:extLst>
          </p:cNvPr>
          <p:cNvSpPr txBox="1"/>
          <p:nvPr/>
        </p:nvSpPr>
        <p:spPr>
          <a:xfrm>
            <a:off x="383381" y="2674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Transition and Transversions</a:t>
            </a:r>
          </a:p>
        </p:txBody>
      </p:sp>
    </p:spTree>
    <p:extLst>
      <p:ext uri="{BB962C8B-B14F-4D97-AF65-F5344CB8AC3E}">
        <p14:creationId xmlns:p14="http://schemas.microsoft.com/office/powerpoint/2010/main" val="140002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ATHEER ALSAYAH</dc:creator>
  <cp:lastModifiedBy>ATHEER ALSAYAH</cp:lastModifiedBy>
  <cp:revision>5</cp:revision>
  <dcterms:created xsi:type="dcterms:W3CDTF">2025-08-25T22:01:35Z</dcterms:created>
  <dcterms:modified xsi:type="dcterms:W3CDTF">2025-08-26T16:55:58Z</dcterms:modified>
</cp:coreProperties>
</file>