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Bebas Neue"/>
      <p:regular r:id="rId30"/>
    </p:embeddedFont>
    <p:embeddedFont>
      <p:font typeface="Libre Baskerville"/>
      <p:regular r:id="rId31"/>
      <p:bold r:id="rId32"/>
      <p:italic r:id="rId33"/>
    </p:embeddedFont>
    <p:embeddedFont>
      <p:font typeface="Roboto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Baskerville-regular.fntdata"/><Relationship Id="rId30" Type="http://schemas.openxmlformats.org/officeDocument/2006/relationships/font" Target="fonts/BebasNeue-regular.fntdata"/><Relationship Id="rId11" Type="http://schemas.openxmlformats.org/officeDocument/2006/relationships/slide" Target="slides/slide7.xml"/><Relationship Id="rId33" Type="http://schemas.openxmlformats.org/officeDocument/2006/relationships/font" Target="fonts/LibreBaskerville-italic.fntdata"/><Relationship Id="rId10" Type="http://schemas.openxmlformats.org/officeDocument/2006/relationships/slide" Target="slides/slide6.xml"/><Relationship Id="rId32" Type="http://schemas.openxmlformats.org/officeDocument/2006/relationships/font" Target="fonts/LibreBaskerville-bold.fntdata"/><Relationship Id="rId13" Type="http://schemas.openxmlformats.org/officeDocument/2006/relationships/slide" Target="slides/slide9.xml"/><Relationship Id="rId35" Type="http://schemas.openxmlformats.org/officeDocument/2006/relationships/font" Target="fonts/RobotoLight-bold.fntdata"/><Relationship Id="rId12" Type="http://schemas.openxmlformats.org/officeDocument/2006/relationships/slide" Target="slides/slide8.xml"/><Relationship Id="rId34" Type="http://schemas.openxmlformats.org/officeDocument/2006/relationships/font" Target="fonts/RobotoLight-regular.fntdata"/><Relationship Id="rId15" Type="http://schemas.openxmlformats.org/officeDocument/2006/relationships/slide" Target="slides/slide11.xml"/><Relationship Id="rId37" Type="http://schemas.openxmlformats.org/officeDocument/2006/relationships/font" Target="fonts/RobotoLight-boldItalic.fntdata"/><Relationship Id="rId14" Type="http://schemas.openxmlformats.org/officeDocument/2006/relationships/slide" Target="slides/slide10.xml"/><Relationship Id="rId36" Type="http://schemas.openxmlformats.org/officeDocument/2006/relationships/font" Target="fonts/Roboto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499db5612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499db5612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499db561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499db561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499db561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499db561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499db561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499db561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499db5612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499db5612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499db561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499db561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499db561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499db561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13efd2e847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13efd2e847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99db5612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99db561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13efd2e847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13efd2e84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a1f552b2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a1f552b2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966b42add8_4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966b42add8_4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2499db561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2499db561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66b42add8_4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66b42add8_4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8a1f552b2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a1f552b2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3efd2e84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3efd2e84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8a1f552b2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8a1f552b2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13efd2e84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13efd2e84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499db561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499db561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499db561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499db561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slidesgo.com/" TargetMode="External"/><Relationship Id="rId5" Type="http://schemas.openxmlformats.org/officeDocument/2006/relationships/hyperlink" Target="https://www.flaticon.com/" TargetMode="External"/><Relationship Id="rId6"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p:nvPr>
            <p:ph type="ctrTitle"/>
          </p:nvPr>
        </p:nvSpPr>
        <p:spPr>
          <a:xfrm>
            <a:off x="4228725" y="1288138"/>
            <a:ext cx="4200900" cy="18507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62775" y="3062763"/>
            <a:ext cx="28671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7" name="Shape 57"/>
        <p:cNvGrpSpPr/>
        <p:nvPr/>
      </p:nvGrpSpPr>
      <p:grpSpPr>
        <a:xfrm>
          <a:off x="0" y="0"/>
          <a:ext cx="0" cy="0"/>
          <a:chOff x="0" y="0"/>
          <a:chExt cx="0" cy="0"/>
        </a:xfrm>
      </p:grpSpPr>
      <p:pic>
        <p:nvPicPr>
          <p:cNvPr id="58" name="Google Shape;58;p1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59" name="Google Shape;59;p1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 type="body"/>
          </p:nvPr>
        </p:nvSpPr>
        <p:spPr>
          <a:xfrm>
            <a:off x="714150" y="3285213"/>
            <a:ext cx="7715700" cy="3639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700"/>
            </a:lvl1pPr>
            <a:lvl2pPr indent="-342900" lvl="1" marL="914400" rtl="0" algn="ctr">
              <a:spcBef>
                <a:spcPts val="0"/>
              </a:spcBef>
              <a:spcAft>
                <a:spcPts val="0"/>
              </a:spcAft>
              <a:buSzPts val="1800"/>
              <a:buChar char="○"/>
              <a:defRPr/>
            </a:lvl2pPr>
            <a:lvl3pPr indent="-342900" lvl="2" marL="1371600" rtl="0" algn="ctr">
              <a:spcBef>
                <a:spcPts val="1600"/>
              </a:spcBef>
              <a:spcAft>
                <a:spcPts val="0"/>
              </a:spcAft>
              <a:buSzPts val="1800"/>
              <a:buChar char="■"/>
              <a:defRPr/>
            </a:lvl3pPr>
            <a:lvl4pPr indent="-342900" lvl="3" marL="1828800" rtl="0" algn="ctr">
              <a:spcBef>
                <a:spcPts val="1600"/>
              </a:spcBef>
              <a:spcAft>
                <a:spcPts val="0"/>
              </a:spcAft>
              <a:buSzPts val="1800"/>
              <a:buChar char="●"/>
              <a:defRPr/>
            </a:lvl4pPr>
            <a:lvl5pPr indent="-342900" lvl="4" marL="2286000" rtl="0" algn="ctr">
              <a:spcBef>
                <a:spcPts val="1600"/>
              </a:spcBef>
              <a:spcAft>
                <a:spcPts val="0"/>
              </a:spcAft>
              <a:buSzPts val="1800"/>
              <a:buChar char="○"/>
              <a:defRPr/>
            </a:lvl5pPr>
            <a:lvl6pPr indent="-342900" lvl="5" marL="2743200" rtl="0" algn="ctr">
              <a:spcBef>
                <a:spcPts val="1600"/>
              </a:spcBef>
              <a:spcAft>
                <a:spcPts val="0"/>
              </a:spcAft>
              <a:buSzPts val="1800"/>
              <a:buChar char="■"/>
              <a:defRPr/>
            </a:lvl6pPr>
            <a:lvl7pPr indent="-342900" lvl="6" marL="3200400" rtl="0" algn="ctr">
              <a:spcBef>
                <a:spcPts val="1600"/>
              </a:spcBef>
              <a:spcAft>
                <a:spcPts val="0"/>
              </a:spcAft>
              <a:buSzPts val="1800"/>
              <a:buChar char="●"/>
              <a:defRPr/>
            </a:lvl7pPr>
            <a:lvl8pPr indent="-342900" lvl="7" marL="3657600" rtl="0" algn="ctr">
              <a:spcBef>
                <a:spcPts val="1600"/>
              </a:spcBef>
              <a:spcAft>
                <a:spcPts val="0"/>
              </a:spcAft>
              <a:buSzPts val="1800"/>
              <a:buChar char="○"/>
              <a:defRPr/>
            </a:lvl8pPr>
            <a:lvl9pPr indent="-342900" lvl="8" marL="4114800" rtl="0" algn="ctr">
              <a:spcBef>
                <a:spcPts val="1600"/>
              </a:spcBef>
              <a:spcAft>
                <a:spcPts val="1600"/>
              </a:spcAft>
              <a:buSzPts val="1800"/>
              <a:buChar char="■"/>
              <a:defRPr/>
            </a:lvl9pPr>
          </a:lstStyle>
          <a:p/>
        </p:txBody>
      </p:sp>
      <p:sp>
        <p:nvSpPr>
          <p:cNvPr id="61" name="Google Shape;61;p11"/>
          <p:cNvSpPr txBox="1"/>
          <p:nvPr>
            <p:ph hasCustomPrompt="1" type="title"/>
          </p:nvPr>
        </p:nvSpPr>
        <p:spPr>
          <a:xfrm>
            <a:off x="714150" y="1646788"/>
            <a:ext cx="7715700" cy="16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96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bg>
      <p:bgPr>
        <a:solidFill>
          <a:schemeClr val="lt2"/>
        </a:solidFill>
      </p:bgPr>
    </p:bg>
    <p:spTree>
      <p:nvGrpSpPr>
        <p:cNvPr id="63" name="Shape 63"/>
        <p:cNvGrpSpPr/>
        <p:nvPr/>
      </p:nvGrpSpPr>
      <p:grpSpPr>
        <a:xfrm>
          <a:off x="0" y="0"/>
          <a:ext cx="0" cy="0"/>
          <a:chOff x="0" y="0"/>
          <a:chExt cx="0" cy="0"/>
        </a:xfrm>
      </p:grpSpPr>
      <p:pic>
        <p:nvPicPr>
          <p:cNvPr id="64" name="Google Shape;64;p13"/>
          <p:cNvPicPr preferRelativeResize="0"/>
          <p:nvPr/>
        </p:nvPicPr>
        <p:blipFill>
          <a:blip r:embed="rId2">
            <a:alphaModFix amt="55000"/>
          </a:blip>
          <a:stretch>
            <a:fillRect/>
          </a:stretch>
        </p:blipFill>
        <p:spPr>
          <a:xfrm flipH="1">
            <a:off x="5563410" y="758425"/>
            <a:ext cx="3227225" cy="3330400"/>
          </a:xfrm>
          <a:prstGeom prst="rect">
            <a:avLst/>
          </a:prstGeom>
          <a:noFill/>
          <a:ln>
            <a:noFill/>
          </a:ln>
        </p:spPr>
      </p:pic>
      <p:sp>
        <p:nvSpPr>
          <p:cNvPr id="65" name="Google Shape;65;p13"/>
          <p:cNvSpPr txBox="1"/>
          <p:nvPr>
            <p:ph type="title"/>
          </p:nvPr>
        </p:nvSpPr>
        <p:spPr>
          <a:xfrm>
            <a:off x="714120" y="2110294"/>
            <a:ext cx="306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6" name="Google Shape;66;p13"/>
          <p:cNvSpPr txBox="1"/>
          <p:nvPr>
            <p:ph idx="2" type="title"/>
          </p:nvPr>
        </p:nvSpPr>
        <p:spPr>
          <a:xfrm>
            <a:off x="714125" y="570900"/>
            <a:ext cx="5384400" cy="76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7" name="Google Shape;67;p13"/>
          <p:cNvSpPr txBox="1"/>
          <p:nvPr>
            <p:ph idx="1" type="subTitle"/>
          </p:nvPr>
        </p:nvSpPr>
        <p:spPr>
          <a:xfrm>
            <a:off x="714125" y="2178149"/>
            <a:ext cx="2650200" cy="9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8" name="Google Shape;68;p1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1">
    <p:bg>
      <p:bgPr>
        <a:solidFill>
          <a:schemeClr val="lt2"/>
        </a:solidFill>
      </p:bgPr>
    </p:bg>
    <p:spTree>
      <p:nvGrpSpPr>
        <p:cNvPr id="69"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p:nvPr>
            <p:ph type="title"/>
          </p:nvPr>
        </p:nvSpPr>
        <p:spPr>
          <a:xfrm>
            <a:off x="4552901" y="1696025"/>
            <a:ext cx="3875400" cy="365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73" name="Google Shape;73;p14"/>
          <p:cNvSpPr txBox="1"/>
          <p:nvPr>
            <p:ph idx="1" type="subTitle"/>
          </p:nvPr>
        </p:nvSpPr>
        <p:spPr>
          <a:xfrm>
            <a:off x="4342325" y="2333775"/>
            <a:ext cx="4087500" cy="156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74" name="Google Shape;74;p1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1_1">
    <p:bg>
      <p:bgPr>
        <a:solidFill>
          <a:schemeClr val="lt2"/>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8" name="Google Shape;78;p15"/>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9" name="Google Shape;79;p15"/>
          <p:cNvSpPr txBox="1"/>
          <p:nvPr>
            <p:ph type="title"/>
          </p:nvPr>
        </p:nvSpPr>
        <p:spPr>
          <a:xfrm>
            <a:off x="4960900" y="1453375"/>
            <a:ext cx="3162600" cy="365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accent2"/>
              </a:buClr>
              <a:buSzPts val="3000"/>
              <a:buNone/>
              <a:defRPr sz="3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0" name="Google Shape;80;p15"/>
          <p:cNvSpPr txBox="1"/>
          <p:nvPr>
            <p:ph idx="1" type="subTitle"/>
          </p:nvPr>
        </p:nvSpPr>
        <p:spPr>
          <a:xfrm>
            <a:off x="4960900" y="2115375"/>
            <a:ext cx="3162600" cy="121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81" name="Google Shape;81;p1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bg>
      <p:bgPr>
        <a:solidFill>
          <a:schemeClr val="lt2"/>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4875850" y="1974075"/>
            <a:ext cx="3552600" cy="769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7" name="Google Shape;87;p16"/>
          <p:cNvSpPr txBox="1"/>
          <p:nvPr>
            <p:ph idx="1" type="subTitle"/>
          </p:nvPr>
        </p:nvSpPr>
        <p:spPr>
          <a:xfrm>
            <a:off x="5817925" y="2844988"/>
            <a:ext cx="2610300" cy="6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88" name="Google Shape;88;p16"/>
          <p:cNvSpPr txBox="1"/>
          <p:nvPr>
            <p:ph hasCustomPrompt="1" idx="2" type="title"/>
          </p:nvPr>
        </p:nvSpPr>
        <p:spPr>
          <a:xfrm>
            <a:off x="1469350" y="1320513"/>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_1">
    <p:bg>
      <p:bgPr>
        <a:solidFill>
          <a:schemeClr val="lt2"/>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94" name="Google Shape;94;p17"/>
          <p:cNvSpPr txBox="1"/>
          <p:nvPr>
            <p:ph idx="1" type="subTitle"/>
          </p:nvPr>
        </p:nvSpPr>
        <p:spPr>
          <a:xfrm flipH="1">
            <a:off x="1808975" y="2844988"/>
            <a:ext cx="2610300" cy="6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95" name="Google Shape;95;p17"/>
          <p:cNvSpPr txBox="1"/>
          <p:nvPr>
            <p:ph hasCustomPrompt="1" idx="2" type="title"/>
          </p:nvPr>
        </p:nvSpPr>
        <p:spPr>
          <a:xfrm flipH="1">
            <a:off x="5486750" y="1165263"/>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2_1_2">
    <p:bg>
      <p:bgPr>
        <a:solidFill>
          <a:schemeClr val="lt2"/>
        </a:solidFill>
      </p:bgPr>
    </p:bg>
    <p:spTree>
      <p:nvGrpSpPr>
        <p:cNvPr id="96"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01" name="Google Shape;101;p18"/>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2" name="Google Shape;102;p18"/>
          <p:cNvSpPr txBox="1"/>
          <p:nvPr>
            <p:ph hasCustomPrompt="1" idx="2" type="title"/>
          </p:nvPr>
        </p:nvSpPr>
        <p:spPr>
          <a:xfrm flipH="1">
            <a:off x="4943825" y="857238"/>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_1_1">
    <p:bg>
      <p:bgPr>
        <a:solidFill>
          <a:schemeClr val="lt2"/>
        </a:soli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08" name="Google Shape;108;p19"/>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9" name="Google Shape;109;p19"/>
          <p:cNvSpPr txBox="1"/>
          <p:nvPr>
            <p:ph hasCustomPrompt="1" idx="2" type="title"/>
          </p:nvPr>
        </p:nvSpPr>
        <p:spPr>
          <a:xfrm flipH="1">
            <a:off x="5505800" y="2044938"/>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lumns">
  <p:cSld name="SECTION_HEADER_1_2">
    <p:bg>
      <p:bgPr>
        <a:solidFill>
          <a:schemeClr val="lt2"/>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15" name="Google Shape;115;p20"/>
          <p:cNvSpPr txBox="1"/>
          <p:nvPr>
            <p:ph idx="1" type="subTitle"/>
          </p:nvPr>
        </p:nvSpPr>
        <p:spPr>
          <a:xfrm>
            <a:off x="3685926" y="220246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16" name="Google Shape;116;p20"/>
          <p:cNvSpPr txBox="1"/>
          <p:nvPr>
            <p:ph idx="2" type="title"/>
          </p:nvPr>
        </p:nvSpPr>
        <p:spPr>
          <a:xfrm>
            <a:off x="3739626" y="1710681"/>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117" name="Google Shape;117;p20"/>
          <p:cNvSpPr txBox="1"/>
          <p:nvPr>
            <p:ph idx="3" type="subTitle"/>
          </p:nvPr>
        </p:nvSpPr>
        <p:spPr>
          <a:xfrm>
            <a:off x="3685926" y="375291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18" name="Google Shape;118;p20"/>
          <p:cNvSpPr txBox="1"/>
          <p:nvPr>
            <p:ph idx="4" type="title"/>
          </p:nvPr>
        </p:nvSpPr>
        <p:spPr>
          <a:xfrm>
            <a:off x="3739626" y="3257056"/>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119" name="Google Shape;119;p20"/>
          <p:cNvSpPr txBox="1"/>
          <p:nvPr>
            <p:ph idx="5" type="subTitle"/>
          </p:nvPr>
        </p:nvSpPr>
        <p:spPr>
          <a:xfrm>
            <a:off x="6132949" y="220246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0" name="Google Shape;120;p20"/>
          <p:cNvSpPr txBox="1"/>
          <p:nvPr>
            <p:ph idx="6" type="title"/>
          </p:nvPr>
        </p:nvSpPr>
        <p:spPr>
          <a:xfrm>
            <a:off x="6186649" y="1710681"/>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21" name="Google Shape;121;p20"/>
          <p:cNvSpPr txBox="1"/>
          <p:nvPr>
            <p:ph idx="7" type="subTitle"/>
          </p:nvPr>
        </p:nvSpPr>
        <p:spPr>
          <a:xfrm>
            <a:off x="6132949" y="375291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2" name="Google Shape;122;p20"/>
          <p:cNvSpPr txBox="1"/>
          <p:nvPr>
            <p:ph idx="8" type="title"/>
          </p:nvPr>
        </p:nvSpPr>
        <p:spPr>
          <a:xfrm>
            <a:off x="6186649" y="3257056"/>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4125" y="1572350"/>
            <a:ext cx="3248400" cy="1680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2" type="title"/>
          </p:nvPr>
        </p:nvSpPr>
        <p:spPr>
          <a:xfrm>
            <a:off x="714125" y="543950"/>
            <a:ext cx="1429200" cy="8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6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 type="subTitle"/>
          </p:nvPr>
        </p:nvSpPr>
        <p:spPr>
          <a:xfrm>
            <a:off x="714125" y="3331275"/>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HEADER_1_3">
    <p:bg>
      <p:bgPr>
        <a:solidFill>
          <a:schemeClr val="lt2"/>
        </a:solidFill>
      </p:bgPr>
    </p:bg>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p:nvPr>
            <p:ph idx="1" type="subTitle"/>
          </p:nvPr>
        </p:nvSpPr>
        <p:spPr>
          <a:xfrm>
            <a:off x="1660113" y="20831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26" name="Google Shape;126;p21"/>
          <p:cNvSpPr txBox="1"/>
          <p:nvPr>
            <p:ph type="title"/>
          </p:nvPr>
        </p:nvSpPr>
        <p:spPr>
          <a:xfrm>
            <a:off x="1660127" y="1591375"/>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27" name="Google Shape;127;p21"/>
          <p:cNvSpPr txBox="1"/>
          <p:nvPr>
            <p:ph hasCustomPrompt="1" idx="2" type="title"/>
          </p:nvPr>
        </p:nvSpPr>
        <p:spPr>
          <a:xfrm>
            <a:off x="820488" y="1525213"/>
            <a:ext cx="9126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p:nvPr>
            <p:ph idx="3" type="subTitle"/>
          </p:nvPr>
        </p:nvSpPr>
        <p:spPr>
          <a:xfrm>
            <a:off x="1660113" y="37859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29" name="Google Shape;129;p21"/>
          <p:cNvSpPr txBox="1"/>
          <p:nvPr>
            <p:ph idx="4" type="title"/>
          </p:nvPr>
        </p:nvSpPr>
        <p:spPr>
          <a:xfrm>
            <a:off x="1660127" y="3290150"/>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0" name="Google Shape;130;p21"/>
          <p:cNvSpPr txBox="1"/>
          <p:nvPr>
            <p:ph hasCustomPrompt="1" idx="5" type="title"/>
          </p:nvPr>
        </p:nvSpPr>
        <p:spPr>
          <a:xfrm>
            <a:off x="818688" y="322398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p:nvPr>
            <p:ph idx="6" type="subTitle"/>
          </p:nvPr>
        </p:nvSpPr>
        <p:spPr>
          <a:xfrm>
            <a:off x="5985313" y="20831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2" name="Google Shape;132;p21"/>
          <p:cNvSpPr txBox="1"/>
          <p:nvPr>
            <p:ph idx="7" type="title"/>
          </p:nvPr>
        </p:nvSpPr>
        <p:spPr>
          <a:xfrm>
            <a:off x="5985327" y="1591375"/>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3" name="Google Shape;133;p21"/>
          <p:cNvSpPr txBox="1"/>
          <p:nvPr>
            <p:ph hasCustomPrompt="1" idx="8" type="title"/>
          </p:nvPr>
        </p:nvSpPr>
        <p:spPr>
          <a:xfrm>
            <a:off x="5130913" y="1525213"/>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p:nvPr>
            <p:ph idx="9" type="subTitle"/>
          </p:nvPr>
        </p:nvSpPr>
        <p:spPr>
          <a:xfrm>
            <a:off x="5985313" y="37859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5" name="Google Shape;135;p21"/>
          <p:cNvSpPr txBox="1"/>
          <p:nvPr>
            <p:ph idx="13" type="title"/>
          </p:nvPr>
        </p:nvSpPr>
        <p:spPr>
          <a:xfrm>
            <a:off x="5985327" y="3290150"/>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6" name="Google Shape;136;p21"/>
          <p:cNvSpPr txBox="1"/>
          <p:nvPr>
            <p:ph hasCustomPrompt="1" idx="14" type="title"/>
          </p:nvPr>
        </p:nvSpPr>
        <p:spPr>
          <a:xfrm>
            <a:off x="5130913" y="322398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8" name="Google Shape;138;p2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SECTION_HEADER_1_3_2">
    <p:bg>
      <p:bgPr>
        <a:solidFill>
          <a:schemeClr val="lt2"/>
        </a:solidFill>
      </p:bgPr>
    </p:bg>
    <p:spTree>
      <p:nvGrpSpPr>
        <p:cNvPr id="139" name="Shape 139"/>
        <p:cNvGrpSpPr/>
        <p:nvPr/>
      </p:nvGrpSpPr>
      <p:grpSpPr>
        <a:xfrm>
          <a:off x="0" y="0"/>
          <a:ext cx="0" cy="0"/>
          <a:chOff x="0" y="0"/>
          <a:chExt cx="0" cy="0"/>
        </a:xfrm>
      </p:grpSpPr>
      <p:sp>
        <p:nvSpPr>
          <p:cNvPr id="140" name="Google Shape;140;p2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p:nvPr>
            <p:ph idx="1" type="subTitle"/>
          </p:nvPr>
        </p:nvSpPr>
        <p:spPr>
          <a:xfrm>
            <a:off x="714113" y="22355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4" name="Google Shape;144;p22"/>
          <p:cNvSpPr txBox="1"/>
          <p:nvPr>
            <p:ph type="title"/>
          </p:nvPr>
        </p:nvSpPr>
        <p:spPr>
          <a:xfrm>
            <a:off x="714125" y="1743775"/>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45" name="Google Shape;145;p22"/>
          <p:cNvSpPr txBox="1"/>
          <p:nvPr>
            <p:ph hasCustomPrompt="1" idx="2" type="title"/>
          </p:nvPr>
        </p:nvSpPr>
        <p:spPr>
          <a:xfrm>
            <a:off x="705313" y="1245763"/>
            <a:ext cx="912600" cy="4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46" name="Google Shape;146;p22"/>
          <p:cNvSpPr txBox="1"/>
          <p:nvPr>
            <p:ph idx="3" type="subTitle"/>
          </p:nvPr>
        </p:nvSpPr>
        <p:spPr>
          <a:xfrm>
            <a:off x="714113" y="39383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7" name="Google Shape;147;p22"/>
          <p:cNvSpPr txBox="1"/>
          <p:nvPr>
            <p:ph idx="4" type="title"/>
          </p:nvPr>
        </p:nvSpPr>
        <p:spPr>
          <a:xfrm>
            <a:off x="714125" y="3442550"/>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48" name="Google Shape;148;p22"/>
          <p:cNvSpPr txBox="1"/>
          <p:nvPr>
            <p:ph hasCustomPrompt="1" idx="5" type="title"/>
          </p:nvPr>
        </p:nvSpPr>
        <p:spPr>
          <a:xfrm>
            <a:off x="704413" y="2944538"/>
            <a:ext cx="914400" cy="4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49" name="Google Shape;149;p22"/>
          <p:cNvSpPr txBox="1"/>
          <p:nvPr>
            <p:ph idx="6" type="subTitle"/>
          </p:nvPr>
        </p:nvSpPr>
        <p:spPr>
          <a:xfrm>
            <a:off x="6088213" y="2235538"/>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50" name="Google Shape;150;p22"/>
          <p:cNvSpPr txBox="1"/>
          <p:nvPr>
            <p:ph idx="7" type="title"/>
          </p:nvPr>
        </p:nvSpPr>
        <p:spPr>
          <a:xfrm>
            <a:off x="6088225" y="1743775"/>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1" name="Google Shape;151;p22"/>
          <p:cNvSpPr txBox="1"/>
          <p:nvPr>
            <p:ph hasCustomPrompt="1" idx="8" type="title"/>
          </p:nvPr>
        </p:nvSpPr>
        <p:spPr>
          <a:xfrm>
            <a:off x="7515413" y="1245763"/>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52" name="Google Shape;152;p22"/>
          <p:cNvSpPr txBox="1"/>
          <p:nvPr>
            <p:ph idx="9" type="subTitle"/>
          </p:nvPr>
        </p:nvSpPr>
        <p:spPr>
          <a:xfrm>
            <a:off x="6088213" y="3938388"/>
            <a:ext cx="23400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153" name="Google Shape;153;p22"/>
          <p:cNvSpPr txBox="1"/>
          <p:nvPr>
            <p:ph idx="13" type="title"/>
          </p:nvPr>
        </p:nvSpPr>
        <p:spPr>
          <a:xfrm>
            <a:off x="6088225" y="3442550"/>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4" name="Google Shape;154;p22">
            <a:hlinkClick/>
          </p:cNvPr>
          <p:cNvSpPr txBox="1"/>
          <p:nvPr>
            <p:ph hasCustomPrompt="1" idx="14" type="title"/>
          </p:nvPr>
        </p:nvSpPr>
        <p:spPr>
          <a:xfrm>
            <a:off x="7515413" y="294453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55" name="Google Shape;155;p22"/>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6" name="Google Shape;156;p22"/>
          <p:cNvSpPr txBox="1"/>
          <p:nvPr>
            <p:ph idx="16" type="subTitle"/>
          </p:nvPr>
        </p:nvSpPr>
        <p:spPr>
          <a:xfrm>
            <a:off x="3401175" y="3938388"/>
            <a:ext cx="2340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57" name="Google Shape;157;p22"/>
          <p:cNvSpPr txBox="1"/>
          <p:nvPr>
            <p:ph idx="17" type="title"/>
          </p:nvPr>
        </p:nvSpPr>
        <p:spPr>
          <a:xfrm>
            <a:off x="3401187" y="3442550"/>
            <a:ext cx="234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8" name="Google Shape;158;p22">
            <a:hlinkClick/>
          </p:cNvPr>
          <p:cNvSpPr txBox="1"/>
          <p:nvPr>
            <p:ph hasCustomPrompt="1" idx="18" type="title"/>
          </p:nvPr>
        </p:nvSpPr>
        <p:spPr>
          <a:xfrm>
            <a:off x="4113975" y="294453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SECTION_HEADER_1_1_1_1_2">
    <p:bg>
      <p:bgPr>
        <a:solidFill>
          <a:schemeClr val="lt2"/>
        </a:solidFill>
      </p:bgPr>
    </p:bg>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61" name="Google Shape;161;p23"/>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62" name="Google Shape;162;p23"/>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63" name="Google Shape;163;p23"/>
          <p:cNvSpPr txBox="1"/>
          <p:nvPr>
            <p:ph idx="1" type="subTitle"/>
          </p:nvPr>
        </p:nvSpPr>
        <p:spPr>
          <a:xfrm>
            <a:off x="714050" y="2508238"/>
            <a:ext cx="22881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4" name="Google Shape;164;p23"/>
          <p:cNvSpPr txBox="1"/>
          <p:nvPr>
            <p:ph idx="2" type="subTitle"/>
          </p:nvPr>
        </p:nvSpPr>
        <p:spPr>
          <a:xfrm>
            <a:off x="6141875" y="2508238"/>
            <a:ext cx="22881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5" name="Google Shape;165;p23"/>
          <p:cNvSpPr txBox="1"/>
          <p:nvPr>
            <p:ph type="title"/>
          </p:nvPr>
        </p:nvSpPr>
        <p:spPr>
          <a:xfrm>
            <a:off x="715625" y="2103175"/>
            <a:ext cx="2288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6" name="Google Shape;166;p23"/>
          <p:cNvSpPr txBox="1"/>
          <p:nvPr>
            <p:ph idx="3" type="title"/>
          </p:nvPr>
        </p:nvSpPr>
        <p:spPr>
          <a:xfrm>
            <a:off x="6140150" y="2103175"/>
            <a:ext cx="2288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7" name="Google Shape;167;p23"/>
          <p:cNvSpPr txBox="1"/>
          <p:nvPr>
            <p:ph idx="4"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8" name="Google Shape;168;p2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SECTION_HEADER_1_1_1_1_2_1">
    <p:bg>
      <p:bgPr>
        <a:solidFill>
          <a:schemeClr val="lt2"/>
        </a:solidFill>
      </p:bgPr>
    </p:bg>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71" name="Google Shape;171;p24"/>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72" name="Google Shape;172;p24"/>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73" name="Google Shape;173;p24"/>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74" name="Google Shape;174;p2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ph idx="1" type="subTitle"/>
          </p:nvPr>
        </p:nvSpPr>
        <p:spPr>
          <a:xfrm flipH="1">
            <a:off x="6125100" y="1374075"/>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76" name="Google Shape;176;p24"/>
          <p:cNvSpPr txBox="1"/>
          <p:nvPr>
            <p:ph idx="2" type="subTitle"/>
          </p:nvPr>
        </p:nvSpPr>
        <p:spPr>
          <a:xfrm flipH="1">
            <a:off x="720025" y="2847050"/>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77" name="Google Shape;177;p24"/>
          <p:cNvSpPr txBox="1"/>
          <p:nvPr>
            <p:ph idx="3" type="subTitle"/>
          </p:nvPr>
        </p:nvSpPr>
        <p:spPr>
          <a:xfrm flipH="1">
            <a:off x="4572000" y="1876339"/>
            <a:ext cx="3852000" cy="86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178" name="Google Shape;178;p24"/>
          <p:cNvSpPr txBox="1"/>
          <p:nvPr>
            <p:ph idx="4" type="subTitle"/>
          </p:nvPr>
        </p:nvSpPr>
        <p:spPr>
          <a:xfrm flipH="1">
            <a:off x="720025" y="3349800"/>
            <a:ext cx="3852000" cy="8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SECTION_HEADER_1_1_1_1_2_1_1">
    <p:bg>
      <p:bgPr>
        <a:solidFill>
          <a:schemeClr val="lt2"/>
        </a:solidFill>
      </p:bgPr>
    </p:bg>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81" name="Google Shape;181;p25"/>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82" name="Google Shape;182;p25"/>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83" name="Google Shape;183;p2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84" name="Google Shape;184;p2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idx="1" type="subTitle"/>
          </p:nvPr>
        </p:nvSpPr>
        <p:spPr>
          <a:xfrm>
            <a:off x="2273100" y="1297875"/>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86" name="Google Shape;186;p25"/>
          <p:cNvSpPr txBox="1"/>
          <p:nvPr>
            <p:ph idx="2" type="subTitle"/>
          </p:nvPr>
        </p:nvSpPr>
        <p:spPr>
          <a:xfrm>
            <a:off x="4572025" y="2542250"/>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87" name="Google Shape;187;p25"/>
          <p:cNvSpPr txBox="1"/>
          <p:nvPr>
            <p:ph idx="3" type="subTitle"/>
          </p:nvPr>
        </p:nvSpPr>
        <p:spPr>
          <a:xfrm>
            <a:off x="720025" y="2016625"/>
            <a:ext cx="3852000" cy="9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188" name="Google Shape;188;p25"/>
          <p:cNvSpPr txBox="1"/>
          <p:nvPr>
            <p:ph idx="4" type="subTitle"/>
          </p:nvPr>
        </p:nvSpPr>
        <p:spPr>
          <a:xfrm>
            <a:off x="4572000" y="3273600"/>
            <a:ext cx="3852000" cy="94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HEADER_1_1_1_1">
    <p:bg>
      <p:bgPr>
        <a:solidFill>
          <a:schemeClr val="lt2"/>
        </a:solidFill>
      </p:bgPr>
    </p:bg>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91" name="Google Shape;191;p2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92" name="Google Shape;192;p26"/>
          <p:cNvSpPr txBox="1"/>
          <p:nvPr>
            <p:ph idx="1" type="subTitle"/>
          </p:nvPr>
        </p:nvSpPr>
        <p:spPr>
          <a:xfrm>
            <a:off x="624575"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3" name="Google Shape;193;p26"/>
          <p:cNvSpPr txBox="1"/>
          <p:nvPr>
            <p:ph idx="2" type="subTitle"/>
          </p:nvPr>
        </p:nvSpPr>
        <p:spPr>
          <a:xfrm>
            <a:off x="6141950"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4" name="Google Shape;194;p26"/>
          <p:cNvSpPr txBox="1"/>
          <p:nvPr>
            <p:ph idx="3" type="subTitle"/>
          </p:nvPr>
        </p:nvSpPr>
        <p:spPr>
          <a:xfrm>
            <a:off x="3383250"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5" name="Google Shape;195;p26"/>
          <p:cNvSpPr txBox="1"/>
          <p:nvPr>
            <p:ph type="title"/>
          </p:nvPr>
        </p:nvSpPr>
        <p:spPr>
          <a:xfrm>
            <a:off x="913325"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6" name="Google Shape;196;p26"/>
          <p:cNvSpPr txBox="1"/>
          <p:nvPr>
            <p:ph idx="4" type="title"/>
          </p:nvPr>
        </p:nvSpPr>
        <p:spPr>
          <a:xfrm>
            <a:off x="6430700"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7" name="Google Shape;197;p26"/>
          <p:cNvSpPr txBox="1"/>
          <p:nvPr>
            <p:ph idx="5" type="title"/>
          </p:nvPr>
        </p:nvSpPr>
        <p:spPr>
          <a:xfrm>
            <a:off x="3672000"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8" name="Google Shape;198;p26"/>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9" name="Google Shape;199;p2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SECTION_HEADER_1_1_1_1_3">
    <p:bg>
      <p:bgPr>
        <a:solidFill>
          <a:schemeClr val="lt2"/>
        </a:solidFill>
      </p:bgPr>
    </p:bg>
    <p:spTree>
      <p:nvGrpSpPr>
        <p:cNvPr id="200" name="Shape 200"/>
        <p:cNvGrpSpPr/>
        <p:nvPr/>
      </p:nvGrpSpPr>
      <p:grpSpPr>
        <a:xfrm>
          <a:off x="0" y="0"/>
          <a:ext cx="0" cy="0"/>
          <a:chOff x="0" y="0"/>
          <a:chExt cx="0" cy="0"/>
        </a:xfrm>
      </p:grpSpPr>
      <p:pic>
        <p:nvPicPr>
          <p:cNvPr id="201" name="Google Shape;201;p2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02" name="Google Shape;202;p2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03" name="Google Shape;203;p27"/>
          <p:cNvSpPr txBox="1"/>
          <p:nvPr>
            <p:ph idx="1" type="subTitle"/>
          </p:nvPr>
        </p:nvSpPr>
        <p:spPr>
          <a:xfrm>
            <a:off x="3778350" y="142495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4" name="Google Shape;204;p27"/>
          <p:cNvSpPr txBox="1"/>
          <p:nvPr>
            <p:ph idx="2" type="subTitle"/>
          </p:nvPr>
        </p:nvSpPr>
        <p:spPr>
          <a:xfrm>
            <a:off x="3778350" y="353545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5" name="Google Shape;205;p27"/>
          <p:cNvSpPr txBox="1"/>
          <p:nvPr>
            <p:ph idx="3" type="subTitle"/>
          </p:nvPr>
        </p:nvSpPr>
        <p:spPr>
          <a:xfrm>
            <a:off x="3778350" y="249130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6" name="Google Shape;206;p27"/>
          <p:cNvSpPr txBox="1"/>
          <p:nvPr>
            <p:ph type="title"/>
          </p:nvPr>
        </p:nvSpPr>
        <p:spPr>
          <a:xfrm>
            <a:off x="1978350" y="1599552"/>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7" name="Google Shape;207;p27"/>
          <p:cNvSpPr txBox="1"/>
          <p:nvPr>
            <p:ph idx="4" type="title"/>
          </p:nvPr>
        </p:nvSpPr>
        <p:spPr>
          <a:xfrm>
            <a:off x="1978350" y="3709902"/>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8" name="Google Shape;208;p27"/>
          <p:cNvSpPr txBox="1"/>
          <p:nvPr>
            <p:ph idx="5" type="title"/>
          </p:nvPr>
        </p:nvSpPr>
        <p:spPr>
          <a:xfrm>
            <a:off x="1978350" y="26547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9" name="Google Shape;209;p27"/>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0" name="Google Shape;210;p2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SECTION_HEADER_1_2_1">
    <p:bg>
      <p:bgPr>
        <a:solidFill>
          <a:schemeClr val="lt2"/>
        </a:solidFill>
      </p:bgPr>
    </p:bg>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13" name="Google Shape;213;p28"/>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14" name="Google Shape;214;p28"/>
          <p:cNvSpPr txBox="1"/>
          <p:nvPr>
            <p:ph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15" name="Google Shape;215;p28"/>
          <p:cNvSpPr txBox="1"/>
          <p:nvPr>
            <p:ph idx="1" type="subTitle"/>
          </p:nvPr>
        </p:nvSpPr>
        <p:spPr>
          <a:xfrm>
            <a:off x="1426756" y="2043225"/>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6" name="Google Shape;216;p28"/>
          <p:cNvSpPr txBox="1"/>
          <p:nvPr>
            <p:ph idx="2" type="title"/>
          </p:nvPr>
        </p:nvSpPr>
        <p:spPr>
          <a:xfrm>
            <a:off x="714125" y="1551450"/>
            <a:ext cx="26778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7" name="Google Shape;217;p28"/>
          <p:cNvSpPr txBox="1"/>
          <p:nvPr>
            <p:ph idx="3" type="subTitle"/>
          </p:nvPr>
        </p:nvSpPr>
        <p:spPr>
          <a:xfrm>
            <a:off x="1426756" y="3683563"/>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8" name="Google Shape;218;p28"/>
          <p:cNvSpPr txBox="1"/>
          <p:nvPr>
            <p:ph idx="4" type="title"/>
          </p:nvPr>
        </p:nvSpPr>
        <p:spPr>
          <a:xfrm>
            <a:off x="714125" y="3187700"/>
            <a:ext cx="26778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9" name="Google Shape;219;p28"/>
          <p:cNvSpPr txBox="1"/>
          <p:nvPr>
            <p:ph idx="5" type="subTitle"/>
          </p:nvPr>
        </p:nvSpPr>
        <p:spPr>
          <a:xfrm>
            <a:off x="5751944" y="2043225"/>
            <a:ext cx="19653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0" name="Google Shape;220;p28"/>
          <p:cNvSpPr txBox="1"/>
          <p:nvPr>
            <p:ph idx="6" type="title"/>
          </p:nvPr>
        </p:nvSpPr>
        <p:spPr>
          <a:xfrm>
            <a:off x="5751952" y="1551450"/>
            <a:ext cx="2677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1" name="Google Shape;221;p28"/>
          <p:cNvSpPr txBox="1"/>
          <p:nvPr>
            <p:ph idx="7" type="subTitle"/>
          </p:nvPr>
        </p:nvSpPr>
        <p:spPr>
          <a:xfrm>
            <a:off x="5751944" y="3683563"/>
            <a:ext cx="19653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2" name="Google Shape;222;p28"/>
          <p:cNvSpPr txBox="1"/>
          <p:nvPr>
            <p:ph idx="8" type="title"/>
          </p:nvPr>
        </p:nvSpPr>
        <p:spPr>
          <a:xfrm>
            <a:off x="5751952" y="3187702"/>
            <a:ext cx="2677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3" name="Google Shape;223;p2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SECTION_HEADER_1_2_3_1">
    <p:bg>
      <p:bgPr>
        <a:solidFill>
          <a:schemeClr val="lt2"/>
        </a:solidFill>
      </p:bgPr>
    </p:bg>
    <p:spTree>
      <p:nvGrpSpPr>
        <p:cNvPr id="224" name="Shape 224"/>
        <p:cNvGrpSpPr/>
        <p:nvPr/>
      </p:nvGrpSpPr>
      <p:grpSpPr>
        <a:xfrm>
          <a:off x="0" y="0"/>
          <a:ext cx="0" cy="0"/>
          <a:chOff x="0" y="0"/>
          <a:chExt cx="0" cy="0"/>
        </a:xfrm>
      </p:grpSpPr>
      <p:pic>
        <p:nvPicPr>
          <p:cNvPr id="225" name="Google Shape;225;p29"/>
          <p:cNvPicPr preferRelativeResize="0"/>
          <p:nvPr/>
        </p:nvPicPr>
        <p:blipFill>
          <a:blip r:embed="rId2">
            <a:alphaModFix amt="75000"/>
          </a:blip>
          <a:stretch>
            <a:fillRect/>
          </a:stretch>
        </p:blipFill>
        <p:spPr>
          <a:xfrm>
            <a:off x="0" y="3042050"/>
            <a:ext cx="2060450" cy="1984276"/>
          </a:xfrm>
          <a:prstGeom prst="rect">
            <a:avLst/>
          </a:prstGeom>
          <a:noFill/>
          <a:ln>
            <a:noFill/>
          </a:ln>
        </p:spPr>
      </p:pic>
      <p:pic>
        <p:nvPicPr>
          <p:cNvPr id="226" name="Google Shape;226;p29"/>
          <p:cNvPicPr preferRelativeResize="0"/>
          <p:nvPr/>
        </p:nvPicPr>
        <p:blipFill>
          <a:blip r:embed="rId2">
            <a:alphaModFix amt="75000"/>
          </a:blip>
          <a:stretch>
            <a:fillRect/>
          </a:stretch>
        </p:blipFill>
        <p:spPr>
          <a:xfrm rot="10800000">
            <a:off x="7083550" y="0"/>
            <a:ext cx="2060450" cy="1984276"/>
          </a:xfrm>
          <a:prstGeom prst="rect">
            <a:avLst/>
          </a:prstGeom>
          <a:noFill/>
          <a:ln>
            <a:noFill/>
          </a:ln>
        </p:spPr>
      </p:pic>
      <p:sp>
        <p:nvSpPr>
          <p:cNvPr id="227" name="Google Shape;227;p2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29" name="Google Shape;229;p29"/>
          <p:cNvSpPr txBox="1"/>
          <p:nvPr>
            <p:ph idx="2" type="title"/>
          </p:nvPr>
        </p:nvSpPr>
        <p:spPr>
          <a:xfrm>
            <a:off x="1653056"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29"/>
          <p:cNvSpPr txBox="1"/>
          <p:nvPr>
            <p:ph idx="1" type="subTitle"/>
          </p:nvPr>
        </p:nvSpPr>
        <p:spPr>
          <a:xfrm>
            <a:off x="1999406" y="2247125"/>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1" name="Google Shape;231;p29"/>
          <p:cNvSpPr txBox="1"/>
          <p:nvPr>
            <p:ph idx="3" type="title"/>
          </p:nvPr>
        </p:nvSpPr>
        <p:spPr>
          <a:xfrm>
            <a:off x="4623837"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29"/>
          <p:cNvSpPr txBox="1"/>
          <p:nvPr>
            <p:ph idx="4" type="subTitle"/>
          </p:nvPr>
        </p:nvSpPr>
        <p:spPr>
          <a:xfrm>
            <a:off x="4970187" y="2247125"/>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3" name="Google Shape;233;p29"/>
          <p:cNvSpPr txBox="1"/>
          <p:nvPr>
            <p:ph idx="5" type="title"/>
          </p:nvPr>
        </p:nvSpPr>
        <p:spPr>
          <a:xfrm>
            <a:off x="1653056" y="2842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4" name="Google Shape;234;p29"/>
          <p:cNvSpPr txBox="1"/>
          <p:nvPr>
            <p:ph idx="6" type="subTitle"/>
          </p:nvPr>
        </p:nvSpPr>
        <p:spPr>
          <a:xfrm>
            <a:off x="1999406" y="3350450"/>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5" name="Google Shape;235;p29"/>
          <p:cNvSpPr txBox="1"/>
          <p:nvPr>
            <p:ph idx="7" type="title"/>
          </p:nvPr>
        </p:nvSpPr>
        <p:spPr>
          <a:xfrm>
            <a:off x="4623837" y="2842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6" name="Google Shape;236;p29"/>
          <p:cNvSpPr txBox="1"/>
          <p:nvPr>
            <p:ph idx="8" type="subTitle"/>
          </p:nvPr>
        </p:nvSpPr>
        <p:spPr>
          <a:xfrm>
            <a:off x="4970187" y="3350450"/>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2_2">
    <p:bg>
      <p:bgPr>
        <a:solidFill>
          <a:schemeClr val="lt2"/>
        </a:solidFill>
      </p:bgPr>
    </p:bg>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239" name="Google Shape;239;p30"/>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240" name="Google Shape;240;p3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txBox="1"/>
          <p:nvPr>
            <p:ph type="title"/>
          </p:nvPr>
        </p:nvSpPr>
        <p:spPr>
          <a:xfrm>
            <a:off x="3045000" y="543950"/>
            <a:ext cx="3054000" cy="906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000"/>
              <a:buNone/>
              <a:defRPr sz="56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42" name="Google Shape;242;p30"/>
          <p:cNvSpPr txBox="1"/>
          <p:nvPr>
            <p:ph idx="1" type="subTitle"/>
          </p:nvPr>
        </p:nvSpPr>
        <p:spPr>
          <a:xfrm>
            <a:off x="3289500" y="2085975"/>
            <a:ext cx="2565000" cy="121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43" name="Google Shape;243;p30"/>
          <p:cNvSpPr txBox="1"/>
          <p:nvPr/>
        </p:nvSpPr>
        <p:spPr>
          <a:xfrm>
            <a:off x="2660700" y="3251975"/>
            <a:ext cx="3822600" cy="95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CREDITS: This presentation template was created by </a:t>
            </a:r>
            <a:r>
              <a:rPr b="1" lang="en">
                <a:solidFill>
                  <a:schemeClr val="dk2"/>
                </a:solidFill>
                <a:uFill>
                  <a:noFill/>
                </a:uFill>
                <a:latin typeface="Roboto"/>
                <a:ea typeface="Roboto"/>
                <a:cs typeface="Roboto"/>
                <a:sym typeface="Roboto"/>
                <a:hlinkClick r:id="rId4">
                  <a:extLst>
                    <a:ext uri="{A12FA001-AC4F-418D-AE19-62706E023703}">
                      <ahyp:hlinkClr val="tx"/>
                    </a:ext>
                  </a:extLst>
                </a:hlinkClick>
              </a:rPr>
              <a:t>Slidesgo</a:t>
            </a:r>
            <a:r>
              <a:rPr lang="en">
                <a:solidFill>
                  <a:schemeClr val="dk2"/>
                </a:solidFill>
                <a:latin typeface="Roboto"/>
                <a:ea typeface="Roboto"/>
                <a:cs typeface="Roboto"/>
                <a:sym typeface="Roboto"/>
              </a:rPr>
              <a:t>, including icons by </a:t>
            </a:r>
            <a:r>
              <a:rPr b="1" lang="en">
                <a:solidFill>
                  <a:schemeClr val="dk2"/>
                </a:solidFill>
                <a:uFill>
                  <a:noFill/>
                </a:uFill>
                <a:latin typeface="Roboto"/>
                <a:ea typeface="Roboto"/>
                <a:cs typeface="Roboto"/>
                <a:sym typeface="Roboto"/>
                <a:hlinkClick r:id="rId5">
                  <a:extLst>
                    <a:ext uri="{A12FA001-AC4F-418D-AE19-62706E023703}">
                      <ahyp:hlinkClr val="tx"/>
                    </a:ext>
                  </a:extLst>
                </a:hlinkClick>
              </a:rPr>
              <a:t>Flaticon</a:t>
            </a:r>
            <a:r>
              <a:rPr lang="en">
                <a:solidFill>
                  <a:schemeClr val="dk2"/>
                </a:solidFill>
                <a:latin typeface="Roboto"/>
                <a:ea typeface="Roboto"/>
                <a:cs typeface="Roboto"/>
                <a:sym typeface="Roboto"/>
              </a:rPr>
              <a:t>, infographics &amp; images by </a:t>
            </a:r>
            <a:r>
              <a:rPr b="1" lang="en">
                <a:solidFill>
                  <a:schemeClr val="dk2"/>
                </a:solidFill>
                <a:uFill>
                  <a:noFill/>
                </a:uFill>
                <a:latin typeface="Roboto"/>
                <a:ea typeface="Roboto"/>
                <a:cs typeface="Roboto"/>
                <a:sym typeface="Roboto"/>
                <a:hlinkClick r:id="rId6">
                  <a:extLst>
                    <a:ext uri="{A12FA001-AC4F-418D-AE19-62706E023703}">
                      <ahyp:hlinkClr val="tx"/>
                    </a:ext>
                  </a:extLst>
                </a:hlinkClick>
              </a:rPr>
              <a:t>Freepik</a:t>
            </a:r>
            <a:endParaRPr>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p:nvPr>
            <p:ph type="title"/>
          </p:nvPr>
        </p:nvSpPr>
        <p:spPr>
          <a:xfrm>
            <a:off x="714125" y="543950"/>
            <a:ext cx="7716000" cy="36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4" name="Google Shape;24;p4"/>
          <p:cNvSpPr txBox="1"/>
          <p:nvPr>
            <p:ph idx="1" type="body"/>
          </p:nvPr>
        </p:nvSpPr>
        <p:spPr>
          <a:xfrm>
            <a:off x="714000" y="1064375"/>
            <a:ext cx="7716000" cy="35433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spcBef>
                <a:spcPts val="1600"/>
              </a:spcBef>
              <a:spcAft>
                <a:spcPts val="0"/>
              </a:spcAft>
              <a:buSzPts val="1300"/>
              <a:buFont typeface="Roboto Condensed Light"/>
              <a:buChar char="○"/>
              <a:defRPr sz="1300"/>
            </a:lvl2pPr>
            <a:lvl3pPr indent="-311150" lvl="2" marL="1371600" rtl="0">
              <a:spcBef>
                <a:spcPts val="1600"/>
              </a:spcBef>
              <a:spcAft>
                <a:spcPts val="0"/>
              </a:spcAft>
              <a:buSzPts val="1300"/>
              <a:buFont typeface="Roboto Condensed Light"/>
              <a:buChar char="■"/>
              <a:defRPr sz="1300"/>
            </a:lvl3pPr>
            <a:lvl4pPr indent="-311150" lvl="3" marL="1828800" rtl="0">
              <a:spcBef>
                <a:spcPts val="1600"/>
              </a:spcBef>
              <a:spcAft>
                <a:spcPts val="0"/>
              </a:spcAft>
              <a:buSzPts val="1300"/>
              <a:buFont typeface="Roboto Condensed Light"/>
              <a:buChar char="●"/>
              <a:defRPr sz="1300"/>
            </a:lvl4pPr>
            <a:lvl5pPr indent="-311150" lvl="4" marL="2286000" rtl="0">
              <a:spcBef>
                <a:spcPts val="1600"/>
              </a:spcBef>
              <a:spcAft>
                <a:spcPts val="0"/>
              </a:spcAft>
              <a:buSzPts val="1300"/>
              <a:buFont typeface="Roboto Condensed Light"/>
              <a:buChar char="○"/>
              <a:defRPr sz="1300"/>
            </a:lvl5pPr>
            <a:lvl6pPr indent="-311150" lvl="5" marL="2743200" rtl="0">
              <a:spcBef>
                <a:spcPts val="1600"/>
              </a:spcBef>
              <a:spcAft>
                <a:spcPts val="0"/>
              </a:spcAft>
              <a:buSzPts val="1300"/>
              <a:buFont typeface="Roboto Condensed Light"/>
              <a:buChar char="■"/>
              <a:defRPr sz="1300"/>
            </a:lvl6pPr>
            <a:lvl7pPr indent="-311150" lvl="6" marL="3200400" rtl="0">
              <a:spcBef>
                <a:spcPts val="1600"/>
              </a:spcBef>
              <a:spcAft>
                <a:spcPts val="0"/>
              </a:spcAft>
              <a:buSzPts val="1300"/>
              <a:buFont typeface="Roboto Condensed Light"/>
              <a:buChar char="●"/>
              <a:defRPr sz="1300"/>
            </a:lvl7pPr>
            <a:lvl8pPr indent="-311150" lvl="7" marL="3657600" rtl="0">
              <a:spcBef>
                <a:spcPts val="1600"/>
              </a:spcBef>
              <a:spcAft>
                <a:spcPts val="0"/>
              </a:spcAft>
              <a:buSzPts val="1300"/>
              <a:buFont typeface="Roboto Condensed Light"/>
              <a:buChar char="○"/>
              <a:defRPr sz="1300"/>
            </a:lvl8pPr>
            <a:lvl9pPr indent="-311150" lvl="8" marL="4114800" rtl="0">
              <a:spcBef>
                <a:spcPts val="1600"/>
              </a:spcBef>
              <a:spcAft>
                <a:spcPts val="1600"/>
              </a:spcAft>
              <a:buSzPts val="1300"/>
              <a:buFont typeface="Roboto Condensed Light"/>
              <a:buChar char="■"/>
              <a:defRPr sz="1300"/>
            </a:lvl9pPr>
          </a:lstStyle>
          <a:p/>
        </p:txBody>
      </p:sp>
      <p:sp>
        <p:nvSpPr>
          <p:cNvPr id="25" name="Google Shape;25;p4"/>
          <p:cNvSpPr/>
          <p:nvPr/>
        </p:nvSpPr>
        <p:spPr>
          <a:xfrm>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6 columns">
  <p:cSld name="SECTION_HEADER_1_1_1_1_1">
    <p:bg>
      <p:bgPr>
        <a:solidFill>
          <a:schemeClr val="lt2"/>
        </a:solidFill>
      </p:bgPr>
    </p:bg>
    <p:spTree>
      <p:nvGrpSpPr>
        <p:cNvPr id="244" name="Shape 244"/>
        <p:cNvGrpSpPr/>
        <p:nvPr/>
      </p:nvGrpSpPr>
      <p:grpSpPr>
        <a:xfrm>
          <a:off x="0" y="0"/>
          <a:ext cx="0" cy="0"/>
          <a:chOff x="0" y="0"/>
          <a:chExt cx="0" cy="0"/>
        </a:xfrm>
      </p:grpSpPr>
      <p:pic>
        <p:nvPicPr>
          <p:cNvPr id="245" name="Google Shape;245;p3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46" name="Google Shape;246;p31"/>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47" name="Google Shape;247;p3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ph idx="1" type="subTitle"/>
          </p:nvPr>
        </p:nvSpPr>
        <p:spPr>
          <a:xfrm>
            <a:off x="548363"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9" name="Google Shape;249;p31"/>
          <p:cNvSpPr txBox="1"/>
          <p:nvPr>
            <p:ph idx="2" type="subTitle"/>
          </p:nvPr>
        </p:nvSpPr>
        <p:spPr>
          <a:xfrm>
            <a:off x="6218138"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0" name="Google Shape;250;p31"/>
          <p:cNvSpPr txBox="1"/>
          <p:nvPr>
            <p:ph idx="3" type="subTitle"/>
          </p:nvPr>
        </p:nvSpPr>
        <p:spPr>
          <a:xfrm>
            <a:off x="3383250"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1" name="Google Shape;251;p31"/>
          <p:cNvSpPr txBox="1"/>
          <p:nvPr>
            <p:ph type="title"/>
          </p:nvPr>
        </p:nvSpPr>
        <p:spPr>
          <a:xfrm>
            <a:off x="837113"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2" name="Google Shape;252;p31"/>
          <p:cNvSpPr txBox="1"/>
          <p:nvPr>
            <p:ph idx="4" type="title"/>
          </p:nvPr>
        </p:nvSpPr>
        <p:spPr>
          <a:xfrm>
            <a:off x="6506888"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3" name="Google Shape;253;p31"/>
          <p:cNvSpPr txBox="1"/>
          <p:nvPr>
            <p:ph idx="5" type="title"/>
          </p:nvPr>
        </p:nvSpPr>
        <p:spPr>
          <a:xfrm>
            <a:off x="3672000"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4" name="Google Shape;254;p31"/>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5" name="Google Shape;255;p31"/>
          <p:cNvSpPr txBox="1"/>
          <p:nvPr>
            <p:ph idx="7" type="subTitle"/>
          </p:nvPr>
        </p:nvSpPr>
        <p:spPr>
          <a:xfrm>
            <a:off x="548363"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6" name="Google Shape;256;p31"/>
          <p:cNvSpPr txBox="1"/>
          <p:nvPr>
            <p:ph idx="8" type="subTitle"/>
          </p:nvPr>
        </p:nvSpPr>
        <p:spPr>
          <a:xfrm>
            <a:off x="6218138"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7" name="Google Shape;257;p31"/>
          <p:cNvSpPr txBox="1"/>
          <p:nvPr>
            <p:ph idx="9" type="subTitle"/>
          </p:nvPr>
        </p:nvSpPr>
        <p:spPr>
          <a:xfrm>
            <a:off x="3383250"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8" name="Google Shape;258;p31"/>
          <p:cNvSpPr txBox="1"/>
          <p:nvPr>
            <p:ph idx="13" type="title"/>
          </p:nvPr>
        </p:nvSpPr>
        <p:spPr>
          <a:xfrm>
            <a:off x="837113"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9" name="Google Shape;259;p31"/>
          <p:cNvSpPr txBox="1"/>
          <p:nvPr>
            <p:ph idx="14" type="title"/>
          </p:nvPr>
        </p:nvSpPr>
        <p:spPr>
          <a:xfrm>
            <a:off x="6506888"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60" name="Google Shape;260;p31"/>
          <p:cNvSpPr txBox="1"/>
          <p:nvPr>
            <p:ph idx="15" type="title"/>
          </p:nvPr>
        </p:nvSpPr>
        <p:spPr>
          <a:xfrm>
            <a:off x="3672000"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SECTION_HEADER_1_1_1_1_1_1">
    <p:bg>
      <p:bgPr>
        <a:solidFill>
          <a:schemeClr val="lt2"/>
        </a:solidFill>
      </p:bgPr>
    </p:bg>
    <p:spTree>
      <p:nvGrpSpPr>
        <p:cNvPr id="261" name="Shape 261"/>
        <p:cNvGrpSpPr/>
        <p:nvPr/>
      </p:nvGrpSpPr>
      <p:grpSpPr>
        <a:xfrm>
          <a:off x="0" y="0"/>
          <a:ext cx="0" cy="0"/>
          <a:chOff x="0" y="0"/>
          <a:chExt cx="0" cy="0"/>
        </a:xfrm>
      </p:grpSpPr>
      <p:pic>
        <p:nvPicPr>
          <p:cNvPr id="262" name="Google Shape;262;p3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63" name="Google Shape;263;p32"/>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64" name="Google Shape;264;p32"/>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65" name="Google Shape;265;p3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SECTION_HEADER_1_1_1_1_1_1_1">
    <p:bg>
      <p:bgPr>
        <a:solidFill>
          <a:schemeClr val="lt2"/>
        </a:solidFill>
      </p:bgPr>
    </p:bg>
    <p:spTree>
      <p:nvGrpSpPr>
        <p:cNvPr id="266" name="Shape 266"/>
        <p:cNvGrpSpPr/>
        <p:nvPr/>
      </p:nvGrpSpPr>
      <p:grpSpPr>
        <a:xfrm>
          <a:off x="0" y="0"/>
          <a:ext cx="0" cy="0"/>
          <a:chOff x="0" y="0"/>
          <a:chExt cx="0" cy="0"/>
        </a:xfrm>
      </p:grpSpPr>
      <p:pic>
        <p:nvPicPr>
          <p:cNvPr id="267" name="Google Shape;267;p3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68" name="Google Shape;268;p33"/>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269" name="Google Shape;269;p33"/>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0" name="Google Shape;270;p3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SECTION_HEADER_1_1_1_1_1_1_1_1">
    <p:bg>
      <p:bgPr>
        <a:solidFill>
          <a:schemeClr val="lt2"/>
        </a:solidFill>
      </p:bgPr>
    </p:bg>
    <p:spTree>
      <p:nvGrpSpPr>
        <p:cNvPr id="271" name="Shape 271"/>
        <p:cNvGrpSpPr/>
        <p:nvPr/>
      </p:nvGrpSpPr>
      <p:grpSpPr>
        <a:xfrm>
          <a:off x="0" y="0"/>
          <a:ext cx="0" cy="0"/>
          <a:chOff x="0" y="0"/>
          <a:chExt cx="0" cy="0"/>
        </a:xfrm>
      </p:grpSpPr>
      <p:sp>
        <p:nvSpPr>
          <p:cNvPr id="272" name="Google Shape;272;p34"/>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3" name="Google Shape;273;p3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SECTION_HEADER_1_1_1_1_1_1_1_1_1">
    <p:bg>
      <p:bgPr>
        <a:solidFill>
          <a:schemeClr val="lt2"/>
        </a:solidFill>
      </p:bgPr>
    </p:bg>
    <p:spTree>
      <p:nvGrpSpPr>
        <p:cNvPr id="275" name="Shape 275"/>
        <p:cNvGrpSpPr/>
        <p:nvPr/>
      </p:nvGrpSpPr>
      <p:grpSpPr>
        <a:xfrm>
          <a:off x="0" y="0"/>
          <a:ext cx="0" cy="0"/>
          <a:chOff x="0" y="0"/>
          <a:chExt cx="0" cy="0"/>
        </a:xfrm>
      </p:grpSpPr>
      <p:pic>
        <p:nvPicPr>
          <p:cNvPr id="276" name="Google Shape;276;p35"/>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77" name="Google Shape;277;p35"/>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78" name="Google Shape;278;p3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9" name="Google Shape;279;p3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SECTION_HEADER_1_1_1_1_1_1_1_1_2">
    <p:bg>
      <p:bgPr>
        <a:solidFill>
          <a:schemeClr val="lt2"/>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82" name="Google Shape;282;p3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6"/>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SECTION_HEADER_1_1_1_1_1_1_1_1_1_1">
    <p:bg>
      <p:bgPr>
        <a:solidFill>
          <a:schemeClr val="lt2"/>
        </a:solidFill>
      </p:bgPr>
    </p:bg>
    <p:spTree>
      <p:nvGrpSpPr>
        <p:cNvPr id="284" name="Shape 284"/>
        <p:cNvGrpSpPr/>
        <p:nvPr/>
      </p:nvGrpSpPr>
      <p:grpSpPr>
        <a:xfrm>
          <a:off x="0" y="0"/>
          <a:ext cx="0" cy="0"/>
          <a:chOff x="0" y="0"/>
          <a:chExt cx="0" cy="0"/>
        </a:xfrm>
      </p:grpSpPr>
      <p:pic>
        <p:nvPicPr>
          <p:cNvPr id="285" name="Google Shape;285;p3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86" name="Google Shape;286;p3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87" name="Google Shape;287;p37"/>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88" name="Google Shape;288;p3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SECTION_HEADER_1_1_1_1_1_1_1_2">
    <p:bg>
      <p:bgPr>
        <a:solidFill>
          <a:schemeClr val="lt2"/>
        </a:solidFill>
      </p:bgPr>
    </p:bg>
    <p:spTree>
      <p:nvGrpSpPr>
        <p:cNvPr id="289" name="Shape 289"/>
        <p:cNvGrpSpPr/>
        <p:nvPr/>
      </p:nvGrpSpPr>
      <p:grpSpPr>
        <a:xfrm>
          <a:off x="0" y="0"/>
          <a:ext cx="0" cy="0"/>
          <a:chOff x="0" y="0"/>
          <a:chExt cx="0" cy="0"/>
        </a:xfrm>
      </p:grpSpPr>
      <p:pic>
        <p:nvPicPr>
          <p:cNvPr id="290" name="Google Shape;290;p38"/>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91" name="Google Shape;291;p38"/>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292" name="Google Shape;292;p38"/>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93" name="Google Shape;293;p3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SECTION_HEADER_1_1_1_1_1_1_1_1_1_1_2">
    <p:bg>
      <p:bgPr>
        <a:solidFill>
          <a:schemeClr val="lt2"/>
        </a:solidFill>
      </p:bgPr>
    </p:bg>
    <p:spTree>
      <p:nvGrpSpPr>
        <p:cNvPr id="294" name="Shape 294"/>
        <p:cNvGrpSpPr/>
        <p:nvPr/>
      </p:nvGrpSpPr>
      <p:grpSpPr>
        <a:xfrm>
          <a:off x="0" y="0"/>
          <a:ext cx="0" cy="0"/>
          <a:chOff x="0" y="0"/>
          <a:chExt cx="0" cy="0"/>
        </a:xfrm>
      </p:grpSpPr>
      <p:pic>
        <p:nvPicPr>
          <p:cNvPr id="295" name="Google Shape;295;p39"/>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96" name="Google Shape;296;p39"/>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97" name="Google Shape;297;p39"/>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98" name="Google Shape;298;p3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SECTION_HEADER_1_1_1_1_1_1_1_2_1">
    <p:bg>
      <p:bgPr>
        <a:solidFill>
          <a:schemeClr val="lt2"/>
        </a:solidFill>
      </p:bgPr>
    </p:bg>
    <p:spTree>
      <p:nvGrpSpPr>
        <p:cNvPr id="299" name="Shape 299"/>
        <p:cNvGrpSpPr/>
        <p:nvPr/>
      </p:nvGrpSpPr>
      <p:grpSpPr>
        <a:xfrm>
          <a:off x="0" y="0"/>
          <a:ext cx="0" cy="0"/>
          <a:chOff x="0" y="0"/>
          <a:chExt cx="0" cy="0"/>
        </a:xfrm>
      </p:grpSpPr>
      <p:pic>
        <p:nvPicPr>
          <p:cNvPr id="300" name="Google Shape;300;p40"/>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01" name="Google Shape;301;p40"/>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302" name="Google Shape;302;p40"/>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03" name="Google Shape;303;p4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p:nvPr>
            <p:ph idx="1" type="subTitle"/>
          </p:nvPr>
        </p:nvSpPr>
        <p:spPr>
          <a:xfrm>
            <a:off x="1660981" y="2924247"/>
            <a:ext cx="2377500" cy="71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9" name="Google Shape;29;p5"/>
          <p:cNvSpPr txBox="1"/>
          <p:nvPr>
            <p:ph idx="2" type="subTitle"/>
          </p:nvPr>
        </p:nvSpPr>
        <p:spPr>
          <a:xfrm>
            <a:off x="5105519" y="2924247"/>
            <a:ext cx="2377500" cy="71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0" name="Google Shape;30;p5"/>
          <p:cNvSpPr txBox="1"/>
          <p:nvPr>
            <p:ph type="title"/>
          </p:nvPr>
        </p:nvSpPr>
        <p:spPr>
          <a:xfrm>
            <a:off x="1949731" y="248114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1" name="Google Shape;31;p5"/>
          <p:cNvSpPr txBox="1"/>
          <p:nvPr>
            <p:ph idx="3" type="title"/>
          </p:nvPr>
        </p:nvSpPr>
        <p:spPr>
          <a:xfrm>
            <a:off x="5394269" y="248114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2" name="Google Shape;32;p5"/>
          <p:cNvSpPr txBox="1"/>
          <p:nvPr>
            <p:ph idx="4"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3" name="Google Shape;33;p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SECTION_HEADER_1_3_1">
    <p:bg>
      <p:bgPr>
        <a:solidFill>
          <a:schemeClr val="lt2"/>
        </a:solidFill>
      </p:bgPr>
    </p:bg>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06" name="Google Shape;306;p41"/>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307" name="Google Shape;307;p41"/>
          <p:cNvSpPr txBox="1"/>
          <p:nvPr>
            <p:ph idx="1" type="subTitle"/>
          </p:nvPr>
        </p:nvSpPr>
        <p:spPr>
          <a:xfrm>
            <a:off x="2390700" y="1772513"/>
            <a:ext cx="4362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308" name="Google Shape;308;p41"/>
          <p:cNvSpPr txBox="1"/>
          <p:nvPr>
            <p:ph hasCustomPrompt="1" type="title"/>
          </p:nvPr>
        </p:nvSpPr>
        <p:spPr>
          <a:xfrm>
            <a:off x="2643000" y="1224113"/>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09" name="Google Shape;309;p41"/>
          <p:cNvSpPr txBox="1"/>
          <p:nvPr>
            <p:ph idx="2" type="subTitle"/>
          </p:nvPr>
        </p:nvSpPr>
        <p:spPr>
          <a:xfrm>
            <a:off x="2390700" y="2999057"/>
            <a:ext cx="4362600" cy="365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None/>
              <a:defRPr sz="1600"/>
            </a:lvl1pPr>
            <a:lvl2pPr lvl="1" rtl="0" algn="ctr">
              <a:lnSpc>
                <a:spcPct val="150000"/>
              </a:lnSpc>
              <a:spcBef>
                <a:spcPts val="0"/>
              </a:spcBef>
              <a:spcAft>
                <a:spcPts val="0"/>
              </a:spcAft>
              <a:buNone/>
              <a:defRPr sz="1600"/>
            </a:lvl2pPr>
            <a:lvl3pPr lvl="2" rtl="0" algn="ctr">
              <a:lnSpc>
                <a:spcPct val="150000"/>
              </a:lnSpc>
              <a:spcBef>
                <a:spcPts val="0"/>
              </a:spcBef>
              <a:spcAft>
                <a:spcPts val="0"/>
              </a:spcAft>
              <a:buNone/>
              <a:defRPr sz="1600"/>
            </a:lvl3pPr>
            <a:lvl4pPr lvl="3" rtl="0" algn="ctr">
              <a:lnSpc>
                <a:spcPct val="150000"/>
              </a:lnSpc>
              <a:spcBef>
                <a:spcPts val="0"/>
              </a:spcBef>
              <a:spcAft>
                <a:spcPts val="0"/>
              </a:spcAft>
              <a:buNone/>
              <a:defRPr sz="1600"/>
            </a:lvl4pPr>
            <a:lvl5pPr lvl="4" rtl="0" algn="ctr">
              <a:lnSpc>
                <a:spcPct val="150000"/>
              </a:lnSpc>
              <a:spcBef>
                <a:spcPts val="0"/>
              </a:spcBef>
              <a:spcAft>
                <a:spcPts val="0"/>
              </a:spcAft>
              <a:buNone/>
              <a:defRPr sz="1600"/>
            </a:lvl5pPr>
            <a:lvl6pPr lvl="5" rtl="0" algn="ctr">
              <a:lnSpc>
                <a:spcPct val="150000"/>
              </a:lnSpc>
              <a:spcBef>
                <a:spcPts val="0"/>
              </a:spcBef>
              <a:spcAft>
                <a:spcPts val="0"/>
              </a:spcAft>
              <a:buNone/>
              <a:defRPr sz="1600"/>
            </a:lvl6pPr>
            <a:lvl7pPr lvl="6" rtl="0" algn="ctr">
              <a:lnSpc>
                <a:spcPct val="150000"/>
              </a:lnSpc>
              <a:spcBef>
                <a:spcPts val="0"/>
              </a:spcBef>
              <a:spcAft>
                <a:spcPts val="0"/>
              </a:spcAft>
              <a:buNone/>
              <a:defRPr sz="1600"/>
            </a:lvl7pPr>
            <a:lvl8pPr lvl="7" rtl="0" algn="ctr">
              <a:lnSpc>
                <a:spcPct val="150000"/>
              </a:lnSpc>
              <a:spcBef>
                <a:spcPts val="0"/>
              </a:spcBef>
              <a:spcAft>
                <a:spcPts val="0"/>
              </a:spcAft>
              <a:buNone/>
              <a:defRPr sz="1600"/>
            </a:lvl8pPr>
            <a:lvl9pPr lvl="8" rtl="0" algn="ctr">
              <a:lnSpc>
                <a:spcPct val="150000"/>
              </a:lnSpc>
              <a:spcBef>
                <a:spcPts val="0"/>
              </a:spcBef>
              <a:spcAft>
                <a:spcPts val="0"/>
              </a:spcAft>
              <a:buNone/>
              <a:defRPr sz="1600"/>
            </a:lvl9pPr>
          </a:lstStyle>
          <a:p/>
        </p:txBody>
      </p:sp>
      <p:sp>
        <p:nvSpPr>
          <p:cNvPr id="310" name="Google Shape;310;p41"/>
          <p:cNvSpPr txBox="1"/>
          <p:nvPr>
            <p:ph hasCustomPrompt="1" idx="3" type="title"/>
          </p:nvPr>
        </p:nvSpPr>
        <p:spPr>
          <a:xfrm>
            <a:off x="2643000" y="2451059"/>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11" name="Google Shape;311;p41"/>
          <p:cNvSpPr txBox="1"/>
          <p:nvPr>
            <p:ph idx="4" type="subTitle"/>
          </p:nvPr>
        </p:nvSpPr>
        <p:spPr>
          <a:xfrm>
            <a:off x="2390700" y="4225602"/>
            <a:ext cx="4362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12" name="Google Shape;312;p41"/>
          <p:cNvSpPr txBox="1"/>
          <p:nvPr>
            <p:ph hasCustomPrompt="1" idx="5" type="title"/>
          </p:nvPr>
        </p:nvSpPr>
        <p:spPr>
          <a:xfrm>
            <a:off x="2643000" y="3678005"/>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13" name="Google Shape;313;p41"/>
          <p:cNvSpPr txBox="1"/>
          <p:nvPr>
            <p:ph idx="6" type="title"/>
          </p:nvPr>
        </p:nvSpPr>
        <p:spPr>
          <a:xfrm>
            <a:off x="714125" y="546825"/>
            <a:ext cx="7660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14" name="Google Shape;314;p4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SECTION_HEADER_1_3_1_2">
    <p:bg>
      <p:bgPr>
        <a:solidFill>
          <a:schemeClr val="lt2"/>
        </a:solidFill>
      </p:bgPr>
    </p:bg>
    <p:spTree>
      <p:nvGrpSpPr>
        <p:cNvPr id="315" name="Shape 315"/>
        <p:cNvGrpSpPr/>
        <p:nvPr/>
      </p:nvGrpSpPr>
      <p:grpSpPr>
        <a:xfrm>
          <a:off x="0" y="0"/>
          <a:ext cx="0" cy="0"/>
          <a:chOff x="0" y="0"/>
          <a:chExt cx="0" cy="0"/>
        </a:xfrm>
      </p:grpSpPr>
      <p:pic>
        <p:nvPicPr>
          <p:cNvPr id="316" name="Google Shape;316;p4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17" name="Google Shape;317;p42"/>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318" name="Google Shape;318;p42"/>
          <p:cNvSpPr txBox="1"/>
          <p:nvPr>
            <p:ph type="title"/>
          </p:nvPr>
        </p:nvSpPr>
        <p:spPr>
          <a:xfrm>
            <a:off x="714125" y="546825"/>
            <a:ext cx="76605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19" name="Google Shape;319;p42"/>
          <p:cNvSpPr txBox="1"/>
          <p:nvPr>
            <p:ph hasCustomPrompt="1" idx="2" type="title"/>
          </p:nvPr>
        </p:nvSpPr>
        <p:spPr>
          <a:xfrm>
            <a:off x="4418025" y="1664575"/>
            <a:ext cx="4010100" cy="73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0" name="Google Shape;320;p42"/>
          <p:cNvSpPr txBox="1"/>
          <p:nvPr>
            <p:ph idx="1" type="subTitle"/>
          </p:nvPr>
        </p:nvSpPr>
        <p:spPr>
          <a:xfrm>
            <a:off x="4417875" y="2325475"/>
            <a:ext cx="40104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21" name="Google Shape;321;p42"/>
          <p:cNvSpPr txBox="1"/>
          <p:nvPr>
            <p:ph hasCustomPrompt="1" idx="3" type="title"/>
          </p:nvPr>
        </p:nvSpPr>
        <p:spPr>
          <a:xfrm>
            <a:off x="4418350" y="3273100"/>
            <a:ext cx="4010100" cy="73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2" name="Google Shape;322;p42"/>
          <p:cNvSpPr txBox="1"/>
          <p:nvPr>
            <p:ph idx="4" type="subTitle"/>
          </p:nvPr>
        </p:nvSpPr>
        <p:spPr>
          <a:xfrm>
            <a:off x="4417875" y="3934001"/>
            <a:ext cx="40104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HEADER_1">
    <p:bg>
      <p:bgPr>
        <a:solidFill>
          <a:schemeClr val="lt2"/>
        </a:solidFill>
      </p:bgPr>
    </p:bg>
    <p:spTree>
      <p:nvGrpSpPr>
        <p:cNvPr id="323"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p:nvPr>
            <p:ph idx="1" type="subTitle"/>
          </p:nvPr>
        </p:nvSpPr>
        <p:spPr>
          <a:xfrm>
            <a:off x="2863350" y="3448131"/>
            <a:ext cx="3417300" cy="4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326" name="Google Shape;326;p43"/>
          <p:cNvSpPr txBox="1"/>
          <p:nvPr>
            <p:ph type="title"/>
          </p:nvPr>
        </p:nvSpPr>
        <p:spPr>
          <a:xfrm>
            <a:off x="1345800" y="1284969"/>
            <a:ext cx="6452400" cy="20673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accent2"/>
              </a:buClr>
              <a:buSzPts val="2400"/>
              <a:buNone/>
              <a:defRPr sz="2900">
                <a:solidFill>
                  <a:schemeClr val="dk2"/>
                </a:solidFill>
              </a:defRPr>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27" name="Google Shape;327;p4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SECTION_HEADER_1_3_1_1">
    <p:bg>
      <p:bgPr>
        <a:solidFill>
          <a:schemeClr val="lt2"/>
        </a:solidFill>
      </p:bgPr>
    </p:bg>
    <p:spTree>
      <p:nvGrpSpPr>
        <p:cNvPr id="328"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HEADER_1_3_1_1_1">
    <p:bg>
      <p:bgPr>
        <a:solidFill>
          <a:schemeClr val="lt2"/>
        </a:solidFill>
      </p:bgPr>
    </p:bg>
    <p:spTree>
      <p:nvGrpSpPr>
        <p:cNvPr id="332" name="Shape 332"/>
        <p:cNvGrpSpPr/>
        <p:nvPr/>
      </p:nvGrpSpPr>
      <p:grpSpPr>
        <a:xfrm>
          <a:off x="0" y="0"/>
          <a:ext cx="0" cy="0"/>
          <a:chOff x="0" y="0"/>
          <a:chExt cx="0" cy="0"/>
        </a:xfrm>
      </p:grpSpPr>
      <p:sp>
        <p:nvSpPr>
          <p:cNvPr id="333" name="Google Shape;333;p4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8" name="Google Shape;38;p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pic>
        <p:nvPicPr>
          <p:cNvPr id="40" name="Google Shape;40;p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41" name="Google Shape;41;p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42" name="Google Shape;42;p7"/>
          <p:cNvSpPr txBox="1"/>
          <p:nvPr>
            <p:ph idx="1" type="body"/>
          </p:nvPr>
        </p:nvSpPr>
        <p:spPr>
          <a:xfrm>
            <a:off x="714125" y="1317600"/>
            <a:ext cx="4962900" cy="2508300"/>
          </a:xfrm>
          <a:prstGeom prst="rect">
            <a:avLst/>
          </a:prstGeom>
        </p:spPr>
        <p:txBody>
          <a:bodyPr anchorCtr="0" anchor="ctr" bIns="91425" lIns="91425" spcFirstLastPara="1" rIns="91425" wrap="square" tIns="91425">
            <a:noAutofit/>
          </a:bodyPr>
          <a:lstStyle>
            <a:lvl1pPr indent="-311150" lvl="0" marL="457200" rtl="0">
              <a:lnSpc>
                <a:spcPct val="100000"/>
              </a:lnSpc>
              <a:spcBef>
                <a:spcPts val="0"/>
              </a:spcBef>
              <a:spcAft>
                <a:spcPts val="0"/>
              </a:spcAft>
              <a:buSzPts val="1300"/>
              <a:buChar char="●"/>
              <a:defRPr sz="140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43" name="Google Shape;43;p7"/>
          <p:cNvSpPr txBox="1"/>
          <p:nvPr>
            <p:ph type="title"/>
          </p:nvPr>
        </p:nvSpPr>
        <p:spPr>
          <a:xfrm>
            <a:off x="714125" y="543950"/>
            <a:ext cx="7715700" cy="36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44" name="Google Shape;44;p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47" name="Google Shape;47;p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230800" y="1304550"/>
            <a:ext cx="4682400" cy="25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9"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p:nvPr>
            <p:ph type="title"/>
          </p:nvPr>
        </p:nvSpPr>
        <p:spPr>
          <a:xfrm>
            <a:off x="714120" y="1576894"/>
            <a:ext cx="306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2" name="Google Shape;52;p9"/>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3" name="Google Shape;53;p9"/>
          <p:cNvSpPr txBox="1"/>
          <p:nvPr>
            <p:ph idx="1" type="subTitle"/>
          </p:nvPr>
        </p:nvSpPr>
        <p:spPr>
          <a:xfrm>
            <a:off x="714125" y="1995206"/>
            <a:ext cx="2650200" cy="1571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54" name="Google Shape;54;p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4798375" y="3473350"/>
            <a:ext cx="3631500" cy="1126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3600"/>
              <a:buNone/>
              <a:defRPr sz="2700">
                <a:solidFill>
                  <a:schemeClr val="lt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Libre Baskerville"/>
              <a:buNone/>
              <a:defRPr b="1" sz="2800">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42900" lvl="1" marL="914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indent="-342900" lvl="2" marL="1371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42900" lvl="3" marL="18288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indent="-342900" lvl="4" marL="22860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indent="-342900" lvl="5" marL="27432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indent="-342900" lvl="6" marL="3200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indent="-342900" lvl="7" marL="3657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indent="-342900" lvl="8" marL="41148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networkx.org/documentation/stable/reference/algorithms/generated/networkx.algorithms.components.connected_components.html" TargetMode="External"/><Relationship Id="rId4" Type="http://schemas.openxmlformats.org/officeDocument/2006/relationships/hyperlink" Target="https://networkx.org/documentation/stable/reference/algorithms/generated/networkx.algorithms.components.articulation_poin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ctrTitle"/>
          </p:nvPr>
        </p:nvSpPr>
        <p:spPr>
          <a:xfrm>
            <a:off x="3329200" y="654500"/>
            <a:ext cx="5100300" cy="248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100"/>
              <a:t>Genetic algorithm critical node</a:t>
            </a:r>
            <a:endParaRPr sz="5400">
              <a:solidFill>
                <a:schemeClr val="dk2"/>
              </a:solidFill>
            </a:endParaRPr>
          </a:p>
        </p:txBody>
      </p:sp>
      <p:sp>
        <p:nvSpPr>
          <p:cNvPr id="341" name="Google Shape;341;p46"/>
          <p:cNvSpPr txBox="1"/>
          <p:nvPr>
            <p:ph idx="1" type="subTitle"/>
          </p:nvPr>
        </p:nvSpPr>
        <p:spPr>
          <a:xfrm>
            <a:off x="4381300" y="3062775"/>
            <a:ext cx="4048500" cy="1335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Оюутан: Т.Билгүүн, Д.Балжинням, Б.Бадрангийх, Г.Батзориг</a:t>
            </a:r>
            <a:endParaRPr/>
          </a:p>
        </p:txBody>
      </p:sp>
      <p:grpSp>
        <p:nvGrpSpPr>
          <p:cNvPr id="342" name="Google Shape;342;p46"/>
          <p:cNvGrpSpPr/>
          <p:nvPr/>
        </p:nvGrpSpPr>
        <p:grpSpPr>
          <a:xfrm>
            <a:off x="-61682" y="2433188"/>
            <a:ext cx="4048654" cy="2351539"/>
            <a:chOff x="953187" y="2352950"/>
            <a:chExt cx="4174300" cy="2424517"/>
          </a:xfrm>
        </p:grpSpPr>
        <p:sp>
          <p:nvSpPr>
            <p:cNvPr id="343" name="Google Shape;343;p46"/>
            <p:cNvSpPr/>
            <p:nvPr/>
          </p:nvSpPr>
          <p:spPr>
            <a:xfrm>
              <a:off x="953187" y="4251247"/>
              <a:ext cx="4174300" cy="526220"/>
            </a:xfrm>
            <a:custGeom>
              <a:rect b="b" l="l" r="r" t="t"/>
              <a:pathLst>
                <a:path extrusionOk="0" h="15234" w="166972">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p:nvPr/>
          </p:nvSpPr>
          <p:spPr>
            <a:xfrm>
              <a:off x="3151725" y="3745425"/>
              <a:ext cx="1626850" cy="6962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p:nvPr/>
          </p:nvSpPr>
          <p:spPr>
            <a:xfrm>
              <a:off x="1524925" y="3745425"/>
              <a:ext cx="1626825" cy="696250"/>
            </a:xfrm>
            <a:custGeom>
              <a:rect b="b" l="l" r="r" t="t"/>
              <a:pathLst>
                <a:path extrusionOk="0" h="27850" w="65073">
                  <a:moveTo>
                    <a:pt x="0" y="1"/>
                  </a:moveTo>
                  <a:lnTo>
                    <a:pt x="0" y="27850"/>
                  </a:lnTo>
                  <a:lnTo>
                    <a:pt x="65073" y="27850"/>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6"/>
            <p:cNvSpPr/>
            <p:nvPr/>
          </p:nvSpPr>
          <p:spPr>
            <a:xfrm>
              <a:off x="1371125" y="3745425"/>
              <a:ext cx="308125" cy="6962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p:nvPr/>
          </p:nvSpPr>
          <p:spPr>
            <a:xfrm>
              <a:off x="2992725" y="3745425"/>
              <a:ext cx="307600" cy="6962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
            <p:cNvSpPr/>
            <p:nvPr/>
          </p:nvSpPr>
          <p:spPr>
            <a:xfrm>
              <a:off x="3099950" y="3816050"/>
              <a:ext cx="245350" cy="55502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6"/>
            <p:cNvSpPr/>
            <p:nvPr/>
          </p:nvSpPr>
          <p:spPr>
            <a:xfrm>
              <a:off x="3222875" y="3816050"/>
              <a:ext cx="1497100" cy="55502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
            <p:cNvSpPr/>
            <p:nvPr/>
          </p:nvSpPr>
          <p:spPr>
            <a:xfrm>
              <a:off x="4753950" y="3745425"/>
              <a:ext cx="49200" cy="70650"/>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6"/>
            <p:cNvSpPr/>
            <p:nvPr/>
          </p:nvSpPr>
          <p:spPr>
            <a:xfrm>
              <a:off x="4753950" y="4371050"/>
              <a:ext cx="49200" cy="70625"/>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p:nvPr/>
          </p:nvSpPr>
          <p:spPr>
            <a:xfrm>
              <a:off x="3345275" y="3941600"/>
              <a:ext cx="205075" cy="320675"/>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
            <p:cNvSpPr/>
            <p:nvPr/>
          </p:nvSpPr>
          <p:spPr>
            <a:xfrm>
              <a:off x="2862975" y="3049200"/>
              <a:ext cx="1626850" cy="6962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6"/>
            <p:cNvSpPr/>
            <p:nvPr/>
          </p:nvSpPr>
          <p:spPr>
            <a:xfrm>
              <a:off x="1236175" y="3049200"/>
              <a:ext cx="1626825" cy="6962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6"/>
            <p:cNvSpPr/>
            <p:nvPr/>
          </p:nvSpPr>
          <p:spPr>
            <a:xfrm>
              <a:off x="1082375" y="3049200"/>
              <a:ext cx="307625" cy="6962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
            <p:cNvSpPr/>
            <p:nvPr/>
          </p:nvSpPr>
          <p:spPr>
            <a:xfrm>
              <a:off x="2703450" y="3049200"/>
              <a:ext cx="308125" cy="6962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6"/>
            <p:cNvSpPr/>
            <p:nvPr/>
          </p:nvSpPr>
          <p:spPr>
            <a:xfrm>
              <a:off x="2811200" y="3119825"/>
              <a:ext cx="245350" cy="555000"/>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6"/>
            <p:cNvSpPr/>
            <p:nvPr/>
          </p:nvSpPr>
          <p:spPr>
            <a:xfrm>
              <a:off x="2933600" y="3119825"/>
              <a:ext cx="1497125" cy="555000"/>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6"/>
            <p:cNvSpPr/>
            <p:nvPr/>
          </p:nvSpPr>
          <p:spPr>
            <a:xfrm>
              <a:off x="4465225" y="3049200"/>
              <a:ext cx="48650" cy="70625"/>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p:nvPr/>
          </p:nvSpPr>
          <p:spPr>
            <a:xfrm>
              <a:off x="4465225" y="3674800"/>
              <a:ext cx="49175" cy="70650"/>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p:nvPr/>
          </p:nvSpPr>
          <p:spPr>
            <a:xfrm>
              <a:off x="3347375" y="2352950"/>
              <a:ext cx="1626300" cy="696275"/>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p:nvPr/>
          </p:nvSpPr>
          <p:spPr>
            <a:xfrm>
              <a:off x="1720550" y="2352950"/>
              <a:ext cx="1626325" cy="696275"/>
            </a:xfrm>
            <a:custGeom>
              <a:rect b="b" l="l" r="r" t="t"/>
              <a:pathLst>
                <a:path extrusionOk="0" h="27851" w="65053">
                  <a:moveTo>
                    <a:pt x="1" y="1"/>
                  </a:moveTo>
                  <a:lnTo>
                    <a:pt x="1" y="27850"/>
                  </a:lnTo>
                  <a:lnTo>
                    <a:pt x="65052" y="27850"/>
                  </a:lnTo>
                  <a:lnTo>
                    <a:pt x="65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p:nvPr/>
          </p:nvSpPr>
          <p:spPr>
            <a:xfrm>
              <a:off x="1566250" y="2352950"/>
              <a:ext cx="308125" cy="696275"/>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p:nvPr/>
          </p:nvSpPr>
          <p:spPr>
            <a:xfrm>
              <a:off x="3187825" y="2352950"/>
              <a:ext cx="307600" cy="696275"/>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6"/>
            <p:cNvSpPr/>
            <p:nvPr/>
          </p:nvSpPr>
          <p:spPr>
            <a:xfrm>
              <a:off x="3295050" y="2423575"/>
              <a:ext cx="245375" cy="55502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6"/>
            <p:cNvSpPr/>
            <p:nvPr/>
          </p:nvSpPr>
          <p:spPr>
            <a:xfrm>
              <a:off x="3417975" y="2423575"/>
              <a:ext cx="1497125" cy="554500"/>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a:off x="4949600" y="2352950"/>
              <a:ext cx="48675" cy="70650"/>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
            <p:cNvSpPr/>
            <p:nvPr/>
          </p:nvSpPr>
          <p:spPr>
            <a:xfrm>
              <a:off x="4949600" y="2978575"/>
              <a:ext cx="48675" cy="70650"/>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a:off x="1720550" y="2352950"/>
              <a:ext cx="230725" cy="696275"/>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a:off x="1874350" y="2352950"/>
              <a:ext cx="231225" cy="696275"/>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a:off x="4408036" y="2610309"/>
              <a:ext cx="285848" cy="333099"/>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1374800" y="3745425"/>
              <a:ext cx="1771725" cy="275175"/>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a:off x="3146500" y="3745425"/>
              <a:ext cx="5250" cy="550"/>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3146500" y="4441650"/>
              <a:ext cx="5250" cy="25"/>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3187825" y="3049200"/>
              <a:ext cx="1326575" cy="70625"/>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3215550" y="3119825"/>
              <a:ext cx="1215175" cy="160075"/>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2015050" y="4261200"/>
              <a:ext cx="1859625" cy="347875"/>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2205975" y="4261200"/>
              <a:ext cx="1859625" cy="347875"/>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3119300" y="4282875"/>
              <a:ext cx="42925" cy="78025"/>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2918425" y="4282875"/>
              <a:ext cx="42925" cy="78025"/>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a:off x="2902750" y="4179075"/>
              <a:ext cx="275150" cy="18257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2207550" y="3913875"/>
              <a:ext cx="723475" cy="723975"/>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p:nvPr/>
          </p:nvSpPr>
          <p:spPr>
            <a:xfrm>
              <a:off x="2207550" y="3914350"/>
              <a:ext cx="458250" cy="457775"/>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2239475" y="3946300"/>
              <a:ext cx="526250" cy="526250"/>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a:off x="2192375" y="3899225"/>
              <a:ext cx="753800" cy="753275"/>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
            <p:cNvSpPr/>
            <p:nvPr/>
          </p:nvSpPr>
          <p:spPr>
            <a:xfrm>
              <a:off x="3149650" y="3913875"/>
              <a:ext cx="723450" cy="723975"/>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a:off x="3149125" y="3914350"/>
              <a:ext cx="458775" cy="457775"/>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6"/>
            <p:cNvSpPr/>
            <p:nvPr/>
          </p:nvSpPr>
          <p:spPr>
            <a:xfrm>
              <a:off x="3181550" y="3946300"/>
              <a:ext cx="526250" cy="526250"/>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
            <p:cNvSpPr/>
            <p:nvPr/>
          </p:nvSpPr>
          <p:spPr>
            <a:xfrm>
              <a:off x="3134475" y="3899225"/>
              <a:ext cx="753800" cy="753275"/>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2167800" y="4241325"/>
              <a:ext cx="53900" cy="69600"/>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3858950" y="4241325"/>
              <a:ext cx="53900" cy="69600"/>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6"/>
          <p:cNvSpPr/>
          <p:nvPr/>
        </p:nvSpPr>
        <p:spPr>
          <a:xfrm>
            <a:off x="796907" y="214107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4571993" y="370057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6"/>
          <p:cNvSpPr/>
          <p:nvPr/>
        </p:nvSpPr>
        <p:spPr>
          <a:xfrm>
            <a:off x="2175680" y="128814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5"/>
          <p:cNvSpPr txBox="1"/>
          <p:nvPr/>
        </p:nvSpPr>
        <p:spPr>
          <a:xfrm>
            <a:off x="379250" y="389750"/>
            <a:ext cx="8566200" cy="39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dfs(graph, node,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visited.add(node)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neighbor in graph[node]: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neighbor not in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dfs(graph, neighbor,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remove_nodes(graph, 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modified_graph = graph.copy()</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node in 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node in modified_graph: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del modified_graph[node]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neighbor in modified_graph: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modified_graph[neighbor].discard(node)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modified_graph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generate_initial_population(graph, population_size, num_critical_nodes):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nodes = list(graph.keys())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[random.sample(nodes, num_critical_nodes) for _ in range(population_size)]</a:t>
            </a:r>
            <a:endParaRPr sz="12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6"/>
          <p:cNvSpPr txBox="1"/>
          <p:nvPr/>
        </p:nvSpPr>
        <p:spPr>
          <a:xfrm>
            <a:off x="445425" y="427575"/>
            <a:ext cx="8481000" cy="461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crossover(parent1, parent2):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len(parent1) == 1 or len(parent2) == 1:</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parent1, parent2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crossover_point = random.randint(1, min(len(parent1), len(parent2)) - 1)</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child1 = parent1[:crossover_point] + parent2[crossover_point:]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child2 = parent2[:crossover_point] + parent1[crossover_point:]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child1, child2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mutate(individual, mutation_rate,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nodes = list(graph.keys())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individual = [random.choice(nodes) if random.random() &lt; mutation_rate else i for i in 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genetic_algorithm(graph, num_critical_nodes, population_size=100, generations=100, mutation_rate=0.15):</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population = generate_initial_population(graph, population_size, num_critical_nodes)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memo =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best_individual = max(population, key=lambda x: fitness_function(x,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best_fitness = fitness_function(best_individual, graph, memo)</a:t>
            </a:r>
            <a:endParaRPr>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7"/>
          <p:cNvSpPr txBox="1"/>
          <p:nvPr/>
        </p:nvSpPr>
        <p:spPr>
          <a:xfrm>
            <a:off x="511625" y="370850"/>
            <a:ext cx="8424600" cy="440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generation in range(generations):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print(generation, "th change")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new_population =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_ in range(population_size // 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parent1, parent2 = random.sample(population, 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child1, child2 = crossover(parent1, parent2)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child1 = mutate(child1, mutation_rate,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child2 = mutate(child2, mutation_rate,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new_population.extend([child1, child2])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population = new_population</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current_best_individual = max(population, key=lambda x: fitness_function(x,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current_best_fitness = fitness_function(current_best_individual,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current_best_fitness &gt; best_fitness: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best_individual = current_best_individual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best_fitness = current_best_fitness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best_individual, best_fitness</a:t>
            </a:r>
            <a:endParaRPr>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0" name="Shape 840"/>
        <p:cNvGrpSpPr/>
        <p:nvPr/>
      </p:nvGrpSpPr>
      <p:grpSpPr>
        <a:xfrm>
          <a:off x="0" y="0"/>
          <a:ext cx="0" cy="0"/>
          <a:chOff x="0" y="0"/>
          <a:chExt cx="0" cy="0"/>
        </a:xfrm>
      </p:grpSpPr>
      <p:sp>
        <p:nvSpPr>
          <p:cNvPr id="841" name="Google Shape;841;p58"/>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Genetic algorithm</a:t>
            </a:r>
            <a:endParaRPr>
              <a:solidFill>
                <a:schemeClr val="dk2"/>
              </a:solidFill>
            </a:endParaRPr>
          </a:p>
        </p:txBody>
      </p:sp>
      <p:sp>
        <p:nvSpPr>
          <p:cNvPr id="842" name="Google Shape;842;p58"/>
          <p:cNvSpPr txBox="1"/>
          <p:nvPr/>
        </p:nvSpPr>
        <p:spPr>
          <a:xfrm>
            <a:off x="714125" y="1226675"/>
            <a:ext cx="7408800" cy="3171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700">
                <a:solidFill>
                  <a:schemeClr val="dk2"/>
                </a:solidFill>
              </a:rPr>
              <a:t>Genetic algorithm нь байгалийн шалгарал, генетикийн үйл явцаас сэдэвлэсэн хайлт, оновчлолын арга юм. Уг алгоритм нь өгөгдсөн асуудлын оновчтой шийдлийг олоход хэрэглэгддэг.</a:t>
            </a:r>
            <a:endParaRPr sz="1700">
              <a:solidFill>
                <a:schemeClr val="dk2"/>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en" sz="1700">
                <a:solidFill>
                  <a:schemeClr val="dk2"/>
                </a:solidFill>
              </a:rPr>
              <a:t>Genetic algorithm-д боломжит шийдлүүдийн population (популяци буюу individuals эсвэл хромосом гэж нэрлэдэг) хамгийн сайн шийдлийг олохын тулд үе дамждаг. Алгоритм нь нөхөн үржихүй (reproduction), кроссовер, мутаци зэрэг биологийн процессуудыг дуурайж, популяцийг давталттайгаар сайжруулдаг.</a:t>
            </a:r>
            <a:endParaRPr sz="17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9"/>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Алгоритмын ажиллагаа</a:t>
            </a:r>
            <a:endParaRPr/>
          </a:p>
        </p:txBody>
      </p:sp>
      <p:sp>
        <p:nvSpPr>
          <p:cNvPr id="848" name="Google Shape;848;p59"/>
          <p:cNvSpPr txBox="1"/>
          <p:nvPr/>
        </p:nvSpPr>
        <p:spPr>
          <a:xfrm>
            <a:off x="568350" y="1023225"/>
            <a:ext cx="80652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Networkx сангийн articulation_nodes() ашиглаад хамгийн ашигтай critical nodes-үүдээ олно.</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Олсон оройнуудаасаа mutation функцаа авч ашиглаж байгаа. Ингэснээр random орой авч ашигласнаар хамаагүй efficient буюу үр ашигтай юм.</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Population generate хийх</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Evolution үйл явц</a:t>
            </a:r>
            <a:endParaRPr sz="1700">
              <a:latin typeface="Roboto"/>
              <a:ea typeface="Roboto"/>
              <a:cs typeface="Roboto"/>
              <a:sym typeface="Roboto"/>
            </a:endParaRPr>
          </a:p>
          <a:p>
            <a:pPr indent="-336550" lvl="1" marL="914400" rtl="0" algn="l">
              <a:spcBef>
                <a:spcPts val="0"/>
              </a:spcBef>
              <a:spcAft>
                <a:spcPts val="0"/>
              </a:spcAft>
              <a:buSzPts val="1700"/>
              <a:buFont typeface="Roboto"/>
              <a:buAutoNum type="alphaLcPeriod"/>
            </a:pPr>
            <a:r>
              <a:rPr lang="en" sz="1700">
                <a:latin typeface="Roboto"/>
                <a:ea typeface="Roboto"/>
                <a:cs typeface="Roboto"/>
                <a:sym typeface="Roboto"/>
              </a:rPr>
              <a:t>Crossover хэрэгжүүлэлт</a:t>
            </a:r>
            <a:endParaRPr sz="1700">
              <a:latin typeface="Roboto"/>
              <a:ea typeface="Roboto"/>
              <a:cs typeface="Roboto"/>
              <a:sym typeface="Roboto"/>
            </a:endParaRPr>
          </a:p>
          <a:p>
            <a:pPr indent="-336550" lvl="2" marL="1371600" rtl="0" algn="l">
              <a:spcBef>
                <a:spcPts val="0"/>
              </a:spcBef>
              <a:spcAft>
                <a:spcPts val="0"/>
              </a:spcAft>
              <a:buSzPts val="1700"/>
              <a:buFont typeface="Roboto"/>
              <a:buAutoNum type="romanLcPeriod"/>
            </a:pPr>
            <a:r>
              <a:rPr lang="en" sz="1700">
                <a:latin typeface="Roboto"/>
                <a:ea typeface="Roboto"/>
                <a:cs typeface="Roboto"/>
                <a:sym typeface="Roboto"/>
              </a:rPr>
              <a:t>Дурын хоёр дараалал сонгож аваад тэрнийхээ эхний дурын хэсгийг сонгож нөгөөгийнхөө эхний хэсэг дээр сольж тавьсан.</a:t>
            </a:r>
            <a:endParaRPr sz="1700">
              <a:latin typeface="Roboto"/>
              <a:ea typeface="Roboto"/>
              <a:cs typeface="Roboto"/>
              <a:sym typeface="Roboto"/>
            </a:endParaRPr>
          </a:p>
          <a:p>
            <a:pPr indent="-336550" lvl="1" marL="914400" rtl="0" algn="l">
              <a:spcBef>
                <a:spcPts val="0"/>
              </a:spcBef>
              <a:spcAft>
                <a:spcPts val="0"/>
              </a:spcAft>
              <a:buSzPts val="1700"/>
              <a:buFont typeface="Roboto"/>
              <a:buAutoNum type="alphaLcPeriod"/>
            </a:pPr>
            <a:r>
              <a:rPr lang="en" sz="1700">
                <a:latin typeface="Roboto"/>
                <a:ea typeface="Roboto"/>
                <a:cs typeface="Roboto"/>
                <a:sym typeface="Roboto"/>
              </a:rPr>
              <a:t>Mutation хэрэгжүүлэлт</a:t>
            </a:r>
            <a:endParaRPr sz="1700">
              <a:latin typeface="Roboto"/>
              <a:ea typeface="Roboto"/>
              <a:cs typeface="Roboto"/>
              <a:sym typeface="Roboto"/>
            </a:endParaRPr>
          </a:p>
          <a:p>
            <a:pPr indent="-336550" lvl="2" marL="1371600" rtl="0" algn="l">
              <a:spcBef>
                <a:spcPts val="0"/>
              </a:spcBef>
              <a:spcAft>
                <a:spcPts val="0"/>
              </a:spcAft>
              <a:buSzPts val="1700"/>
              <a:buFont typeface="Roboto"/>
              <a:buAutoNum type="romanLcPeriod"/>
            </a:pPr>
            <a:r>
              <a:rPr lang="en" sz="1700">
                <a:latin typeface="Roboto"/>
                <a:ea typeface="Roboto"/>
                <a:cs typeface="Roboto"/>
                <a:sym typeface="Roboto"/>
              </a:rPr>
              <a:t>Mutation дурын нэг дараалал сонгож тэрний дурын нэг оройг нь дурын нэг оройгоор сольж байгаа.</a:t>
            </a:r>
            <a:endParaRPr sz="1700">
              <a:latin typeface="Roboto"/>
              <a:ea typeface="Roboto"/>
              <a:cs typeface="Roboto"/>
              <a:sym typeface="Roboto"/>
            </a:endParaRPr>
          </a:p>
          <a:p>
            <a:pPr indent="-336550" lvl="1" marL="914400" rtl="0" algn="l">
              <a:spcBef>
                <a:spcPts val="0"/>
              </a:spcBef>
              <a:spcAft>
                <a:spcPts val="0"/>
              </a:spcAft>
              <a:buSzPts val="1700"/>
              <a:buFont typeface="Roboto"/>
              <a:buAutoNum type="alphaLcPeriod"/>
            </a:pPr>
            <a:r>
              <a:rPr lang="en" sz="1700">
                <a:latin typeface="Roboto"/>
                <a:ea typeface="Roboto"/>
                <a:cs typeface="Roboto"/>
                <a:sym typeface="Roboto"/>
              </a:rPr>
              <a:t>Холболт дээр үндэслэн population-ыг ангилах</a:t>
            </a:r>
            <a:endParaRPr sz="17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60"/>
          <p:cNvPicPr preferRelativeResize="0"/>
          <p:nvPr/>
        </p:nvPicPr>
        <p:blipFill>
          <a:blip r:embed="rId3">
            <a:alphaModFix/>
          </a:blip>
          <a:stretch>
            <a:fillRect/>
          </a:stretch>
        </p:blipFill>
        <p:spPr>
          <a:xfrm>
            <a:off x="1373362" y="773550"/>
            <a:ext cx="6397274" cy="3998976"/>
          </a:xfrm>
          <a:prstGeom prst="rect">
            <a:avLst/>
          </a:prstGeom>
          <a:noFill/>
          <a:ln>
            <a:noFill/>
          </a:ln>
        </p:spPr>
      </p:pic>
      <p:sp>
        <p:nvSpPr>
          <p:cNvPr id="854" name="Google Shape;854;p60"/>
          <p:cNvSpPr txBox="1"/>
          <p:nvPr/>
        </p:nvSpPr>
        <p:spPr>
          <a:xfrm>
            <a:off x="595650" y="352175"/>
            <a:ext cx="7952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i="1" lang="en" sz="1800">
                <a:solidFill>
                  <a:schemeClr val="dk1"/>
                </a:solidFill>
              </a:rPr>
              <a:t>Genetic algorithm implementation (Үр дүн 845678, 5 минут)</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61"/>
          <p:cNvPicPr preferRelativeResize="0"/>
          <p:nvPr/>
        </p:nvPicPr>
        <p:blipFill>
          <a:blip r:embed="rId3">
            <a:alphaModFix/>
          </a:blip>
          <a:stretch>
            <a:fillRect/>
          </a:stretch>
        </p:blipFill>
        <p:spPr>
          <a:xfrm>
            <a:off x="1348950" y="767950"/>
            <a:ext cx="6446351" cy="4073750"/>
          </a:xfrm>
          <a:prstGeom prst="rect">
            <a:avLst/>
          </a:prstGeom>
          <a:noFill/>
          <a:ln>
            <a:noFill/>
          </a:ln>
        </p:spPr>
      </p:pic>
      <p:sp>
        <p:nvSpPr>
          <p:cNvPr id="860" name="Google Shape;860;p61"/>
          <p:cNvSpPr txBox="1"/>
          <p:nvPr/>
        </p:nvSpPr>
        <p:spPr>
          <a:xfrm>
            <a:off x="926675" y="352175"/>
            <a:ext cx="7290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i="1" lang="en" sz="1900">
                <a:solidFill>
                  <a:schemeClr val="dk1"/>
                </a:solidFill>
              </a:rPr>
              <a:t>Genetic algorithm implementation (Үр дүн 845678, 5 минут)</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62"/>
          <p:cNvSpPr txBox="1"/>
          <p:nvPr>
            <p:ph type="title"/>
          </p:nvPr>
        </p:nvSpPr>
        <p:spPr>
          <a:xfrm flipH="1">
            <a:off x="715775" y="1974075"/>
            <a:ext cx="3703500" cy="76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Үр дүн</a:t>
            </a:r>
            <a:endParaRPr/>
          </a:p>
        </p:txBody>
      </p:sp>
      <p:sp>
        <p:nvSpPr>
          <p:cNvPr id="866" name="Google Shape;866;p62"/>
          <p:cNvSpPr txBox="1"/>
          <p:nvPr>
            <p:ph idx="1" type="subTitle"/>
          </p:nvPr>
        </p:nvSpPr>
        <p:spPr>
          <a:xfrm flipH="1">
            <a:off x="715875" y="2845000"/>
            <a:ext cx="34359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Кодны үр дүн боловсруулалт</a:t>
            </a:r>
            <a:endParaRPr/>
          </a:p>
        </p:txBody>
      </p:sp>
      <p:grpSp>
        <p:nvGrpSpPr>
          <p:cNvPr id="867" name="Google Shape;867;p62"/>
          <p:cNvGrpSpPr/>
          <p:nvPr/>
        </p:nvGrpSpPr>
        <p:grpSpPr>
          <a:xfrm>
            <a:off x="2466007" y="536824"/>
            <a:ext cx="1796097" cy="1159206"/>
            <a:chOff x="3980482" y="558249"/>
            <a:chExt cx="1796097" cy="1159206"/>
          </a:xfrm>
        </p:grpSpPr>
        <p:sp>
          <p:nvSpPr>
            <p:cNvPr id="868" name="Google Shape;868;p62"/>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2"/>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2"/>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62"/>
          <p:cNvGrpSpPr/>
          <p:nvPr/>
        </p:nvGrpSpPr>
        <p:grpSpPr>
          <a:xfrm>
            <a:off x="4209725" y="784001"/>
            <a:ext cx="3609680" cy="3823807"/>
            <a:chOff x="470325" y="920476"/>
            <a:chExt cx="3609680" cy="3823807"/>
          </a:xfrm>
        </p:grpSpPr>
        <p:sp>
          <p:nvSpPr>
            <p:cNvPr id="872" name="Google Shape;872;p62"/>
            <p:cNvSpPr/>
            <p:nvPr/>
          </p:nvSpPr>
          <p:spPr>
            <a:xfrm>
              <a:off x="3776297" y="1781126"/>
              <a:ext cx="68130" cy="82805"/>
            </a:xfrm>
            <a:custGeom>
              <a:rect b="b" l="l" r="r" t="t"/>
              <a:pathLst>
                <a:path extrusionOk="0" h="4387" w="3610">
                  <a:moveTo>
                    <a:pt x="1479" y="0"/>
                  </a:moveTo>
                  <a:cubicBezTo>
                    <a:pt x="1229" y="0"/>
                    <a:pt x="953" y="50"/>
                    <a:pt x="753" y="176"/>
                  </a:cubicBezTo>
                  <a:cubicBezTo>
                    <a:pt x="452" y="376"/>
                    <a:pt x="176" y="677"/>
                    <a:pt x="76" y="1053"/>
                  </a:cubicBezTo>
                  <a:cubicBezTo>
                    <a:pt x="1" y="1454"/>
                    <a:pt x="76" y="1780"/>
                    <a:pt x="226" y="2155"/>
                  </a:cubicBezTo>
                  <a:cubicBezTo>
                    <a:pt x="452" y="2657"/>
                    <a:pt x="652" y="3158"/>
                    <a:pt x="878" y="3659"/>
                  </a:cubicBezTo>
                  <a:cubicBezTo>
                    <a:pt x="1003" y="3985"/>
                    <a:pt x="1429" y="4261"/>
                    <a:pt x="1730" y="4336"/>
                  </a:cubicBezTo>
                  <a:cubicBezTo>
                    <a:pt x="1855" y="4361"/>
                    <a:pt x="1981" y="4386"/>
                    <a:pt x="2106" y="4386"/>
                  </a:cubicBezTo>
                  <a:cubicBezTo>
                    <a:pt x="2382" y="4386"/>
                    <a:pt x="2657" y="4311"/>
                    <a:pt x="2858" y="4186"/>
                  </a:cubicBezTo>
                  <a:cubicBezTo>
                    <a:pt x="3159" y="3985"/>
                    <a:pt x="3434" y="3684"/>
                    <a:pt x="3510" y="3333"/>
                  </a:cubicBezTo>
                  <a:cubicBezTo>
                    <a:pt x="3610" y="2932"/>
                    <a:pt x="3535" y="2582"/>
                    <a:pt x="3359" y="2206"/>
                  </a:cubicBezTo>
                  <a:cubicBezTo>
                    <a:pt x="3159" y="1704"/>
                    <a:pt x="2933" y="1203"/>
                    <a:pt x="2733" y="702"/>
                  </a:cubicBezTo>
                  <a:cubicBezTo>
                    <a:pt x="2607" y="401"/>
                    <a:pt x="2181" y="125"/>
                    <a:pt x="1855" y="25"/>
                  </a:cubicBezTo>
                  <a:cubicBezTo>
                    <a:pt x="1755" y="0"/>
                    <a:pt x="1630" y="0"/>
                    <a:pt x="1479" y="0"/>
                  </a:cubicBezTo>
                  <a:close/>
                </a:path>
              </a:pathLst>
            </a:custGeom>
            <a:solidFill>
              <a:srgbClr val="CCE2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2"/>
            <p:cNvSpPr/>
            <p:nvPr/>
          </p:nvSpPr>
          <p:spPr>
            <a:xfrm>
              <a:off x="739010" y="1767877"/>
              <a:ext cx="74754" cy="81389"/>
            </a:xfrm>
            <a:custGeom>
              <a:rect b="b" l="l" r="r" t="t"/>
              <a:pathLst>
                <a:path extrusionOk="0" h="4312" w="3961">
                  <a:moveTo>
                    <a:pt x="1580" y="0"/>
                  </a:moveTo>
                  <a:cubicBezTo>
                    <a:pt x="1329" y="0"/>
                    <a:pt x="1103" y="50"/>
                    <a:pt x="878" y="201"/>
                  </a:cubicBezTo>
                  <a:cubicBezTo>
                    <a:pt x="201" y="627"/>
                    <a:pt x="1" y="1429"/>
                    <a:pt x="376" y="2156"/>
                  </a:cubicBezTo>
                  <a:cubicBezTo>
                    <a:pt x="627" y="2632"/>
                    <a:pt x="853" y="3133"/>
                    <a:pt x="1103" y="3609"/>
                  </a:cubicBezTo>
                  <a:cubicBezTo>
                    <a:pt x="1329" y="4060"/>
                    <a:pt x="1855" y="4311"/>
                    <a:pt x="2382" y="4311"/>
                  </a:cubicBezTo>
                  <a:cubicBezTo>
                    <a:pt x="2632" y="4311"/>
                    <a:pt x="2858" y="4261"/>
                    <a:pt x="3083" y="4136"/>
                  </a:cubicBezTo>
                  <a:cubicBezTo>
                    <a:pt x="3760" y="3685"/>
                    <a:pt x="3960" y="2883"/>
                    <a:pt x="3585" y="2156"/>
                  </a:cubicBezTo>
                  <a:cubicBezTo>
                    <a:pt x="3334" y="1680"/>
                    <a:pt x="3108" y="1178"/>
                    <a:pt x="2858" y="702"/>
                  </a:cubicBezTo>
                  <a:cubicBezTo>
                    <a:pt x="2632" y="251"/>
                    <a:pt x="2106" y="0"/>
                    <a:pt x="1580" y="0"/>
                  </a:cubicBezTo>
                  <a:close/>
                </a:path>
              </a:pathLst>
            </a:custGeom>
            <a:solidFill>
              <a:srgbClr val="D6E9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2"/>
            <p:cNvSpPr/>
            <p:nvPr/>
          </p:nvSpPr>
          <p:spPr>
            <a:xfrm>
              <a:off x="806652" y="1757459"/>
              <a:ext cx="5228" cy="26047"/>
            </a:xfrm>
            <a:custGeom>
              <a:rect b="b" l="l" r="r" t="t"/>
              <a:pathLst>
                <a:path extrusionOk="0" h="1380" w="277">
                  <a:moveTo>
                    <a:pt x="276" y="1"/>
                  </a:moveTo>
                  <a:cubicBezTo>
                    <a:pt x="76" y="327"/>
                    <a:pt x="1" y="703"/>
                    <a:pt x="151" y="1079"/>
                  </a:cubicBezTo>
                  <a:cubicBezTo>
                    <a:pt x="201" y="1179"/>
                    <a:pt x="226" y="1279"/>
                    <a:pt x="276" y="1379"/>
                  </a:cubicBezTo>
                  <a:lnTo>
                    <a:pt x="276" y="1"/>
                  </a:lnTo>
                  <a:close/>
                </a:path>
              </a:pathLst>
            </a:custGeom>
            <a:solidFill>
              <a:srgbClr val="D6E9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2"/>
            <p:cNvSpPr/>
            <p:nvPr/>
          </p:nvSpPr>
          <p:spPr>
            <a:xfrm>
              <a:off x="3362399" y="3600642"/>
              <a:ext cx="159907" cy="268931"/>
            </a:xfrm>
            <a:custGeom>
              <a:rect b="b" l="l" r="r" t="t"/>
              <a:pathLst>
                <a:path extrusionOk="0" h="14248" w="8473">
                  <a:moveTo>
                    <a:pt x="4331" y="0"/>
                  </a:moveTo>
                  <a:cubicBezTo>
                    <a:pt x="4267" y="0"/>
                    <a:pt x="4202" y="4"/>
                    <a:pt x="4136" y="12"/>
                  </a:cubicBezTo>
                  <a:cubicBezTo>
                    <a:pt x="1" y="488"/>
                    <a:pt x="8472" y="14247"/>
                    <a:pt x="8472" y="14247"/>
                  </a:cubicBezTo>
                  <a:cubicBezTo>
                    <a:pt x="8472" y="14247"/>
                    <a:pt x="8278" y="0"/>
                    <a:pt x="433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2"/>
            <p:cNvSpPr/>
            <p:nvPr/>
          </p:nvSpPr>
          <p:spPr>
            <a:xfrm>
              <a:off x="3261652" y="3734909"/>
              <a:ext cx="165568" cy="267100"/>
            </a:xfrm>
            <a:custGeom>
              <a:rect b="b" l="l" r="r" t="t"/>
              <a:pathLst>
                <a:path extrusionOk="0" h="14151" w="8773">
                  <a:moveTo>
                    <a:pt x="4334" y="0"/>
                  </a:moveTo>
                  <a:cubicBezTo>
                    <a:pt x="4261" y="0"/>
                    <a:pt x="4186" y="5"/>
                    <a:pt x="4111" y="15"/>
                  </a:cubicBezTo>
                  <a:cubicBezTo>
                    <a:pt x="0" y="567"/>
                    <a:pt x="8772" y="14151"/>
                    <a:pt x="8772" y="14151"/>
                  </a:cubicBezTo>
                  <a:cubicBezTo>
                    <a:pt x="8772" y="14151"/>
                    <a:pt x="8241" y="0"/>
                    <a:pt x="4334"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2"/>
            <p:cNvSpPr/>
            <p:nvPr/>
          </p:nvSpPr>
          <p:spPr>
            <a:xfrm>
              <a:off x="3201578" y="3854852"/>
              <a:ext cx="156849" cy="274405"/>
            </a:xfrm>
            <a:custGeom>
              <a:rect b="b" l="l" r="r" t="t"/>
              <a:pathLst>
                <a:path extrusionOk="0" h="14538" w="8311">
                  <a:moveTo>
                    <a:pt x="4214" y="1"/>
                  </a:moveTo>
                  <a:cubicBezTo>
                    <a:pt x="4196" y="1"/>
                    <a:pt x="4179" y="1"/>
                    <a:pt x="4161" y="1"/>
                  </a:cubicBezTo>
                  <a:cubicBezTo>
                    <a:pt x="0" y="127"/>
                    <a:pt x="7018" y="14538"/>
                    <a:pt x="7018" y="14538"/>
                  </a:cubicBezTo>
                  <a:cubicBezTo>
                    <a:pt x="7018" y="14538"/>
                    <a:pt x="8310" y="1"/>
                    <a:pt x="4214"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2"/>
            <p:cNvSpPr/>
            <p:nvPr/>
          </p:nvSpPr>
          <p:spPr>
            <a:xfrm>
              <a:off x="962284" y="3567783"/>
              <a:ext cx="175024" cy="264892"/>
            </a:xfrm>
            <a:custGeom>
              <a:rect b="b" l="l" r="r" t="t"/>
              <a:pathLst>
                <a:path extrusionOk="0" h="14034" w="9274">
                  <a:moveTo>
                    <a:pt x="4892" y="1"/>
                  </a:moveTo>
                  <a:cubicBezTo>
                    <a:pt x="1030" y="1"/>
                    <a:pt x="0" y="14033"/>
                    <a:pt x="0" y="14033"/>
                  </a:cubicBezTo>
                  <a:cubicBezTo>
                    <a:pt x="0" y="14033"/>
                    <a:pt x="9273" y="700"/>
                    <a:pt x="5163" y="23"/>
                  </a:cubicBezTo>
                  <a:cubicBezTo>
                    <a:pt x="5071" y="8"/>
                    <a:pt x="4981" y="1"/>
                    <a:pt x="4892"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2"/>
            <p:cNvSpPr/>
            <p:nvPr/>
          </p:nvSpPr>
          <p:spPr>
            <a:xfrm>
              <a:off x="1049310" y="3706750"/>
              <a:ext cx="180704" cy="263099"/>
            </a:xfrm>
            <a:custGeom>
              <a:rect b="b" l="l" r="r" t="t"/>
              <a:pathLst>
                <a:path extrusionOk="0" h="13939" w="9575">
                  <a:moveTo>
                    <a:pt x="5188" y="1"/>
                  </a:moveTo>
                  <a:cubicBezTo>
                    <a:pt x="1335" y="1"/>
                    <a:pt x="1" y="13939"/>
                    <a:pt x="1" y="13939"/>
                  </a:cubicBezTo>
                  <a:cubicBezTo>
                    <a:pt x="1" y="13939"/>
                    <a:pt x="9575" y="781"/>
                    <a:pt x="5489" y="29"/>
                  </a:cubicBezTo>
                  <a:cubicBezTo>
                    <a:pt x="5387" y="10"/>
                    <a:pt x="5287" y="1"/>
                    <a:pt x="5188"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2"/>
            <p:cNvSpPr/>
            <p:nvPr/>
          </p:nvSpPr>
          <p:spPr>
            <a:xfrm>
              <a:off x="1127069" y="3829693"/>
              <a:ext cx="155925" cy="271668"/>
            </a:xfrm>
            <a:custGeom>
              <a:rect b="b" l="l" r="r" t="t"/>
              <a:pathLst>
                <a:path extrusionOk="0" h="14393" w="8262">
                  <a:moveTo>
                    <a:pt x="3992" y="1"/>
                  </a:moveTo>
                  <a:cubicBezTo>
                    <a:pt x="0" y="1"/>
                    <a:pt x="417" y="14392"/>
                    <a:pt x="417" y="14392"/>
                  </a:cubicBezTo>
                  <a:cubicBezTo>
                    <a:pt x="417" y="14392"/>
                    <a:pt x="8262" y="332"/>
                    <a:pt x="4126" y="6"/>
                  </a:cubicBezTo>
                  <a:cubicBezTo>
                    <a:pt x="4081" y="2"/>
                    <a:pt x="4036" y="1"/>
                    <a:pt x="3992"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2"/>
            <p:cNvSpPr/>
            <p:nvPr/>
          </p:nvSpPr>
          <p:spPr>
            <a:xfrm>
              <a:off x="945241" y="4164927"/>
              <a:ext cx="102157" cy="187127"/>
            </a:xfrm>
            <a:custGeom>
              <a:rect b="b" l="l" r="r" t="t"/>
              <a:pathLst>
                <a:path extrusionOk="0" h="9914" w="5413">
                  <a:moveTo>
                    <a:pt x="2919" y="1"/>
                  </a:moveTo>
                  <a:cubicBezTo>
                    <a:pt x="2867" y="1"/>
                    <a:pt x="2814" y="5"/>
                    <a:pt x="2758" y="14"/>
                  </a:cubicBezTo>
                  <a:cubicBezTo>
                    <a:pt x="1" y="415"/>
                    <a:pt x="2958" y="9913"/>
                    <a:pt x="2958" y="9913"/>
                  </a:cubicBezTo>
                  <a:cubicBezTo>
                    <a:pt x="2958" y="9913"/>
                    <a:pt x="5412" y="1"/>
                    <a:pt x="2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2"/>
            <p:cNvSpPr/>
            <p:nvPr/>
          </p:nvSpPr>
          <p:spPr>
            <a:xfrm>
              <a:off x="1011469" y="4229815"/>
              <a:ext cx="99741" cy="186089"/>
            </a:xfrm>
            <a:custGeom>
              <a:rect b="b" l="l" r="r" t="t"/>
              <a:pathLst>
                <a:path extrusionOk="0" h="9859" w="5285">
                  <a:moveTo>
                    <a:pt x="2930" y="1"/>
                  </a:moveTo>
                  <a:cubicBezTo>
                    <a:pt x="2851" y="1"/>
                    <a:pt x="2769" y="12"/>
                    <a:pt x="2682" y="34"/>
                  </a:cubicBezTo>
                  <a:cubicBezTo>
                    <a:pt x="1" y="736"/>
                    <a:pt x="4111" y="9859"/>
                    <a:pt x="4111" y="9859"/>
                  </a:cubicBezTo>
                  <a:cubicBezTo>
                    <a:pt x="4111" y="9859"/>
                    <a:pt x="5285" y="1"/>
                    <a:pt x="29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2"/>
            <p:cNvSpPr/>
            <p:nvPr/>
          </p:nvSpPr>
          <p:spPr>
            <a:xfrm>
              <a:off x="3420643" y="4164927"/>
              <a:ext cx="102138" cy="187127"/>
            </a:xfrm>
            <a:custGeom>
              <a:rect b="b" l="l" r="r" t="t"/>
              <a:pathLst>
                <a:path extrusionOk="0" h="9914" w="5412">
                  <a:moveTo>
                    <a:pt x="2493" y="1"/>
                  </a:moveTo>
                  <a:cubicBezTo>
                    <a:pt x="1" y="1"/>
                    <a:pt x="2479" y="9913"/>
                    <a:pt x="2479" y="9913"/>
                  </a:cubicBezTo>
                  <a:cubicBezTo>
                    <a:pt x="2479" y="9913"/>
                    <a:pt x="5411" y="415"/>
                    <a:pt x="2654" y="14"/>
                  </a:cubicBezTo>
                  <a:cubicBezTo>
                    <a:pt x="2598" y="5"/>
                    <a:pt x="2545" y="1"/>
                    <a:pt x="2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2"/>
            <p:cNvSpPr/>
            <p:nvPr/>
          </p:nvSpPr>
          <p:spPr>
            <a:xfrm>
              <a:off x="3357247" y="4229815"/>
              <a:ext cx="99779" cy="186089"/>
            </a:xfrm>
            <a:custGeom>
              <a:rect b="b" l="l" r="r" t="t"/>
              <a:pathLst>
                <a:path extrusionOk="0" h="9859" w="5287">
                  <a:moveTo>
                    <a:pt x="2357" y="1"/>
                  </a:moveTo>
                  <a:cubicBezTo>
                    <a:pt x="1" y="1"/>
                    <a:pt x="1151" y="9859"/>
                    <a:pt x="1151" y="9859"/>
                  </a:cubicBezTo>
                  <a:cubicBezTo>
                    <a:pt x="1151" y="9859"/>
                    <a:pt x="5286" y="736"/>
                    <a:pt x="2605" y="34"/>
                  </a:cubicBezTo>
                  <a:cubicBezTo>
                    <a:pt x="2518" y="12"/>
                    <a:pt x="2436" y="1"/>
                    <a:pt x="2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2"/>
            <p:cNvSpPr/>
            <p:nvPr/>
          </p:nvSpPr>
          <p:spPr>
            <a:xfrm>
              <a:off x="964171" y="1849713"/>
              <a:ext cx="2621371" cy="341562"/>
            </a:xfrm>
            <a:custGeom>
              <a:rect b="b" l="l" r="r" t="t"/>
              <a:pathLst>
                <a:path extrusionOk="0" h="18096" w="138899">
                  <a:moveTo>
                    <a:pt x="0" y="0"/>
                  </a:moveTo>
                  <a:lnTo>
                    <a:pt x="0" y="18096"/>
                  </a:lnTo>
                  <a:lnTo>
                    <a:pt x="138898" y="18096"/>
                  </a:lnTo>
                  <a:lnTo>
                    <a:pt x="138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2"/>
            <p:cNvSpPr/>
            <p:nvPr/>
          </p:nvSpPr>
          <p:spPr>
            <a:xfrm>
              <a:off x="976550" y="920476"/>
              <a:ext cx="2575964" cy="1964901"/>
            </a:xfrm>
            <a:custGeom>
              <a:rect b="b" l="l" r="r" t="t"/>
              <a:pathLst>
                <a:path extrusionOk="0" h="76019" w="136493">
                  <a:moveTo>
                    <a:pt x="94334" y="1"/>
                  </a:moveTo>
                  <a:cubicBezTo>
                    <a:pt x="84289" y="1"/>
                    <a:pt x="73910" y="742"/>
                    <a:pt x="64162" y="780"/>
                  </a:cubicBezTo>
                  <a:cubicBezTo>
                    <a:pt x="51104" y="805"/>
                    <a:pt x="38171" y="1081"/>
                    <a:pt x="25214" y="1231"/>
                  </a:cubicBezTo>
                  <a:cubicBezTo>
                    <a:pt x="25114" y="3888"/>
                    <a:pt x="25013" y="6544"/>
                    <a:pt x="24913" y="9176"/>
                  </a:cubicBezTo>
                  <a:cubicBezTo>
                    <a:pt x="24036" y="6595"/>
                    <a:pt x="23284" y="3963"/>
                    <a:pt x="22658" y="1281"/>
                  </a:cubicBezTo>
                  <a:lnTo>
                    <a:pt x="22031" y="1281"/>
                  </a:lnTo>
                  <a:cubicBezTo>
                    <a:pt x="22056" y="4615"/>
                    <a:pt x="21906" y="7973"/>
                    <a:pt x="21555" y="11281"/>
                  </a:cubicBezTo>
                  <a:cubicBezTo>
                    <a:pt x="20627" y="7998"/>
                    <a:pt x="19825" y="4665"/>
                    <a:pt x="19149" y="1306"/>
                  </a:cubicBezTo>
                  <a:lnTo>
                    <a:pt x="18547" y="1306"/>
                  </a:lnTo>
                  <a:cubicBezTo>
                    <a:pt x="18497" y="5041"/>
                    <a:pt x="18397" y="8800"/>
                    <a:pt x="18196" y="12534"/>
                  </a:cubicBezTo>
                  <a:cubicBezTo>
                    <a:pt x="17745" y="8775"/>
                    <a:pt x="17169" y="5041"/>
                    <a:pt x="16442" y="1331"/>
                  </a:cubicBezTo>
                  <a:cubicBezTo>
                    <a:pt x="13710" y="1356"/>
                    <a:pt x="10972" y="1369"/>
                    <a:pt x="8231" y="1369"/>
                  </a:cubicBezTo>
                  <a:cubicBezTo>
                    <a:pt x="5490" y="1369"/>
                    <a:pt x="2745" y="1356"/>
                    <a:pt x="1" y="1331"/>
                  </a:cubicBezTo>
                  <a:lnTo>
                    <a:pt x="1" y="1331"/>
                  </a:lnTo>
                  <a:cubicBezTo>
                    <a:pt x="3835" y="25091"/>
                    <a:pt x="6492" y="49076"/>
                    <a:pt x="7896" y="73161"/>
                  </a:cubicBezTo>
                  <a:lnTo>
                    <a:pt x="128949" y="76019"/>
                  </a:lnTo>
                  <a:cubicBezTo>
                    <a:pt x="129951" y="51908"/>
                    <a:pt x="132082" y="25968"/>
                    <a:pt x="136493" y="2359"/>
                  </a:cubicBezTo>
                  <a:cubicBezTo>
                    <a:pt x="133285" y="2133"/>
                    <a:pt x="130052" y="1933"/>
                    <a:pt x="126819" y="1732"/>
                  </a:cubicBezTo>
                  <a:cubicBezTo>
                    <a:pt x="126067" y="4239"/>
                    <a:pt x="125315" y="6745"/>
                    <a:pt x="124563" y="9276"/>
                  </a:cubicBezTo>
                  <a:cubicBezTo>
                    <a:pt x="123961" y="6770"/>
                    <a:pt x="123911" y="4163"/>
                    <a:pt x="124037" y="1557"/>
                  </a:cubicBezTo>
                  <a:cubicBezTo>
                    <a:pt x="123786" y="1532"/>
                    <a:pt x="123535" y="1532"/>
                    <a:pt x="123285" y="1507"/>
                  </a:cubicBezTo>
                  <a:cubicBezTo>
                    <a:pt x="122508" y="4138"/>
                    <a:pt x="121756" y="6770"/>
                    <a:pt x="121004" y="9402"/>
                  </a:cubicBezTo>
                  <a:cubicBezTo>
                    <a:pt x="121230" y="6745"/>
                    <a:pt x="121280" y="4063"/>
                    <a:pt x="121204" y="1382"/>
                  </a:cubicBezTo>
                  <a:cubicBezTo>
                    <a:pt x="115440" y="1006"/>
                    <a:pt x="109651" y="655"/>
                    <a:pt x="103886" y="279"/>
                  </a:cubicBezTo>
                  <a:cubicBezTo>
                    <a:pt x="100758" y="78"/>
                    <a:pt x="97563" y="1"/>
                    <a:pt x="943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2"/>
            <p:cNvSpPr/>
            <p:nvPr/>
          </p:nvSpPr>
          <p:spPr>
            <a:xfrm>
              <a:off x="3368080" y="1309039"/>
              <a:ext cx="182591" cy="11835"/>
            </a:xfrm>
            <a:custGeom>
              <a:rect b="b" l="l" r="r" t="t"/>
              <a:pathLst>
                <a:path extrusionOk="0" h="627" w="9675">
                  <a:moveTo>
                    <a:pt x="1" y="0"/>
                  </a:moveTo>
                  <a:lnTo>
                    <a:pt x="9675" y="627"/>
                  </a:lnTo>
                  <a:cubicBezTo>
                    <a:pt x="6467" y="401"/>
                    <a:pt x="3234" y="201"/>
                    <a:pt x="1" y="0"/>
                  </a:cubicBezTo>
                  <a:close/>
                </a:path>
              </a:pathLst>
            </a:custGeom>
            <a:solidFill>
              <a:srgbClr val="F4F6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2"/>
            <p:cNvSpPr/>
            <p:nvPr/>
          </p:nvSpPr>
          <p:spPr>
            <a:xfrm>
              <a:off x="1107025" y="1299112"/>
              <a:ext cx="2443517" cy="1286256"/>
            </a:xfrm>
            <a:custGeom>
              <a:rect b="b" l="l" r="r" t="t"/>
              <a:pathLst>
                <a:path extrusionOk="0" h="68146" w="129475">
                  <a:moveTo>
                    <a:pt x="111329" y="0"/>
                  </a:moveTo>
                  <a:cubicBezTo>
                    <a:pt x="107745" y="16266"/>
                    <a:pt x="100126" y="31705"/>
                    <a:pt x="87795" y="42632"/>
                  </a:cubicBezTo>
                  <a:cubicBezTo>
                    <a:pt x="78898" y="50527"/>
                    <a:pt x="67870" y="55765"/>
                    <a:pt x="56367" y="58722"/>
                  </a:cubicBezTo>
                  <a:cubicBezTo>
                    <a:pt x="47018" y="61128"/>
                    <a:pt x="37319" y="62056"/>
                    <a:pt x="27645" y="62056"/>
                  </a:cubicBezTo>
                  <a:cubicBezTo>
                    <a:pt x="25464" y="62056"/>
                    <a:pt x="23284" y="62005"/>
                    <a:pt x="21103" y="61905"/>
                  </a:cubicBezTo>
                  <a:cubicBezTo>
                    <a:pt x="14011" y="61629"/>
                    <a:pt x="6868" y="60903"/>
                    <a:pt x="0" y="59198"/>
                  </a:cubicBezTo>
                  <a:lnTo>
                    <a:pt x="0" y="59198"/>
                  </a:lnTo>
                  <a:cubicBezTo>
                    <a:pt x="226" y="62030"/>
                    <a:pt x="426" y="64838"/>
                    <a:pt x="602" y="67645"/>
                  </a:cubicBezTo>
                  <a:cubicBezTo>
                    <a:pt x="3033" y="66692"/>
                    <a:pt x="5690" y="66166"/>
                    <a:pt x="8497" y="66166"/>
                  </a:cubicBezTo>
                  <a:lnTo>
                    <a:pt x="113209" y="66166"/>
                  </a:lnTo>
                  <a:cubicBezTo>
                    <a:pt x="116442" y="66166"/>
                    <a:pt x="119500" y="66893"/>
                    <a:pt x="122232" y="68146"/>
                  </a:cubicBezTo>
                  <a:cubicBezTo>
                    <a:pt x="123359" y="45965"/>
                    <a:pt x="125490" y="22607"/>
                    <a:pt x="129475" y="1153"/>
                  </a:cubicBezTo>
                  <a:cubicBezTo>
                    <a:pt x="126267" y="927"/>
                    <a:pt x="123034" y="727"/>
                    <a:pt x="119801" y="526"/>
                  </a:cubicBezTo>
                  <a:cubicBezTo>
                    <a:pt x="119049" y="3033"/>
                    <a:pt x="118297" y="5539"/>
                    <a:pt x="117545" y="8070"/>
                  </a:cubicBezTo>
                  <a:cubicBezTo>
                    <a:pt x="117119" y="6291"/>
                    <a:pt x="116968" y="4461"/>
                    <a:pt x="116968" y="2607"/>
                  </a:cubicBezTo>
                  <a:cubicBezTo>
                    <a:pt x="116968" y="1855"/>
                    <a:pt x="116994" y="1103"/>
                    <a:pt x="117019" y="351"/>
                  </a:cubicBezTo>
                  <a:cubicBezTo>
                    <a:pt x="116768" y="326"/>
                    <a:pt x="116517" y="326"/>
                    <a:pt x="116267" y="301"/>
                  </a:cubicBezTo>
                  <a:cubicBezTo>
                    <a:pt x="115490" y="2932"/>
                    <a:pt x="114738" y="5564"/>
                    <a:pt x="113986" y="8196"/>
                  </a:cubicBezTo>
                  <a:cubicBezTo>
                    <a:pt x="114136" y="6291"/>
                    <a:pt x="114212" y="4386"/>
                    <a:pt x="114212" y="2481"/>
                  </a:cubicBezTo>
                  <a:cubicBezTo>
                    <a:pt x="114212" y="1729"/>
                    <a:pt x="114212" y="952"/>
                    <a:pt x="114186" y="176"/>
                  </a:cubicBezTo>
                  <a:cubicBezTo>
                    <a:pt x="113234" y="100"/>
                    <a:pt x="112282" y="50"/>
                    <a:pt x="111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2"/>
            <p:cNvSpPr/>
            <p:nvPr/>
          </p:nvSpPr>
          <p:spPr>
            <a:xfrm>
              <a:off x="1212510" y="1982433"/>
              <a:ext cx="2068426" cy="45640"/>
            </a:xfrm>
            <a:custGeom>
              <a:rect b="b" l="l" r="r" t="t"/>
              <a:pathLst>
                <a:path extrusionOk="0" h="2418" w="109600">
                  <a:moveTo>
                    <a:pt x="42532" y="0"/>
                  </a:moveTo>
                  <a:cubicBezTo>
                    <a:pt x="36509" y="0"/>
                    <a:pt x="30485" y="45"/>
                    <a:pt x="24462" y="136"/>
                  </a:cubicBezTo>
                  <a:cubicBezTo>
                    <a:pt x="16417" y="261"/>
                    <a:pt x="8396" y="462"/>
                    <a:pt x="351" y="738"/>
                  </a:cubicBezTo>
                  <a:cubicBezTo>
                    <a:pt x="8" y="738"/>
                    <a:pt x="1" y="1290"/>
                    <a:pt x="329" y="1290"/>
                  </a:cubicBezTo>
                  <a:cubicBezTo>
                    <a:pt x="337" y="1290"/>
                    <a:pt x="344" y="1290"/>
                    <a:pt x="351" y="1289"/>
                  </a:cubicBezTo>
                  <a:cubicBezTo>
                    <a:pt x="14397" y="803"/>
                    <a:pt x="28443" y="559"/>
                    <a:pt x="42489" y="559"/>
                  </a:cubicBezTo>
                  <a:cubicBezTo>
                    <a:pt x="56714" y="559"/>
                    <a:pt x="70939" y="810"/>
                    <a:pt x="85164" y="1314"/>
                  </a:cubicBezTo>
                  <a:cubicBezTo>
                    <a:pt x="93184" y="1615"/>
                    <a:pt x="101229" y="1966"/>
                    <a:pt x="109249" y="2417"/>
                  </a:cubicBezTo>
                  <a:cubicBezTo>
                    <a:pt x="109257" y="2417"/>
                    <a:pt x="109264" y="2418"/>
                    <a:pt x="109271" y="2418"/>
                  </a:cubicBezTo>
                  <a:cubicBezTo>
                    <a:pt x="109600" y="2418"/>
                    <a:pt x="109593" y="1865"/>
                    <a:pt x="109249" y="1840"/>
                  </a:cubicBezTo>
                  <a:cubicBezTo>
                    <a:pt x="87022" y="618"/>
                    <a:pt x="64779" y="0"/>
                    <a:pt x="42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2"/>
            <p:cNvSpPr/>
            <p:nvPr/>
          </p:nvSpPr>
          <p:spPr>
            <a:xfrm>
              <a:off x="1211094" y="2164130"/>
              <a:ext cx="2068898" cy="45583"/>
            </a:xfrm>
            <a:custGeom>
              <a:rect b="b" l="l" r="r" t="t"/>
              <a:pathLst>
                <a:path extrusionOk="0" h="2415" w="109625">
                  <a:moveTo>
                    <a:pt x="42205" y="0"/>
                  </a:moveTo>
                  <a:cubicBezTo>
                    <a:pt x="36299" y="0"/>
                    <a:pt x="30393" y="44"/>
                    <a:pt x="24487" y="133"/>
                  </a:cubicBezTo>
                  <a:cubicBezTo>
                    <a:pt x="16441" y="259"/>
                    <a:pt x="8396" y="459"/>
                    <a:pt x="376" y="735"/>
                  </a:cubicBezTo>
                  <a:cubicBezTo>
                    <a:pt x="8" y="735"/>
                    <a:pt x="0" y="1287"/>
                    <a:pt x="353" y="1287"/>
                  </a:cubicBezTo>
                  <a:cubicBezTo>
                    <a:pt x="360" y="1287"/>
                    <a:pt x="368" y="1287"/>
                    <a:pt x="376" y="1286"/>
                  </a:cubicBezTo>
                  <a:cubicBezTo>
                    <a:pt x="14318" y="816"/>
                    <a:pt x="28272" y="578"/>
                    <a:pt x="42226" y="578"/>
                  </a:cubicBezTo>
                  <a:cubicBezTo>
                    <a:pt x="56543" y="578"/>
                    <a:pt x="70860" y="829"/>
                    <a:pt x="85164" y="1336"/>
                  </a:cubicBezTo>
                  <a:cubicBezTo>
                    <a:pt x="93209" y="1612"/>
                    <a:pt x="101229" y="1988"/>
                    <a:pt x="109249" y="2414"/>
                  </a:cubicBezTo>
                  <a:cubicBezTo>
                    <a:pt x="109257" y="2414"/>
                    <a:pt x="109265" y="2415"/>
                    <a:pt x="109272" y="2415"/>
                  </a:cubicBezTo>
                  <a:cubicBezTo>
                    <a:pt x="109625" y="2415"/>
                    <a:pt x="109617" y="1863"/>
                    <a:pt x="109249" y="1863"/>
                  </a:cubicBezTo>
                  <a:cubicBezTo>
                    <a:pt x="86924" y="633"/>
                    <a:pt x="64568" y="0"/>
                    <a:pt x="42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2"/>
            <p:cNvSpPr/>
            <p:nvPr/>
          </p:nvSpPr>
          <p:spPr>
            <a:xfrm>
              <a:off x="1676555" y="2334559"/>
              <a:ext cx="212863" cy="73820"/>
            </a:xfrm>
            <a:custGeom>
              <a:rect b="b" l="l" r="r" t="t"/>
              <a:pathLst>
                <a:path extrusionOk="0" h="3911" w="11279">
                  <a:moveTo>
                    <a:pt x="1980" y="1"/>
                  </a:moveTo>
                  <a:cubicBezTo>
                    <a:pt x="877" y="1"/>
                    <a:pt x="0" y="903"/>
                    <a:pt x="0" y="1980"/>
                  </a:cubicBezTo>
                  <a:lnTo>
                    <a:pt x="0" y="3910"/>
                  </a:lnTo>
                  <a:lnTo>
                    <a:pt x="11278" y="3910"/>
                  </a:lnTo>
                  <a:lnTo>
                    <a:pt x="11278" y="1980"/>
                  </a:lnTo>
                  <a:cubicBezTo>
                    <a:pt x="11278" y="903"/>
                    <a:pt x="10401" y="1"/>
                    <a:pt x="9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2"/>
            <p:cNvSpPr/>
            <p:nvPr/>
          </p:nvSpPr>
          <p:spPr>
            <a:xfrm>
              <a:off x="2609815" y="2334559"/>
              <a:ext cx="212882" cy="73820"/>
            </a:xfrm>
            <a:custGeom>
              <a:rect b="b" l="l" r="r" t="t"/>
              <a:pathLst>
                <a:path extrusionOk="0" h="3911" w="11280">
                  <a:moveTo>
                    <a:pt x="1981" y="1"/>
                  </a:moveTo>
                  <a:cubicBezTo>
                    <a:pt x="878" y="1"/>
                    <a:pt x="1" y="903"/>
                    <a:pt x="1" y="1980"/>
                  </a:cubicBezTo>
                  <a:lnTo>
                    <a:pt x="1" y="3910"/>
                  </a:lnTo>
                  <a:lnTo>
                    <a:pt x="11279" y="3910"/>
                  </a:lnTo>
                  <a:lnTo>
                    <a:pt x="11279" y="1980"/>
                  </a:lnTo>
                  <a:cubicBezTo>
                    <a:pt x="11279" y="903"/>
                    <a:pt x="10402" y="1"/>
                    <a:pt x="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2"/>
            <p:cNvSpPr/>
            <p:nvPr/>
          </p:nvSpPr>
          <p:spPr>
            <a:xfrm>
              <a:off x="964171" y="2457068"/>
              <a:ext cx="2621371" cy="22726"/>
            </a:xfrm>
            <a:custGeom>
              <a:rect b="b" l="l" r="r" t="t"/>
              <a:pathLst>
                <a:path extrusionOk="0" h="1204" w="138899">
                  <a:moveTo>
                    <a:pt x="0" y="1"/>
                  </a:moveTo>
                  <a:lnTo>
                    <a:pt x="0" y="1204"/>
                  </a:lnTo>
                  <a:lnTo>
                    <a:pt x="138898" y="1204"/>
                  </a:lnTo>
                  <a:lnTo>
                    <a:pt x="1388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2"/>
            <p:cNvSpPr/>
            <p:nvPr/>
          </p:nvSpPr>
          <p:spPr>
            <a:xfrm>
              <a:off x="964171" y="2388009"/>
              <a:ext cx="2621371" cy="37863"/>
            </a:xfrm>
            <a:custGeom>
              <a:rect b="b" l="l" r="r" t="t"/>
              <a:pathLst>
                <a:path extrusionOk="0" h="2006" w="138899">
                  <a:moveTo>
                    <a:pt x="0" y="1"/>
                  </a:moveTo>
                  <a:lnTo>
                    <a:pt x="0" y="2006"/>
                  </a:lnTo>
                  <a:lnTo>
                    <a:pt x="138898" y="2006"/>
                  </a:lnTo>
                  <a:lnTo>
                    <a:pt x="1388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2"/>
            <p:cNvSpPr/>
            <p:nvPr/>
          </p:nvSpPr>
          <p:spPr>
            <a:xfrm>
              <a:off x="536081" y="2035128"/>
              <a:ext cx="201992" cy="509984"/>
            </a:xfrm>
            <a:custGeom>
              <a:rect b="b" l="l" r="r" t="t"/>
              <a:pathLst>
                <a:path extrusionOk="0" h="27019" w="10703">
                  <a:moveTo>
                    <a:pt x="10702" y="1"/>
                  </a:moveTo>
                  <a:cubicBezTo>
                    <a:pt x="4788" y="1"/>
                    <a:pt x="1" y="4788"/>
                    <a:pt x="1" y="10678"/>
                  </a:cubicBezTo>
                  <a:lnTo>
                    <a:pt x="1" y="16342"/>
                  </a:lnTo>
                  <a:cubicBezTo>
                    <a:pt x="1" y="22257"/>
                    <a:pt x="4788" y="27018"/>
                    <a:pt x="10702" y="27018"/>
                  </a:cubicBezTo>
                  <a:lnTo>
                    <a:pt x="10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2"/>
            <p:cNvSpPr/>
            <p:nvPr/>
          </p:nvSpPr>
          <p:spPr>
            <a:xfrm>
              <a:off x="470325" y="2212050"/>
              <a:ext cx="103138" cy="209588"/>
            </a:xfrm>
            <a:custGeom>
              <a:rect b="b" l="l" r="r" t="t"/>
              <a:pathLst>
                <a:path extrusionOk="0" h="11104" w="5465">
                  <a:moveTo>
                    <a:pt x="2457" y="0"/>
                  </a:moveTo>
                  <a:cubicBezTo>
                    <a:pt x="1104" y="0"/>
                    <a:pt x="1" y="1103"/>
                    <a:pt x="1" y="2456"/>
                  </a:cubicBezTo>
                  <a:lnTo>
                    <a:pt x="1" y="8647"/>
                  </a:lnTo>
                  <a:cubicBezTo>
                    <a:pt x="1" y="10000"/>
                    <a:pt x="1104" y="11103"/>
                    <a:pt x="2457" y="11103"/>
                  </a:cubicBezTo>
                  <a:lnTo>
                    <a:pt x="5465" y="11103"/>
                  </a:lnTo>
                  <a:lnTo>
                    <a:pt x="54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2"/>
            <p:cNvSpPr/>
            <p:nvPr/>
          </p:nvSpPr>
          <p:spPr>
            <a:xfrm>
              <a:off x="685560" y="1771180"/>
              <a:ext cx="133410" cy="975951"/>
            </a:xfrm>
            <a:custGeom>
              <a:rect b="b" l="l" r="r" t="t"/>
              <a:pathLst>
                <a:path extrusionOk="0" h="51706" w="7069">
                  <a:moveTo>
                    <a:pt x="4186" y="1"/>
                  </a:moveTo>
                  <a:cubicBezTo>
                    <a:pt x="1880" y="1"/>
                    <a:pt x="0" y="1880"/>
                    <a:pt x="0" y="4211"/>
                  </a:cubicBezTo>
                  <a:lnTo>
                    <a:pt x="0" y="47520"/>
                  </a:lnTo>
                  <a:cubicBezTo>
                    <a:pt x="0" y="49826"/>
                    <a:pt x="1880" y="51705"/>
                    <a:pt x="4186" y="51705"/>
                  </a:cubicBezTo>
                  <a:lnTo>
                    <a:pt x="7068" y="51705"/>
                  </a:lnTo>
                  <a:lnTo>
                    <a:pt x="70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2"/>
            <p:cNvSpPr/>
            <p:nvPr/>
          </p:nvSpPr>
          <p:spPr>
            <a:xfrm>
              <a:off x="811862" y="1643934"/>
              <a:ext cx="168871" cy="1230933"/>
            </a:xfrm>
            <a:custGeom>
              <a:rect b="b" l="l" r="r" t="t"/>
              <a:pathLst>
                <a:path extrusionOk="0" h="65215" w="8948">
                  <a:moveTo>
                    <a:pt x="5314" y="1"/>
                  </a:moveTo>
                  <a:cubicBezTo>
                    <a:pt x="2381" y="1"/>
                    <a:pt x="0" y="2382"/>
                    <a:pt x="0" y="5314"/>
                  </a:cubicBezTo>
                  <a:lnTo>
                    <a:pt x="0" y="59901"/>
                  </a:lnTo>
                  <a:cubicBezTo>
                    <a:pt x="0" y="62833"/>
                    <a:pt x="2381" y="65214"/>
                    <a:pt x="5314" y="65214"/>
                  </a:cubicBezTo>
                  <a:lnTo>
                    <a:pt x="8948" y="65214"/>
                  </a:lnTo>
                  <a:lnTo>
                    <a:pt x="89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2"/>
            <p:cNvSpPr/>
            <p:nvPr/>
          </p:nvSpPr>
          <p:spPr>
            <a:xfrm>
              <a:off x="3812723" y="2035128"/>
              <a:ext cx="201521" cy="509984"/>
            </a:xfrm>
            <a:custGeom>
              <a:rect b="b" l="l" r="r" t="t"/>
              <a:pathLst>
                <a:path extrusionOk="0" h="27019" w="10678">
                  <a:moveTo>
                    <a:pt x="1" y="1"/>
                  </a:moveTo>
                  <a:lnTo>
                    <a:pt x="1" y="27018"/>
                  </a:lnTo>
                  <a:cubicBezTo>
                    <a:pt x="5890" y="27018"/>
                    <a:pt x="10677" y="22257"/>
                    <a:pt x="10677" y="16342"/>
                  </a:cubicBezTo>
                  <a:lnTo>
                    <a:pt x="10677" y="10678"/>
                  </a:lnTo>
                  <a:cubicBezTo>
                    <a:pt x="10677" y="4788"/>
                    <a:pt x="5890"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2"/>
            <p:cNvSpPr/>
            <p:nvPr/>
          </p:nvSpPr>
          <p:spPr>
            <a:xfrm>
              <a:off x="3977338" y="2212050"/>
              <a:ext cx="102666" cy="209588"/>
            </a:xfrm>
            <a:custGeom>
              <a:rect b="b" l="l" r="r" t="t"/>
              <a:pathLst>
                <a:path extrusionOk="0" h="11104" w="5440">
                  <a:moveTo>
                    <a:pt x="0" y="0"/>
                  </a:moveTo>
                  <a:lnTo>
                    <a:pt x="0" y="11103"/>
                  </a:lnTo>
                  <a:lnTo>
                    <a:pt x="2983" y="11103"/>
                  </a:lnTo>
                  <a:cubicBezTo>
                    <a:pt x="4336" y="11103"/>
                    <a:pt x="5439" y="10000"/>
                    <a:pt x="5439" y="8647"/>
                  </a:cubicBezTo>
                  <a:lnTo>
                    <a:pt x="5439" y="2456"/>
                  </a:lnTo>
                  <a:cubicBezTo>
                    <a:pt x="5439" y="1103"/>
                    <a:pt x="4336" y="0"/>
                    <a:pt x="2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p:nvPr/>
          </p:nvSpPr>
          <p:spPr>
            <a:xfrm>
              <a:off x="3731359" y="1771180"/>
              <a:ext cx="133882" cy="975951"/>
            </a:xfrm>
            <a:custGeom>
              <a:rect b="b" l="l" r="r" t="t"/>
              <a:pathLst>
                <a:path extrusionOk="0" h="51706" w="7094">
                  <a:moveTo>
                    <a:pt x="1" y="1"/>
                  </a:moveTo>
                  <a:lnTo>
                    <a:pt x="1" y="51705"/>
                  </a:lnTo>
                  <a:lnTo>
                    <a:pt x="2883" y="51705"/>
                  </a:lnTo>
                  <a:cubicBezTo>
                    <a:pt x="5214" y="51705"/>
                    <a:pt x="7094" y="49826"/>
                    <a:pt x="7094" y="47520"/>
                  </a:cubicBezTo>
                  <a:lnTo>
                    <a:pt x="7094" y="4211"/>
                  </a:lnTo>
                  <a:cubicBezTo>
                    <a:pt x="7094" y="1880"/>
                    <a:pt x="5214" y="1"/>
                    <a:pt x="28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2"/>
            <p:cNvSpPr/>
            <p:nvPr/>
          </p:nvSpPr>
          <p:spPr>
            <a:xfrm>
              <a:off x="3570065" y="1643934"/>
              <a:ext cx="168399" cy="1230933"/>
            </a:xfrm>
            <a:custGeom>
              <a:rect b="b" l="l" r="r" t="t"/>
              <a:pathLst>
                <a:path extrusionOk="0" h="65215" w="8923">
                  <a:moveTo>
                    <a:pt x="0" y="1"/>
                  </a:moveTo>
                  <a:lnTo>
                    <a:pt x="0" y="65214"/>
                  </a:lnTo>
                  <a:lnTo>
                    <a:pt x="3634" y="65214"/>
                  </a:lnTo>
                  <a:cubicBezTo>
                    <a:pt x="6567" y="65214"/>
                    <a:pt x="8923" y="62833"/>
                    <a:pt x="8923" y="59901"/>
                  </a:cubicBezTo>
                  <a:lnTo>
                    <a:pt x="8923" y="5314"/>
                  </a:lnTo>
                  <a:cubicBezTo>
                    <a:pt x="8923" y="2382"/>
                    <a:pt x="6567" y="1"/>
                    <a:pt x="3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2"/>
            <p:cNvSpPr/>
            <p:nvPr/>
          </p:nvSpPr>
          <p:spPr>
            <a:xfrm>
              <a:off x="911193" y="3265955"/>
              <a:ext cx="2690898" cy="1478328"/>
            </a:xfrm>
            <a:custGeom>
              <a:rect b="b" l="l" r="r" t="t"/>
              <a:pathLst>
                <a:path extrusionOk="0" h="78322" w="142583">
                  <a:moveTo>
                    <a:pt x="20552" y="0"/>
                  </a:moveTo>
                  <a:cubicBezTo>
                    <a:pt x="9098" y="0"/>
                    <a:pt x="0" y="9148"/>
                    <a:pt x="677" y="19975"/>
                  </a:cubicBezTo>
                  <a:lnTo>
                    <a:pt x="3158" y="60527"/>
                  </a:lnTo>
                  <a:cubicBezTo>
                    <a:pt x="3760" y="70527"/>
                    <a:pt x="12482" y="78321"/>
                    <a:pt x="23058" y="78321"/>
                  </a:cubicBezTo>
                  <a:lnTo>
                    <a:pt x="119525" y="78321"/>
                  </a:lnTo>
                  <a:cubicBezTo>
                    <a:pt x="130101" y="78321"/>
                    <a:pt x="138823" y="70527"/>
                    <a:pt x="139425" y="60527"/>
                  </a:cubicBezTo>
                  <a:lnTo>
                    <a:pt x="141906" y="19975"/>
                  </a:lnTo>
                  <a:cubicBezTo>
                    <a:pt x="142583" y="9148"/>
                    <a:pt x="133485" y="0"/>
                    <a:pt x="1220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2"/>
            <p:cNvSpPr/>
            <p:nvPr/>
          </p:nvSpPr>
          <p:spPr>
            <a:xfrm>
              <a:off x="994445" y="3251762"/>
              <a:ext cx="2524404" cy="1386558"/>
            </a:xfrm>
            <a:custGeom>
              <a:rect b="b" l="l" r="r" t="t"/>
              <a:pathLst>
                <a:path extrusionOk="0" h="73460" w="133761">
                  <a:moveTo>
                    <a:pt x="19299" y="0"/>
                  </a:moveTo>
                  <a:cubicBezTo>
                    <a:pt x="8547" y="0"/>
                    <a:pt x="0" y="8572"/>
                    <a:pt x="627" y="18747"/>
                  </a:cubicBezTo>
                  <a:lnTo>
                    <a:pt x="2958" y="56793"/>
                  </a:lnTo>
                  <a:cubicBezTo>
                    <a:pt x="3534" y="66141"/>
                    <a:pt x="11705" y="73459"/>
                    <a:pt x="21630" y="73459"/>
                  </a:cubicBezTo>
                  <a:lnTo>
                    <a:pt x="112131" y="73459"/>
                  </a:lnTo>
                  <a:cubicBezTo>
                    <a:pt x="122056" y="73459"/>
                    <a:pt x="130227" y="66141"/>
                    <a:pt x="130803" y="56793"/>
                  </a:cubicBezTo>
                  <a:lnTo>
                    <a:pt x="133134" y="18747"/>
                  </a:lnTo>
                  <a:cubicBezTo>
                    <a:pt x="133761" y="8572"/>
                    <a:pt x="125214" y="0"/>
                    <a:pt x="114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2"/>
            <p:cNvSpPr/>
            <p:nvPr/>
          </p:nvSpPr>
          <p:spPr>
            <a:xfrm>
              <a:off x="866727" y="2547888"/>
              <a:ext cx="2777466" cy="1526119"/>
            </a:xfrm>
            <a:custGeom>
              <a:rect b="b" l="l" r="r" t="t"/>
              <a:pathLst>
                <a:path extrusionOk="0" h="80854" w="147170">
                  <a:moveTo>
                    <a:pt x="21229" y="1"/>
                  </a:moveTo>
                  <a:cubicBezTo>
                    <a:pt x="9374" y="1"/>
                    <a:pt x="1" y="9450"/>
                    <a:pt x="677" y="20628"/>
                  </a:cubicBezTo>
                  <a:lnTo>
                    <a:pt x="3234" y="62482"/>
                  </a:lnTo>
                  <a:cubicBezTo>
                    <a:pt x="3860" y="72783"/>
                    <a:pt x="12883" y="80853"/>
                    <a:pt x="23785" y="80853"/>
                  </a:cubicBezTo>
                  <a:lnTo>
                    <a:pt x="123385" y="80853"/>
                  </a:lnTo>
                  <a:cubicBezTo>
                    <a:pt x="134287" y="80853"/>
                    <a:pt x="143284" y="72783"/>
                    <a:pt x="143911" y="62482"/>
                  </a:cubicBezTo>
                  <a:lnTo>
                    <a:pt x="146467" y="20628"/>
                  </a:lnTo>
                  <a:cubicBezTo>
                    <a:pt x="147169" y="9450"/>
                    <a:pt x="137771" y="1"/>
                    <a:pt x="125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2"/>
            <p:cNvSpPr/>
            <p:nvPr/>
          </p:nvSpPr>
          <p:spPr>
            <a:xfrm>
              <a:off x="1623086" y="2547888"/>
              <a:ext cx="1304562" cy="1169438"/>
            </a:xfrm>
            <a:custGeom>
              <a:rect b="b" l="l" r="r" t="t"/>
              <a:pathLst>
                <a:path extrusionOk="0" h="61957" w="69125">
                  <a:moveTo>
                    <a:pt x="10352" y="1"/>
                  </a:moveTo>
                  <a:lnTo>
                    <a:pt x="14337" y="3259"/>
                  </a:lnTo>
                  <a:cubicBezTo>
                    <a:pt x="15966" y="4612"/>
                    <a:pt x="16618" y="6818"/>
                    <a:pt x="15966" y="8823"/>
                  </a:cubicBezTo>
                  <a:lnTo>
                    <a:pt x="1079" y="55239"/>
                  </a:lnTo>
                  <a:cubicBezTo>
                    <a:pt x="1" y="58548"/>
                    <a:pt x="2482" y="61956"/>
                    <a:pt x="5991" y="61956"/>
                  </a:cubicBezTo>
                  <a:lnTo>
                    <a:pt x="62959" y="61956"/>
                  </a:lnTo>
                  <a:cubicBezTo>
                    <a:pt x="66618" y="61956"/>
                    <a:pt x="69124" y="58247"/>
                    <a:pt x="67721" y="54863"/>
                  </a:cubicBezTo>
                  <a:lnTo>
                    <a:pt x="48949" y="9099"/>
                  </a:lnTo>
                  <a:cubicBezTo>
                    <a:pt x="48222" y="7319"/>
                    <a:pt x="48548" y="5289"/>
                    <a:pt x="49776" y="3810"/>
                  </a:cubicBezTo>
                  <a:lnTo>
                    <a:pt x="530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2"/>
            <p:cNvSpPr/>
            <p:nvPr/>
          </p:nvSpPr>
          <p:spPr>
            <a:xfrm>
              <a:off x="1760278" y="2649126"/>
              <a:ext cx="1054331" cy="153756"/>
            </a:xfrm>
            <a:custGeom>
              <a:rect b="b" l="l" r="r" t="t"/>
              <a:pathLst>
                <a:path extrusionOk="0" h="8146" w="55866">
                  <a:moveTo>
                    <a:pt x="54888" y="0"/>
                  </a:moveTo>
                  <a:cubicBezTo>
                    <a:pt x="45815" y="3710"/>
                    <a:pt x="36015" y="5589"/>
                    <a:pt x="26216" y="5589"/>
                  </a:cubicBezTo>
                  <a:cubicBezTo>
                    <a:pt x="17594" y="5589"/>
                    <a:pt x="8973" y="4136"/>
                    <a:pt x="852" y="1253"/>
                  </a:cubicBezTo>
                  <a:lnTo>
                    <a:pt x="0" y="3659"/>
                  </a:lnTo>
                  <a:cubicBezTo>
                    <a:pt x="8396" y="6667"/>
                    <a:pt x="17319" y="8146"/>
                    <a:pt x="26216" y="8146"/>
                  </a:cubicBezTo>
                  <a:cubicBezTo>
                    <a:pt x="36341" y="8146"/>
                    <a:pt x="46467" y="6216"/>
                    <a:pt x="55865" y="2381"/>
                  </a:cubicBezTo>
                  <a:lnTo>
                    <a:pt x="548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2"/>
            <p:cNvSpPr/>
            <p:nvPr/>
          </p:nvSpPr>
          <p:spPr>
            <a:xfrm>
              <a:off x="1753181" y="2788187"/>
              <a:ext cx="1054331" cy="154247"/>
            </a:xfrm>
            <a:custGeom>
              <a:rect b="b" l="l" r="r" t="t"/>
              <a:pathLst>
                <a:path extrusionOk="0" h="8172" w="55866">
                  <a:moveTo>
                    <a:pt x="54888" y="1"/>
                  </a:moveTo>
                  <a:cubicBezTo>
                    <a:pt x="45815" y="3735"/>
                    <a:pt x="36015" y="5590"/>
                    <a:pt x="26216" y="5590"/>
                  </a:cubicBezTo>
                  <a:cubicBezTo>
                    <a:pt x="17594" y="5590"/>
                    <a:pt x="8973" y="4161"/>
                    <a:pt x="877" y="1254"/>
                  </a:cubicBezTo>
                  <a:lnTo>
                    <a:pt x="0" y="3660"/>
                  </a:lnTo>
                  <a:cubicBezTo>
                    <a:pt x="8396" y="6667"/>
                    <a:pt x="17319" y="8171"/>
                    <a:pt x="26216" y="8171"/>
                  </a:cubicBezTo>
                  <a:cubicBezTo>
                    <a:pt x="36341" y="8171"/>
                    <a:pt x="46467" y="6241"/>
                    <a:pt x="55865" y="2382"/>
                  </a:cubicBezTo>
                  <a:lnTo>
                    <a:pt x="548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2"/>
            <p:cNvSpPr/>
            <p:nvPr/>
          </p:nvSpPr>
          <p:spPr>
            <a:xfrm>
              <a:off x="1549309" y="3401714"/>
              <a:ext cx="1456844" cy="195866"/>
            </a:xfrm>
            <a:custGeom>
              <a:rect b="b" l="l" r="r" t="t"/>
              <a:pathLst>
                <a:path extrusionOk="0" h="10377" w="77194">
                  <a:moveTo>
                    <a:pt x="76241" y="0"/>
                  </a:moveTo>
                  <a:cubicBezTo>
                    <a:pt x="63183" y="5188"/>
                    <a:pt x="49098" y="7795"/>
                    <a:pt x="35038" y="7795"/>
                  </a:cubicBezTo>
                  <a:cubicBezTo>
                    <a:pt x="23434" y="7795"/>
                    <a:pt x="11830" y="6015"/>
                    <a:pt x="777" y="2456"/>
                  </a:cubicBezTo>
                  <a:lnTo>
                    <a:pt x="0" y="4913"/>
                  </a:lnTo>
                  <a:cubicBezTo>
                    <a:pt x="11303" y="8547"/>
                    <a:pt x="23158" y="10376"/>
                    <a:pt x="35038" y="10376"/>
                  </a:cubicBezTo>
                  <a:cubicBezTo>
                    <a:pt x="49424" y="10376"/>
                    <a:pt x="63810" y="7694"/>
                    <a:pt x="77194" y="2406"/>
                  </a:cubicBezTo>
                  <a:lnTo>
                    <a:pt x="762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2"/>
            <p:cNvSpPr/>
            <p:nvPr/>
          </p:nvSpPr>
          <p:spPr>
            <a:xfrm>
              <a:off x="1549309" y="3465091"/>
              <a:ext cx="1456844" cy="195394"/>
            </a:xfrm>
            <a:custGeom>
              <a:rect b="b" l="l" r="r" t="t"/>
              <a:pathLst>
                <a:path extrusionOk="0" h="10352" w="77194">
                  <a:moveTo>
                    <a:pt x="76241" y="1"/>
                  </a:moveTo>
                  <a:cubicBezTo>
                    <a:pt x="63183" y="5189"/>
                    <a:pt x="49098" y="7795"/>
                    <a:pt x="35038" y="7795"/>
                  </a:cubicBezTo>
                  <a:cubicBezTo>
                    <a:pt x="23434" y="7795"/>
                    <a:pt x="11830" y="6016"/>
                    <a:pt x="777" y="2457"/>
                  </a:cubicBezTo>
                  <a:lnTo>
                    <a:pt x="0" y="4888"/>
                  </a:lnTo>
                  <a:cubicBezTo>
                    <a:pt x="11303" y="8547"/>
                    <a:pt x="23158" y="10352"/>
                    <a:pt x="35038" y="10352"/>
                  </a:cubicBezTo>
                  <a:cubicBezTo>
                    <a:pt x="49424" y="10352"/>
                    <a:pt x="63810" y="7695"/>
                    <a:pt x="77194" y="2382"/>
                  </a:cubicBezTo>
                  <a:lnTo>
                    <a:pt x="762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1628767" y="2896522"/>
              <a:ext cx="1338608" cy="557492"/>
            </a:xfrm>
            <a:custGeom>
              <a:rect b="b" l="l" r="r" t="t"/>
              <a:pathLst>
                <a:path extrusionOk="0" h="29536" w="70929">
                  <a:moveTo>
                    <a:pt x="67094" y="0"/>
                  </a:moveTo>
                  <a:cubicBezTo>
                    <a:pt x="56699" y="3713"/>
                    <a:pt x="45659" y="5574"/>
                    <a:pt x="34620" y="5574"/>
                  </a:cubicBezTo>
                  <a:cubicBezTo>
                    <a:pt x="23673" y="5574"/>
                    <a:pt x="12726" y="3744"/>
                    <a:pt x="2407" y="75"/>
                  </a:cubicBezTo>
                  <a:lnTo>
                    <a:pt x="1" y="25464"/>
                  </a:lnTo>
                  <a:cubicBezTo>
                    <a:pt x="9442" y="28186"/>
                    <a:pt x="19266" y="29536"/>
                    <a:pt x="29092" y="29536"/>
                  </a:cubicBezTo>
                  <a:cubicBezTo>
                    <a:pt x="43421" y="29536"/>
                    <a:pt x="57757" y="26667"/>
                    <a:pt x="70928" y="21003"/>
                  </a:cubicBezTo>
                  <a:lnTo>
                    <a:pt x="670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1755541" y="2952332"/>
              <a:ext cx="145224" cy="516609"/>
            </a:xfrm>
            <a:custGeom>
              <a:rect b="b" l="l" r="r" t="t"/>
              <a:pathLst>
                <a:path extrusionOk="0" h="27370" w="7695">
                  <a:moveTo>
                    <a:pt x="7294" y="1"/>
                  </a:moveTo>
                  <a:cubicBezTo>
                    <a:pt x="4963" y="9123"/>
                    <a:pt x="2557" y="18196"/>
                    <a:pt x="0" y="27269"/>
                  </a:cubicBezTo>
                  <a:lnTo>
                    <a:pt x="427" y="27369"/>
                  </a:lnTo>
                  <a:cubicBezTo>
                    <a:pt x="2958" y="18321"/>
                    <a:pt x="5389" y="9224"/>
                    <a:pt x="7695" y="101"/>
                  </a:cubicBezTo>
                  <a:lnTo>
                    <a:pt x="72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2"/>
            <p:cNvSpPr/>
            <p:nvPr/>
          </p:nvSpPr>
          <p:spPr>
            <a:xfrm>
              <a:off x="1816087" y="2968884"/>
              <a:ext cx="124426" cy="549715"/>
            </a:xfrm>
            <a:custGeom>
              <a:rect b="b" l="l" r="r" t="t"/>
              <a:pathLst>
                <a:path extrusionOk="0" h="29124" w="6593">
                  <a:moveTo>
                    <a:pt x="6166" y="1"/>
                  </a:moveTo>
                  <a:cubicBezTo>
                    <a:pt x="4111" y="9675"/>
                    <a:pt x="2056" y="19349"/>
                    <a:pt x="1" y="29023"/>
                  </a:cubicBezTo>
                  <a:lnTo>
                    <a:pt x="402" y="29124"/>
                  </a:lnTo>
                  <a:cubicBezTo>
                    <a:pt x="2482" y="19449"/>
                    <a:pt x="4537" y="9750"/>
                    <a:pt x="6592" y="76"/>
                  </a:cubicBezTo>
                  <a:lnTo>
                    <a:pt x="6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2"/>
            <p:cNvSpPr/>
            <p:nvPr/>
          </p:nvSpPr>
          <p:spPr>
            <a:xfrm>
              <a:off x="1876633" y="2983077"/>
              <a:ext cx="111178" cy="544506"/>
            </a:xfrm>
            <a:custGeom>
              <a:rect b="b" l="l" r="r" t="t"/>
              <a:pathLst>
                <a:path extrusionOk="0" h="28848" w="5891">
                  <a:moveTo>
                    <a:pt x="5464" y="1"/>
                  </a:moveTo>
                  <a:cubicBezTo>
                    <a:pt x="3635" y="9575"/>
                    <a:pt x="1830" y="19174"/>
                    <a:pt x="1" y="28773"/>
                  </a:cubicBezTo>
                  <a:lnTo>
                    <a:pt x="427" y="28848"/>
                  </a:lnTo>
                  <a:cubicBezTo>
                    <a:pt x="2231" y="19274"/>
                    <a:pt x="4061" y="9675"/>
                    <a:pt x="5890" y="76"/>
                  </a:cubicBezTo>
                  <a:lnTo>
                    <a:pt x="5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1962716" y="2989702"/>
              <a:ext cx="93211" cy="539787"/>
            </a:xfrm>
            <a:custGeom>
              <a:rect b="b" l="l" r="r" t="t"/>
              <a:pathLst>
                <a:path extrusionOk="0" h="28598" w="4939">
                  <a:moveTo>
                    <a:pt x="4512" y="0"/>
                  </a:moveTo>
                  <a:cubicBezTo>
                    <a:pt x="3009" y="9499"/>
                    <a:pt x="1505" y="19023"/>
                    <a:pt x="1" y="28522"/>
                  </a:cubicBezTo>
                  <a:lnTo>
                    <a:pt x="427" y="28597"/>
                  </a:lnTo>
                  <a:cubicBezTo>
                    <a:pt x="1931" y="19098"/>
                    <a:pt x="3435" y="9574"/>
                    <a:pt x="4938" y="51"/>
                  </a:cubicBezTo>
                  <a:lnTo>
                    <a:pt x="4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2041721" y="2968412"/>
              <a:ext cx="78057" cy="528425"/>
            </a:xfrm>
            <a:custGeom>
              <a:rect b="b" l="l" r="r" t="t"/>
              <a:pathLst>
                <a:path extrusionOk="0" h="27996" w="4136">
                  <a:moveTo>
                    <a:pt x="3710" y="1"/>
                  </a:moveTo>
                  <a:cubicBezTo>
                    <a:pt x="2306" y="9299"/>
                    <a:pt x="1078" y="18622"/>
                    <a:pt x="0" y="27946"/>
                  </a:cubicBezTo>
                  <a:lnTo>
                    <a:pt x="427" y="27996"/>
                  </a:lnTo>
                  <a:cubicBezTo>
                    <a:pt x="1504" y="18672"/>
                    <a:pt x="2732" y="9349"/>
                    <a:pt x="4136" y="76"/>
                  </a:cubicBezTo>
                  <a:lnTo>
                    <a:pt x="3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2114573" y="2968884"/>
              <a:ext cx="49672" cy="513759"/>
            </a:xfrm>
            <a:custGeom>
              <a:rect b="b" l="l" r="r" t="t"/>
              <a:pathLst>
                <a:path extrusionOk="0" h="27219" w="2632">
                  <a:moveTo>
                    <a:pt x="2206" y="1"/>
                  </a:moveTo>
                  <a:cubicBezTo>
                    <a:pt x="1679" y="9073"/>
                    <a:pt x="927" y="18146"/>
                    <a:pt x="0" y="27169"/>
                  </a:cubicBezTo>
                  <a:lnTo>
                    <a:pt x="426" y="27219"/>
                  </a:lnTo>
                  <a:cubicBezTo>
                    <a:pt x="1354" y="18171"/>
                    <a:pt x="2105" y="9099"/>
                    <a:pt x="2632" y="26"/>
                  </a:cubicBezTo>
                  <a:lnTo>
                    <a:pt x="2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2"/>
            <p:cNvSpPr/>
            <p:nvPr/>
          </p:nvSpPr>
          <p:spPr>
            <a:xfrm>
              <a:off x="2196880" y="2973621"/>
              <a:ext cx="21760" cy="536937"/>
            </a:xfrm>
            <a:custGeom>
              <a:rect b="b" l="l" r="r" t="t"/>
              <a:pathLst>
                <a:path extrusionOk="0" h="28447" w="1153">
                  <a:moveTo>
                    <a:pt x="727" y="0"/>
                  </a:moveTo>
                  <a:cubicBezTo>
                    <a:pt x="702" y="9499"/>
                    <a:pt x="451" y="18973"/>
                    <a:pt x="0" y="28447"/>
                  </a:cubicBezTo>
                  <a:lnTo>
                    <a:pt x="426" y="28447"/>
                  </a:lnTo>
                  <a:cubicBezTo>
                    <a:pt x="902" y="18973"/>
                    <a:pt x="1128" y="9499"/>
                    <a:pt x="1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2"/>
            <p:cNvSpPr/>
            <p:nvPr/>
          </p:nvSpPr>
          <p:spPr>
            <a:xfrm>
              <a:off x="2288644" y="2978340"/>
              <a:ext cx="17042" cy="501943"/>
            </a:xfrm>
            <a:custGeom>
              <a:rect b="b" l="l" r="r" t="t"/>
              <a:pathLst>
                <a:path extrusionOk="0" h="26593" w="903">
                  <a:moveTo>
                    <a:pt x="0" y="1"/>
                  </a:moveTo>
                  <a:cubicBezTo>
                    <a:pt x="301" y="8873"/>
                    <a:pt x="451" y="17720"/>
                    <a:pt x="476" y="26593"/>
                  </a:cubicBezTo>
                  <a:lnTo>
                    <a:pt x="903" y="26593"/>
                  </a:lnTo>
                  <a:cubicBezTo>
                    <a:pt x="877" y="17720"/>
                    <a:pt x="727" y="8848"/>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2"/>
            <p:cNvSpPr/>
            <p:nvPr/>
          </p:nvSpPr>
          <p:spPr>
            <a:xfrm>
              <a:off x="2350134" y="2992061"/>
              <a:ext cx="50163" cy="530803"/>
            </a:xfrm>
            <a:custGeom>
              <a:rect b="b" l="l" r="r" t="t"/>
              <a:pathLst>
                <a:path extrusionOk="0" h="28122" w="2658">
                  <a:moveTo>
                    <a:pt x="426" y="1"/>
                  </a:moveTo>
                  <a:lnTo>
                    <a:pt x="0" y="26"/>
                  </a:lnTo>
                  <a:cubicBezTo>
                    <a:pt x="527" y="9399"/>
                    <a:pt x="1279" y="18773"/>
                    <a:pt x="2231" y="28121"/>
                  </a:cubicBezTo>
                  <a:lnTo>
                    <a:pt x="2657" y="28071"/>
                  </a:lnTo>
                  <a:cubicBezTo>
                    <a:pt x="1705" y="18723"/>
                    <a:pt x="953" y="9374"/>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2"/>
            <p:cNvSpPr/>
            <p:nvPr/>
          </p:nvSpPr>
          <p:spPr>
            <a:xfrm>
              <a:off x="2417777" y="3010991"/>
              <a:ext cx="52050" cy="457945"/>
            </a:xfrm>
            <a:custGeom>
              <a:rect b="b" l="l" r="r" t="t"/>
              <a:pathLst>
                <a:path extrusionOk="0" h="24262" w="2758">
                  <a:moveTo>
                    <a:pt x="426" y="0"/>
                  </a:moveTo>
                  <a:lnTo>
                    <a:pt x="0" y="25"/>
                  </a:lnTo>
                  <a:cubicBezTo>
                    <a:pt x="777" y="8121"/>
                    <a:pt x="1554" y="16191"/>
                    <a:pt x="2331" y="24261"/>
                  </a:cubicBezTo>
                  <a:lnTo>
                    <a:pt x="2757" y="24211"/>
                  </a:lnTo>
                  <a:cubicBezTo>
                    <a:pt x="1980" y="16141"/>
                    <a:pt x="1203" y="8071"/>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2"/>
            <p:cNvSpPr/>
            <p:nvPr/>
          </p:nvSpPr>
          <p:spPr>
            <a:xfrm>
              <a:off x="2460356" y="3005782"/>
              <a:ext cx="86568" cy="491524"/>
            </a:xfrm>
            <a:custGeom>
              <a:rect b="b" l="l" r="r" t="t"/>
              <a:pathLst>
                <a:path extrusionOk="0" h="26041" w="4587">
                  <a:moveTo>
                    <a:pt x="426" y="1"/>
                  </a:moveTo>
                  <a:lnTo>
                    <a:pt x="0" y="76"/>
                  </a:lnTo>
                  <a:cubicBezTo>
                    <a:pt x="1379" y="8722"/>
                    <a:pt x="2782" y="17394"/>
                    <a:pt x="4186" y="26041"/>
                  </a:cubicBezTo>
                  <a:lnTo>
                    <a:pt x="4587" y="25966"/>
                  </a:lnTo>
                  <a:cubicBezTo>
                    <a:pt x="3208" y="17319"/>
                    <a:pt x="1805" y="8647"/>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2"/>
            <p:cNvSpPr/>
            <p:nvPr/>
          </p:nvSpPr>
          <p:spPr>
            <a:xfrm>
              <a:off x="2504331" y="3003423"/>
              <a:ext cx="129635" cy="483955"/>
            </a:xfrm>
            <a:custGeom>
              <a:rect b="b" l="l" r="r" t="t"/>
              <a:pathLst>
                <a:path extrusionOk="0" h="25640" w="6869">
                  <a:moveTo>
                    <a:pt x="402" y="0"/>
                  </a:moveTo>
                  <a:lnTo>
                    <a:pt x="1" y="101"/>
                  </a:lnTo>
                  <a:cubicBezTo>
                    <a:pt x="2332" y="8572"/>
                    <a:pt x="4487" y="17093"/>
                    <a:pt x="6467" y="25640"/>
                  </a:cubicBezTo>
                  <a:lnTo>
                    <a:pt x="6868" y="25564"/>
                  </a:lnTo>
                  <a:cubicBezTo>
                    <a:pt x="4888" y="16993"/>
                    <a:pt x="2733" y="8472"/>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2"/>
            <p:cNvSpPr/>
            <p:nvPr/>
          </p:nvSpPr>
          <p:spPr>
            <a:xfrm>
              <a:off x="2554006" y="2988286"/>
              <a:ext cx="149961" cy="497677"/>
            </a:xfrm>
            <a:custGeom>
              <a:rect b="b" l="l" r="r" t="t"/>
              <a:pathLst>
                <a:path extrusionOk="0" h="26367" w="7946">
                  <a:moveTo>
                    <a:pt x="401" y="0"/>
                  </a:moveTo>
                  <a:lnTo>
                    <a:pt x="0" y="126"/>
                  </a:lnTo>
                  <a:cubicBezTo>
                    <a:pt x="2507" y="8873"/>
                    <a:pt x="5013" y="17619"/>
                    <a:pt x="7544" y="26366"/>
                  </a:cubicBezTo>
                  <a:lnTo>
                    <a:pt x="7945" y="26266"/>
                  </a:lnTo>
                  <a:cubicBezTo>
                    <a:pt x="5439" y="17494"/>
                    <a:pt x="2933" y="8747"/>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2"/>
            <p:cNvSpPr/>
            <p:nvPr/>
          </p:nvSpPr>
          <p:spPr>
            <a:xfrm>
              <a:off x="2594679" y="2976452"/>
              <a:ext cx="191122" cy="502887"/>
            </a:xfrm>
            <a:custGeom>
              <a:rect b="b" l="l" r="r" t="t"/>
              <a:pathLst>
                <a:path extrusionOk="0" h="26643" w="10127">
                  <a:moveTo>
                    <a:pt x="402" y="1"/>
                  </a:moveTo>
                  <a:lnTo>
                    <a:pt x="1" y="151"/>
                  </a:lnTo>
                  <a:cubicBezTo>
                    <a:pt x="3409" y="8923"/>
                    <a:pt x="6643" y="17745"/>
                    <a:pt x="9725" y="26642"/>
                  </a:cubicBezTo>
                  <a:lnTo>
                    <a:pt x="10126" y="26517"/>
                  </a:lnTo>
                  <a:cubicBezTo>
                    <a:pt x="7044" y="17620"/>
                    <a:pt x="3810" y="8773"/>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2"/>
            <p:cNvSpPr/>
            <p:nvPr/>
          </p:nvSpPr>
          <p:spPr>
            <a:xfrm>
              <a:off x="1348739" y="2551210"/>
              <a:ext cx="288070" cy="105511"/>
            </a:xfrm>
            <a:custGeom>
              <a:rect b="b" l="l" r="r" t="t"/>
              <a:pathLst>
                <a:path extrusionOk="0" h="5590" w="15264">
                  <a:moveTo>
                    <a:pt x="0" y="0"/>
                  </a:moveTo>
                  <a:lnTo>
                    <a:pt x="151" y="5589"/>
                  </a:lnTo>
                  <a:lnTo>
                    <a:pt x="15264" y="5289"/>
                  </a:lnTo>
                  <a:lnTo>
                    <a:pt x="14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2"/>
            <p:cNvSpPr/>
            <p:nvPr/>
          </p:nvSpPr>
          <p:spPr>
            <a:xfrm>
              <a:off x="2855323" y="2551210"/>
              <a:ext cx="288070" cy="105511"/>
            </a:xfrm>
            <a:custGeom>
              <a:rect b="b" l="l" r="r" t="t"/>
              <a:pathLst>
                <a:path extrusionOk="0" h="5590" w="15264">
                  <a:moveTo>
                    <a:pt x="452" y="0"/>
                  </a:moveTo>
                  <a:lnTo>
                    <a:pt x="0" y="5289"/>
                  </a:lnTo>
                  <a:lnTo>
                    <a:pt x="15113" y="5589"/>
                  </a:lnTo>
                  <a:lnTo>
                    <a:pt x="152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2"/>
            <p:cNvSpPr/>
            <p:nvPr/>
          </p:nvSpPr>
          <p:spPr>
            <a:xfrm>
              <a:off x="879504" y="2936723"/>
              <a:ext cx="2751441" cy="19"/>
            </a:xfrm>
            <a:custGeom>
              <a:rect b="b" l="l" r="r" t="t"/>
              <a:pathLst>
                <a:path extrusionOk="0" h="1" w="145791">
                  <a:moveTo>
                    <a:pt x="145790" y="0"/>
                  </a:moveTo>
                  <a:lnTo>
                    <a:pt x="145790" y="0"/>
                  </a:lnTo>
                  <a:lnTo>
                    <a:pt x="145790" y="0"/>
                  </a:lnTo>
                  <a:close/>
                  <a:moveTo>
                    <a:pt x="0" y="0"/>
                  </a:move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2"/>
            <p:cNvSpPr/>
            <p:nvPr/>
          </p:nvSpPr>
          <p:spPr>
            <a:xfrm>
              <a:off x="877598" y="2837863"/>
              <a:ext cx="2755706" cy="1236124"/>
            </a:xfrm>
            <a:custGeom>
              <a:rect b="b" l="l" r="r" t="t"/>
              <a:pathLst>
                <a:path extrusionOk="0" h="65490" w="146017">
                  <a:moveTo>
                    <a:pt x="527" y="0"/>
                  </a:moveTo>
                  <a:cubicBezTo>
                    <a:pt x="151" y="1680"/>
                    <a:pt x="1" y="3434"/>
                    <a:pt x="101" y="5238"/>
                  </a:cubicBezTo>
                  <a:cubicBezTo>
                    <a:pt x="101" y="5264"/>
                    <a:pt x="101" y="5264"/>
                    <a:pt x="101" y="5264"/>
                  </a:cubicBezTo>
                  <a:lnTo>
                    <a:pt x="878" y="18146"/>
                  </a:lnTo>
                  <a:lnTo>
                    <a:pt x="1204" y="23108"/>
                  </a:lnTo>
                  <a:lnTo>
                    <a:pt x="1379" y="26216"/>
                  </a:lnTo>
                  <a:lnTo>
                    <a:pt x="1780" y="32632"/>
                  </a:lnTo>
                  <a:lnTo>
                    <a:pt x="2206" y="39574"/>
                  </a:lnTo>
                  <a:lnTo>
                    <a:pt x="2432" y="43309"/>
                  </a:lnTo>
                  <a:lnTo>
                    <a:pt x="2658" y="47118"/>
                  </a:lnTo>
                  <a:cubicBezTo>
                    <a:pt x="3284" y="57419"/>
                    <a:pt x="12307" y="65489"/>
                    <a:pt x="23209" y="65489"/>
                  </a:cubicBezTo>
                  <a:lnTo>
                    <a:pt x="122809" y="65489"/>
                  </a:lnTo>
                  <a:cubicBezTo>
                    <a:pt x="133711" y="65489"/>
                    <a:pt x="142708" y="57419"/>
                    <a:pt x="143335" y="47118"/>
                  </a:cubicBezTo>
                  <a:lnTo>
                    <a:pt x="144087" y="34863"/>
                  </a:lnTo>
                  <a:lnTo>
                    <a:pt x="144513" y="27945"/>
                  </a:lnTo>
                  <a:lnTo>
                    <a:pt x="144714" y="24562"/>
                  </a:lnTo>
                  <a:lnTo>
                    <a:pt x="144989" y="20076"/>
                  </a:lnTo>
                  <a:lnTo>
                    <a:pt x="145891" y="5264"/>
                  </a:lnTo>
                  <a:lnTo>
                    <a:pt x="145891" y="5238"/>
                  </a:lnTo>
                  <a:cubicBezTo>
                    <a:pt x="146017" y="3434"/>
                    <a:pt x="145866" y="1680"/>
                    <a:pt x="145465" y="0"/>
                  </a:cubicBezTo>
                  <a:lnTo>
                    <a:pt x="143335" y="34788"/>
                  </a:lnTo>
                  <a:cubicBezTo>
                    <a:pt x="142708" y="45088"/>
                    <a:pt x="133711" y="53133"/>
                    <a:pt x="122809" y="53133"/>
                  </a:cubicBezTo>
                  <a:lnTo>
                    <a:pt x="23209" y="53133"/>
                  </a:lnTo>
                  <a:cubicBezTo>
                    <a:pt x="12307" y="53133"/>
                    <a:pt x="3284" y="45088"/>
                    <a:pt x="2658" y="34788"/>
                  </a:cubicBezTo>
                  <a:lnTo>
                    <a:pt x="5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2"/>
            <p:cNvSpPr/>
            <p:nvPr/>
          </p:nvSpPr>
          <p:spPr>
            <a:xfrm>
              <a:off x="1336906"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2"/>
            <p:cNvSpPr/>
            <p:nvPr/>
          </p:nvSpPr>
          <p:spPr>
            <a:xfrm>
              <a:off x="1283456"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2"/>
            <p:cNvSpPr/>
            <p:nvPr/>
          </p:nvSpPr>
          <p:spPr>
            <a:xfrm>
              <a:off x="1283456"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2"/>
            <p:cNvSpPr/>
            <p:nvPr/>
          </p:nvSpPr>
          <p:spPr>
            <a:xfrm>
              <a:off x="1200204"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2"/>
            <p:cNvSpPr/>
            <p:nvPr/>
          </p:nvSpPr>
          <p:spPr>
            <a:xfrm>
              <a:off x="1146754"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2"/>
            <p:cNvSpPr/>
            <p:nvPr/>
          </p:nvSpPr>
          <p:spPr>
            <a:xfrm>
              <a:off x="1146754"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2"/>
            <p:cNvSpPr/>
            <p:nvPr/>
          </p:nvSpPr>
          <p:spPr>
            <a:xfrm>
              <a:off x="1476929" y="4370933"/>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2"/>
            <p:cNvSpPr/>
            <p:nvPr/>
          </p:nvSpPr>
          <p:spPr>
            <a:xfrm>
              <a:off x="1423479" y="4297628"/>
              <a:ext cx="120633" cy="120177"/>
            </a:xfrm>
            <a:custGeom>
              <a:rect b="b" l="l" r="r" t="t"/>
              <a:pathLst>
                <a:path extrusionOk="0" h="6367" w="6392">
                  <a:moveTo>
                    <a:pt x="3208" y="0"/>
                  </a:moveTo>
                  <a:cubicBezTo>
                    <a:pt x="1429" y="0"/>
                    <a:pt x="0" y="1404"/>
                    <a:pt x="0" y="3183"/>
                  </a:cubicBezTo>
                  <a:cubicBezTo>
                    <a:pt x="0" y="4937"/>
                    <a:pt x="1429" y="6366"/>
                    <a:pt x="3208" y="6366"/>
                  </a:cubicBezTo>
                  <a:cubicBezTo>
                    <a:pt x="4963" y="6366"/>
                    <a:pt x="6391" y="4937"/>
                    <a:pt x="6391" y="3183"/>
                  </a:cubicBezTo>
                  <a:cubicBezTo>
                    <a:pt x="6391" y="1404"/>
                    <a:pt x="4963" y="0"/>
                    <a:pt x="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2"/>
            <p:cNvSpPr/>
            <p:nvPr/>
          </p:nvSpPr>
          <p:spPr>
            <a:xfrm>
              <a:off x="1423479" y="4282019"/>
              <a:ext cx="120633" cy="120158"/>
            </a:xfrm>
            <a:custGeom>
              <a:rect b="b" l="l" r="r" t="t"/>
              <a:pathLst>
                <a:path extrusionOk="0" h="6366"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2"/>
            <p:cNvSpPr/>
            <p:nvPr/>
          </p:nvSpPr>
          <p:spPr>
            <a:xfrm>
              <a:off x="1617424"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2"/>
            <p:cNvSpPr/>
            <p:nvPr/>
          </p:nvSpPr>
          <p:spPr>
            <a:xfrm>
              <a:off x="1563974" y="4297628"/>
              <a:ext cx="120142" cy="120177"/>
            </a:xfrm>
            <a:custGeom>
              <a:rect b="b" l="l" r="r" t="t"/>
              <a:pathLst>
                <a:path extrusionOk="0" h="6367" w="6366">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2"/>
            <p:cNvSpPr/>
            <p:nvPr/>
          </p:nvSpPr>
          <p:spPr>
            <a:xfrm>
              <a:off x="1563974" y="4282019"/>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2"/>
            <p:cNvSpPr/>
            <p:nvPr/>
          </p:nvSpPr>
          <p:spPr>
            <a:xfrm>
              <a:off x="1757900"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2"/>
            <p:cNvSpPr/>
            <p:nvPr/>
          </p:nvSpPr>
          <p:spPr>
            <a:xfrm>
              <a:off x="1704450"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2"/>
            <p:cNvSpPr/>
            <p:nvPr/>
          </p:nvSpPr>
          <p:spPr>
            <a:xfrm>
              <a:off x="1704450"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2"/>
            <p:cNvSpPr/>
            <p:nvPr/>
          </p:nvSpPr>
          <p:spPr>
            <a:xfrm>
              <a:off x="1897923" y="4370933"/>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2"/>
            <p:cNvSpPr/>
            <p:nvPr/>
          </p:nvSpPr>
          <p:spPr>
            <a:xfrm>
              <a:off x="1844473"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2"/>
            <p:cNvSpPr/>
            <p:nvPr/>
          </p:nvSpPr>
          <p:spPr>
            <a:xfrm>
              <a:off x="1844473"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2"/>
            <p:cNvSpPr/>
            <p:nvPr/>
          </p:nvSpPr>
          <p:spPr>
            <a:xfrm>
              <a:off x="2038418"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2"/>
            <p:cNvSpPr/>
            <p:nvPr/>
          </p:nvSpPr>
          <p:spPr>
            <a:xfrm>
              <a:off x="1984949" y="4297628"/>
              <a:ext cx="120161" cy="120177"/>
            </a:xfrm>
            <a:custGeom>
              <a:rect b="b" l="l" r="r" t="t"/>
              <a:pathLst>
                <a:path extrusionOk="0" h="6367" w="6367">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2"/>
            <p:cNvSpPr/>
            <p:nvPr/>
          </p:nvSpPr>
          <p:spPr>
            <a:xfrm>
              <a:off x="1984949" y="4282019"/>
              <a:ext cx="120161" cy="120158"/>
            </a:xfrm>
            <a:custGeom>
              <a:rect b="b" l="l" r="r" t="t"/>
              <a:pathLst>
                <a:path extrusionOk="0" h="6366"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2"/>
            <p:cNvSpPr/>
            <p:nvPr/>
          </p:nvSpPr>
          <p:spPr>
            <a:xfrm>
              <a:off x="2178422" y="4370933"/>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2"/>
            <p:cNvSpPr/>
            <p:nvPr/>
          </p:nvSpPr>
          <p:spPr>
            <a:xfrm>
              <a:off x="2124972" y="4297628"/>
              <a:ext cx="120633" cy="120177"/>
            </a:xfrm>
            <a:custGeom>
              <a:rect b="b" l="l" r="r" t="t"/>
              <a:pathLst>
                <a:path extrusionOk="0" h="6367" w="6392">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2"/>
            <p:cNvSpPr/>
            <p:nvPr/>
          </p:nvSpPr>
          <p:spPr>
            <a:xfrm>
              <a:off x="2124972" y="4282019"/>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2"/>
            <p:cNvSpPr/>
            <p:nvPr/>
          </p:nvSpPr>
          <p:spPr>
            <a:xfrm>
              <a:off x="2318917" y="4370933"/>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2"/>
            <p:cNvSpPr/>
            <p:nvPr/>
          </p:nvSpPr>
          <p:spPr>
            <a:xfrm>
              <a:off x="2265467"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2"/>
            <p:cNvSpPr/>
            <p:nvPr/>
          </p:nvSpPr>
          <p:spPr>
            <a:xfrm>
              <a:off x="2265467"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2"/>
            <p:cNvSpPr/>
            <p:nvPr/>
          </p:nvSpPr>
          <p:spPr>
            <a:xfrm>
              <a:off x="2458921" y="4370933"/>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2"/>
            <p:cNvSpPr/>
            <p:nvPr/>
          </p:nvSpPr>
          <p:spPr>
            <a:xfrm>
              <a:off x="2405471" y="4297628"/>
              <a:ext cx="120633" cy="120177"/>
            </a:xfrm>
            <a:custGeom>
              <a:rect b="b" l="l" r="r" t="t"/>
              <a:pathLst>
                <a:path extrusionOk="0" h="6367" w="6392">
                  <a:moveTo>
                    <a:pt x="3209" y="0"/>
                  </a:moveTo>
                  <a:cubicBezTo>
                    <a:pt x="1429" y="0"/>
                    <a:pt x="1" y="1404"/>
                    <a:pt x="1" y="3183"/>
                  </a:cubicBezTo>
                  <a:cubicBezTo>
                    <a:pt x="1" y="4937"/>
                    <a:pt x="1429" y="6366"/>
                    <a:pt x="3209" y="6366"/>
                  </a:cubicBezTo>
                  <a:cubicBezTo>
                    <a:pt x="4963" y="6366"/>
                    <a:pt x="6392" y="4937"/>
                    <a:pt x="6392" y="3183"/>
                  </a:cubicBezTo>
                  <a:cubicBezTo>
                    <a:pt x="6392" y="1404"/>
                    <a:pt x="4963" y="0"/>
                    <a:pt x="3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2"/>
            <p:cNvSpPr/>
            <p:nvPr/>
          </p:nvSpPr>
          <p:spPr>
            <a:xfrm>
              <a:off x="2405471" y="4282019"/>
              <a:ext cx="120633" cy="120158"/>
            </a:xfrm>
            <a:custGeom>
              <a:rect b="b" l="l" r="r" t="t"/>
              <a:pathLst>
                <a:path extrusionOk="0" h="6366"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2"/>
            <p:cNvSpPr/>
            <p:nvPr/>
          </p:nvSpPr>
          <p:spPr>
            <a:xfrm>
              <a:off x="2599416" y="4370933"/>
              <a:ext cx="13267" cy="66723"/>
            </a:xfrm>
            <a:custGeom>
              <a:rect b="b" l="l" r="r" t="t"/>
              <a:pathLst>
                <a:path extrusionOk="0" h="3535" w="703">
                  <a:moveTo>
                    <a:pt x="1" y="1"/>
                  </a:moveTo>
                  <a:lnTo>
                    <a:pt x="1"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2"/>
            <p:cNvSpPr/>
            <p:nvPr/>
          </p:nvSpPr>
          <p:spPr>
            <a:xfrm>
              <a:off x="2545966"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2"/>
            <p:cNvSpPr/>
            <p:nvPr/>
          </p:nvSpPr>
          <p:spPr>
            <a:xfrm>
              <a:off x="2545966"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2"/>
            <p:cNvSpPr/>
            <p:nvPr/>
          </p:nvSpPr>
          <p:spPr>
            <a:xfrm>
              <a:off x="2739911"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2"/>
            <p:cNvSpPr/>
            <p:nvPr/>
          </p:nvSpPr>
          <p:spPr>
            <a:xfrm>
              <a:off x="2686461" y="4297628"/>
              <a:ext cx="120142" cy="120177"/>
            </a:xfrm>
            <a:custGeom>
              <a:rect b="b" l="l" r="r" t="t"/>
              <a:pathLst>
                <a:path extrusionOk="0" h="6367" w="6366">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2"/>
            <p:cNvSpPr/>
            <p:nvPr/>
          </p:nvSpPr>
          <p:spPr>
            <a:xfrm>
              <a:off x="2686461" y="4282019"/>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2"/>
            <p:cNvSpPr/>
            <p:nvPr/>
          </p:nvSpPr>
          <p:spPr>
            <a:xfrm>
              <a:off x="2879915"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2"/>
            <p:cNvSpPr/>
            <p:nvPr/>
          </p:nvSpPr>
          <p:spPr>
            <a:xfrm>
              <a:off x="2826465"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2"/>
            <p:cNvSpPr/>
            <p:nvPr/>
          </p:nvSpPr>
          <p:spPr>
            <a:xfrm>
              <a:off x="2826465"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2"/>
            <p:cNvSpPr/>
            <p:nvPr/>
          </p:nvSpPr>
          <p:spPr>
            <a:xfrm>
              <a:off x="3020410" y="4370933"/>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2"/>
            <p:cNvSpPr/>
            <p:nvPr/>
          </p:nvSpPr>
          <p:spPr>
            <a:xfrm>
              <a:off x="2966960"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2"/>
            <p:cNvSpPr/>
            <p:nvPr/>
          </p:nvSpPr>
          <p:spPr>
            <a:xfrm>
              <a:off x="2966960"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2"/>
            <p:cNvSpPr/>
            <p:nvPr/>
          </p:nvSpPr>
          <p:spPr>
            <a:xfrm>
              <a:off x="3160414" y="4370933"/>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2"/>
            <p:cNvSpPr/>
            <p:nvPr/>
          </p:nvSpPr>
          <p:spPr>
            <a:xfrm>
              <a:off x="3106964" y="4297628"/>
              <a:ext cx="120633" cy="120177"/>
            </a:xfrm>
            <a:custGeom>
              <a:rect b="b" l="l" r="r" t="t"/>
              <a:pathLst>
                <a:path extrusionOk="0" h="6367" w="6392">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2"/>
            <p:cNvSpPr/>
            <p:nvPr/>
          </p:nvSpPr>
          <p:spPr>
            <a:xfrm>
              <a:off x="3106964" y="4282019"/>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2"/>
            <p:cNvSpPr/>
            <p:nvPr/>
          </p:nvSpPr>
          <p:spPr>
            <a:xfrm>
              <a:off x="3304231"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2"/>
            <p:cNvSpPr/>
            <p:nvPr/>
          </p:nvSpPr>
          <p:spPr>
            <a:xfrm>
              <a:off x="3250762" y="4297628"/>
              <a:ext cx="120161" cy="120177"/>
            </a:xfrm>
            <a:custGeom>
              <a:rect b="b" l="l" r="r" t="t"/>
              <a:pathLst>
                <a:path extrusionOk="0" h="6367" w="6367">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2"/>
            <p:cNvSpPr/>
            <p:nvPr/>
          </p:nvSpPr>
          <p:spPr>
            <a:xfrm>
              <a:off x="3250762" y="4282019"/>
              <a:ext cx="120161" cy="120158"/>
            </a:xfrm>
            <a:custGeom>
              <a:rect b="b" l="l" r="r" t="t"/>
              <a:pathLst>
                <a:path extrusionOk="0" h="6366"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2"/>
            <p:cNvSpPr/>
            <p:nvPr/>
          </p:nvSpPr>
          <p:spPr>
            <a:xfrm>
              <a:off x="1336906"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2"/>
            <p:cNvSpPr/>
            <p:nvPr/>
          </p:nvSpPr>
          <p:spPr>
            <a:xfrm>
              <a:off x="1283456"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2"/>
            <p:cNvSpPr/>
            <p:nvPr/>
          </p:nvSpPr>
          <p:spPr>
            <a:xfrm>
              <a:off x="1283456"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2"/>
            <p:cNvSpPr/>
            <p:nvPr/>
          </p:nvSpPr>
          <p:spPr>
            <a:xfrm>
              <a:off x="1200204"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2"/>
            <p:cNvSpPr/>
            <p:nvPr/>
          </p:nvSpPr>
          <p:spPr>
            <a:xfrm>
              <a:off x="1146754"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2"/>
            <p:cNvSpPr/>
            <p:nvPr/>
          </p:nvSpPr>
          <p:spPr>
            <a:xfrm>
              <a:off x="1146754"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2"/>
            <p:cNvSpPr/>
            <p:nvPr/>
          </p:nvSpPr>
          <p:spPr>
            <a:xfrm>
              <a:off x="1476929" y="4212942"/>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2"/>
            <p:cNvSpPr/>
            <p:nvPr/>
          </p:nvSpPr>
          <p:spPr>
            <a:xfrm>
              <a:off x="1423479" y="4139636"/>
              <a:ext cx="120633" cy="120177"/>
            </a:xfrm>
            <a:custGeom>
              <a:rect b="b" l="l" r="r" t="t"/>
              <a:pathLst>
                <a:path extrusionOk="0" h="6367" w="6392">
                  <a:moveTo>
                    <a:pt x="3208" y="0"/>
                  </a:moveTo>
                  <a:cubicBezTo>
                    <a:pt x="1429" y="0"/>
                    <a:pt x="0" y="1429"/>
                    <a:pt x="0" y="3183"/>
                  </a:cubicBezTo>
                  <a:cubicBezTo>
                    <a:pt x="0" y="4938"/>
                    <a:pt x="1429" y="6366"/>
                    <a:pt x="3208" y="6366"/>
                  </a:cubicBezTo>
                  <a:cubicBezTo>
                    <a:pt x="4963" y="6366"/>
                    <a:pt x="6391" y="4938"/>
                    <a:pt x="6391" y="3183"/>
                  </a:cubicBezTo>
                  <a:cubicBezTo>
                    <a:pt x="6391" y="1429"/>
                    <a:pt x="4963" y="0"/>
                    <a:pt x="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2"/>
            <p:cNvSpPr/>
            <p:nvPr/>
          </p:nvSpPr>
          <p:spPr>
            <a:xfrm>
              <a:off x="1423479" y="4124028"/>
              <a:ext cx="120633" cy="120177"/>
            </a:xfrm>
            <a:custGeom>
              <a:rect b="b" l="l" r="r" t="t"/>
              <a:pathLst>
                <a:path extrusionOk="0" h="6367"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2"/>
            <p:cNvSpPr/>
            <p:nvPr/>
          </p:nvSpPr>
          <p:spPr>
            <a:xfrm>
              <a:off x="1617424"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2"/>
            <p:cNvSpPr/>
            <p:nvPr/>
          </p:nvSpPr>
          <p:spPr>
            <a:xfrm>
              <a:off x="1563974" y="4139636"/>
              <a:ext cx="120142" cy="120177"/>
            </a:xfrm>
            <a:custGeom>
              <a:rect b="b" l="l" r="r" t="t"/>
              <a:pathLst>
                <a:path extrusionOk="0" h="6367" w="6366">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2"/>
            <p:cNvSpPr/>
            <p:nvPr/>
          </p:nvSpPr>
          <p:spPr>
            <a:xfrm>
              <a:off x="1563974" y="4124028"/>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2"/>
            <p:cNvSpPr/>
            <p:nvPr/>
          </p:nvSpPr>
          <p:spPr>
            <a:xfrm>
              <a:off x="1757900"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2"/>
            <p:cNvSpPr/>
            <p:nvPr/>
          </p:nvSpPr>
          <p:spPr>
            <a:xfrm>
              <a:off x="1704450"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2"/>
            <p:cNvSpPr/>
            <p:nvPr/>
          </p:nvSpPr>
          <p:spPr>
            <a:xfrm>
              <a:off x="1704450"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2"/>
            <p:cNvSpPr/>
            <p:nvPr/>
          </p:nvSpPr>
          <p:spPr>
            <a:xfrm>
              <a:off x="1897923" y="4212942"/>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2"/>
            <p:cNvSpPr/>
            <p:nvPr/>
          </p:nvSpPr>
          <p:spPr>
            <a:xfrm>
              <a:off x="1844473"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2"/>
            <p:cNvSpPr/>
            <p:nvPr/>
          </p:nvSpPr>
          <p:spPr>
            <a:xfrm>
              <a:off x="1844473"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2"/>
            <p:cNvSpPr/>
            <p:nvPr/>
          </p:nvSpPr>
          <p:spPr>
            <a:xfrm>
              <a:off x="2038418"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2"/>
            <p:cNvSpPr/>
            <p:nvPr/>
          </p:nvSpPr>
          <p:spPr>
            <a:xfrm>
              <a:off x="1984949" y="4139636"/>
              <a:ext cx="120161" cy="120177"/>
            </a:xfrm>
            <a:custGeom>
              <a:rect b="b" l="l" r="r" t="t"/>
              <a:pathLst>
                <a:path extrusionOk="0" h="6367" w="6367">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2"/>
            <p:cNvSpPr/>
            <p:nvPr/>
          </p:nvSpPr>
          <p:spPr>
            <a:xfrm>
              <a:off x="1984949" y="4124028"/>
              <a:ext cx="120161" cy="120177"/>
            </a:xfrm>
            <a:custGeom>
              <a:rect b="b" l="l" r="r" t="t"/>
              <a:pathLst>
                <a:path extrusionOk="0" h="6367"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2"/>
            <p:cNvSpPr/>
            <p:nvPr/>
          </p:nvSpPr>
          <p:spPr>
            <a:xfrm>
              <a:off x="2178422" y="4212942"/>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2"/>
            <p:cNvSpPr/>
            <p:nvPr/>
          </p:nvSpPr>
          <p:spPr>
            <a:xfrm>
              <a:off x="2124972" y="4139636"/>
              <a:ext cx="120633" cy="120177"/>
            </a:xfrm>
            <a:custGeom>
              <a:rect b="b" l="l" r="r" t="t"/>
              <a:pathLst>
                <a:path extrusionOk="0" h="6367" w="6392">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2"/>
            <p:cNvSpPr/>
            <p:nvPr/>
          </p:nvSpPr>
          <p:spPr>
            <a:xfrm>
              <a:off x="2124972" y="4124028"/>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2"/>
            <p:cNvSpPr/>
            <p:nvPr/>
          </p:nvSpPr>
          <p:spPr>
            <a:xfrm>
              <a:off x="2318917" y="4212942"/>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2"/>
            <p:cNvSpPr/>
            <p:nvPr/>
          </p:nvSpPr>
          <p:spPr>
            <a:xfrm>
              <a:off x="2265467"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2"/>
            <p:cNvSpPr/>
            <p:nvPr/>
          </p:nvSpPr>
          <p:spPr>
            <a:xfrm>
              <a:off x="2265467"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2"/>
            <p:cNvSpPr/>
            <p:nvPr/>
          </p:nvSpPr>
          <p:spPr>
            <a:xfrm>
              <a:off x="2458921" y="4212942"/>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2"/>
            <p:cNvSpPr/>
            <p:nvPr/>
          </p:nvSpPr>
          <p:spPr>
            <a:xfrm>
              <a:off x="2405471" y="4139636"/>
              <a:ext cx="120633" cy="120177"/>
            </a:xfrm>
            <a:custGeom>
              <a:rect b="b" l="l" r="r" t="t"/>
              <a:pathLst>
                <a:path extrusionOk="0" h="6367" w="6392">
                  <a:moveTo>
                    <a:pt x="3209" y="0"/>
                  </a:moveTo>
                  <a:cubicBezTo>
                    <a:pt x="1429" y="0"/>
                    <a:pt x="1" y="1429"/>
                    <a:pt x="1" y="3183"/>
                  </a:cubicBezTo>
                  <a:cubicBezTo>
                    <a:pt x="1" y="4938"/>
                    <a:pt x="1429" y="6366"/>
                    <a:pt x="3209" y="6366"/>
                  </a:cubicBezTo>
                  <a:cubicBezTo>
                    <a:pt x="4963" y="6366"/>
                    <a:pt x="6392" y="4938"/>
                    <a:pt x="6392" y="3183"/>
                  </a:cubicBezTo>
                  <a:cubicBezTo>
                    <a:pt x="6392" y="1429"/>
                    <a:pt x="4963" y="0"/>
                    <a:pt x="3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2"/>
            <p:cNvSpPr/>
            <p:nvPr/>
          </p:nvSpPr>
          <p:spPr>
            <a:xfrm>
              <a:off x="2405471" y="4124028"/>
              <a:ext cx="120633" cy="120177"/>
            </a:xfrm>
            <a:custGeom>
              <a:rect b="b" l="l" r="r" t="t"/>
              <a:pathLst>
                <a:path extrusionOk="0" h="6367"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2"/>
            <p:cNvSpPr/>
            <p:nvPr/>
          </p:nvSpPr>
          <p:spPr>
            <a:xfrm>
              <a:off x="2599416" y="4212942"/>
              <a:ext cx="13267" cy="66723"/>
            </a:xfrm>
            <a:custGeom>
              <a:rect b="b" l="l" r="r" t="t"/>
              <a:pathLst>
                <a:path extrusionOk="0" h="3535" w="703">
                  <a:moveTo>
                    <a:pt x="1" y="1"/>
                  </a:moveTo>
                  <a:lnTo>
                    <a:pt x="1"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2"/>
            <p:cNvSpPr/>
            <p:nvPr/>
          </p:nvSpPr>
          <p:spPr>
            <a:xfrm>
              <a:off x="2545966"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2"/>
            <p:cNvSpPr/>
            <p:nvPr/>
          </p:nvSpPr>
          <p:spPr>
            <a:xfrm>
              <a:off x="2545966"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2"/>
            <p:cNvSpPr/>
            <p:nvPr/>
          </p:nvSpPr>
          <p:spPr>
            <a:xfrm>
              <a:off x="2739911"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2"/>
            <p:cNvSpPr/>
            <p:nvPr/>
          </p:nvSpPr>
          <p:spPr>
            <a:xfrm>
              <a:off x="2686461" y="4139636"/>
              <a:ext cx="120142" cy="120177"/>
            </a:xfrm>
            <a:custGeom>
              <a:rect b="b" l="l" r="r" t="t"/>
              <a:pathLst>
                <a:path extrusionOk="0" h="6367" w="6366">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2"/>
            <p:cNvSpPr/>
            <p:nvPr/>
          </p:nvSpPr>
          <p:spPr>
            <a:xfrm>
              <a:off x="2686461" y="4124028"/>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2"/>
            <p:cNvSpPr/>
            <p:nvPr/>
          </p:nvSpPr>
          <p:spPr>
            <a:xfrm>
              <a:off x="2879915"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2"/>
            <p:cNvSpPr/>
            <p:nvPr/>
          </p:nvSpPr>
          <p:spPr>
            <a:xfrm>
              <a:off x="2826465"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2"/>
            <p:cNvSpPr/>
            <p:nvPr/>
          </p:nvSpPr>
          <p:spPr>
            <a:xfrm>
              <a:off x="2826465"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2"/>
            <p:cNvSpPr/>
            <p:nvPr/>
          </p:nvSpPr>
          <p:spPr>
            <a:xfrm>
              <a:off x="3020410" y="4212942"/>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2"/>
            <p:cNvSpPr/>
            <p:nvPr/>
          </p:nvSpPr>
          <p:spPr>
            <a:xfrm>
              <a:off x="2966960"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2"/>
            <p:cNvSpPr/>
            <p:nvPr/>
          </p:nvSpPr>
          <p:spPr>
            <a:xfrm>
              <a:off x="2966960"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2"/>
            <p:cNvSpPr/>
            <p:nvPr/>
          </p:nvSpPr>
          <p:spPr>
            <a:xfrm>
              <a:off x="3160414" y="4212942"/>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2"/>
            <p:cNvSpPr/>
            <p:nvPr/>
          </p:nvSpPr>
          <p:spPr>
            <a:xfrm>
              <a:off x="3106964" y="4139636"/>
              <a:ext cx="120633" cy="120177"/>
            </a:xfrm>
            <a:custGeom>
              <a:rect b="b" l="l" r="r" t="t"/>
              <a:pathLst>
                <a:path extrusionOk="0" h="6367" w="6392">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2"/>
            <p:cNvSpPr/>
            <p:nvPr/>
          </p:nvSpPr>
          <p:spPr>
            <a:xfrm>
              <a:off x="3106964" y="4124028"/>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2"/>
            <p:cNvSpPr/>
            <p:nvPr/>
          </p:nvSpPr>
          <p:spPr>
            <a:xfrm>
              <a:off x="3304231"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2"/>
            <p:cNvSpPr/>
            <p:nvPr/>
          </p:nvSpPr>
          <p:spPr>
            <a:xfrm>
              <a:off x="3250762" y="4139636"/>
              <a:ext cx="120161" cy="120177"/>
            </a:xfrm>
            <a:custGeom>
              <a:rect b="b" l="l" r="r" t="t"/>
              <a:pathLst>
                <a:path extrusionOk="0" h="6367" w="6367">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2"/>
            <p:cNvSpPr/>
            <p:nvPr/>
          </p:nvSpPr>
          <p:spPr>
            <a:xfrm>
              <a:off x="3250762" y="4124028"/>
              <a:ext cx="120161" cy="120177"/>
            </a:xfrm>
            <a:custGeom>
              <a:rect b="b" l="l" r="r" t="t"/>
              <a:pathLst>
                <a:path extrusionOk="0" h="6367"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2"/>
            <p:cNvSpPr/>
            <p:nvPr/>
          </p:nvSpPr>
          <p:spPr>
            <a:xfrm>
              <a:off x="1336906" y="4521356"/>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2"/>
            <p:cNvSpPr/>
            <p:nvPr/>
          </p:nvSpPr>
          <p:spPr>
            <a:xfrm>
              <a:off x="1283456" y="4448051"/>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2"/>
            <p:cNvSpPr/>
            <p:nvPr/>
          </p:nvSpPr>
          <p:spPr>
            <a:xfrm>
              <a:off x="1283456" y="4432442"/>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2"/>
            <p:cNvSpPr/>
            <p:nvPr/>
          </p:nvSpPr>
          <p:spPr>
            <a:xfrm>
              <a:off x="1476929" y="4521356"/>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2"/>
            <p:cNvSpPr/>
            <p:nvPr/>
          </p:nvSpPr>
          <p:spPr>
            <a:xfrm>
              <a:off x="1423479" y="4448051"/>
              <a:ext cx="120633" cy="120177"/>
            </a:xfrm>
            <a:custGeom>
              <a:rect b="b" l="l" r="r" t="t"/>
              <a:pathLst>
                <a:path extrusionOk="0" h="6367"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2"/>
            <p:cNvSpPr/>
            <p:nvPr/>
          </p:nvSpPr>
          <p:spPr>
            <a:xfrm>
              <a:off x="1423479" y="4432442"/>
              <a:ext cx="120633" cy="120158"/>
            </a:xfrm>
            <a:custGeom>
              <a:rect b="b" l="l" r="r" t="t"/>
              <a:pathLst>
                <a:path extrusionOk="0" h="6366"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2"/>
            <p:cNvSpPr/>
            <p:nvPr/>
          </p:nvSpPr>
          <p:spPr>
            <a:xfrm>
              <a:off x="1617424" y="4521356"/>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2"/>
            <p:cNvSpPr/>
            <p:nvPr/>
          </p:nvSpPr>
          <p:spPr>
            <a:xfrm>
              <a:off x="1563974" y="4448051"/>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2"/>
            <p:cNvSpPr/>
            <p:nvPr/>
          </p:nvSpPr>
          <p:spPr>
            <a:xfrm>
              <a:off x="1563974" y="4432442"/>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2"/>
            <p:cNvSpPr/>
            <p:nvPr/>
          </p:nvSpPr>
          <p:spPr>
            <a:xfrm>
              <a:off x="1757900" y="4521356"/>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2"/>
            <p:cNvSpPr/>
            <p:nvPr/>
          </p:nvSpPr>
          <p:spPr>
            <a:xfrm>
              <a:off x="1704450" y="4448051"/>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2"/>
            <p:cNvSpPr/>
            <p:nvPr/>
          </p:nvSpPr>
          <p:spPr>
            <a:xfrm>
              <a:off x="1704450" y="4432442"/>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2"/>
            <p:cNvSpPr/>
            <p:nvPr/>
          </p:nvSpPr>
          <p:spPr>
            <a:xfrm>
              <a:off x="1897923" y="4521356"/>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2"/>
            <p:cNvSpPr/>
            <p:nvPr/>
          </p:nvSpPr>
          <p:spPr>
            <a:xfrm>
              <a:off x="1844473"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2"/>
            <p:cNvSpPr/>
            <p:nvPr/>
          </p:nvSpPr>
          <p:spPr>
            <a:xfrm>
              <a:off x="1844473"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2"/>
            <p:cNvSpPr/>
            <p:nvPr/>
          </p:nvSpPr>
          <p:spPr>
            <a:xfrm>
              <a:off x="2038418" y="4521356"/>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2"/>
            <p:cNvSpPr/>
            <p:nvPr/>
          </p:nvSpPr>
          <p:spPr>
            <a:xfrm>
              <a:off x="1984949" y="4448051"/>
              <a:ext cx="120161" cy="120177"/>
            </a:xfrm>
            <a:custGeom>
              <a:rect b="b" l="l" r="r" t="t"/>
              <a:pathLst>
                <a:path extrusionOk="0" h="6367"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2"/>
            <p:cNvSpPr/>
            <p:nvPr/>
          </p:nvSpPr>
          <p:spPr>
            <a:xfrm>
              <a:off x="1984949" y="4432442"/>
              <a:ext cx="120161" cy="120158"/>
            </a:xfrm>
            <a:custGeom>
              <a:rect b="b" l="l" r="r" t="t"/>
              <a:pathLst>
                <a:path extrusionOk="0" h="6366"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2"/>
            <p:cNvSpPr/>
            <p:nvPr/>
          </p:nvSpPr>
          <p:spPr>
            <a:xfrm>
              <a:off x="2178422" y="4521356"/>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2124972" y="4448051"/>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2124972" y="4432442"/>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2318917" y="4521356"/>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2265467"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2265467"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2458921" y="4521356"/>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2405471" y="4448051"/>
              <a:ext cx="120633" cy="120177"/>
            </a:xfrm>
            <a:custGeom>
              <a:rect b="b" l="l" r="r" t="t"/>
              <a:pathLst>
                <a:path extrusionOk="0" h="6367"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2405471" y="4432442"/>
              <a:ext cx="120633" cy="120158"/>
            </a:xfrm>
            <a:custGeom>
              <a:rect b="b" l="l" r="r" t="t"/>
              <a:pathLst>
                <a:path extrusionOk="0" h="6366"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2599416" y="4521356"/>
              <a:ext cx="13267" cy="66723"/>
            </a:xfrm>
            <a:custGeom>
              <a:rect b="b" l="l" r="r" t="t"/>
              <a:pathLst>
                <a:path extrusionOk="0" h="3535" w="703">
                  <a:moveTo>
                    <a:pt x="1" y="1"/>
                  </a:moveTo>
                  <a:lnTo>
                    <a:pt x="1"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2545966"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2545966"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2"/>
            <p:cNvSpPr/>
            <p:nvPr/>
          </p:nvSpPr>
          <p:spPr>
            <a:xfrm>
              <a:off x="2739911" y="4521356"/>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2"/>
            <p:cNvSpPr/>
            <p:nvPr/>
          </p:nvSpPr>
          <p:spPr>
            <a:xfrm>
              <a:off x="2686461" y="4448051"/>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2"/>
            <p:cNvSpPr/>
            <p:nvPr/>
          </p:nvSpPr>
          <p:spPr>
            <a:xfrm>
              <a:off x="2686461" y="4432442"/>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2"/>
            <p:cNvSpPr/>
            <p:nvPr/>
          </p:nvSpPr>
          <p:spPr>
            <a:xfrm>
              <a:off x="2879915" y="4521356"/>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2"/>
            <p:cNvSpPr/>
            <p:nvPr/>
          </p:nvSpPr>
          <p:spPr>
            <a:xfrm>
              <a:off x="2826465" y="4448051"/>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2"/>
            <p:cNvSpPr/>
            <p:nvPr/>
          </p:nvSpPr>
          <p:spPr>
            <a:xfrm>
              <a:off x="2826465" y="4432442"/>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2"/>
            <p:cNvSpPr/>
            <p:nvPr/>
          </p:nvSpPr>
          <p:spPr>
            <a:xfrm>
              <a:off x="3020410" y="4521356"/>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2"/>
            <p:cNvSpPr/>
            <p:nvPr/>
          </p:nvSpPr>
          <p:spPr>
            <a:xfrm>
              <a:off x="2966960"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2"/>
            <p:cNvSpPr/>
            <p:nvPr/>
          </p:nvSpPr>
          <p:spPr>
            <a:xfrm>
              <a:off x="2966960"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2"/>
            <p:cNvSpPr/>
            <p:nvPr/>
          </p:nvSpPr>
          <p:spPr>
            <a:xfrm>
              <a:off x="3160414" y="4521356"/>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2"/>
            <p:cNvSpPr/>
            <p:nvPr/>
          </p:nvSpPr>
          <p:spPr>
            <a:xfrm>
              <a:off x="3106964" y="4448051"/>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2"/>
            <p:cNvSpPr/>
            <p:nvPr/>
          </p:nvSpPr>
          <p:spPr>
            <a:xfrm>
              <a:off x="3106964" y="4432442"/>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62"/>
          <p:cNvSpPr txBox="1"/>
          <p:nvPr>
            <p:ph idx="2" type="title"/>
          </p:nvPr>
        </p:nvSpPr>
        <p:spPr>
          <a:xfrm flipH="1">
            <a:off x="4943825" y="857238"/>
            <a:ext cx="1878300" cy="10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2" name="Shape 1072"/>
        <p:cNvGrpSpPr/>
        <p:nvPr/>
      </p:nvGrpSpPr>
      <p:grpSpPr>
        <a:xfrm>
          <a:off x="0" y="0"/>
          <a:ext cx="0" cy="0"/>
          <a:chOff x="0" y="0"/>
          <a:chExt cx="0" cy="0"/>
        </a:xfrm>
      </p:grpSpPr>
      <p:sp>
        <p:nvSpPr>
          <p:cNvPr id="1073" name="Google Shape;1073;p63"/>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Үр дүн</a:t>
            </a:r>
            <a:endParaRPr>
              <a:solidFill>
                <a:schemeClr val="dk2"/>
              </a:solidFill>
            </a:endParaRPr>
          </a:p>
        </p:txBody>
      </p:sp>
      <p:sp>
        <p:nvSpPr>
          <p:cNvPr id="1074" name="Google Shape;1074;p63"/>
          <p:cNvSpPr txBox="1"/>
          <p:nvPr/>
        </p:nvSpPr>
        <p:spPr>
          <a:xfrm>
            <a:off x="335775" y="107390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Үр дүн k=190:</a:t>
            </a:r>
            <a:endParaRPr b="1">
              <a:solidFill>
                <a:schemeClr val="dk2"/>
              </a:solidFill>
              <a:latin typeface="Roboto"/>
              <a:ea typeface="Roboto"/>
              <a:cs typeface="Roboto"/>
              <a:sym typeface="Roboto"/>
            </a:endParaRPr>
          </a:p>
        </p:txBody>
      </p:sp>
      <p:sp>
        <p:nvSpPr>
          <p:cNvPr id="1075" name="Google Shape;1075;p63"/>
          <p:cNvSpPr txBox="1"/>
          <p:nvPr/>
        </p:nvSpPr>
        <p:spPr>
          <a:xfrm>
            <a:off x="4189600" y="1073900"/>
            <a:ext cx="19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Үр дүн k=380:</a:t>
            </a:r>
            <a:endParaRPr b="1">
              <a:solidFill>
                <a:schemeClr val="dk2"/>
              </a:solidFill>
              <a:latin typeface="Roboto"/>
              <a:ea typeface="Roboto"/>
              <a:cs typeface="Roboto"/>
              <a:sym typeface="Roboto"/>
            </a:endParaRPr>
          </a:p>
        </p:txBody>
      </p:sp>
      <p:pic>
        <p:nvPicPr>
          <p:cNvPr id="1076" name="Google Shape;1076;p63"/>
          <p:cNvPicPr preferRelativeResize="0"/>
          <p:nvPr/>
        </p:nvPicPr>
        <p:blipFill>
          <a:blip r:embed="rId3">
            <a:alphaModFix/>
          </a:blip>
          <a:stretch>
            <a:fillRect/>
          </a:stretch>
        </p:blipFill>
        <p:spPr>
          <a:xfrm>
            <a:off x="4332572" y="1513050"/>
            <a:ext cx="3455289" cy="3364599"/>
          </a:xfrm>
          <a:prstGeom prst="rect">
            <a:avLst/>
          </a:prstGeom>
          <a:noFill/>
          <a:ln>
            <a:noFill/>
          </a:ln>
        </p:spPr>
      </p:pic>
      <p:pic>
        <p:nvPicPr>
          <p:cNvPr id="1077" name="Google Shape;1077;p63"/>
          <p:cNvPicPr preferRelativeResize="0"/>
          <p:nvPr/>
        </p:nvPicPr>
        <p:blipFill>
          <a:blip r:embed="rId4">
            <a:alphaModFix/>
          </a:blip>
          <a:stretch>
            <a:fillRect/>
          </a:stretch>
        </p:blipFill>
        <p:spPr>
          <a:xfrm>
            <a:off x="426600" y="1474100"/>
            <a:ext cx="3391445" cy="336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grpSp>
        <p:nvGrpSpPr>
          <p:cNvPr id="1082" name="Google Shape;1082;p64"/>
          <p:cNvGrpSpPr/>
          <p:nvPr/>
        </p:nvGrpSpPr>
        <p:grpSpPr>
          <a:xfrm flipH="1">
            <a:off x="4355039" y="871034"/>
            <a:ext cx="3703477" cy="3661228"/>
            <a:chOff x="5953300" y="2654859"/>
            <a:chExt cx="2040821" cy="2017539"/>
          </a:xfrm>
        </p:grpSpPr>
        <p:sp>
          <p:nvSpPr>
            <p:cNvPr id="1083" name="Google Shape;1083;p64"/>
            <p:cNvSpPr/>
            <p:nvPr/>
          </p:nvSpPr>
          <p:spPr>
            <a:xfrm>
              <a:off x="7741193" y="4247753"/>
              <a:ext cx="45485" cy="35346"/>
            </a:xfrm>
            <a:custGeom>
              <a:rect b="b" l="l" r="r" t="t"/>
              <a:pathLst>
                <a:path extrusionOk="0" h="2883" w="3710">
                  <a:moveTo>
                    <a:pt x="1855" y="0"/>
                  </a:moveTo>
                  <a:cubicBezTo>
                    <a:pt x="0" y="0"/>
                    <a:pt x="0" y="2883"/>
                    <a:pt x="1855" y="2883"/>
                  </a:cubicBezTo>
                  <a:cubicBezTo>
                    <a:pt x="3709" y="2883"/>
                    <a:pt x="3709" y="0"/>
                    <a:pt x="1855" y="0"/>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4"/>
            <p:cNvSpPr/>
            <p:nvPr/>
          </p:nvSpPr>
          <p:spPr>
            <a:xfrm>
              <a:off x="7678205" y="4306744"/>
              <a:ext cx="39955" cy="42407"/>
            </a:xfrm>
            <a:custGeom>
              <a:rect b="b" l="l" r="r" t="t"/>
              <a:pathLst>
                <a:path extrusionOk="0" h="3459" w="3259">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4"/>
            <p:cNvSpPr/>
            <p:nvPr/>
          </p:nvSpPr>
          <p:spPr>
            <a:xfrm>
              <a:off x="5997543" y="4186604"/>
              <a:ext cx="49788" cy="57781"/>
            </a:xfrm>
            <a:custGeom>
              <a:rect b="b" l="l" r="r" t="t"/>
              <a:pathLst>
                <a:path extrusionOk="0" h="4713" w="4061">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4"/>
            <p:cNvSpPr/>
            <p:nvPr/>
          </p:nvSpPr>
          <p:spPr>
            <a:xfrm>
              <a:off x="6030116" y="4284309"/>
              <a:ext cx="47949" cy="45497"/>
            </a:xfrm>
            <a:custGeom>
              <a:rect b="b" l="l" r="r" t="t"/>
              <a:pathLst>
                <a:path extrusionOk="0" h="3711" w="3911">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4"/>
            <p:cNvSpPr/>
            <p:nvPr/>
          </p:nvSpPr>
          <p:spPr>
            <a:xfrm>
              <a:off x="5986179" y="4335320"/>
              <a:ext cx="43646" cy="45485"/>
            </a:xfrm>
            <a:custGeom>
              <a:rect b="b" l="l" r="r" t="t"/>
              <a:pathLst>
                <a:path extrusionOk="0" h="3710" w="356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4"/>
            <p:cNvSpPr/>
            <p:nvPr/>
          </p:nvSpPr>
          <p:spPr>
            <a:xfrm>
              <a:off x="6065753" y="4221628"/>
              <a:ext cx="46416" cy="53785"/>
            </a:xfrm>
            <a:custGeom>
              <a:rect b="b" l="l" r="r" t="t"/>
              <a:pathLst>
                <a:path extrusionOk="0" h="4387" w="3786">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6025200" y="4115942"/>
              <a:ext cx="39649" cy="41181"/>
            </a:xfrm>
            <a:custGeom>
              <a:rect b="b" l="l" r="r" t="t"/>
              <a:pathLst>
                <a:path extrusionOk="0" h="3359" w="3234">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6394508" y="2732398"/>
              <a:ext cx="50413" cy="45791"/>
            </a:xfrm>
            <a:custGeom>
              <a:rect b="b" l="l" r="r" t="t"/>
              <a:pathLst>
                <a:path extrusionOk="0" h="3735" w="4112">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6459347" y="2738846"/>
              <a:ext cx="52853" cy="47949"/>
            </a:xfrm>
            <a:custGeom>
              <a:rect b="b" l="l" r="r" t="t"/>
              <a:pathLst>
                <a:path extrusionOk="0" h="3911" w="4311">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6398198" y="2831329"/>
              <a:ext cx="22142" cy="6473"/>
            </a:xfrm>
            <a:custGeom>
              <a:rect b="b" l="l" r="r" t="t"/>
              <a:pathLst>
                <a:path extrusionOk="0" h="528" w="1806">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6390205" y="2795385"/>
              <a:ext cx="41194" cy="39955"/>
            </a:xfrm>
            <a:custGeom>
              <a:rect b="b" l="l" r="r" t="t"/>
              <a:pathLst>
                <a:path extrusionOk="0" h="3259" w="336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6329681" y="2768342"/>
              <a:ext cx="43033" cy="39968"/>
            </a:xfrm>
            <a:custGeom>
              <a:rect b="b" l="l" r="r" t="t"/>
              <a:pathLst>
                <a:path extrusionOk="0" h="3260" w="351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6449515" y="2825494"/>
              <a:ext cx="48562" cy="13229"/>
            </a:xfrm>
            <a:custGeom>
              <a:rect b="b" l="l" r="r" t="t"/>
              <a:pathLst>
                <a:path extrusionOk="0" h="1079" w="3961">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6454124" y="2809827"/>
              <a:ext cx="43952" cy="17838"/>
            </a:xfrm>
            <a:custGeom>
              <a:rect b="b" l="l" r="r" t="t"/>
              <a:pathLst>
                <a:path extrusionOk="0" h="1455" w="3585">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6545063" y="2743456"/>
              <a:ext cx="38423" cy="37503"/>
            </a:xfrm>
            <a:custGeom>
              <a:rect b="b" l="l" r="r" t="t"/>
              <a:pathLst>
                <a:path extrusionOk="0" h="3059" w="3134">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7434995" y="4046433"/>
              <a:ext cx="89290" cy="162935"/>
            </a:xfrm>
            <a:custGeom>
              <a:rect b="b" l="l" r="r" t="t"/>
              <a:pathLst>
                <a:path extrusionOk="0" h="13290" w="7283">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977573" y="3574565"/>
              <a:ext cx="107250" cy="152723"/>
            </a:xfrm>
            <a:custGeom>
              <a:rect b="b" l="l" r="r" t="t"/>
              <a:pathLst>
                <a:path extrusionOk="0" h="12457" w="8748">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4"/>
            <p:cNvSpPr/>
            <p:nvPr/>
          </p:nvSpPr>
          <p:spPr>
            <a:xfrm>
              <a:off x="6017820" y="3650940"/>
              <a:ext cx="113405" cy="150712"/>
            </a:xfrm>
            <a:custGeom>
              <a:rect b="b" l="l" r="r" t="t"/>
              <a:pathLst>
                <a:path extrusionOk="0" h="12293" w="925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4"/>
            <p:cNvSpPr/>
            <p:nvPr/>
          </p:nvSpPr>
          <p:spPr>
            <a:xfrm>
              <a:off x="6065447" y="3723465"/>
              <a:ext cx="94647" cy="156536"/>
            </a:xfrm>
            <a:custGeom>
              <a:rect b="b" l="l" r="r" t="t"/>
              <a:pathLst>
                <a:path extrusionOk="0" h="12768" w="772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4"/>
            <p:cNvSpPr/>
            <p:nvPr/>
          </p:nvSpPr>
          <p:spPr>
            <a:xfrm>
              <a:off x="6121986" y="3801458"/>
              <a:ext cx="98337" cy="155653"/>
            </a:xfrm>
            <a:custGeom>
              <a:rect b="b" l="l" r="r" t="t"/>
              <a:pathLst>
                <a:path extrusionOk="0" h="12696" w="8021">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4"/>
            <p:cNvSpPr/>
            <p:nvPr/>
          </p:nvSpPr>
          <p:spPr>
            <a:xfrm>
              <a:off x="5999394" y="3973993"/>
              <a:ext cx="180369" cy="65150"/>
            </a:xfrm>
            <a:custGeom>
              <a:rect b="b" l="l" r="r" t="t"/>
              <a:pathLst>
                <a:path extrusionOk="0" h="5314" w="14712">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4"/>
            <p:cNvSpPr/>
            <p:nvPr/>
          </p:nvSpPr>
          <p:spPr>
            <a:xfrm>
              <a:off x="6162650" y="3871053"/>
              <a:ext cx="93311" cy="159797"/>
            </a:xfrm>
            <a:custGeom>
              <a:rect b="b" l="l" r="r" t="t"/>
              <a:pathLst>
                <a:path extrusionOk="0" h="13034" w="7611">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4"/>
            <p:cNvSpPr/>
            <p:nvPr/>
          </p:nvSpPr>
          <p:spPr>
            <a:xfrm>
              <a:off x="7348825" y="2840131"/>
              <a:ext cx="125383" cy="152527"/>
            </a:xfrm>
            <a:custGeom>
              <a:rect b="b" l="l" r="r" t="t"/>
              <a:pathLst>
                <a:path extrusionOk="0" h="12441" w="10227">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4"/>
            <p:cNvSpPr/>
            <p:nvPr/>
          </p:nvSpPr>
          <p:spPr>
            <a:xfrm>
              <a:off x="7355592" y="2921213"/>
              <a:ext cx="120454" cy="155015"/>
            </a:xfrm>
            <a:custGeom>
              <a:rect b="b" l="l" r="r" t="t"/>
              <a:pathLst>
                <a:path extrusionOk="0" h="12644" w="9825">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4"/>
            <p:cNvSpPr/>
            <p:nvPr/>
          </p:nvSpPr>
          <p:spPr>
            <a:xfrm>
              <a:off x="7178312" y="2972297"/>
              <a:ext cx="172694" cy="96866"/>
            </a:xfrm>
            <a:custGeom>
              <a:rect b="b" l="l" r="r" t="t"/>
              <a:pathLst>
                <a:path extrusionOk="0" h="7901" w="14086">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4"/>
            <p:cNvSpPr/>
            <p:nvPr/>
          </p:nvSpPr>
          <p:spPr>
            <a:xfrm>
              <a:off x="7357124" y="3020831"/>
              <a:ext cx="134603" cy="147267"/>
            </a:xfrm>
            <a:custGeom>
              <a:rect b="b" l="l" r="r" t="t"/>
              <a:pathLst>
                <a:path extrusionOk="0" h="12012" w="10979">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4"/>
            <p:cNvSpPr/>
            <p:nvPr/>
          </p:nvSpPr>
          <p:spPr>
            <a:xfrm>
              <a:off x="7190902" y="3049211"/>
              <a:ext cx="162555" cy="111210"/>
            </a:xfrm>
            <a:custGeom>
              <a:rect b="b" l="l" r="r" t="t"/>
              <a:pathLst>
                <a:path extrusionOk="0" h="9071" w="13259">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4"/>
            <p:cNvSpPr/>
            <p:nvPr/>
          </p:nvSpPr>
          <p:spPr>
            <a:xfrm>
              <a:off x="7351595" y="3113817"/>
              <a:ext cx="131832" cy="148603"/>
            </a:xfrm>
            <a:custGeom>
              <a:rect b="b" l="l" r="r" t="t"/>
              <a:pathLst>
                <a:path extrusionOk="0" h="12121" w="10753">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4"/>
            <p:cNvSpPr/>
            <p:nvPr/>
          </p:nvSpPr>
          <p:spPr>
            <a:xfrm>
              <a:off x="7182909" y="3146390"/>
              <a:ext cx="164713" cy="108354"/>
            </a:xfrm>
            <a:custGeom>
              <a:rect b="b" l="l" r="r" t="t"/>
              <a:pathLst>
                <a:path extrusionOk="0" h="8838" w="13435">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4"/>
            <p:cNvSpPr/>
            <p:nvPr/>
          </p:nvSpPr>
          <p:spPr>
            <a:xfrm>
              <a:off x="7343909" y="3215188"/>
              <a:ext cx="144435" cy="139408"/>
            </a:xfrm>
            <a:custGeom>
              <a:rect b="b" l="l" r="r" t="t"/>
              <a:pathLst>
                <a:path extrusionOk="0" h="11371" w="11781">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4"/>
            <p:cNvSpPr/>
            <p:nvPr/>
          </p:nvSpPr>
          <p:spPr>
            <a:xfrm>
              <a:off x="7188144" y="3224971"/>
              <a:ext cx="152723" cy="121644"/>
            </a:xfrm>
            <a:custGeom>
              <a:rect b="b" l="l" r="r" t="t"/>
              <a:pathLst>
                <a:path extrusionOk="0" h="9922" w="12457">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4"/>
            <p:cNvSpPr/>
            <p:nvPr/>
          </p:nvSpPr>
          <p:spPr>
            <a:xfrm>
              <a:off x="6743282" y="4472794"/>
              <a:ext cx="170819" cy="40151"/>
            </a:xfrm>
            <a:custGeom>
              <a:rect b="b" l="l" r="r" t="t"/>
              <a:pathLst>
                <a:path extrusionOk="0" h="3275" w="13933">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4"/>
            <p:cNvSpPr/>
            <p:nvPr/>
          </p:nvSpPr>
          <p:spPr>
            <a:xfrm>
              <a:off x="6805399" y="4398148"/>
              <a:ext cx="170451" cy="40752"/>
            </a:xfrm>
            <a:custGeom>
              <a:rect b="b" l="l" r="r" t="t"/>
              <a:pathLst>
                <a:path extrusionOk="0" h="3324" w="13903">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4"/>
            <p:cNvSpPr/>
            <p:nvPr/>
          </p:nvSpPr>
          <p:spPr>
            <a:xfrm>
              <a:off x="6863116" y="4343153"/>
              <a:ext cx="171726" cy="39882"/>
            </a:xfrm>
            <a:custGeom>
              <a:rect b="b" l="l" r="r" t="t"/>
              <a:pathLst>
                <a:path extrusionOk="0" h="3253" w="14007">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4"/>
            <p:cNvSpPr/>
            <p:nvPr/>
          </p:nvSpPr>
          <p:spPr>
            <a:xfrm>
              <a:off x="7035750" y="4286160"/>
              <a:ext cx="86556" cy="173001"/>
            </a:xfrm>
            <a:custGeom>
              <a:rect b="b" l="l" r="r" t="t"/>
              <a:pathLst>
                <a:path extrusionOk="0" h="14111" w="706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4"/>
            <p:cNvSpPr/>
            <p:nvPr/>
          </p:nvSpPr>
          <p:spPr>
            <a:xfrm>
              <a:off x="6916137" y="4271535"/>
              <a:ext cx="171554" cy="39502"/>
            </a:xfrm>
            <a:custGeom>
              <a:rect b="b" l="l" r="r" t="t"/>
              <a:pathLst>
                <a:path extrusionOk="0" h="3222" w="13993">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4"/>
            <p:cNvSpPr/>
            <p:nvPr/>
          </p:nvSpPr>
          <p:spPr>
            <a:xfrm>
              <a:off x="7109562" y="4210264"/>
              <a:ext cx="84435" cy="174938"/>
            </a:xfrm>
            <a:custGeom>
              <a:rect b="b" l="l" r="r" t="t"/>
              <a:pathLst>
                <a:path extrusionOk="0" h="14269" w="6887">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4"/>
            <p:cNvSpPr/>
            <p:nvPr/>
          </p:nvSpPr>
          <p:spPr>
            <a:xfrm>
              <a:off x="6968018" y="4209528"/>
              <a:ext cx="172829" cy="42260"/>
            </a:xfrm>
            <a:custGeom>
              <a:rect b="b" l="l" r="r" t="t"/>
              <a:pathLst>
                <a:path extrusionOk="0" h="3447" w="14097">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4"/>
            <p:cNvSpPr/>
            <p:nvPr/>
          </p:nvSpPr>
          <p:spPr>
            <a:xfrm>
              <a:off x="7154308" y="4127919"/>
              <a:ext cx="84851" cy="174913"/>
            </a:xfrm>
            <a:custGeom>
              <a:rect b="b" l="l" r="r" t="t"/>
              <a:pathLst>
                <a:path extrusionOk="0" h="14267" w="6921">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4"/>
            <p:cNvSpPr/>
            <p:nvPr/>
          </p:nvSpPr>
          <p:spPr>
            <a:xfrm>
              <a:off x="7016870" y="4124989"/>
              <a:ext cx="172523" cy="41230"/>
            </a:xfrm>
            <a:custGeom>
              <a:rect b="b" l="l" r="r" t="t"/>
              <a:pathLst>
                <a:path extrusionOk="0" h="3363" w="14072">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4"/>
            <p:cNvSpPr/>
            <p:nvPr/>
          </p:nvSpPr>
          <p:spPr>
            <a:xfrm>
              <a:off x="7220214" y="4046813"/>
              <a:ext cx="82853" cy="175134"/>
            </a:xfrm>
            <a:custGeom>
              <a:rect b="b" l="l" r="r" t="t"/>
              <a:pathLst>
                <a:path extrusionOk="0" h="14285" w="6758">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4"/>
            <p:cNvSpPr/>
            <p:nvPr/>
          </p:nvSpPr>
          <p:spPr>
            <a:xfrm>
              <a:off x="7058110" y="4051949"/>
              <a:ext cx="177059" cy="50683"/>
            </a:xfrm>
            <a:custGeom>
              <a:rect b="b" l="l" r="r" t="t"/>
              <a:pathLst>
                <a:path extrusionOk="0" h="4134" w="14442">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4"/>
            <p:cNvSpPr/>
            <p:nvPr/>
          </p:nvSpPr>
          <p:spPr>
            <a:xfrm>
              <a:off x="5953300" y="2782783"/>
              <a:ext cx="285781" cy="1819972"/>
            </a:xfrm>
            <a:custGeom>
              <a:rect b="b" l="l" r="r" t="t"/>
              <a:pathLst>
                <a:path extrusionOk="0" h="148448" w="2331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4"/>
            <p:cNvSpPr/>
            <p:nvPr/>
          </p:nvSpPr>
          <p:spPr>
            <a:xfrm>
              <a:off x="5957296" y="2972972"/>
              <a:ext cx="251355" cy="188068"/>
            </a:xfrm>
            <a:custGeom>
              <a:rect b="b" l="l" r="r" t="t"/>
              <a:pathLst>
                <a:path extrusionOk="0" h="15340" w="20502">
                  <a:moveTo>
                    <a:pt x="1" y="1"/>
                  </a:moveTo>
                  <a:lnTo>
                    <a:pt x="201" y="8672"/>
                  </a:lnTo>
                  <a:lnTo>
                    <a:pt x="20502" y="15339"/>
                  </a:lnTo>
                  <a:lnTo>
                    <a:pt x="20402" y="674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4"/>
            <p:cNvSpPr/>
            <p:nvPr/>
          </p:nvSpPr>
          <p:spPr>
            <a:xfrm>
              <a:off x="5986179" y="4325488"/>
              <a:ext cx="251048" cy="188363"/>
            </a:xfrm>
            <a:custGeom>
              <a:rect b="b" l="l" r="r" t="t"/>
              <a:pathLst>
                <a:path extrusionOk="0" h="15364" w="20477">
                  <a:moveTo>
                    <a:pt x="0" y="0"/>
                  </a:moveTo>
                  <a:lnTo>
                    <a:pt x="176" y="8697"/>
                  </a:lnTo>
                  <a:lnTo>
                    <a:pt x="20477" y="15364"/>
                  </a:lnTo>
                  <a:lnTo>
                    <a:pt x="20276" y="671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4"/>
            <p:cNvSpPr/>
            <p:nvPr/>
          </p:nvSpPr>
          <p:spPr>
            <a:xfrm>
              <a:off x="6202173" y="2752111"/>
              <a:ext cx="1135374" cy="1850647"/>
            </a:xfrm>
            <a:custGeom>
              <a:rect b="b" l="l" r="r" t="t"/>
              <a:pathLst>
                <a:path extrusionOk="0" h="150950" w="92608">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4"/>
            <p:cNvSpPr/>
            <p:nvPr/>
          </p:nvSpPr>
          <p:spPr>
            <a:xfrm>
              <a:off x="5953300" y="2667571"/>
              <a:ext cx="1272723" cy="198195"/>
            </a:xfrm>
            <a:custGeom>
              <a:rect b="b" l="l" r="r" t="t"/>
              <a:pathLst>
                <a:path extrusionOk="0" h="16166" w="103811">
                  <a:moveTo>
                    <a:pt x="86793" y="0"/>
                  </a:moveTo>
                  <a:lnTo>
                    <a:pt x="1" y="9399"/>
                  </a:lnTo>
                  <a:lnTo>
                    <a:pt x="20302" y="16166"/>
                  </a:lnTo>
                  <a:lnTo>
                    <a:pt x="103811" y="6968"/>
                  </a:lnTo>
                  <a:lnTo>
                    <a:pt x="867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4"/>
            <p:cNvSpPr/>
            <p:nvPr/>
          </p:nvSpPr>
          <p:spPr>
            <a:xfrm>
              <a:off x="6162233" y="2727788"/>
              <a:ext cx="1002022" cy="119241"/>
            </a:xfrm>
            <a:custGeom>
              <a:rect b="b" l="l" r="r" t="t"/>
              <a:pathLst>
                <a:path extrusionOk="0" h="9726" w="81731">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4"/>
            <p:cNvSpPr/>
            <p:nvPr/>
          </p:nvSpPr>
          <p:spPr>
            <a:xfrm>
              <a:off x="6090026" y="2705048"/>
              <a:ext cx="1018916" cy="123238"/>
            </a:xfrm>
            <a:custGeom>
              <a:rect b="b" l="l" r="r" t="t"/>
              <a:pathLst>
                <a:path extrusionOk="0" h="10052" w="83109">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4"/>
            <p:cNvSpPr/>
            <p:nvPr/>
          </p:nvSpPr>
          <p:spPr>
            <a:xfrm>
              <a:off x="6011984" y="2683852"/>
              <a:ext cx="1045349" cy="118615"/>
            </a:xfrm>
            <a:custGeom>
              <a:rect b="b" l="l" r="r" t="t"/>
              <a:pathLst>
                <a:path extrusionOk="0" h="9675" w="85265">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4"/>
            <p:cNvSpPr/>
            <p:nvPr/>
          </p:nvSpPr>
          <p:spPr>
            <a:xfrm>
              <a:off x="6285131" y="2890627"/>
              <a:ext cx="970367" cy="1566791"/>
            </a:xfrm>
            <a:custGeom>
              <a:rect b="b" l="l" r="r" t="t"/>
              <a:pathLst>
                <a:path extrusionOk="0" h="127797" w="79149">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4"/>
            <p:cNvSpPr/>
            <p:nvPr/>
          </p:nvSpPr>
          <p:spPr>
            <a:xfrm>
              <a:off x="6354567" y="3028285"/>
              <a:ext cx="868670" cy="1110474"/>
            </a:xfrm>
            <a:custGeom>
              <a:rect b="b" l="l" r="r" t="t"/>
              <a:pathLst>
                <a:path extrusionOk="0" h="90577" w="70854">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4"/>
            <p:cNvSpPr/>
            <p:nvPr/>
          </p:nvSpPr>
          <p:spPr>
            <a:xfrm>
              <a:off x="6436606" y="4138364"/>
              <a:ext cx="753132" cy="112167"/>
            </a:xfrm>
            <a:custGeom>
              <a:rect b="b" l="l" r="r" t="t"/>
              <a:pathLst>
                <a:path extrusionOk="0" h="9149" w="6143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4"/>
            <p:cNvSpPr/>
            <p:nvPr/>
          </p:nvSpPr>
          <p:spPr>
            <a:xfrm>
              <a:off x="6450128" y="4236695"/>
              <a:ext cx="733160" cy="119842"/>
            </a:xfrm>
            <a:custGeom>
              <a:rect b="b" l="l" r="r" t="t"/>
              <a:pathLst>
                <a:path extrusionOk="0" h="9775" w="59801">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4"/>
            <p:cNvSpPr/>
            <p:nvPr/>
          </p:nvSpPr>
          <p:spPr>
            <a:xfrm>
              <a:off x="6018126" y="3171791"/>
              <a:ext cx="121693" cy="260831"/>
            </a:xfrm>
            <a:custGeom>
              <a:rect b="b" l="l" r="r" t="t"/>
              <a:pathLst>
                <a:path extrusionOk="0" h="21275" w="9926">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4"/>
            <p:cNvSpPr/>
            <p:nvPr/>
          </p:nvSpPr>
          <p:spPr>
            <a:xfrm>
              <a:off x="6005536" y="3466109"/>
              <a:ext cx="170242" cy="51014"/>
            </a:xfrm>
            <a:custGeom>
              <a:rect b="b" l="l" r="r" t="t"/>
              <a:pathLst>
                <a:path extrusionOk="0" h="4161" w="13886">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4"/>
            <p:cNvSpPr/>
            <p:nvPr/>
          </p:nvSpPr>
          <p:spPr>
            <a:xfrm>
              <a:off x="6007988" y="3510658"/>
              <a:ext cx="170242" cy="51026"/>
            </a:xfrm>
            <a:custGeom>
              <a:rect b="b" l="l" r="r" t="t"/>
              <a:pathLst>
                <a:path extrusionOk="0" h="4162" w="13886">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4"/>
            <p:cNvSpPr/>
            <p:nvPr/>
          </p:nvSpPr>
          <p:spPr>
            <a:xfrm>
              <a:off x="6010452" y="3554902"/>
              <a:ext cx="169936" cy="51026"/>
            </a:xfrm>
            <a:custGeom>
              <a:rect b="b" l="l" r="r" t="t"/>
              <a:pathLst>
                <a:path extrusionOk="0" h="4162" w="13861">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4"/>
            <p:cNvSpPr/>
            <p:nvPr/>
          </p:nvSpPr>
          <p:spPr>
            <a:xfrm>
              <a:off x="6012904" y="3599451"/>
              <a:ext cx="169936" cy="51026"/>
            </a:xfrm>
            <a:custGeom>
              <a:rect b="b" l="l" r="r" t="t"/>
              <a:pathLst>
                <a:path extrusionOk="0" h="4162" w="13861">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4"/>
            <p:cNvSpPr/>
            <p:nvPr/>
          </p:nvSpPr>
          <p:spPr>
            <a:xfrm>
              <a:off x="6015061" y="3643695"/>
              <a:ext cx="170242" cy="51026"/>
            </a:xfrm>
            <a:custGeom>
              <a:rect b="b" l="l" r="r" t="t"/>
              <a:pathLst>
                <a:path extrusionOk="0" h="4162" w="13886">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4"/>
            <p:cNvSpPr/>
            <p:nvPr/>
          </p:nvSpPr>
          <p:spPr>
            <a:xfrm>
              <a:off x="6017513" y="3688244"/>
              <a:ext cx="170242" cy="51026"/>
            </a:xfrm>
            <a:custGeom>
              <a:rect b="b" l="l" r="r" t="t"/>
              <a:pathLst>
                <a:path extrusionOk="0" h="4162" w="13886">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4"/>
            <p:cNvSpPr/>
            <p:nvPr/>
          </p:nvSpPr>
          <p:spPr>
            <a:xfrm>
              <a:off x="6019977" y="3732488"/>
              <a:ext cx="170242" cy="51026"/>
            </a:xfrm>
            <a:custGeom>
              <a:rect b="b" l="l" r="r" t="t"/>
              <a:pathLst>
                <a:path extrusionOk="0" h="4162" w="13886">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4"/>
            <p:cNvSpPr/>
            <p:nvPr/>
          </p:nvSpPr>
          <p:spPr>
            <a:xfrm>
              <a:off x="7261576" y="4050490"/>
              <a:ext cx="10151" cy="142596"/>
            </a:xfrm>
            <a:custGeom>
              <a:rect b="b" l="l" r="r" t="t"/>
              <a:pathLst>
                <a:path extrusionOk="0" h="11631" w="828">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4"/>
            <p:cNvSpPr/>
            <p:nvPr/>
          </p:nvSpPr>
          <p:spPr>
            <a:xfrm>
              <a:off x="7283692" y="4105497"/>
              <a:ext cx="9538" cy="114619"/>
            </a:xfrm>
            <a:custGeom>
              <a:rect b="b" l="l" r="r" t="t"/>
              <a:pathLst>
                <a:path extrusionOk="0" h="9349" w="778">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4"/>
            <p:cNvSpPr/>
            <p:nvPr/>
          </p:nvSpPr>
          <p:spPr>
            <a:xfrm>
              <a:off x="7276324" y="4265259"/>
              <a:ext cx="10151" cy="103254"/>
            </a:xfrm>
            <a:custGeom>
              <a:rect b="b" l="l" r="r" t="t"/>
              <a:pathLst>
                <a:path extrusionOk="0" h="8422" w="828">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4"/>
            <p:cNvSpPr/>
            <p:nvPr/>
          </p:nvSpPr>
          <p:spPr>
            <a:xfrm>
              <a:off x="7296907" y="4234231"/>
              <a:ext cx="9845" cy="67920"/>
            </a:xfrm>
            <a:custGeom>
              <a:rect b="b" l="l" r="r" t="t"/>
              <a:pathLst>
                <a:path extrusionOk="0" h="5540" w="803">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4"/>
            <p:cNvSpPr/>
            <p:nvPr/>
          </p:nvSpPr>
          <p:spPr>
            <a:xfrm>
              <a:off x="7281240" y="3900561"/>
              <a:ext cx="11071" cy="144423"/>
            </a:xfrm>
            <a:custGeom>
              <a:rect b="b" l="l" r="r" t="t"/>
              <a:pathLst>
                <a:path extrusionOk="0" h="11780" w="903">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4"/>
            <p:cNvSpPr/>
            <p:nvPr/>
          </p:nvSpPr>
          <p:spPr>
            <a:xfrm>
              <a:off x="7124224" y="2654859"/>
              <a:ext cx="869896" cy="1726061"/>
            </a:xfrm>
            <a:custGeom>
              <a:rect b="b" l="l" r="r" t="t"/>
              <a:pathLst>
                <a:path extrusionOk="0" h="140788" w="70954">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4"/>
            <p:cNvSpPr/>
            <p:nvPr/>
          </p:nvSpPr>
          <p:spPr>
            <a:xfrm>
              <a:off x="7288608" y="3469492"/>
              <a:ext cx="212956" cy="1014000"/>
            </a:xfrm>
            <a:custGeom>
              <a:rect b="b" l="l" r="r" t="t"/>
              <a:pathLst>
                <a:path extrusionOk="0" h="82708" w="1737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4"/>
            <p:cNvSpPr/>
            <p:nvPr/>
          </p:nvSpPr>
          <p:spPr>
            <a:xfrm>
              <a:off x="7255422" y="4452689"/>
              <a:ext cx="112473" cy="60957"/>
            </a:xfrm>
            <a:custGeom>
              <a:rect b="b" l="l" r="r" t="t"/>
              <a:pathLst>
                <a:path extrusionOk="0" h="4972" w="9174">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4"/>
            <p:cNvSpPr/>
            <p:nvPr/>
          </p:nvSpPr>
          <p:spPr>
            <a:xfrm>
              <a:off x="7233919" y="4380789"/>
              <a:ext cx="167165" cy="97111"/>
            </a:xfrm>
            <a:custGeom>
              <a:rect b="b" l="l" r="r" t="t"/>
              <a:pathLst>
                <a:path extrusionOk="0" h="7921" w="13635">
                  <a:moveTo>
                    <a:pt x="802" y="0"/>
                  </a:moveTo>
                  <a:lnTo>
                    <a:pt x="0" y="6341"/>
                  </a:lnTo>
                  <a:lnTo>
                    <a:pt x="12807" y="7920"/>
                  </a:lnTo>
                  <a:lnTo>
                    <a:pt x="13635" y="1554"/>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4"/>
            <p:cNvSpPr/>
            <p:nvPr/>
          </p:nvSpPr>
          <p:spPr>
            <a:xfrm>
              <a:off x="7235758" y="4488326"/>
              <a:ext cx="132138" cy="184072"/>
            </a:xfrm>
            <a:custGeom>
              <a:rect b="b" l="l" r="r" t="t"/>
              <a:pathLst>
                <a:path extrusionOk="0" h="15014" w="10778">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4"/>
            <p:cNvSpPr/>
            <p:nvPr/>
          </p:nvSpPr>
          <p:spPr>
            <a:xfrm>
              <a:off x="7283998" y="4569445"/>
              <a:ext cx="20903" cy="101096"/>
            </a:xfrm>
            <a:custGeom>
              <a:rect b="b" l="l" r="r" t="t"/>
              <a:pathLst>
                <a:path extrusionOk="0" h="8246" w="1705">
                  <a:moveTo>
                    <a:pt x="1154" y="0"/>
                  </a:moveTo>
                  <a:lnTo>
                    <a:pt x="1" y="8170"/>
                  </a:lnTo>
                  <a:lnTo>
                    <a:pt x="552" y="8246"/>
                  </a:lnTo>
                  <a:lnTo>
                    <a:pt x="1705" y="75"/>
                  </a:lnTo>
                  <a:lnTo>
                    <a:pt x="11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4"/>
            <p:cNvSpPr/>
            <p:nvPr/>
          </p:nvSpPr>
          <p:spPr>
            <a:xfrm>
              <a:off x="7273860" y="4545552"/>
              <a:ext cx="55011" cy="51467"/>
            </a:xfrm>
            <a:custGeom>
              <a:rect b="b" l="l" r="r" t="t"/>
              <a:pathLst>
                <a:path extrusionOk="0" h="4198" w="4487">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4"/>
            <p:cNvSpPr/>
            <p:nvPr/>
          </p:nvSpPr>
          <p:spPr>
            <a:xfrm>
              <a:off x="7141743" y="3907009"/>
              <a:ext cx="6768" cy="27364"/>
            </a:xfrm>
            <a:custGeom>
              <a:rect b="b" l="l" r="r" t="t"/>
              <a:pathLst>
                <a:path extrusionOk="0" h="2232" w="552">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4"/>
            <p:cNvSpPr/>
            <p:nvPr/>
          </p:nvSpPr>
          <p:spPr>
            <a:xfrm>
              <a:off x="7124849" y="3819748"/>
              <a:ext cx="16907" cy="87279"/>
            </a:xfrm>
            <a:custGeom>
              <a:rect b="b" l="l" r="r" t="t"/>
              <a:pathLst>
                <a:path extrusionOk="0" h="7119" w="1379">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4"/>
            <p:cNvSpPr/>
            <p:nvPr/>
          </p:nvSpPr>
          <p:spPr>
            <a:xfrm>
              <a:off x="7126995" y="3834190"/>
              <a:ext cx="2477" cy="12616"/>
            </a:xfrm>
            <a:custGeom>
              <a:rect b="b" l="l" r="r" t="t"/>
              <a:pathLst>
                <a:path extrusionOk="0" h="1029" w="202">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4"/>
            <p:cNvSpPr/>
            <p:nvPr/>
          </p:nvSpPr>
          <p:spPr>
            <a:xfrm>
              <a:off x="7206569" y="3451974"/>
              <a:ext cx="8619" cy="237844"/>
            </a:xfrm>
            <a:custGeom>
              <a:rect b="b" l="l" r="r" t="t"/>
              <a:pathLst>
                <a:path extrusionOk="0" h="19400" w="703">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4"/>
            <p:cNvSpPr/>
            <p:nvPr/>
          </p:nvSpPr>
          <p:spPr>
            <a:xfrm>
              <a:off x="7201347" y="3757386"/>
              <a:ext cx="32587" cy="108783"/>
            </a:xfrm>
            <a:custGeom>
              <a:rect b="b" l="l" r="r" t="t"/>
              <a:pathLst>
                <a:path extrusionOk="0" h="8873" w="2658">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4"/>
            <p:cNvSpPr/>
            <p:nvPr/>
          </p:nvSpPr>
          <p:spPr>
            <a:xfrm>
              <a:off x="7182909" y="3695012"/>
              <a:ext cx="18451" cy="62391"/>
            </a:xfrm>
            <a:custGeom>
              <a:rect b="b" l="l" r="r" t="t"/>
              <a:pathLst>
                <a:path extrusionOk="0" h="5089" w="1505">
                  <a:moveTo>
                    <a:pt x="1" y="0"/>
                  </a:moveTo>
                  <a:cubicBezTo>
                    <a:pt x="502" y="1705"/>
                    <a:pt x="1003" y="3384"/>
                    <a:pt x="1505" y="5088"/>
                  </a:cubicBezTo>
                  <a:cubicBezTo>
                    <a:pt x="1003" y="3384"/>
                    <a:pt x="502" y="1680"/>
                    <a:pt x="1" y="0"/>
                  </a:cubicBez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4"/>
            <p:cNvSpPr/>
            <p:nvPr/>
          </p:nvSpPr>
          <p:spPr>
            <a:xfrm>
              <a:off x="7295681" y="2966830"/>
              <a:ext cx="2464" cy="5235"/>
            </a:xfrm>
            <a:custGeom>
              <a:rect b="b" l="l" r="r" t="t"/>
              <a:pathLst>
                <a:path extrusionOk="0" h="427" w="201">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4"/>
            <p:cNvSpPr/>
            <p:nvPr/>
          </p:nvSpPr>
          <p:spPr>
            <a:xfrm>
              <a:off x="7124224" y="2714267"/>
              <a:ext cx="405610" cy="1576317"/>
            </a:xfrm>
            <a:custGeom>
              <a:rect b="b" l="l" r="r" t="t"/>
              <a:pathLst>
                <a:path extrusionOk="0" h="128574" w="33084">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4"/>
            <p:cNvSpPr/>
            <p:nvPr/>
          </p:nvSpPr>
          <p:spPr>
            <a:xfrm>
              <a:off x="7243751" y="3978909"/>
              <a:ext cx="8619" cy="44259"/>
            </a:xfrm>
            <a:custGeom>
              <a:rect b="b" l="l" r="r" t="t"/>
              <a:pathLst>
                <a:path extrusionOk="0" h="3610" w="703">
                  <a:moveTo>
                    <a:pt x="0" y="0"/>
                  </a:moveTo>
                  <a:cubicBezTo>
                    <a:pt x="126" y="1228"/>
                    <a:pt x="376" y="2431"/>
                    <a:pt x="702" y="3609"/>
                  </a:cubicBezTo>
                  <a:cubicBezTo>
                    <a:pt x="477" y="2406"/>
                    <a:pt x="226" y="1203"/>
                    <a:pt x="0" y="0"/>
                  </a:cubicBez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4"/>
            <p:cNvSpPr/>
            <p:nvPr/>
          </p:nvSpPr>
          <p:spPr>
            <a:xfrm>
              <a:off x="7547620" y="4125774"/>
              <a:ext cx="40875" cy="41181"/>
            </a:xfrm>
            <a:custGeom>
              <a:rect b="b" l="l" r="r" t="t"/>
              <a:pathLst>
                <a:path extrusionOk="0" h="3359" w="3334">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4"/>
            <p:cNvSpPr/>
            <p:nvPr/>
          </p:nvSpPr>
          <p:spPr>
            <a:xfrm>
              <a:off x="7417035" y="4166940"/>
              <a:ext cx="130606" cy="118309"/>
            </a:xfrm>
            <a:custGeom>
              <a:rect b="b" l="l" r="r" t="t"/>
              <a:pathLst>
                <a:path extrusionOk="0" h="9650" w="10653">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4"/>
            <p:cNvSpPr/>
            <p:nvPr/>
          </p:nvSpPr>
          <p:spPr>
            <a:xfrm>
              <a:off x="7555306" y="4147583"/>
              <a:ext cx="11990" cy="12003"/>
            </a:xfrm>
            <a:custGeom>
              <a:rect b="b" l="l" r="r" t="t"/>
              <a:pathLst>
                <a:path extrusionOk="0" h="979" w="978">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4"/>
            <p:cNvSpPr/>
            <p:nvPr/>
          </p:nvSpPr>
          <p:spPr>
            <a:xfrm>
              <a:off x="7489855" y="4206096"/>
              <a:ext cx="15852" cy="14320"/>
            </a:xfrm>
            <a:custGeom>
              <a:rect b="b" l="l" r="r" t="t"/>
              <a:pathLst>
                <a:path extrusionOk="0" h="1168" w="1293">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4"/>
            <p:cNvSpPr/>
            <p:nvPr/>
          </p:nvSpPr>
          <p:spPr>
            <a:xfrm>
              <a:off x="7588480" y="4125161"/>
              <a:ext cx="625" cy="625"/>
            </a:xfrm>
            <a:custGeom>
              <a:rect b="b" l="l" r="r" t="t"/>
              <a:pathLst>
                <a:path extrusionOk="0" h="51" w="51">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4"/>
            <p:cNvSpPr/>
            <p:nvPr/>
          </p:nvSpPr>
          <p:spPr>
            <a:xfrm>
              <a:off x="7993131" y="2963446"/>
              <a:ext cx="12" cy="4009"/>
            </a:xfrm>
            <a:custGeom>
              <a:rect b="b" l="l" r="r" t="t"/>
              <a:pathLst>
                <a:path extrusionOk="0" h="327" w="1">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4"/>
            <p:cNvSpPr/>
            <p:nvPr/>
          </p:nvSpPr>
          <p:spPr>
            <a:xfrm>
              <a:off x="7397065" y="2776641"/>
              <a:ext cx="596118" cy="1508703"/>
            </a:xfrm>
            <a:custGeom>
              <a:rect b="b" l="l" r="r" t="t"/>
              <a:pathLst>
                <a:path extrusionOk="0" h="123059" w="48623">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4"/>
            <p:cNvSpPr/>
            <p:nvPr/>
          </p:nvSpPr>
          <p:spPr>
            <a:xfrm>
              <a:off x="6245804" y="2744289"/>
              <a:ext cx="1591054" cy="1644924"/>
            </a:xfrm>
            <a:custGeom>
              <a:rect b="b" l="l" r="r" t="t"/>
              <a:pathLst>
                <a:path extrusionOk="0" h="134170" w="129776">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4"/>
            <p:cNvSpPr/>
            <p:nvPr/>
          </p:nvSpPr>
          <p:spPr>
            <a:xfrm>
              <a:off x="6854154" y="4229830"/>
              <a:ext cx="420052" cy="213667"/>
            </a:xfrm>
            <a:custGeom>
              <a:rect b="b" l="l" r="r" t="t"/>
              <a:pathLst>
                <a:path extrusionOk="0" h="17428" w="34262">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64"/>
          <p:cNvSpPr txBox="1"/>
          <p:nvPr>
            <p:ph type="title"/>
          </p:nvPr>
        </p:nvSpPr>
        <p:spPr>
          <a:xfrm flipH="1">
            <a:off x="715775" y="1974075"/>
            <a:ext cx="3703500" cy="76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Дүгнэлт</a:t>
            </a:r>
            <a:endParaRPr/>
          </a:p>
        </p:txBody>
      </p:sp>
      <p:sp>
        <p:nvSpPr>
          <p:cNvPr id="1176" name="Google Shape;1176;p64"/>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Кодны үр дүнд дүгнэлт хийх нь</a:t>
            </a:r>
            <a:endParaRPr/>
          </a:p>
        </p:txBody>
      </p:sp>
      <p:sp>
        <p:nvSpPr>
          <p:cNvPr id="1177" name="Google Shape;1177;p64"/>
          <p:cNvSpPr txBox="1"/>
          <p:nvPr>
            <p:ph idx="2" type="title"/>
          </p:nvPr>
        </p:nvSpPr>
        <p:spPr>
          <a:xfrm flipH="1">
            <a:off x="5505800" y="2044938"/>
            <a:ext cx="1878300" cy="10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78" name="Google Shape;1178;p64"/>
          <p:cNvGrpSpPr/>
          <p:nvPr/>
        </p:nvGrpSpPr>
        <p:grpSpPr>
          <a:xfrm>
            <a:off x="2408857" y="647711"/>
            <a:ext cx="1946183" cy="2742967"/>
            <a:chOff x="2408857" y="647711"/>
            <a:chExt cx="1946183" cy="2742967"/>
          </a:xfrm>
        </p:grpSpPr>
        <p:grpSp>
          <p:nvGrpSpPr>
            <p:cNvPr id="1179" name="Google Shape;1179;p64"/>
            <p:cNvGrpSpPr/>
            <p:nvPr/>
          </p:nvGrpSpPr>
          <p:grpSpPr>
            <a:xfrm>
              <a:off x="2408857" y="647711"/>
              <a:ext cx="1796097" cy="1159206"/>
              <a:chOff x="3980482" y="558249"/>
              <a:chExt cx="1796097" cy="1159206"/>
            </a:xfrm>
          </p:grpSpPr>
          <p:sp>
            <p:nvSpPr>
              <p:cNvPr id="1180" name="Google Shape;1180;p64"/>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4"/>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4"/>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64"/>
            <p:cNvSpPr/>
            <p:nvPr/>
          </p:nvSpPr>
          <p:spPr>
            <a:xfrm>
              <a:off x="4062919" y="3098557"/>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8" name="Shape 398"/>
        <p:cNvGrpSpPr/>
        <p:nvPr/>
      </p:nvGrpSpPr>
      <p:grpSpPr>
        <a:xfrm>
          <a:off x="0" y="0"/>
          <a:ext cx="0" cy="0"/>
          <a:chOff x="0" y="0"/>
          <a:chExt cx="0" cy="0"/>
        </a:xfrm>
      </p:grpSpPr>
      <p:sp>
        <p:nvSpPr>
          <p:cNvPr id="399" name="Google Shape;399;p47"/>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Ярих сэдэв</a:t>
            </a:r>
            <a:endParaRPr/>
          </a:p>
        </p:txBody>
      </p:sp>
      <p:sp>
        <p:nvSpPr>
          <p:cNvPr id="400" name="Google Shape;400;p47"/>
          <p:cNvSpPr txBox="1"/>
          <p:nvPr>
            <p:ph idx="1" type="subTitle"/>
          </p:nvPr>
        </p:nvSpPr>
        <p:spPr>
          <a:xfrm>
            <a:off x="1660113" y="2083138"/>
            <a:ext cx="234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Networkx-ийг ашиглах нь</a:t>
            </a:r>
            <a:endParaRPr/>
          </a:p>
        </p:txBody>
      </p:sp>
      <p:sp>
        <p:nvSpPr>
          <p:cNvPr id="401" name="Google Shape;401;p47"/>
          <p:cNvSpPr txBox="1"/>
          <p:nvPr>
            <p:ph type="title"/>
          </p:nvPr>
        </p:nvSpPr>
        <p:spPr>
          <a:xfrm>
            <a:off x="1660127" y="1591375"/>
            <a:ext cx="2169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Networkx</a:t>
            </a:r>
            <a:endParaRPr/>
          </a:p>
        </p:txBody>
      </p:sp>
      <p:sp>
        <p:nvSpPr>
          <p:cNvPr id="402" name="Google Shape;402;p47"/>
          <p:cNvSpPr txBox="1"/>
          <p:nvPr>
            <p:ph idx="2" type="title"/>
          </p:nvPr>
        </p:nvSpPr>
        <p:spPr>
          <a:xfrm>
            <a:off x="820488" y="1525213"/>
            <a:ext cx="9126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03" name="Google Shape;403;p47"/>
          <p:cNvSpPr txBox="1"/>
          <p:nvPr>
            <p:ph idx="3" type="subTitle"/>
          </p:nvPr>
        </p:nvSpPr>
        <p:spPr>
          <a:xfrm>
            <a:off x="1660128" y="3786000"/>
            <a:ext cx="28416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Хэрхэн генетик алгоритмыг ашигласан талаар</a:t>
            </a:r>
            <a:endParaRPr/>
          </a:p>
        </p:txBody>
      </p:sp>
      <p:sp>
        <p:nvSpPr>
          <p:cNvPr id="404" name="Google Shape;404;p47"/>
          <p:cNvSpPr txBox="1"/>
          <p:nvPr>
            <p:ph idx="4" type="title"/>
          </p:nvPr>
        </p:nvSpPr>
        <p:spPr>
          <a:xfrm>
            <a:off x="1660124" y="3290150"/>
            <a:ext cx="3002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Genetic algorithm</a:t>
            </a:r>
            <a:endParaRPr/>
          </a:p>
        </p:txBody>
      </p:sp>
      <p:sp>
        <p:nvSpPr>
          <p:cNvPr id="405" name="Google Shape;405;p47"/>
          <p:cNvSpPr txBox="1"/>
          <p:nvPr>
            <p:ph idx="5" type="title"/>
          </p:nvPr>
        </p:nvSpPr>
        <p:spPr>
          <a:xfrm>
            <a:off x="818688" y="3223988"/>
            <a:ext cx="9144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06" name="Google Shape;406;p47"/>
          <p:cNvSpPr txBox="1"/>
          <p:nvPr>
            <p:ph idx="6" type="subTitle"/>
          </p:nvPr>
        </p:nvSpPr>
        <p:spPr>
          <a:xfrm>
            <a:off x="5985325" y="2083154"/>
            <a:ext cx="2340000" cy="49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Бичсэн кодны үр дүнг харьцуулах</a:t>
            </a:r>
            <a:endParaRPr/>
          </a:p>
        </p:txBody>
      </p:sp>
      <p:sp>
        <p:nvSpPr>
          <p:cNvPr id="407" name="Google Shape;407;p47"/>
          <p:cNvSpPr txBox="1"/>
          <p:nvPr>
            <p:ph idx="7" type="title"/>
          </p:nvPr>
        </p:nvSpPr>
        <p:spPr>
          <a:xfrm>
            <a:off x="5985327" y="1591375"/>
            <a:ext cx="2169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Үр дүн</a:t>
            </a:r>
            <a:endParaRPr/>
          </a:p>
        </p:txBody>
      </p:sp>
      <p:sp>
        <p:nvSpPr>
          <p:cNvPr id="408" name="Google Shape;408;p47"/>
          <p:cNvSpPr txBox="1"/>
          <p:nvPr>
            <p:ph idx="8" type="title"/>
          </p:nvPr>
        </p:nvSpPr>
        <p:spPr>
          <a:xfrm>
            <a:off x="5130913" y="1525213"/>
            <a:ext cx="9144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09" name="Google Shape;409;p47"/>
          <p:cNvSpPr txBox="1"/>
          <p:nvPr>
            <p:ph idx="9" type="subTitle"/>
          </p:nvPr>
        </p:nvSpPr>
        <p:spPr>
          <a:xfrm>
            <a:off x="5985325" y="3786009"/>
            <a:ext cx="23400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Гарч ирсэн үр дүн дээрээ дүгнэлт хийх</a:t>
            </a:r>
            <a:endParaRPr/>
          </a:p>
        </p:txBody>
      </p:sp>
      <p:sp>
        <p:nvSpPr>
          <p:cNvPr id="410" name="Google Shape;410;p47"/>
          <p:cNvSpPr txBox="1"/>
          <p:nvPr>
            <p:ph idx="13" type="title"/>
          </p:nvPr>
        </p:nvSpPr>
        <p:spPr>
          <a:xfrm>
            <a:off x="5985327" y="3290150"/>
            <a:ext cx="2169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Дүгнэлт</a:t>
            </a:r>
            <a:endParaRPr/>
          </a:p>
        </p:txBody>
      </p:sp>
      <p:sp>
        <p:nvSpPr>
          <p:cNvPr id="411" name="Google Shape;411;p47"/>
          <p:cNvSpPr txBox="1"/>
          <p:nvPr>
            <p:ph idx="14" type="title"/>
          </p:nvPr>
        </p:nvSpPr>
        <p:spPr>
          <a:xfrm>
            <a:off x="5130913" y="3223988"/>
            <a:ext cx="9144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7" name="Shape 1187"/>
        <p:cNvGrpSpPr/>
        <p:nvPr/>
      </p:nvGrpSpPr>
      <p:grpSpPr>
        <a:xfrm>
          <a:off x="0" y="0"/>
          <a:ext cx="0" cy="0"/>
          <a:chOff x="0" y="0"/>
          <a:chExt cx="0" cy="0"/>
        </a:xfrm>
      </p:grpSpPr>
      <p:sp>
        <p:nvSpPr>
          <p:cNvPr id="1188" name="Google Shape;1188;p65"/>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Дүгнэлт</a:t>
            </a:r>
            <a:endParaRPr>
              <a:solidFill>
                <a:schemeClr val="dk2"/>
              </a:solidFill>
            </a:endParaRPr>
          </a:p>
        </p:txBody>
      </p:sp>
      <p:sp>
        <p:nvSpPr>
          <p:cNvPr id="1189" name="Google Shape;1189;p65"/>
          <p:cNvSpPr txBox="1"/>
          <p:nvPr/>
        </p:nvSpPr>
        <p:spPr>
          <a:xfrm>
            <a:off x="5475500" y="1182025"/>
            <a:ext cx="3421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a:t>
            </a:r>
            <a:r>
              <a:rPr lang="en">
                <a:solidFill>
                  <a:srgbClr val="9900FF"/>
                </a:solidFill>
                <a:latin typeface="Roboto"/>
                <a:ea typeface="Roboto"/>
                <a:cs typeface="Roboto"/>
                <a:sym typeface="Roboto"/>
              </a:rPr>
              <a:t>Efficiently identifying critical nodes in large complex networks Mario Ventresca1* and Dionne Aleman2</a:t>
            </a:r>
            <a:r>
              <a:rPr lang="en">
                <a:latin typeface="Roboto"/>
                <a:ea typeface="Roboto"/>
                <a:cs typeface="Roboto"/>
                <a:sym typeface="Roboto"/>
              </a:rPr>
              <a:t>” материалын үр дүнтэй харьцуулахад</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Бидний гаргасан үр дүн уг үр дүнг гүйцэж чадахгүй харагдаж байна.</a:t>
            </a:r>
            <a:endParaRPr>
              <a:latin typeface="Roboto"/>
              <a:ea typeface="Roboto"/>
              <a:cs typeface="Roboto"/>
              <a:sym typeface="Roboto"/>
            </a:endParaRPr>
          </a:p>
        </p:txBody>
      </p:sp>
      <p:pic>
        <p:nvPicPr>
          <p:cNvPr id="1190" name="Google Shape;1190;p65"/>
          <p:cNvPicPr preferRelativeResize="0"/>
          <p:nvPr/>
        </p:nvPicPr>
        <p:blipFill>
          <a:blip r:embed="rId3">
            <a:alphaModFix/>
          </a:blip>
          <a:stretch>
            <a:fillRect/>
          </a:stretch>
        </p:blipFill>
        <p:spPr>
          <a:xfrm>
            <a:off x="714125" y="1182013"/>
            <a:ext cx="4708500" cy="2779475"/>
          </a:xfrm>
          <a:prstGeom prst="rect">
            <a:avLst/>
          </a:prstGeom>
          <a:noFill/>
          <a:ln>
            <a:noFill/>
          </a:ln>
        </p:spPr>
      </p:pic>
      <p:pic>
        <p:nvPicPr>
          <p:cNvPr id="1191" name="Google Shape;1191;p65"/>
          <p:cNvPicPr preferRelativeResize="0"/>
          <p:nvPr/>
        </p:nvPicPr>
        <p:blipFill rotWithShape="1">
          <a:blip r:embed="rId4">
            <a:alphaModFix/>
          </a:blip>
          <a:srcRect b="0" l="0" r="19510" t="0"/>
          <a:stretch/>
        </p:blipFill>
        <p:spPr>
          <a:xfrm>
            <a:off x="5551700" y="2659525"/>
            <a:ext cx="3119999" cy="217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95" name="Shape 1195"/>
        <p:cNvGrpSpPr/>
        <p:nvPr/>
      </p:nvGrpSpPr>
      <p:grpSpPr>
        <a:xfrm>
          <a:off x="0" y="0"/>
          <a:ext cx="0" cy="0"/>
          <a:chOff x="0" y="0"/>
          <a:chExt cx="0" cy="0"/>
        </a:xfrm>
      </p:grpSpPr>
      <p:sp>
        <p:nvSpPr>
          <p:cNvPr id="1196" name="Google Shape;1196;p66"/>
          <p:cNvSpPr txBox="1"/>
          <p:nvPr>
            <p:ph type="title"/>
          </p:nvPr>
        </p:nvSpPr>
        <p:spPr>
          <a:xfrm>
            <a:off x="714125" y="543950"/>
            <a:ext cx="7716000" cy="36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Ашигласан материал</a:t>
            </a:r>
            <a:endParaRPr/>
          </a:p>
        </p:txBody>
      </p:sp>
      <p:sp>
        <p:nvSpPr>
          <p:cNvPr id="1197" name="Google Shape;1197;p66"/>
          <p:cNvSpPr txBox="1"/>
          <p:nvPr>
            <p:ph idx="1" type="body"/>
          </p:nvPr>
        </p:nvSpPr>
        <p:spPr>
          <a:xfrm>
            <a:off x="714000" y="1064375"/>
            <a:ext cx="7716000" cy="3543300"/>
          </a:xfrm>
          <a:prstGeom prst="rect">
            <a:avLst/>
          </a:prstGeom>
        </p:spPr>
        <p:txBody>
          <a:bodyPr anchorCtr="0" anchor="t" bIns="91425" lIns="91425" spcFirstLastPara="1" rIns="91425" wrap="square" tIns="91425">
            <a:noAutofit/>
          </a:bodyPr>
          <a:lstStyle/>
          <a:p>
            <a:pPr indent="-304800" lvl="0" marL="457200" marR="50800" rtl="0" algn="l">
              <a:lnSpc>
                <a:spcPct val="100000"/>
              </a:lnSpc>
              <a:spcBef>
                <a:spcPts val="0"/>
              </a:spcBef>
              <a:spcAft>
                <a:spcPts val="0"/>
              </a:spcAft>
              <a:buSzPts val="1200"/>
              <a:buChar char="●"/>
            </a:pPr>
            <a:r>
              <a:rPr lang="en" sz="1200"/>
              <a:t>Evolutionary algorithms and their applications to engineering problems Adam Slowik1 • Halina Kwasnicka2</a:t>
            </a:r>
            <a:endParaRPr/>
          </a:p>
          <a:p>
            <a:pPr indent="-304800" lvl="0" marL="457200" marR="50800" rtl="0" algn="l">
              <a:lnSpc>
                <a:spcPct val="100000"/>
              </a:lnSpc>
              <a:spcBef>
                <a:spcPts val="0"/>
              </a:spcBef>
              <a:spcAft>
                <a:spcPts val="0"/>
              </a:spcAft>
              <a:buSzPts val="1200"/>
              <a:buChar char="●"/>
            </a:pPr>
            <a:r>
              <a:rPr lang="en" sz="1200"/>
              <a:t>Efficiently identifying critical nodes in large complex networks Mario Ventresca1* and Dionne Aleman2</a:t>
            </a:r>
            <a:endParaRPr sz="1200"/>
          </a:p>
          <a:p>
            <a:pPr indent="-304800" lvl="0" marL="457200" rtl="0" algn="l">
              <a:lnSpc>
                <a:spcPct val="100000"/>
              </a:lnSpc>
              <a:spcBef>
                <a:spcPts val="0"/>
              </a:spcBef>
              <a:spcAft>
                <a:spcPts val="0"/>
              </a:spcAft>
              <a:buSzPts val="1200"/>
              <a:buChar char="●"/>
            </a:pPr>
            <a:r>
              <a:rPr lang="en" sz="1100" u="sng">
                <a:solidFill>
                  <a:schemeClr val="hlink"/>
                </a:solidFill>
                <a:latin typeface="Arial"/>
                <a:ea typeface="Arial"/>
                <a:cs typeface="Arial"/>
                <a:sym typeface="Arial"/>
                <a:hlinkClick r:id="rId3"/>
              </a:rPr>
              <a:t>connected_components — NetworkX 3.1 documentation</a:t>
            </a:r>
            <a:endParaRPr sz="1200"/>
          </a:p>
          <a:p>
            <a:pPr indent="-304800" lvl="0" marL="457200" rtl="0" algn="l">
              <a:lnSpc>
                <a:spcPct val="100000"/>
              </a:lnSpc>
              <a:spcBef>
                <a:spcPts val="0"/>
              </a:spcBef>
              <a:spcAft>
                <a:spcPts val="0"/>
              </a:spcAft>
              <a:buSzPts val="1200"/>
              <a:buChar char="●"/>
            </a:pPr>
            <a:r>
              <a:rPr lang="en" sz="1100" u="sng">
                <a:solidFill>
                  <a:schemeClr val="hlink"/>
                </a:solidFill>
                <a:latin typeface="Arial"/>
                <a:ea typeface="Arial"/>
                <a:cs typeface="Arial"/>
                <a:sym typeface="Arial"/>
                <a:hlinkClick r:id="rId4"/>
              </a:rPr>
              <a:t>articulation_points — NetworkX 3.1 documentation</a:t>
            </a:r>
            <a:endParaRPr sz="1200"/>
          </a:p>
          <a:p>
            <a:pPr indent="0" lvl="0" marL="0" rtl="0" algn="l">
              <a:lnSpc>
                <a:spcPct val="100000"/>
              </a:lnSpc>
              <a:spcBef>
                <a:spcPts val="0"/>
              </a:spcBef>
              <a:spcAft>
                <a:spcPts val="0"/>
              </a:spcAft>
              <a:buClr>
                <a:schemeClr val="dk1"/>
              </a:buClr>
              <a:buSzPts val="1100"/>
              <a:buFont typeface="Arial"/>
              <a:buNone/>
            </a:pPr>
            <a:r>
              <a:t/>
            </a:r>
            <a:endParaRPr sz="1300">
              <a:solidFill>
                <a:schemeClr val="dk2"/>
              </a:solidFill>
              <a:latin typeface="Roboto Light"/>
              <a:ea typeface="Roboto Light"/>
              <a:cs typeface="Roboto Light"/>
              <a:sym typeface="Roboto Light"/>
            </a:endParaRPr>
          </a:p>
          <a:p>
            <a:pPr indent="0" lvl="0" marL="0" rtl="0" algn="l">
              <a:spcBef>
                <a:spcPts val="0"/>
              </a:spcBef>
              <a:spcAft>
                <a:spcPts val="16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714125" y="1572350"/>
            <a:ext cx="3248400" cy="16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Networkx</a:t>
            </a:r>
            <a:endParaRPr/>
          </a:p>
        </p:txBody>
      </p:sp>
      <p:sp>
        <p:nvSpPr>
          <p:cNvPr id="417" name="Google Shape;417;p48"/>
          <p:cNvSpPr txBox="1"/>
          <p:nvPr>
            <p:ph idx="2" type="title"/>
          </p:nvPr>
        </p:nvSpPr>
        <p:spPr>
          <a:xfrm>
            <a:off x="714125" y="543950"/>
            <a:ext cx="14292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18" name="Google Shape;418;p48"/>
          <p:cNvSpPr txBox="1"/>
          <p:nvPr>
            <p:ph idx="1" type="subTitle"/>
          </p:nvPr>
        </p:nvSpPr>
        <p:spPr>
          <a:xfrm>
            <a:off x="714125" y="3331275"/>
            <a:ext cx="26103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Networkx - articulation points()</a:t>
            </a:r>
            <a:endParaRPr/>
          </a:p>
        </p:txBody>
      </p:sp>
      <p:sp>
        <p:nvSpPr>
          <p:cNvPr id="419" name="Google Shape;419;p48"/>
          <p:cNvSpPr/>
          <p:nvPr/>
        </p:nvSpPr>
        <p:spPr>
          <a:xfrm>
            <a:off x="4203669" y="296082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8"/>
          <p:cNvSpPr/>
          <p:nvPr/>
        </p:nvSpPr>
        <p:spPr>
          <a:xfrm>
            <a:off x="5826493" y="70557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8"/>
          <p:cNvSpPr/>
          <p:nvPr/>
        </p:nvSpPr>
        <p:spPr>
          <a:xfrm>
            <a:off x="7456117" y="157234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48"/>
          <p:cNvGrpSpPr/>
          <p:nvPr/>
        </p:nvGrpSpPr>
        <p:grpSpPr>
          <a:xfrm>
            <a:off x="3774137" y="2025719"/>
            <a:ext cx="5041762" cy="2470004"/>
            <a:chOff x="4189650" y="2440275"/>
            <a:chExt cx="4195525" cy="2055425"/>
          </a:xfrm>
        </p:grpSpPr>
        <p:sp>
          <p:nvSpPr>
            <p:cNvPr id="423" name="Google Shape;423;p48"/>
            <p:cNvSpPr/>
            <p:nvPr/>
          </p:nvSpPr>
          <p:spPr>
            <a:xfrm>
              <a:off x="4189650" y="4130425"/>
              <a:ext cx="4195525" cy="365275"/>
            </a:xfrm>
            <a:custGeom>
              <a:rect b="b" l="l" r="r" t="t"/>
              <a:pathLst>
                <a:path extrusionOk="0" h="14611" w="167821">
                  <a:moveTo>
                    <a:pt x="83894" y="0"/>
                  </a:moveTo>
                  <a:cubicBezTo>
                    <a:pt x="37561" y="0"/>
                    <a:pt x="1" y="3269"/>
                    <a:pt x="1" y="7305"/>
                  </a:cubicBezTo>
                  <a:cubicBezTo>
                    <a:pt x="1" y="11342"/>
                    <a:pt x="37561" y="14611"/>
                    <a:pt x="83894" y="14611"/>
                  </a:cubicBezTo>
                  <a:cubicBezTo>
                    <a:pt x="130227" y="14611"/>
                    <a:pt x="167820" y="11342"/>
                    <a:pt x="167820" y="7305"/>
                  </a:cubicBezTo>
                  <a:cubicBezTo>
                    <a:pt x="167820" y="3269"/>
                    <a:pt x="130227" y="0"/>
                    <a:pt x="83894" y="0"/>
                  </a:cubicBezTo>
                  <a:close/>
                </a:path>
              </a:pathLst>
            </a:custGeom>
            <a:solidFill>
              <a:srgbClr val="443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8"/>
            <p:cNvSpPr/>
            <p:nvPr/>
          </p:nvSpPr>
          <p:spPr>
            <a:xfrm>
              <a:off x="5619000" y="3139700"/>
              <a:ext cx="117625" cy="144300"/>
            </a:xfrm>
            <a:custGeom>
              <a:rect b="b" l="l" r="r" t="t"/>
              <a:pathLst>
                <a:path extrusionOk="0" h="5772" w="4705">
                  <a:moveTo>
                    <a:pt x="2202" y="1"/>
                  </a:moveTo>
                  <a:cubicBezTo>
                    <a:pt x="1969" y="1202"/>
                    <a:pt x="1635" y="2202"/>
                    <a:pt x="468" y="2603"/>
                  </a:cubicBezTo>
                  <a:cubicBezTo>
                    <a:pt x="460" y="2604"/>
                    <a:pt x="451" y="2605"/>
                    <a:pt x="442" y="2605"/>
                  </a:cubicBezTo>
                  <a:cubicBezTo>
                    <a:pt x="344" y="2605"/>
                    <a:pt x="212" y="2511"/>
                    <a:pt x="118" y="2511"/>
                  </a:cubicBezTo>
                  <a:cubicBezTo>
                    <a:pt x="49" y="2511"/>
                    <a:pt x="1" y="2562"/>
                    <a:pt x="1" y="2736"/>
                  </a:cubicBezTo>
                  <a:cubicBezTo>
                    <a:pt x="1" y="2970"/>
                    <a:pt x="134" y="3170"/>
                    <a:pt x="368" y="3270"/>
                  </a:cubicBezTo>
                  <a:cubicBezTo>
                    <a:pt x="901" y="3470"/>
                    <a:pt x="1468" y="3670"/>
                    <a:pt x="1735" y="4271"/>
                  </a:cubicBezTo>
                  <a:cubicBezTo>
                    <a:pt x="2002" y="4671"/>
                    <a:pt x="2102" y="5171"/>
                    <a:pt x="2202" y="5772"/>
                  </a:cubicBezTo>
                  <a:cubicBezTo>
                    <a:pt x="2603" y="4371"/>
                    <a:pt x="3203" y="3303"/>
                    <a:pt x="4704" y="2836"/>
                  </a:cubicBezTo>
                  <a:cubicBezTo>
                    <a:pt x="3503" y="2403"/>
                    <a:pt x="2769" y="1835"/>
                    <a:pt x="2536" y="735"/>
                  </a:cubicBezTo>
                  <a:cubicBezTo>
                    <a:pt x="2436" y="535"/>
                    <a:pt x="2336" y="334"/>
                    <a:pt x="2202" y="1"/>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8"/>
            <p:cNvSpPr/>
            <p:nvPr/>
          </p:nvSpPr>
          <p:spPr>
            <a:xfrm>
              <a:off x="5515600" y="2769450"/>
              <a:ext cx="120100" cy="133000"/>
            </a:xfrm>
            <a:custGeom>
              <a:rect b="b" l="l" r="r" t="t"/>
              <a:pathLst>
                <a:path extrusionOk="0" h="5320" w="4804">
                  <a:moveTo>
                    <a:pt x="2235" y="0"/>
                  </a:moveTo>
                  <a:cubicBezTo>
                    <a:pt x="1835" y="1368"/>
                    <a:pt x="1401" y="2402"/>
                    <a:pt x="0" y="2569"/>
                  </a:cubicBezTo>
                  <a:cubicBezTo>
                    <a:pt x="0" y="2802"/>
                    <a:pt x="134" y="2902"/>
                    <a:pt x="334" y="2969"/>
                  </a:cubicBezTo>
                  <a:cubicBezTo>
                    <a:pt x="1268" y="3269"/>
                    <a:pt x="1802" y="3903"/>
                    <a:pt x="1969" y="4870"/>
                  </a:cubicBezTo>
                  <a:cubicBezTo>
                    <a:pt x="2069" y="5192"/>
                    <a:pt x="2109" y="5319"/>
                    <a:pt x="2190" y="5319"/>
                  </a:cubicBezTo>
                  <a:cubicBezTo>
                    <a:pt x="2244" y="5319"/>
                    <a:pt x="2316" y="5264"/>
                    <a:pt x="2436" y="5171"/>
                  </a:cubicBezTo>
                  <a:cubicBezTo>
                    <a:pt x="2602" y="3936"/>
                    <a:pt x="3370" y="3169"/>
                    <a:pt x="4804" y="2702"/>
                  </a:cubicBezTo>
                  <a:cubicBezTo>
                    <a:pt x="3236" y="2369"/>
                    <a:pt x="2636" y="1368"/>
                    <a:pt x="2235"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8"/>
            <p:cNvSpPr/>
            <p:nvPr/>
          </p:nvSpPr>
          <p:spPr>
            <a:xfrm>
              <a:off x="6028475" y="3170575"/>
              <a:ext cx="75075" cy="90900"/>
            </a:xfrm>
            <a:custGeom>
              <a:rect b="b" l="l" r="r" t="t"/>
              <a:pathLst>
                <a:path extrusionOk="0" h="3636" w="3003">
                  <a:moveTo>
                    <a:pt x="1535" y="0"/>
                  </a:moveTo>
                  <a:cubicBezTo>
                    <a:pt x="1301" y="767"/>
                    <a:pt x="801" y="1268"/>
                    <a:pt x="0" y="1668"/>
                  </a:cubicBezTo>
                  <a:cubicBezTo>
                    <a:pt x="967" y="1935"/>
                    <a:pt x="1301" y="2569"/>
                    <a:pt x="1535" y="3636"/>
                  </a:cubicBezTo>
                  <a:cubicBezTo>
                    <a:pt x="1835" y="2535"/>
                    <a:pt x="2202" y="1901"/>
                    <a:pt x="3002" y="1701"/>
                  </a:cubicBezTo>
                  <a:cubicBezTo>
                    <a:pt x="2435" y="1234"/>
                    <a:pt x="1801" y="834"/>
                    <a:pt x="1535"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8"/>
            <p:cNvSpPr/>
            <p:nvPr/>
          </p:nvSpPr>
          <p:spPr>
            <a:xfrm>
              <a:off x="6304500" y="3626725"/>
              <a:ext cx="88425" cy="103425"/>
            </a:xfrm>
            <a:custGeom>
              <a:rect b="b" l="l" r="r" t="t"/>
              <a:pathLst>
                <a:path extrusionOk="0" h="4137" w="3537">
                  <a:moveTo>
                    <a:pt x="1568" y="0"/>
                  </a:moveTo>
                  <a:cubicBezTo>
                    <a:pt x="1401" y="1068"/>
                    <a:pt x="1034" y="1802"/>
                    <a:pt x="0" y="2002"/>
                  </a:cubicBezTo>
                  <a:cubicBezTo>
                    <a:pt x="267" y="2669"/>
                    <a:pt x="1134" y="2702"/>
                    <a:pt x="1335" y="3436"/>
                  </a:cubicBezTo>
                  <a:cubicBezTo>
                    <a:pt x="1435" y="3603"/>
                    <a:pt x="1535" y="3803"/>
                    <a:pt x="1668" y="4137"/>
                  </a:cubicBezTo>
                  <a:cubicBezTo>
                    <a:pt x="2002" y="3203"/>
                    <a:pt x="2435" y="2502"/>
                    <a:pt x="3536" y="2102"/>
                  </a:cubicBezTo>
                  <a:cubicBezTo>
                    <a:pt x="2302" y="1768"/>
                    <a:pt x="1968" y="901"/>
                    <a:pt x="1568"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8"/>
            <p:cNvSpPr/>
            <p:nvPr/>
          </p:nvSpPr>
          <p:spPr>
            <a:xfrm>
              <a:off x="6840700" y="3392400"/>
              <a:ext cx="90925" cy="111750"/>
            </a:xfrm>
            <a:custGeom>
              <a:rect b="b" l="l" r="r" t="t"/>
              <a:pathLst>
                <a:path extrusionOk="0" h="4470" w="3637">
                  <a:moveTo>
                    <a:pt x="1769" y="0"/>
                  </a:moveTo>
                  <a:cubicBezTo>
                    <a:pt x="1602" y="1168"/>
                    <a:pt x="1135" y="1835"/>
                    <a:pt x="1" y="2168"/>
                  </a:cubicBezTo>
                  <a:cubicBezTo>
                    <a:pt x="1135" y="2535"/>
                    <a:pt x="1569" y="3236"/>
                    <a:pt x="1802" y="4470"/>
                  </a:cubicBezTo>
                  <a:cubicBezTo>
                    <a:pt x="2102" y="3302"/>
                    <a:pt x="2569" y="2569"/>
                    <a:pt x="3637" y="2168"/>
                  </a:cubicBezTo>
                  <a:cubicBezTo>
                    <a:pt x="2569" y="1801"/>
                    <a:pt x="2102" y="1067"/>
                    <a:pt x="1769"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6178575" y="2993775"/>
              <a:ext cx="25" cy="25"/>
            </a:xfrm>
            <a:custGeom>
              <a:rect b="b" l="l" r="r" t="t"/>
              <a:pathLst>
                <a:path extrusionOk="0" h="1" w="1">
                  <a:moveTo>
                    <a:pt x="0" y="0"/>
                  </a:moveTo>
                  <a:lnTo>
                    <a:pt x="0" y="0"/>
                  </a:lnTo>
                  <a:lnTo>
                    <a:pt x="0" y="0"/>
                  </a:lnTo>
                  <a:close/>
                </a:path>
              </a:pathLst>
            </a:custGeom>
            <a:solidFill>
              <a:srgbClr val="CCD7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p:nvPr/>
          </p:nvSpPr>
          <p:spPr>
            <a:xfrm>
              <a:off x="6226950" y="3639225"/>
              <a:ext cx="110925" cy="147625"/>
            </a:xfrm>
            <a:custGeom>
              <a:rect b="b" l="l" r="r" t="t"/>
              <a:pathLst>
                <a:path extrusionOk="0" h="5905" w="4437">
                  <a:moveTo>
                    <a:pt x="2402" y="1"/>
                  </a:moveTo>
                  <a:cubicBezTo>
                    <a:pt x="2202" y="1302"/>
                    <a:pt x="1601" y="2336"/>
                    <a:pt x="0" y="2836"/>
                  </a:cubicBezTo>
                  <a:cubicBezTo>
                    <a:pt x="1668" y="3236"/>
                    <a:pt x="2168" y="4304"/>
                    <a:pt x="2435" y="5905"/>
                  </a:cubicBezTo>
                  <a:cubicBezTo>
                    <a:pt x="2735" y="4404"/>
                    <a:pt x="3336" y="3470"/>
                    <a:pt x="4437" y="2936"/>
                  </a:cubicBezTo>
                  <a:cubicBezTo>
                    <a:pt x="4236" y="2202"/>
                    <a:pt x="3369" y="2169"/>
                    <a:pt x="3102" y="1502"/>
                  </a:cubicBezTo>
                  <a:cubicBezTo>
                    <a:pt x="2869" y="1002"/>
                    <a:pt x="2635" y="501"/>
                    <a:pt x="2402" y="1"/>
                  </a:cubicBezTo>
                  <a:close/>
                </a:path>
              </a:pathLst>
            </a:custGeom>
            <a:solidFill>
              <a:srgbClr val="CCD7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p:nvPr/>
          </p:nvSpPr>
          <p:spPr>
            <a:xfrm>
              <a:off x="6407075" y="3825950"/>
              <a:ext cx="1752925" cy="415425"/>
            </a:xfrm>
            <a:custGeom>
              <a:rect b="b" l="l" r="r" t="t"/>
              <a:pathLst>
                <a:path extrusionOk="0" h="16617" w="70117">
                  <a:moveTo>
                    <a:pt x="22824" y="1"/>
                  </a:moveTo>
                  <a:cubicBezTo>
                    <a:pt x="21576" y="1"/>
                    <a:pt x="20330" y="217"/>
                    <a:pt x="19114" y="404"/>
                  </a:cubicBezTo>
                  <a:cubicBezTo>
                    <a:pt x="13210" y="1238"/>
                    <a:pt x="7706" y="3106"/>
                    <a:pt x="3102" y="7042"/>
                  </a:cubicBezTo>
                  <a:cubicBezTo>
                    <a:pt x="1935" y="8010"/>
                    <a:pt x="667" y="8977"/>
                    <a:pt x="0" y="10445"/>
                  </a:cubicBezTo>
                  <a:cubicBezTo>
                    <a:pt x="34" y="10778"/>
                    <a:pt x="267" y="10945"/>
                    <a:pt x="534" y="11045"/>
                  </a:cubicBezTo>
                  <a:cubicBezTo>
                    <a:pt x="2569" y="12079"/>
                    <a:pt x="3970" y="13714"/>
                    <a:pt x="5071" y="15682"/>
                  </a:cubicBezTo>
                  <a:cubicBezTo>
                    <a:pt x="5237" y="16049"/>
                    <a:pt x="5437" y="16416"/>
                    <a:pt x="5871" y="16516"/>
                  </a:cubicBezTo>
                  <a:cubicBezTo>
                    <a:pt x="6046" y="16543"/>
                    <a:pt x="6220" y="16556"/>
                    <a:pt x="6394" y="16556"/>
                  </a:cubicBezTo>
                  <a:cubicBezTo>
                    <a:pt x="6854" y="16556"/>
                    <a:pt x="7313" y="16470"/>
                    <a:pt x="7772" y="16349"/>
                  </a:cubicBezTo>
                  <a:cubicBezTo>
                    <a:pt x="12609" y="15081"/>
                    <a:pt x="17613" y="14681"/>
                    <a:pt x="22583" y="14548"/>
                  </a:cubicBezTo>
                  <a:cubicBezTo>
                    <a:pt x="22891" y="14542"/>
                    <a:pt x="23199" y="14539"/>
                    <a:pt x="23507" y="14539"/>
                  </a:cubicBezTo>
                  <a:cubicBezTo>
                    <a:pt x="26735" y="14539"/>
                    <a:pt x="29963" y="14843"/>
                    <a:pt x="33191" y="15148"/>
                  </a:cubicBezTo>
                  <a:cubicBezTo>
                    <a:pt x="37694" y="15615"/>
                    <a:pt x="42197" y="16015"/>
                    <a:pt x="46700" y="16416"/>
                  </a:cubicBezTo>
                  <a:cubicBezTo>
                    <a:pt x="47467" y="16416"/>
                    <a:pt x="48235" y="16616"/>
                    <a:pt x="49002" y="16616"/>
                  </a:cubicBezTo>
                  <a:lnTo>
                    <a:pt x="68883" y="16616"/>
                  </a:lnTo>
                  <a:cubicBezTo>
                    <a:pt x="68949" y="16616"/>
                    <a:pt x="69016" y="16616"/>
                    <a:pt x="69083" y="16616"/>
                  </a:cubicBezTo>
                  <a:cubicBezTo>
                    <a:pt x="69448" y="16616"/>
                    <a:pt x="69807" y="16593"/>
                    <a:pt x="70117" y="16282"/>
                  </a:cubicBezTo>
                  <a:cubicBezTo>
                    <a:pt x="70050" y="16015"/>
                    <a:pt x="69984" y="15682"/>
                    <a:pt x="69917" y="15381"/>
                  </a:cubicBezTo>
                  <a:cubicBezTo>
                    <a:pt x="69817" y="14981"/>
                    <a:pt x="69717" y="14614"/>
                    <a:pt x="69583" y="14214"/>
                  </a:cubicBezTo>
                  <a:cubicBezTo>
                    <a:pt x="69362" y="14317"/>
                    <a:pt x="69133" y="14349"/>
                    <a:pt x="68904" y="14349"/>
                  </a:cubicBezTo>
                  <a:cubicBezTo>
                    <a:pt x="68616" y="14349"/>
                    <a:pt x="68327" y="14299"/>
                    <a:pt x="68049" y="14281"/>
                  </a:cubicBezTo>
                  <a:lnTo>
                    <a:pt x="68583" y="14281"/>
                  </a:lnTo>
                  <a:cubicBezTo>
                    <a:pt x="68694" y="14292"/>
                    <a:pt x="68805" y="14303"/>
                    <a:pt x="68915" y="14303"/>
                  </a:cubicBezTo>
                  <a:cubicBezTo>
                    <a:pt x="69135" y="14303"/>
                    <a:pt x="69350" y="14258"/>
                    <a:pt x="69550" y="14081"/>
                  </a:cubicBezTo>
                  <a:cubicBezTo>
                    <a:pt x="69150" y="13280"/>
                    <a:pt x="68716" y="12479"/>
                    <a:pt x="68449" y="11612"/>
                  </a:cubicBezTo>
                  <a:cubicBezTo>
                    <a:pt x="68015" y="10211"/>
                    <a:pt x="66681" y="9411"/>
                    <a:pt x="66147" y="8076"/>
                  </a:cubicBezTo>
                  <a:cubicBezTo>
                    <a:pt x="65814" y="7242"/>
                    <a:pt x="65447" y="6408"/>
                    <a:pt x="64713" y="5841"/>
                  </a:cubicBezTo>
                  <a:cubicBezTo>
                    <a:pt x="64380" y="5574"/>
                    <a:pt x="64013" y="5474"/>
                    <a:pt x="63579" y="5408"/>
                  </a:cubicBezTo>
                  <a:cubicBezTo>
                    <a:pt x="58942" y="4907"/>
                    <a:pt x="54339" y="4007"/>
                    <a:pt x="49736" y="3206"/>
                  </a:cubicBezTo>
                  <a:cubicBezTo>
                    <a:pt x="47201" y="2772"/>
                    <a:pt x="44699" y="2205"/>
                    <a:pt x="42164" y="1705"/>
                  </a:cubicBezTo>
                  <a:cubicBezTo>
                    <a:pt x="37060" y="738"/>
                    <a:pt x="31956" y="4"/>
                    <a:pt x="26753" y="4"/>
                  </a:cubicBezTo>
                  <a:lnTo>
                    <a:pt x="23083" y="4"/>
                  </a:lnTo>
                  <a:cubicBezTo>
                    <a:pt x="22997" y="2"/>
                    <a:pt x="22910" y="1"/>
                    <a:pt x="22824" y="1"/>
                  </a:cubicBezTo>
                  <a:close/>
                </a:path>
              </a:pathLst>
            </a:custGeom>
            <a:solidFill>
              <a:srgbClr val="CD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p:nvPr/>
          </p:nvSpPr>
          <p:spPr>
            <a:xfrm>
              <a:off x="4501550" y="3782850"/>
              <a:ext cx="1831325" cy="458825"/>
            </a:xfrm>
            <a:custGeom>
              <a:rect b="b" l="l" r="r" t="t"/>
              <a:pathLst>
                <a:path extrusionOk="0" h="18353" w="73253">
                  <a:moveTo>
                    <a:pt x="49783" y="1"/>
                  </a:moveTo>
                  <a:cubicBezTo>
                    <a:pt x="46677" y="1"/>
                    <a:pt x="43592" y="294"/>
                    <a:pt x="40529" y="694"/>
                  </a:cubicBezTo>
                  <a:cubicBezTo>
                    <a:pt x="33658" y="1628"/>
                    <a:pt x="26953" y="3296"/>
                    <a:pt x="20215" y="4697"/>
                  </a:cubicBezTo>
                  <a:cubicBezTo>
                    <a:pt x="15845" y="5597"/>
                    <a:pt x="11475" y="6364"/>
                    <a:pt x="7105" y="7098"/>
                  </a:cubicBezTo>
                  <a:cubicBezTo>
                    <a:pt x="6505" y="7165"/>
                    <a:pt x="5938" y="7232"/>
                    <a:pt x="5404" y="7565"/>
                  </a:cubicBezTo>
                  <a:cubicBezTo>
                    <a:pt x="4904" y="7966"/>
                    <a:pt x="4770" y="8599"/>
                    <a:pt x="4437" y="9133"/>
                  </a:cubicBezTo>
                  <a:cubicBezTo>
                    <a:pt x="3970" y="9934"/>
                    <a:pt x="3669" y="11034"/>
                    <a:pt x="2969" y="11535"/>
                  </a:cubicBezTo>
                  <a:cubicBezTo>
                    <a:pt x="2168" y="12135"/>
                    <a:pt x="1902" y="12836"/>
                    <a:pt x="1635" y="13636"/>
                  </a:cubicBezTo>
                  <a:cubicBezTo>
                    <a:pt x="1234" y="14737"/>
                    <a:pt x="801" y="15838"/>
                    <a:pt x="400" y="16939"/>
                  </a:cubicBezTo>
                  <a:cubicBezTo>
                    <a:pt x="512" y="17050"/>
                    <a:pt x="646" y="17093"/>
                    <a:pt x="788" y="17108"/>
                  </a:cubicBezTo>
                  <a:lnTo>
                    <a:pt x="788" y="17108"/>
                  </a:lnTo>
                  <a:cubicBezTo>
                    <a:pt x="583" y="17116"/>
                    <a:pt x="381" y="17150"/>
                    <a:pt x="200" y="17306"/>
                  </a:cubicBezTo>
                  <a:cubicBezTo>
                    <a:pt x="134" y="17539"/>
                    <a:pt x="67" y="17806"/>
                    <a:pt x="0" y="18039"/>
                  </a:cubicBezTo>
                  <a:cubicBezTo>
                    <a:pt x="289" y="18306"/>
                    <a:pt x="638" y="18351"/>
                    <a:pt x="986" y="18351"/>
                  </a:cubicBezTo>
                  <a:cubicBezTo>
                    <a:pt x="1160" y="18351"/>
                    <a:pt x="1334" y="18340"/>
                    <a:pt x="1501" y="18340"/>
                  </a:cubicBezTo>
                  <a:cubicBezTo>
                    <a:pt x="2225" y="18330"/>
                    <a:pt x="2949" y="18327"/>
                    <a:pt x="3672" y="18327"/>
                  </a:cubicBezTo>
                  <a:cubicBezTo>
                    <a:pt x="5650" y="18327"/>
                    <a:pt x="7627" y="18353"/>
                    <a:pt x="9604" y="18353"/>
                  </a:cubicBezTo>
                  <a:cubicBezTo>
                    <a:pt x="12040" y="18353"/>
                    <a:pt x="14476" y="18314"/>
                    <a:pt x="16912" y="18140"/>
                  </a:cubicBezTo>
                  <a:cubicBezTo>
                    <a:pt x="19748" y="17906"/>
                    <a:pt x="22616" y="17773"/>
                    <a:pt x="25452" y="17606"/>
                  </a:cubicBezTo>
                  <a:cubicBezTo>
                    <a:pt x="28454" y="17406"/>
                    <a:pt x="31456" y="17172"/>
                    <a:pt x="34458" y="16972"/>
                  </a:cubicBezTo>
                  <a:cubicBezTo>
                    <a:pt x="38594" y="16672"/>
                    <a:pt x="42731" y="16405"/>
                    <a:pt x="46900" y="16272"/>
                  </a:cubicBezTo>
                  <a:cubicBezTo>
                    <a:pt x="47176" y="16264"/>
                    <a:pt x="47453" y="16261"/>
                    <a:pt x="47729" y="16261"/>
                  </a:cubicBezTo>
                  <a:cubicBezTo>
                    <a:pt x="50021" y="16261"/>
                    <a:pt x="52313" y="16490"/>
                    <a:pt x="54606" y="16638"/>
                  </a:cubicBezTo>
                  <a:cubicBezTo>
                    <a:pt x="57408" y="16839"/>
                    <a:pt x="60176" y="17206"/>
                    <a:pt x="62845" y="18073"/>
                  </a:cubicBezTo>
                  <a:cubicBezTo>
                    <a:pt x="63054" y="18119"/>
                    <a:pt x="63279" y="18182"/>
                    <a:pt x="63498" y="18182"/>
                  </a:cubicBezTo>
                  <a:cubicBezTo>
                    <a:pt x="63594" y="18182"/>
                    <a:pt x="63688" y="18170"/>
                    <a:pt x="63779" y="18140"/>
                  </a:cubicBezTo>
                  <a:cubicBezTo>
                    <a:pt x="64213" y="17973"/>
                    <a:pt x="64346" y="17572"/>
                    <a:pt x="64513" y="17206"/>
                  </a:cubicBezTo>
                  <a:cubicBezTo>
                    <a:pt x="66081" y="14203"/>
                    <a:pt x="68516" y="12469"/>
                    <a:pt x="71918" y="12102"/>
                  </a:cubicBezTo>
                  <a:cubicBezTo>
                    <a:pt x="72385" y="12069"/>
                    <a:pt x="72919" y="12102"/>
                    <a:pt x="73252" y="11568"/>
                  </a:cubicBezTo>
                  <a:cubicBezTo>
                    <a:pt x="73252" y="11135"/>
                    <a:pt x="73019" y="10734"/>
                    <a:pt x="72819" y="10367"/>
                  </a:cubicBezTo>
                  <a:cubicBezTo>
                    <a:pt x="70884" y="6831"/>
                    <a:pt x="67982" y="4330"/>
                    <a:pt x="64379" y="2595"/>
                  </a:cubicBezTo>
                  <a:cubicBezTo>
                    <a:pt x="60510" y="760"/>
                    <a:pt x="56340" y="327"/>
                    <a:pt x="52137" y="60"/>
                  </a:cubicBezTo>
                  <a:cubicBezTo>
                    <a:pt x="51351" y="20"/>
                    <a:pt x="50566" y="1"/>
                    <a:pt x="49783" y="1"/>
                  </a:cubicBezTo>
                  <a:close/>
                </a:path>
              </a:pathLst>
            </a:custGeom>
            <a:solidFill>
              <a:srgbClr val="CD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8"/>
            <p:cNvSpPr/>
            <p:nvPr/>
          </p:nvSpPr>
          <p:spPr>
            <a:xfrm>
              <a:off x="7130925" y="3020450"/>
              <a:ext cx="502050" cy="271450"/>
            </a:xfrm>
            <a:custGeom>
              <a:rect b="b" l="l" r="r" t="t"/>
              <a:pathLst>
                <a:path extrusionOk="0" h="10858" w="20082">
                  <a:moveTo>
                    <a:pt x="20081" y="1"/>
                  </a:moveTo>
                  <a:lnTo>
                    <a:pt x="20081" y="1"/>
                  </a:lnTo>
                  <a:cubicBezTo>
                    <a:pt x="18980" y="401"/>
                    <a:pt x="18013" y="768"/>
                    <a:pt x="17079" y="1135"/>
                  </a:cubicBezTo>
                  <a:cubicBezTo>
                    <a:pt x="14511" y="2369"/>
                    <a:pt x="11942" y="3570"/>
                    <a:pt x="9407" y="4871"/>
                  </a:cubicBezTo>
                  <a:cubicBezTo>
                    <a:pt x="6438" y="6372"/>
                    <a:pt x="3569" y="7973"/>
                    <a:pt x="834" y="9908"/>
                  </a:cubicBezTo>
                  <a:cubicBezTo>
                    <a:pt x="701" y="10308"/>
                    <a:pt x="0" y="10241"/>
                    <a:pt x="100" y="10842"/>
                  </a:cubicBezTo>
                  <a:cubicBezTo>
                    <a:pt x="148" y="10852"/>
                    <a:pt x="194" y="10857"/>
                    <a:pt x="239" y="10857"/>
                  </a:cubicBezTo>
                  <a:cubicBezTo>
                    <a:pt x="476" y="10857"/>
                    <a:pt x="677" y="10726"/>
                    <a:pt x="901" y="10642"/>
                  </a:cubicBezTo>
                  <a:cubicBezTo>
                    <a:pt x="3336" y="9808"/>
                    <a:pt x="5804" y="9107"/>
                    <a:pt x="8306" y="8507"/>
                  </a:cubicBezTo>
                  <a:cubicBezTo>
                    <a:pt x="11242" y="7806"/>
                    <a:pt x="14177" y="7206"/>
                    <a:pt x="17112" y="6706"/>
                  </a:cubicBezTo>
                  <a:cubicBezTo>
                    <a:pt x="17546" y="6605"/>
                    <a:pt x="18180" y="6772"/>
                    <a:pt x="18380" y="6105"/>
                  </a:cubicBezTo>
                  <a:cubicBezTo>
                    <a:pt x="18914" y="4104"/>
                    <a:pt x="19481" y="2136"/>
                    <a:pt x="20081" y="1"/>
                  </a:cubicBezTo>
                  <a:close/>
                </a:path>
              </a:pathLst>
            </a:custGeom>
            <a:solidFill>
              <a:srgbClr val="BEA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8"/>
            <p:cNvSpPr/>
            <p:nvPr/>
          </p:nvSpPr>
          <p:spPr>
            <a:xfrm>
              <a:off x="7100900" y="3268125"/>
              <a:ext cx="52550" cy="37550"/>
            </a:xfrm>
            <a:custGeom>
              <a:rect b="b" l="l" r="r" t="t"/>
              <a:pathLst>
                <a:path extrusionOk="0" h="1502" w="2102">
                  <a:moveTo>
                    <a:pt x="2035" y="1"/>
                  </a:moveTo>
                  <a:lnTo>
                    <a:pt x="2035" y="1"/>
                  </a:lnTo>
                  <a:cubicBezTo>
                    <a:pt x="1335" y="434"/>
                    <a:pt x="534" y="801"/>
                    <a:pt x="0" y="1502"/>
                  </a:cubicBezTo>
                  <a:cubicBezTo>
                    <a:pt x="467" y="1402"/>
                    <a:pt x="868" y="1168"/>
                    <a:pt x="1301" y="935"/>
                  </a:cubicBezTo>
                  <a:cubicBezTo>
                    <a:pt x="1335" y="434"/>
                    <a:pt x="2102" y="535"/>
                    <a:pt x="2035" y="1"/>
                  </a:cubicBezTo>
                  <a:close/>
                </a:path>
              </a:pathLst>
            </a:custGeom>
            <a:solidFill>
              <a:srgbClr val="92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p:nvPr/>
          </p:nvSpPr>
          <p:spPr>
            <a:xfrm>
              <a:off x="6521325" y="4225350"/>
              <a:ext cx="1676225" cy="76500"/>
            </a:xfrm>
            <a:custGeom>
              <a:rect b="b" l="l" r="r" t="t"/>
              <a:pathLst>
                <a:path extrusionOk="0" h="3060" w="67049">
                  <a:moveTo>
                    <a:pt x="16332" y="1"/>
                  </a:moveTo>
                  <a:cubicBezTo>
                    <a:pt x="11897" y="1"/>
                    <a:pt x="7464" y="37"/>
                    <a:pt x="3036" y="173"/>
                  </a:cubicBezTo>
                  <a:cubicBezTo>
                    <a:pt x="2402" y="373"/>
                    <a:pt x="1768" y="339"/>
                    <a:pt x="1134" y="373"/>
                  </a:cubicBezTo>
                  <a:cubicBezTo>
                    <a:pt x="934" y="606"/>
                    <a:pt x="1034" y="840"/>
                    <a:pt x="1101" y="1073"/>
                  </a:cubicBezTo>
                  <a:cubicBezTo>
                    <a:pt x="1199" y="1489"/>
                    <a:pt x="1207" y="1815"/>
                    <a:pt x="902" y="1815"/>
                  </a:cubicBezTo>
                  <a:cubicBezTo>
                    <a:pt x="791" y="1815"/>
                    <a:pt x="639" y="1772"/>
                    <a:pt x="434" y="1674"/>
                  </a:cubicBezTo>
                  <a:cubicBezTo>
                    <a:pt x="369" y="1637"/>
                    <a:pt x="314" y="1620"/>
                    <a:pt x="268" y="1620"/>
                  </a:cubicBezTo>
                  <a:cubicBezTo>
                    <a:pt x="150" y="1620"/>
                    <a:pt x="91" y="1730"/>
                    <a:pt x="67" y="1874"/>
                  </a:cubicBezTo>
                  <a:cubicBezTo>
                    <a:pt x="0" y="2641"/>
                    <a:pt x="534" y="2841"/>
                    <a:pt x="1101" y="2941"/>
                  </a:cubicBezTo>
                  <a:cubicBezTo>
                    <a:pt x="1494" y="3016"/>
                    <a:pt x="1888" y="3060"/>
                    <a:pt x="2287" y="3060"/>
                  </a:cubicBezTo>
                  <a:cubicBezTo>
                    <a:pt x="2599" y="3060"/>
                    <a:pt x="2914" y="3033"/>
                    <a:pt x="3236" y="2975"/>
                  </a:cubicBezTo>
                  <a:cubicBezTo>
                    <a:pt x="3412" y="2816"/>
                    <a:pt x="3617" y="2778"/>
                    <a:pt x="3825" y="2778"/>
                  </a:cubicBezTo>
                  <a:cubicBezTo>
                    <a:pt x="4010" y="2778"/>
                    <a:pt x="4197" y="2808"/>
                    <a:pt x="4370" y="2808"/>
                  </a:cubicBezTo>
                  <a:lnTo>
                    <a:pt x="65380" y="2808"/>
                  </a:lnTo>
                  <a:cubicBezTo>
                    <a:pt x="66414" y="2808"/>
                    <a:pt x="66948" y="2408"/>
                    <a:pt x="67015" y="1674"/>
                  </a:cubicBezTo>
                  <a:cubicBezTo>
                    <a:pt x="67048" y="940"/>
                    <a:pt x="66548" y="473"/>
                    <a:pt x="65547" y="339"/>
                  </a:cubicBezTo>
                  <a:cubicBezTo>
                    <a:pt x="65013" y="339"/>
                    <a:pt x="64480" y="373"/>
                    <a:pt x="63979" y="373"/>
                  </a:cubicBezTo>
                  <a:cubicBezTo>
                    <a:pt x="62650" y="355"/>
                    <a:pt x="61323" y="349"/>
                    <a:pt x="59996" y="349"/>
                  </a:cubicBezTo>
                  <a:cubicBezTo>
                    <a:pt x="57275" y="349"/>
                    <a:pt x="54558" y="374"/>
                    <a:pt x="51840" y="374"/>
                  </a:cubicBezTo>
                  <a:cubicBezTo>
                    <a:pt x="48562" y="374"/>
                    <a:pt x="45283" y="337"/>
                    <a:pt x="41997" y="173"/>
                  </a:cubicBezTo>
                  <a:cubicBezTo>
                    <a:pt x="41776" y="246"/>
                    <a:pt x="41534" y="269"/>
                    <a:pt x="41294" y="269"/>
                  </a:cubicBezTo>
                  <a:cubicBezTo>
                    <a:pt x="41101" y="269"/>
                    <a:pt x="40908" y="254"/>
                    <a:pt x="40729" y="239"/>
                  </a:cubicBezTo>
                  <a:cubicBezTo>
                    <a:pt x="39095" y="106"/>
                    <a:pt x="37427" y="39"/>
                    <a:pt x="35792" y="39"/>
                  </a:cubicBezTo>
                  <a:cubicBezTo>
                    <a:pt x="34481" y="47"/>
                    <a:pt x="33169" y="50"/>
                    <a:pt x="31856" y="50"/>
                  </a:cubicBezTo>
                  <a:cubicBezTo>
                    <a:pt x="26685" y="50"/>
                    <a:pt x="21508" y="1"/>
                    <a:pt x="16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8"/>
            <p:cNvSpPr/>
            <p:nvPr/>
          </p:nvSpPr>
          <p:spPr>
            <a:xfrm>
              <a:off x="4464025" y="4225475"/>
              <a:ext cx="1682875" cy="79250"/>
            </a:xfrm>
            <a:custGeom>
              <a:rect b="b" l="l" r="r" t="t"/>
              <a:pathLst>
                <a:path extrusionOk="0" h="3170" w="67315">
                  <a:moveTo>
                    <a:pt x="62178" y="1"/>
                  </a:moveTo>
                  <a:cubicBezTo>
                    <a:pt x="50403" y="34"/>
                    <a:pt x="38628" y="34"/>
                    <a:pt x="26853" y="34"/>
                  </a:cubicBezTo>
                  <a:cubicBezTo>
                    <a:pt x="25518" y="34"/>
                    <a:pt x="24184" y="101"/>
                    <a:pt x="22850" y="101"/>
                  </a:cubicBezTo>
                  <a:cubicBezTo>
                    <a:pt x="21837" y="125"/>
                    <a:pt x="20807" y="248"/>
                    <a:pt x="19785" y="248"/>
                  </a:cubicBezTo>
                  <a:cubicBezTo>
                    <a:pt x="19359" y="248"/>
                    <a:pt x="18935" y="227"/>
                    <a:pt x="18513" y="168"/>
                  </a:cubicBezTo>
                  <a:cubicBezTo>
                    <a:pt x="18157" y="168"/>
                    <a:pt x="17802" y="153"/>
                    <a:pt x="17446" y="153"/>
                  </a:cubicBezTo>
                  <a:cubicBezTo>
                    <a:pt x="17268" y="153"/>
                    <a:pt x="17090" y="157"/>
                    <a:pt x="16912" y="168"/>
                  </a:cubicBezTo>
                  <a:cubicBezTo>
                    <a:pt x="14574" y="335"/>
                    <a:pt x="12235" y="377"/>
                    <a:pt x="9897" y="377"/>
                  </a:cubicBezTo>
                  <a:cubicBezTo>
                    <a:pt x="7461" y="377"/>
                    <a:pt x="5025" y="331"/>
                    <a:pt x="2589" y="331"/>
                  </a:cubicBezTo>
                  <a:cubicBezTo>
                    <a:pt x="2226" y="331"/>
                    <a:pt x="1864" y="332"/>
                    <a:pt x="1501" y="334"/>
                  </a:cubicBezTo>
                  <a:cubicBezTo>
                    <a:pt x="901" y="368"/>
                    <a:pt x="400" y="535"/>
                    <a:pt x="167" y="1168"/>
                  </a:cubicBezTo>
                  <a:cubicBezTo>
                    <a:pt x="0" y="1635"/>
                    <a:pt x="100" y="2036"/>
                    <a:pt x="400" y="2403"/>
                  </a:cubicBezTo>
                  <a:cubicBezTo>
                    <a:pt x="718" y="2778"/>
                    <a:pt x="1137" y="2804"/>
                    <a:pt x="1568" y="2804"/>
                  </a:cubicBezTo>
                  <a:cubicBezTo>
                    <a:pt x="1635" y="2804"/>
                    <a:pt x="1701" y="2803"/>
                    <a:pt x="1768" y="2803"/>
                  </a:cubicBezTo>
                  <a:lnTo>
                    <a:pt x="61944" y="2803"/>
                  </a:lnTo>
                  <a:cubicBezTo>
                    <a:pt x="62111" y="2803"/>
                    <a:pt x="62283" y="2778"/>
                    <a:pt x="62444" y="2778"/>
                  </a:cubicBezTo>
                  <a:cubicBezTo>
                    <a:pt x="62703" y="2778"/>
                    <a:pt x="62935" y="2841"/>
                    <a:pt x="63078" y="3170"/>
                  </a:cubicBezTo>
                  <a:cubicBezTo>
                    <a:pt x="63586" y="3038"/>
                    <a:pt x="64105" y="3023"/>
                    <a:pt x="64622" y="3023"/>
                  </a:cubicBezTo>
                  <a:cubicBezTo>
                    <a:pt x="64774" y="3023"/>
                    <a:pt x="64927" y="3024"/>
                    <a:pt x="65079" y="3024"/>
                  </a:cubicBezTo>
                  <a:cubicBezTo>
                    <a:pt x="65325" y="3024"/>
                    <a:pt x="65571" y="3021"/>
                    <a:pt x="65814" y="3003"/>
                  </a:cubicBezTo>
                  <a:cubicBezTo>
                    <a:pt x="66481" y="2936"/>
                    <a:pt x="66915" y="2603"/>
                    <a:pt x="67148" y="1969"/>
                  </a:cubicBezTo>
                  <a:cubicBezTo>
                    <a:pt x="67315" y="1469"/>
                    <a:pt x="67181" y="1002"/>
                    <a:pt x="66681" y="701"/>
                  </a:cubicBezTo>
                  <a:cubicBezTo>
                    <a:pt x="66617" y="683"/>
                    <a:pt x="66561" y="675"/>
                    <a:pt x="66512" y="675"/>
                  </a:cubicBezTo>
                  <a:cubicBezTo>
                    <a:pt x="66202" y="675"/>
                    <a:pt x="66158" y="1005"/>
                    <a:pt x="66014" y="1235"/>
                  </a:cubicBezTo>
                  <a:cubicBezTo>
                    <a:pt x="65900" y="1434"/>
                    <a:pt x="65835" y="1731"/>
                    <a:pt x="65590" y="1731"/>
                  </a:cubicBezTo>
                  <a:cubicBezTo>
                    <a:pt x="65548" y="1731"/>
                    <a:pt x="65501" y="1722"/>
                    <a:pt x="65447" y="1702"/>
                  </a:cubicBezTo>
                  <a:cubicBezTo>
                    <a:pt x="65113" y="1569"/>
                    <a:pt x="65280" y="1235"/>
                    <a:pt x="65313" y="968"/>
                  </a:cubicBezTo>
                  <a:cubicBezTo>
                    <a:pt x="65347" y="768"/>
                    <a:pt x="65447" y="568"/>
                    <a:pt x="65280" y="368"/>
                  </a:cubicBezTo>
                  <a:cubicBezTo>
                    <a:pt x="65047" y="301"/>
                    <a:pt x="64813" y="234"/>
                    <a:pt x="64580" y="168"/>
                  </a:cubicBezTo>
                  <a:cubicBezTo>
                    <a:pt x="64453" y="183"/>
                    <a:pt x="64328" y="190"/>
                    <a:pt x="64202" y="190"/>
                  </a:cubicBezTo>
                  <a:cubicBezTo>
                    <a:pt x="63535" y="190"/>
                    <a:pt x="62880" y="1"/>
                    <a:pt x="621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8"/>
            <p:cNvSpPr/>
            <p:nvPr/>
          </p:nvSpPr>
          <p:spPr>
            <a:xfrm>
              <a:off x="6086850" y="4076200"/>
              <a:ext cx="473675" cy="203425"/>
            </a:xfrm>
            <a:custGeom>
              <a:rect b="b" l="l" r="r" t="t"/>
              <a:pathLst>
                <a:path extrusionOk="0" h="8137" w="18947">
                  <a:moveTo>
                    <a:pt x="9707" y="1"/>
                  </a:moveTo>
                  <a:cubicBezTo>
                    <a:pt x="8173" y="101"/>
                    <a:pt x="6638" y="335"/>
                    <a:pt x="5204" y="1002"/>
                  </a:cubicBezTo>
                  <a:cubicBezTo>
                    <a:pt x="2902" y="2136"/>
                    <a:pt x="1434" y="4037"/>
                    <a:pt x="367" y="6339"/>
                  </a:cubicBezTo>
                  <a:cubicBezTo>
                    <a:pt x="267" y="6639"/>
                    <a:pt x="167" y="6906"/>
                    <a:pt x="100" y="7206"/>
                  </a:cubicBezTo>
                  <a:cubicBezTo>
                    <a:pt x="0" y="7573"/>
                    <a:pt x="67" y="7907"/>
                    <a:pt x="434" y="8073"/>
                  </a:cubicBezTo>
                  <a:cubicBezTo>
                    <a:pt x="508" y="8104"/>
                    <a:pt x="575" y="8118"/>
                    <a:pt x="636" y="8118"/>
                  </a:cubicBezTo>
                  <a:cubicBezTo>
                    <a:pt x="906" y="8118"/>
                    <a:pt x="1059" y="7851"/>
                    <a:pt x="1168" y="7606"/>
                  </a:cubicBezTo>
                  <a:cubicBezTo>
                    <a:pt x="1301" y="7306"/>
                    <a:pt x="1434" y="6973"/>
                    <a:pt x="1568" y="6672"/>
                  </a:cubicBezTo>
                  <a:cubicBezTo>
                    <a:pt x="2949" y="3126"/>
                    <a:pt x="6043" y="1184"/>
                    <a:pt x="9442" y="1184"/>
                  </a:cubicBezTo>
                  <a:cubicBezTo>
                    <a:pt x="10231" y="1184"/>
                    <a:pt x="11037" y="1288"/>
                    <a:pt x="11842" y="1502"/>
                  </a:cubicBezTo>
                  <a:cubicBezTo>
                    <a:pt x="14911" y="2303"/>
                    <a:pt x="16612" y="4671"/>
                    <a:pt x="17613" y="7573"/>
                  </a:cubicBezTo>
                  <a:cubicBezTo>
                    <a:pt x="17793" y="7805"/>
                    <a:pt x="17934" y="8137"/>
                    <a:pt x="18219" y="8137"/>
                  </a:cubicBezTo>
                  <a:cubicBezTo>
                    <a:pt x="18303" y="8137"/>
                    <a:pt x="18400" y="8108"/>
                    <a:pt x="18513" y="8040"/>
                  </a:cubicBezTo>
                  <a:cubicBezTo>
                    <a:pt x="18947" y="7773"/>
                    <a:pt x="18847" y="7340"/>
                    <a:pt x="18680" y="6973"/>
                  </a:cubicBezTo>
                  <a:cubicBezTo>
                    <a:pt x="18613" y="6772"/>
                    <a:pt x="18580" y="6572"/>
                    <a:pt x="18513" y="6372"/>
                  </a:cubicBezTo>
                  <a:cubicBezTo>
                    <a:pt x="17246" y="3870"/>
                    <a:pt x="15578" y="1736"/>
                    <a:pt x="12943" y="568"/>
                  </a:cubicBezTo>
                  <a:cubicBezTo>
                    <a:pt x="12809" y="535"/>
                    <a:pt x="12676" y="501"/>
                    <a:pt x="12542" y="501"/>
                  </a:cubicBezTo>
                  <a:cubicBezTo>
                    <a:pt x="12242" y="401"/>
                    <a:pt x="11942" y="301"/>
                    <a:pt x="11642" y="201"/>
                  </a:cubicBezTo>
                  <a:cubicBezTo>
                    <a:pt x="11275" y="201"/>
                    <a:pt x="10875" y="168"/>
                    <a:pt x="10508" y="134"/>
                  </a:cubicBezTo>
                  <a:cubicBezTo>
                    <a:pt x="10369" y="134"/>
                    <a:pt x="10238" y="156"/>
                    <a:pt x="10113" y="156"/>
                  </a:cubicBezTo>
                  <a:cubicBezTo>
                    <a:pt x="9968" y="156"/>
                    <a:pt x="9833" y="127"/>
                    <a:pt x="97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
            <p:cNvSpPr/>
            <p:nvPr/>
          </p:nvSpPr>
          <p:spPr>
            <a:xfrm>
              <a:off x="6979150" y="3826875"/>
              <a:ext cx="98425" cy="5025"/>
            </a:xfrm>
            <a:custGeom>
              <a:rect b="b" l="l" r="r" t="t"/>
              <a:pathLst>
                <a:path extrusionOk="0" h="201" w="3937">
                  <a:moveTo>
                    <a:pt x="1981" y="0"/>
                  </a:moveTo>
                  <a:cubicBezTo>
                    <a:pt x="1326" y="0"/>
                    <a:pt x="667" y="67"/>
                    <a:pt x="0" y="200"/>
                  </a:cubicBezTo>
                  <a:lnTo>
                    <a:pt x="3936" y="200"/>
                  </a:lnTo>
                  <a:cubicBezTo>
                    <a:pt x="3286" y="67"/>
                    <a:pt x="2635" y="0"/>
                    <a:pt x="1981" y="0"/>
                  </a:cubicBezTo>
                  <a:close/>
                </a:path>
              </a:pathLst>
            </a:custGeom>
            <a:solidFill>
              <a:srgbClr val="CAC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8"/>
            <p:cNvSpPr/>
            <p:nvPr/>
          </p:nvSpPr>
          <p:spPr>
            <a:xfrm>
              <a:off x="5780800" y="3867675"/>
              <a:ext cx="252700" cy="322800"/>
            </a:xfrm>
            <a:custGeom>
              <a:rect b="b" l="l" r="r" t="t"/>
              <a:pathLst>
                <a:path extrusionOk="0" h="12912" w="10108">
                  <a:moveTo>
                    <a:pt x="796" y="1"/>
                  </a:moveTo>
                  <a:cubicBezTo>
                    <a:pt x="675" y="1"/>
                    <a:pt x="555" y="1"/>
                    <a:pt x="434" y="3"/>
                  </a:cubicBezTo>
                  <a:cubicBezTo>
                    <a:pt x="334" y="3"/>
                    <a:pt x="234" y="36"/>
                    <a:pt x="167" y="136"/>
                  </a:cubicBezTo>
                  <a:cubicBezTo>
                    <a:pt x="167" y="1270"/>
                    <a:pt x="167" y="2438"/>
                    <a:pt x="167" y="3605"/>
                  </a:cubicBezTo>
                  <a:cubicBezTo>
                    <a:pt x="0" y="3805"/>
                    <a:pt x="0" y="3972"/>
                    <a:pt x="167" y="4172"/>
                  </a:cubicBezTo>
                  <a:cubicBezTo>
                    <a:pt x="200" y="4306"/>
                    <a:pt x="200" y="4439"/>
                    <a:pt x="200" y="4606"/>
                  </a:cubicBezTo>
                  <a:cubicBezTo>
                    <a:pt x="400" y="5507"/>
                    <a:pt x="133" y="6474"/>
                    <a:pt x="300" y="7375"/>
                  </a:cubicBezTo>
                  <a:cubicBezTo>
                    <a:pt x="300" y="8309"/>
                    <a:pt x="334" y="9243"/>
                    <a:pt x="334" y="10177"/>
                  </a:cubicBezTo>
                  <a:cubicBezTo>
                    <a:pt x="200" y="10377"/>
                    <a:pt x="200" y="10544"/>
                    <a:pt x="334" y="10744"/>
                  </a:cubicBezTo>
                  <a:cubicBezTo>
                    <a:pt x="434" y="11144"/>
                    <a:pt x="234" y="11578"/>
                    <a:pt x="467" y="11978"/>
                  </a:cubicBezTo>
                  <a:cubicBezTo>
                    <a:pt x="1234" y="11678"/>
                    <a:pt x="1801" y="11077"/>
                    <a:pt x="2535" y="10910"/>
                  </a:cubicBezTo>
                  <a:cubicBezTo>
                    <a:pt x="2802" y="10810"/>
                    <a:pt x="3036" y="10777"/>
                    <a:pt x="3269" y="10610"/>
                  </a:cubicBezTo>
                  <a:cubicBezTo>
                    <a:pt x="4361" y="9975"/>
                    <a:pt x="4728" y="9626"/>
                    <a:pt x="5064" y="9626"/>
                  </a:cubicBezTo>
                  <a:cubicBezTo>
                    <a:pt x="5414" y="9626"/>
                    <a:pt x="5730" y="10008"/>
                    <a:pt x="6805" y="10844"/>
                  </a:cubicBezTo>
                  <a:cubicBezTo>
                    <a:pt x="6905" y="10910"/>
                    <a:pt x="6972" y="11011"/>
                    <a:pt x="7072" y="11077"/>
                  </a:cubicBezTo>
                  <a:cubicBezTo>
                    <a:pt x="7405" y="11311"/>
                    <a:pt x="7772" y="11544"/>
                    <a:pt x="8173" y="11644"/>
                  </a:cubicBezTo>
                  <a:cubicBezTo>
                    <a:pt x="8673" y="12045"/>
                    <a:pt x="9207" y="12412"/>
                    <a:pt x="9874" y="12912"/>
                  </a:cubicBezTo>
                  <a:cubicBezTo>
                    <a:pt x="9940" y="9042"/>
                    <a:pt x="10007" y="5407"/>
                    <a:pt x="10074" y="1771"/>
                  </a:cubicBezTo>
                  <a:cubicBezTo>
                    <a:pt x="10107" y="1671"/>
                    <a:pt x="10107" y="1570"/>
                    <a:pt x="10007" y="1470"/>
                  </a:cubicBezTo>
                  <a:cubicBezTo>
                    <a:pt x="9707" y="1237"/>
                    <a:pt x="9340" y="1170"/>
                    <a:pt x="8973" y="1103"/>
                  </a:cubicBezTo>
                  <a:cubicBezTo>
                    <a:pt x="6320" y="368"/>
                    <a:pt x="3575" y="1"/>
                    <a:pt x="7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
            <p:cNvSpPr/>
            <p:nvPr/>
          </p:nvSpPr>
          <p:spPr>
            <a:xfrm>
              <a:off x="6040975" y="4100925"/>
              <a:ext cx="561250" cy="235500"/>
            </a:xfrm>
            <a:custGeom>
              <a:rect b="b" l="l" r="r" t="t"/>
              <a:pathLst>
                <a:path extrusionOk="0" h="9420" w="22450">
                  <a:moveTo>
                    <a:pt x="11467" y="0"/>
                  </a:moveTo>
                  <a:cubicBezTo>
                    <a:pt x="11294" y="0"/>
                    <a:pt x="11119" y="5"/>
                    <a:pt x="10942" y="13"/>
                  </a:cubicBezTo>
                  <a:cubicBezTo>
                    <a:pt x="7639" y="179"/>
                    <a:pt x="5271" y="1747"/>
                    <a:pt x="3636" y="4549"/>
                  </a:cubicBezTo>
                  <a:cubicBezTo>
                    <a:pt x="3470" y="4883"/>
                    <a:pt x="3236" y="5250"/>
                    <a:pt x="3403" y="5683"/>
                  </a:cubicBezTo>
                  <a:cubicBezTo>
                    <a:pt x="3837" y="6017"/>
                    <a:pt x="4103" y="6417"/>
                    <a:pt x="3837" y="6951"/>
                  </a:cubicBezTo>
                  <a:cubicBezTo>
                    <a:pt x="3615" y="7458"/>
                    <a:pt x="3213" y="7754"/>
                    <a:pt x="2630" y="7754"/>
                  </a:cubicBezTo>
                  <a:cubicBezTo>
                    <a:pt x="2599" y="7754"/>
                    <a:pt x="2568" y="7753"/>
                    <a:pt x="2536" y="7752"/>
                  </a:cubicBezTo>
                  <a:cubicBezTo>
                    <a:pt x="2324" y="7740"/>
                    <a:pt x="2117" y="7737"/>
                    <a:pt x="1910" y="7737"/>
                  </a:cubicBezTo>
                  <a:cubicBezTo>
                    <a:pt x="1498" y="7737"/>
                    <a:pt x="1090" y="7752"/>
                    <a:pt x="668" y="7752"/>
                  </a:cubicBezTo>
                  <a:cubicBezTo>
                    <a:pt x="367" y="7752"/>
                    <a:pt x="67" y="7752"/>
                    <a:pt x="0" y="8152"/>
                  </a:cubicBezTo>
                  <a:cubicBezTo>
                    <a:pt x="201" y="9086"/>
                    <a:pt x="868" y="9419"/>
                    <a:pt x="1702" y="9419"/>
                  </a:cubicBezTo>
                  <a:lnTo>
                    <a:pt x="20715" y="9419"/>
                  </a:lnTo>
                  <a:cubicBezTo>
                    <a:pt x="21649" y="9419"/>
                    <a:pt x="22283" y="8952"/>
                    <a:pt x="22450" y="7952"/>
                  </a:cubicBezTo>
                  <a:cubicBezTo>
                    <a:pt x="22207" y="7769"/>
                    <a:pt x="21942" y="7725"/>
                    <a:pt x="21673" y="7725"/>
                  </a:cubicBezTo>
                  <a:cubicBezTo>
                    <a:pt x="21424" y="7725"/>
                    <a:pt x="21171" y="7763"/>
                    <a:pt x="20926" y="7763"/>
                  </a:cubicBezTo>
                  <a:cubicBezTo>
                    <a:pt x="20855" y="7763"/>
                    <a:pt x="20785" y="7760"/>
                    <a:pt x="20715" y="7752"/>
                  </a:cubicBezTo>
                  <a:cubicBezTo>
                    <a:pt x="20048" y="7651"/>
                    <a:pt x="19281" y="7618"/>
                    <a:pt x="19448" y="6584"/>
                  </a:cubicBezTo>
                  <a:cubicBezTo>
                    <a:pt x="19648" y="6317"/>
                    <a:pt x="19548" y="6050"/>
                    <a:pt x="19448" y="5783"/>
                  </a:cubicBezTo>
                  <a:cubicBezTo>
                    <a:pt x="18747" y="4282"/>
                    <a:pt x="17947" y="2881"/>
                    <a:pt x="16646" y="1814"/>
                  </a:cubicBezTo>
                  <a:cubicBezTo>
                    <a:pt x="15114" y="527"/>
                    <a:pt x="13414" y="0"/>
                    <a:pt x="114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8"/>
            <p:cNvSpPr/>
            <p:nvPr/>
          </p:nvSpPr>
          <p:spPr>
            <a:xfrm>
              <a:off x="6597200" y="4183575"/>
              <a:ext cx="974050" cy="50725"/>
            </a:xfrm>
            <a:custGeom>
              <a:rect b="b" l="l" r="r" t="t"/>
              <a:pathLst>
                <a:path extrusionOk="0" h="2029" w="38962">
                  <a:moveTo>
                    <a:pt x="15286" y="1"/>
                  </a:moveTo>
                  <a:cubicBezTo>
                    <a:pt x="13709" y="1"/>
                    <a:pt x="12128" y="53"/>
                    <a:pt x="10542" y="176"/>
                  </a:cubicBezTo>
                  <a:cubicBezTo>
                    <a:pt x="7006" y="443"/>
                    <a:pt x="3436" y="876"/>
                    <a:pt x="1" y="1844"/>
                  </a:cubicBezTo>
                  <a:cubicBezTo>
                    <a:pt x="153" y="1996"/>
                    <a:pt x="327" y="2029"/>
                    <a:pt x="499" y="2029"/>
                  </a:cubicBezTo>
                  <a:cubicBezTo>
                    <a:pt x="627" y="2029"/>
                    <a:pt x="754" y="2010"/>
                    <a:pt x="868" y="2010"/>
                  </a:cubicBezTo>
                  <a:lnTo>
                    <a:pt x="37894" y="2010"/>
                  </a:lnTo>
                  <a:cubicBezTo>
                    <a:pt x="38052" y="2010"/>
                    <a:pt x="38215" y="2029"/>
                    <a:pt x="38374" y="2029"/>
                  </a:cubicBezTo>
                  <a:cubicBezTo>
                    <a:pt x="38586" y="2029"/>
                    <a:pt x="38790" y="1996"/>
                    <a:pt x="38962" y="1844"/>
                  </a:cubicBezTo>
                  <a:cubicBezTo>
                    <a:pt x="35926" y="1577"/>
                    <a:pt x="32857" y="1310"/>
                    <a:pt x="29789" y="976"/>
                  </a:cubicBezTo>
                  <a:cubicBezTo>
                    <a:pt x="24955" y="498"/>
                    <a:pt x="20139" y="1"/>
                    <a:pt x="15286" y="1"/>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8"/>
            <p:cNvSpPr/>
            <p:nvPr/>
          </p:nvSpPr>
          <p:spPr>
            <a:xfrm>
              <a:off x="4926850" y="4182950"/>
              <a:ext cx="1151675" cy="51350"/>
            </a:xfrm>
            <a:custGeom>
              <a:rect b="b" l="l" r="r" t="t"/>
              <a:pathLst>
                <a:path extrusionOk="0" h="2054" w="46067">
                  <a:moveTo>
                    <a:pt x="31628" y="0"/>
                  </a:moveTo>
                  <a:cubicBezTo>
                    <a:pt x="30815" y="0"/>
                    <a:pt x="30001" y="12"/>
                    <a:pt x="29188" y="34"/>
                  </a:cubicBezTo>
                  <a:cubicBezTo>
                    <a:pt x="19448" y="268"/>
                    <a:pt x="9741" y="1335"/>
                    <a:pt x="0" y="1869"/>
                  </a:cubicBezTo>
                  <a:cubicBezTo>
                    <a:pt x="153" y="2021"/>
                    <a:pt x="338" y="2054"/>
                    <a:pt x="531" y="2054"/>
                  </a:cubicBezTo>
                  <a:cubicBezTo>
                    <a:pt x="676" y="2054"/>
                    <a:pt x="825" y="2035"/>
                    <a:pt x="968" y="2035"/>
                  </a:cubicBezTo>
                  <a:lnTo>
                    <a:pt x="45199" y="2035"/>
                  </a:lnTo>
                  <a:cubicBezTo>
                    <a:pt x="45328" y="2035"/>
                    <a:pt x="45463" y="2054"/>
                    <a:pt x="45593" y="2054"/>
                  </a:cubicBezTo>
                  <a:cubicBezTo>
                    <a:pt x="45767" y="2054"/>
                    <a:pt x="45933" y="2021"/>
                    <a:pt x="46067" y="1869"/>
                  </a:cubicBezTo>
                  <a:cubicBezTo>
                    <a:pt x="45433" y="1669"/>
                    <a:pt x="44766" y="1435"/>
                    <a:pt x="44098" y="1268"/>
                  </a:cubicBezTo>
                  <a:cubicBezTo>
                    <a:pt x="39992" y="319"/>
                    <a:pt x="35816" y="0"/>
                    <a:pt x="31628" y="0"/>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8"/>
            <p:cNvSpPr/>
            <p:nvPr/>
          </p:nvSpPr>
          <p:spPr>
            <a:xfrm>
              <a:off x="5789125" y="3848550"/>
              <a:ext cx="254375" cy="58400"/>
            </a:xfrm>
            <a:custGeom>
              <a:rect b="b" l="l" r="r" t="t"/>
              <a:pathLst>
                <a:path extrusionOk="0" h="2336" w="10175">
                  <a:moveTo>
                    <a:pt x="1902" y="67"/>
                  </a:moveTo>
                  <a:cubicBezTo>
                    <a:pt x="1168" y="101"/>
                    <a:pt x="368" y="0"/>
                    <a:pt x="1" y="868"/>
                  </a:cubicBezTo>
                  <a:cubicBezTo>
                    <a:pt x="81" y="1048"/>
                    <a:pt x="197" y="1084"/>
                    <a:pt x="334" y="1084"/>
                  </a:cubicBezTo>
                  <a:cubicBezTo>
                    <a:pt x="426" y="1084"/>
                    <a:pt x="528" y="1068"/>
                    <a:pt x="634" y="1068"/>
                  </a:cubicBezTo>
                  <a:cubicBezTo>
                    <a:pt x="927" y="1056"/>
                    <a:pt x="1220" y="1048"/>
                    <a:pt x="1513" y="1048"/>
                  </a:cubicBezTo>
                  <a:cubicBezTo>
                    <a:pt x="2021" y="1048"/>
                    <a:pt x="2529" y="1071"/>
                    <a:pt x="3036" y="1135"/>
                  </a:cubicBezTo>
                  <a:cubicBezTo>
                    <a:pt x="5271" y="1368"/>
                    <a:pt x="7506" y="1802"/>
                    <a:pt x="9708" y="2335"/>
                  </a:cubicBezTo>
                  <a:cubicBezTo>
                    <a:pt x="10175" y="2102"/>
                    <a:pt x="10141" y="1802"/>
                    <a:pt x="9908" y="1435"/>
                  </a:cubicBezTo>
                  <a:cubicBezTo>
                    <a:pt x="7306" y="568"/>
                    <a:pt x="4604" y="201"/>
                    <a:pt x="1902" y="67"/>
                  </a:cubicBezTo>
                  <a:close/>
                </a:path>
              </a:pathLst>
            </a:custGeom>
            <a:solidFill>
              <a:srgbClr val="986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8"/>
            <p:cNvSpPr/>
            <p:nvPr/>
          </p:nvSpPr>
          <p:spPr>
            <a:xfrm>
              <a:off x="6568850" y="3883300"/>
              <a:ext cx="1288450" cy="137775"/>
            </a:xfrm>
            <a:custGeom>
              <a:rect b="b" l="l" r="r" t="t"/>
              <a:pathLst>
                <a:path extrusionOk="0" h="5511" w="51538">
                  <a:moveTo>
                    <a:pt x="18760" y="0"/>
                  </a:moveTo>
                  <a:cubicBezTo>
                    <a:pt x="13883" y="0"/>
                    <a:pt x="9161" y="929"/>
                    <a:pt x="4570" y="2647"/>
                  </a:cubicBezTo>
                  <a:cubicBezTo>
                    <a:pt x="3003" y="3214"/>
                    <a:pt x="1435" y="3881"/>
                    <a:pt x="1" y="4815"/>
                  </a:cubicBezTo>
                  <a:cubicBezTo>
                    <a:pt x="1535" y="4281"/>
                    <a:pt x="3003" y="3681"/>
                    <a:pt x="4537" y="3180"/>
                  </a:cubicBezTo>
                  <a:cubicBezTo>
                    <a:pt x="8573" y="1813"/>
                    <a:pt x="12676" y="912"/>
                    <a:pt x="16979" y="745"/>
                  </a:cubicBezTo>
                  <a:cubicBezTo>
                    <a:pt x="17444" y="731"/>
                    <a:pt x="17909" y="725"/>
                    <a:pt x="18373" y="725"/>
                  </a:cubicBezTo>
                  <a:cubicBezTo>
                    <a:pt x="22366" y="725"/>
                    <a:pt x="26314" y="1218"/>
                    <a:pt x="30289" y="1846"/>
                  </a:cubicBezTo>
                  <a:cubicBezTo>
                    <a:pt x="36226" y="2780"/>
                    <a:pt x="42164" y="3948"/>
                    <a:pt x="48102" y="5015"/>
                  </a:cubicBezTo>
                  <a:cubicBezTo>
                    <a:pt x="49069" y="5214"/>
                    <a:pt x="50012" y="5510"/>
                    <a:pt x="51014" y="5510"/>
                  </a:cubicBezTo>
                  <a:cubicBezTo>
                    <a:pt x="51186" y="5510"/>
                    <a:pt x="51361" y="5502"/>
                    <a:pt x="51537" y="5482"/>
                  </a:cubicBezTo>
                  <a:cubicBezTo>
                    <a:pt x="48502" y="4782"/>
                    <a:pt x="45466" y="4048"/>
                    <a:pt x="42397" y="3414"/>
                  </a:cubicBezTo>
                  <a:cubicBezTo>
                    <a:pt x="39062" y="2713"/>
                    <a:pt x="35693" y="2080"/>
                    <a:pt x="32324" y="1446"/>
                  </a:cubicBezTo>
                  <a:cubicBezTo>
                    <a:pt x="28454" y="712"/>
                    <a:pt x="24551" y="245"/>
                    <a:pt x="20615" y="45"/>
                  </a:cubicBezTo>
                  <a:cubicBezTo>
                    <a:pt x="19994" y="15"/>
                    <a:pt x="19376" y="0"/>
                    <a:pt x="18760"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8"/>
            <p:cNvSpPr/>
            <p:nvPr/>
          </p:nvSpPr>
          <p:spPr>
            <a:xfrm>
              <a:off x="6568025" y="3982950"/>
              <a:ext cx="803925" cy="105800"/>
            </a:xfrm>
            <a:custGeom>
              <a:rect b="b" l="l" r="r" t="t"/>
              <a:pathLst>
                <a:path extrusionOk="0" h="4232" w="32157">
                  <a:moveTo>
                    <a:pt x="18432" y="0"/>
                  </a:moveTo>
                  <a:cubicBezTo>
                    <a:pt x="12165" y="0"/>
                    <a:pt x="6004" y="1171"/>
                    <a:pt x="0" y="4231"/>
                  </a:cubicBezTo>
                  <a:cubicBezTo>
                    <a:pt x="6421" y="1536"/>
                    <a:pt x="12993" y="477"/>
                    <a:pt x="19656" y="477"/>
                  </a:cubicBezTo>
                  <a:cubicBezTo>
                    <a:pt x="23793" y="477"/>
                    <a:pt x="27965" y="885"/>
                    <a:pt x="32156" y="1563"/>
                  </a:cubicBezTo>
                  <a:cubicBezTo>
                    <a:pt x="27540" y="611"/>
                    <a:pt x="22958" y="0"/>
                    <a:pt x="18432"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8"/>
            <p:cNvSpPr/>
            <p:nvPr/>
          </p:nvSpPr>
          <p:spPr>
            <a:xfrm>
              <a:off x="6658075" y="4079275"/>
              <a:ext cx="633825" cy="61175"/>
            </a:xfrm>
            <a:custGeom>
              <a:rect b="b" l="l" r="r" t="t"/>
              <a:pathLst>
                <a:path extrusionOk="0" h="2447" w="25353">
                  <a:moveTo>
                    <a:pt x="13349" y="1"/>
                  </a:moveTo>
                  <a:cubicBezTo>
                    <a:pt x="8869" y="1"/>
                    <a:pt x="4416" y="663"/>
                    <a:pt x="1" y="2446"/>
                  </a:cubicBezTo>
                  <a:cubicBezTo>
                    <a:pt x="4691" y="970"/>
                    <a:pt x="9412" y="426"/>
                    <a:pt x="14154" y="426"/>
                  </a:cubicBezTo>
                  <a:cubicBezTo>
                    <a:pt x="17876" y="426"/>
                    <a:pt x="21611" y="761"/>
                    <a:pt x="25352" y="1246"/>
                  </a:cubicBezTo>
                  <a:cubicBezTo>
                    <a:pt x="21334" y="524"/>
                    <a:pt x="17331" y="1"/>
                    <a:pt x="13349" y="1"/>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8"/>
            <p:cNvSpPr/>
            <p:nvPr/>
          </p:nvSpPr>
          <p:spPr>
            <a:xfrm>
              <a:off x="4968550" y="3846625"/>
              <a:ext cx="867300" cy="134550"/>
            </a:xfrm>
            <a:custGeom>
              <a:rect b="b" l="l" r="r" t="t"/>
              <a:pathLst>
                <a:path extrusionOk="0" h="5382" w="34692">
                  <a:moveTo>
                    <a:pt x="34175" y="0"/>
                  </a:moveTo>
                  <a:cubicBezTo>
                    <a:pt x="34052" y="0"/>
                    <a:pt x="33924" y="11"/>
                    <a:pt x="33791" y="11"/>
                  </a:cubicBezTo>
                  <a:cubicBezTo>
                    <a:pt x="30689" y="11"/>
                    <a:pt x="27620" y="11"/>
                    <a:pt x="24518" y="344"/>
                  </a:cubicBezTo>
                  <a:cubicBezTo>
                    <a:pt x="21516" y="645"/>
                    <a:pt x="18547" y="1078"/>
                    <a:pt x="15611" y="1612"/>
                  </a:cubicBezTo>
                  <a:cubicBezTo>
                    <a:pt x="12042" y="2246"/>
                    <a:pt x="8540" y="3180"/>
                    <a:pt x="5004" y="3980"/>
                  </a:cubicBezTo>
                  <a:cubicBezTo>
                    <a:pt x="3336" y="4347"/>
                    <a:pt x="1668" y="4814"/>
                    <a:pt x="0" y="5248"/>
                  </a:cubicBezTo>
                  <a:cubicBezTo>
                    <a:pt x="134" y="5337"/>
                    <a:pt x="267" y="5381"/>
                    <a:pt x="391" y="5381"/>
                  </a:cubicBezTo>
                  <a:cubicBezTo>
                    <a:pt x="452" y="5381"/>
                    <a:pt x="512" y="5370"/>
                    <a:pt x="567" y="5348"/>
                  </a:cubicBezTo>
                  <a:cubicBezTo>
                    <a:pt x="6471" y="3947"/>
                    <a:pt x="12376" y="2679"/>
                    <a:pt x="18380" y="1812"/>
                  </a:cubicBezTo>
                  <a:cubicBezTo>
                    <a:pt x="22333" y="1227"/>
                    <a:pt x="26309" y="945"/>
                    <a:pt x="30288" y="945"/>
                  </a:cubicBezTo>
                  <a:cubicBezTo>
                    <a:pt x="31078" y="945"/>
                    <a:pt x="31867" y="956"/>
                    <a:pt x="32657" y="978"/>
                  </a:cubicBezTo>
                  <a:cubicBezTo>
                    <a:pt x="32724" y="945"/>
                    <a:pt x="32790" y="945"/>
                    <a:pt x="32824" y="945"/>
                  </a:cubicBezTo>
                  <a:cubicBezTo>
                    <a:pt x="33391" y="544"/>
                    <a:pt x="34125" y="544"/>
                    <a:pt x="34692" y="144"/>
                  </a:cubicBezTo>
                  <a:cubicBezTo>
                    <a:pt x="34531" y="24"/>
                    <a:pt x="34359" y="0"/>
                    <a:pt x="34175"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8"/>
            <p:cNvSpPr/>
            <p:nvPr/>
          </p:nvSpPr>
          <p:spPr>
            <a:xfrm>
              <a:off x="5132000" y="4031975"/>
              <a:ext cx="656850" cy="60100"/>
            </a:xfrm>
            <a:custGeom>
              <a:rect b="b" l="l" r="r" t="t"/>
              <a:pathLst>
                <a:path extrusionOk="0" h="2404" w="26274">
                  <a:moveTo>
                    <a:pt x="21650" y="0"/>
                  </a:moveTo>
                  <a:cubicBezTo>
                    <a:pt x="19355" y="0"/>
                    <a:pt x="17052" y="131"/>
                    <a:pt x="14777" y="302"/>
                  </a:cubicBezTo>
                  <a:cubicBezTo>
                    <a:pt x="11775" y="502"/>
                    <a:pt x="8806" y="869"/>
                    <a:pt x="5838" y="1336"/>
                  </a:cubicBezTo>
                  <a:cubicBezTo>
                    <a:pt x="3903" y="1670"/>
                    <a:pt x="1935" y="1870"/>
                    <a:pt x="0" y="2404"/>
                  </a:cubicBezTo>
                  <a:cubicBezTo>
                    <a:pt x="6878" y="1534"/>
                    <a:pt x="13756" y="581"/>
                    <a:pt x="20700" y="581"/>
                  </a:cubicBezTo>
                  <a:cubicBezTo>
                    <a:pt x="22546" y="581"/>
                    <a:pt x="24396" y="649"/>
                    <a:pt x="26252" y="803"/>
                  </a:cubicBezTo>
                  <a:cubicBezTo>
                    <a:pt x="26273" y="212"/>
                    <a:pt x="26161" y="115"/>
                    <a:pt x="25941" y="115"/>
                  </a:cubicBezTo>
                  <a:cubicBezTo>
                    <a:pt x="25833" y="115"/>
                    <a:pt x="25699" y="138"/>
                    <a:pt x="25542" y="138"/>
                  </a:cubicBezTo>
                  <a:cubicBezTo>
                    <a:pt x="25513" y="138"/>
                    <a:pt x="25483" y="137"/>
                    <a:pt x="25452" y="135"/>
                  </a:cubicBezTo>
                  <a:cubicBezTo>
                    <a:pt x="24191" y="40"/>
                    <a:pt x="22921" y="0"/>
                    <a:pt x="21650"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8"/>
            <p:cNvSpPr/>
            <p:nvPr/>
          </p:nvSpPr>
          <p:spPr>
            <a:xfrm>
              <a:off x="5222050" y="4120775"/>
              <a:ext cx="567100" cy="37175"/>
            </a:xfrm>
            <a:custGeom>
              <a:rect b="b" l="l" r="r" t="t"/>
              <a:pathLst>
                <a:path extrusionOk="0" h="1487" w="22684">
                  <a:moveTo>
                    <a:pt x="18213" y="0"/>
                  </a:moveTo>
                  <a:cubicBezTo>
                    <a:pt x="12110" y="0"/>
                    <a:pt x="6034" y="334"/>
                    <a:pt x="1" y="1487"/>
                  </a:cubicBezTo>
                  <a:cubicBezTo>
                    <a:pt x="5667" y="860"/>
                    <a:pt x="11333" y="497"/>
                    <a:pt x="17028" y="497"/>
                  </a:cubicBezTo>
                  <a:cubicBezTo>
                    <a:pt x="18910" y="497"/>
                    <a:pt x="20795" y="537"/>
                    <a:pt x="22684" y="620"/>
                  </a:cubicBezTo>
                  <a:cubicBezTo>
                    <a:pt x="22684" y="420"/>
                    <a:pt x="22684" y="253"/>
                    <a:pt x="22684" y="53"/>
                  </a:cubicBezTo>
                  <a:cubicBezTo>
                    <a:pt x="21192" y="20"/>
                    <a:pt x="19701" y="0"/>
                    <a:pt x="18213"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8"/>
            <p:cNvSpPr/>
            <p:nvPr/>
          </p:nvSpPr>
          <p:spPr>
            <a:xfrm>
              <a:off x="5318800" y="3954400"/>
              <a:ext cx="466175" cy="41775"/>
            </a:xfrm>
            <a:custGeom>
              <a:rect b="b" l="l" r="r" t="t"/>
              <a:pathLst>
                <a:path extrusionOk="0" h="1671" w="18647">
                  <a:moveTo>
                    <a:pt x="17861" y="0"/>
                  </a:moveTo>
                  <a:cubicBezTo>
                    <a:pt x="17756" y="0"/>
                    <a:pt x="17651" y="3"/>
                    <a:pt x="17546" y="3"/>
                  </a:cubicBezTo>
                  <a:cubicBezTo>
                    <a:pt x="17373" y="1"/>
                    <a:pt x="17201" y="1"/>
                    <a:pt x="17028" y="1"/>
                  </a:cubicBezTo>
                  <a:cubicBezTo>
                    <a:pt x="13468" y="1"/>
                    <a:pt x="9938" y="323"/>
                    <a:pt x="6438" y="737"/>
                  </a:cubicBezTo>
                  <a:cubicBezTo>
                    <a:pt x="4270" y="1004"/>
                    <a:pt x="2135" y="1370"/>
                    <a:pt x="0" y="1671"/>
                  </a:cubicBezTo>
                  <a:cubicBezTo>
                    <a:pt x="4939" y="1193"/>
                    <a:pt x="9856" y="567"/>
                    <a:pt x="14820" y="567"/>
                  </a:cubicBezTo>
                  <a:cubicBezTo>
                    <a:pt x="16092" y="567"/>
                    <a:pt x="17367" y="608"/>
                    <a:pt x="18647" y="703"/>
                  </a:cubicBezTo>
                  <a:cubicBezTo>
                    <a:pt x="18647" y="503"/>
                    <a:pt x="18647" y="303"/>
                    <a:pt x="18647" y="136"/>
                  </a:cubicBezTo>
                  <a:cubicBezTo>
                    <a:pt x="18385" y="17"/>
                    <a:pt x="18123" y="0"/>
                    <a:pt x="17861"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8"/>
            <p:cNvSpPr/>
            <p:nvPr/>
          </p:nvSpPr>
          <p:spPr>
            <a:xfrm>
              <a:off x="6031800" y="3884400"/>
              <a:ext cx="217675" cy="149300"/>
            </a:xfrm>
            <a:custGeom>
              <a:rect b="b" l="l" r="r" t="t"/>
              <a:pathLst>
                <a:path extrusionOk="0" h="5972" w="8707">
                  <a:moveTo>
                    <a:pt x="201" y="1"/>
                  </a:moveTo>
                  <a:lnTo>
                    <a:pt x="201" y="1"/>
                  </a:lnTo>
                  <a:cubicBezTo>
                    <a:pt x="234" y="301"/>
                    <a:pt x="201" y="635"/>
                    <a:pt x="1" y="901"/>
                  </a:cubicBezTo>
                  <a:cubicBezTo>
                    <a:pt x="34" y="968"/>
                    <a:pt x="34" y="1035"/>
                    <a:pt x="34" y="1102"/>
                  </a:cubicBezTo>
                  <a:cubicBezTo>
                    <a:pt x="3403" y="1902"/>
                    <a:pt x="6172" y="3737"/>
                    <a:pt x="8707" y="5972"/>
                  </a:cubicBezTo>
                  <a:cubicBezTo>
                    <a:pt x="6605" y="2936"/>
                    <a:pt x="3636" y="1168"/>
                    <a:pt x="201" y="1"/>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8"/>
            <p:cNvSpPr/>
            <p:nvPr/>
          </p:nvSpPr>
          <p:spPr>
            <a:xfrm>
              <a:off x="5845000" y="4127100"/>
              <a:ext cx="140125" cy="31700"/>
            </a:xfrm>
            <a:custGeom>
              <a:rect b="b" l="l" r="r" t="t"/>
              <a:pathLst>
                <a:path extrusionOk="0" h="1268" w="5605">
                  <a:moveTo>
                    <a:pt x="1613" y="0"/>
                  </a:moveTo>
                  <a:cubicBezTo>
                    <a:pt x="1267" y="0"/>
                    <a:pt x="918" y="38"/>
                    <a:pt x="568" y="133"/>
                  </a:cubicBezTo>
                  <a:cubicBezTo>
                    <a:pt x="301" y="167"/>
                    <a:pt x="101" y="300"/>
                    <a:pt x="1" y="533"/>
                  </a:cubicBezTo>
                  <a:cubicBezTo>
                    <a:pt x="1869" y="767"/>
                    <a:pt x="3737" y="1034"/>
                    <a:pt x="5605" y="1267"/>
                  </a:cubicBezTo>
                  <a:cubicBezTo>
                    <a:pt x="5304" y="1034"/>
                    <a:pt x="5004" y="800"/>
                    <a:pt x="4704" y="533"/>
                  </a:cubicBezTo>
                  <a:cubicBezTo>
                    <a:pt x="4659" y="556"/>
                    <a:pt x="4617" y="565"/>
                    <a:pt x="4577" y="565"/>
                  </a:cubicBezTo>
                  <a:cubicBezTo>
                    <a:pt x="4442" y="565"/>
                    <a:pt x="4333" y="459"/>
                    <a:pt x="4204" y="433"/>
                  </a:cubicBezTo>
                  <a:cubicBezTo>
                    <a:pt x="3344" y="242"/>
                    <a:pt x="2485" y="0"/>
                    <a:pt x="1613"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
            <p:cNvSpPr/>
            <p:nvPr/>
          </p:nvSpPr>
          <p:spPr>
            <a:xfrm>
              <a:off x="5542275" y="2440275"/>
              <a:ext cx="2090700" cy="1606775"/>
            </a:xfrm>
            <a:custGeom>
              <a:rect b="b" l="l" r="r" t="t"/>
              <a:pathLst>
                <a:path extrusionOk="0" h="64271" w="83628">
                  <a:moveTo>
                    <a:pt x="17063" y="0"/>
                  </a:moveTo>
                  <a:cubicBezTo>
                    <a:pt x="16874" y="0"/>
                    <a:pt x="16663" y="70"/>
                    <a:pt x="16413" y="225"/>
                  </a:cubicBezTo>
                  <a:cubicBezTo>
                    <a:pt x="13344" y="2193"/>
                    <a:pt x="10242" y="4127"/>
                    <a:pt x="7139" y="6062"/>
                  </a:cubicBezTo>
                  <a:cubicBezTo>
                    <a:pt x="4771" y="7530"/>
                    <a:pt x="2369" y="9031"/>
                    <a:pt x="1" y="10499"/>
                  </a:cubicBezTo>
                  <a:cubicBezTo>
                    <a:pt x="1602" y="12000"/>
                    <a:pt x="3237" y="13501"/>
                    <a:pt x="4804" y="15035"/>
                  </a:cubicBezTo>
                  <a:cubicBezTo>
                    <a:pt x="7073" y="17237"/>
                    <a:pt x="9341" y="19472"/>
                    <a:pt x="11476" y="21807"/>
                  </a:cubicBezTo>
                  <a:cubicBezTo>
                    <a:pt x="13110" y="23608"/>
                    <a:pt x="14778" y="25376"/>
                    <a:pt x="16379" y="27177"/>
                  </a:cubicBezTo>
                  <a:cubicBezTo>
                    <a:pt x="19815" y="31113"/>
                    <a:pt x="23084" y="35183"/>
                    <a:pt x="26086" y="39486"/>
                  </a:cubicBezTo>
                  <a:cubicBezTo>
                    <a:pt x="28254" y="42588"/>
                    <a:pt x="30389" y="45724"/>
                    <a:pt x="31957" y="49193"/>
                  </a:cubicBezTo>
                  <a:cubicBezTo>
                    <a:pt x="33191" y="51895"/>
                    <a:pt x="33992" y="54664"/>
                    <a:pt x="34325" y="57599"/>
                  </a:cubicBezTo>
                  <a:cubicBezTo>
                    <a:pt x="34325" y="57833"/>
                    <a:pt x="34225" y="58199"/>
                    <a:pt x="34559" y="58266"/>
                  </a:cubicBezTo>
                  <a:lnTo>
                    <a:pt x="34559" y="64270"/>
                  </a:lnTo>
                  <a:cubicBezTo>
                    <a:pt x="36293" y="61869"/>
                    <a:pt x="37928" y="59634"/>
                    <a:pt x="39562" y="57366"/>
                  </a:cubicBezTo>
                  <a:cubicBezTo>
                    <a:pt x="39578" y="57367"/>
                    <a:pt x="39594" y="57367"/>
                    <a:pt x="39609" y="57367"/>
                  </a:cubicBezTo>
                  <a:cubicBezTo>
                    <a:pt x="39976" y="57367"/>
                    <a:pt x="40137" y="56988"/>
                    <a:pt x="40330" y="56732"/>
                  </a:cubicBezTo>
                  <a:cubicBezTo>
                    <a:pt x="43232" y="52896"/>
                    <a:pt x="46334" y="49226"/>
                    <a:pt x="49603" y="45690"/>
                  </a:cubicBezTo>
                  <a:cubicBezTo>
                    <a:pt x="53439" y="41521"/>
                    <a:pt x="57642" y="37751"/>
                    <a:pt x="62345" y="34583"/>
                  </a:cubicBezTo>
                  <a:lnTo>
                    <a:pt x="62345" y="34616"/>
                  </a:lnTo>
                  <a:cubicBezTo>
                    <a:pt x="63046" y="34082"/>
                    <a:pt x="63846" y="33715"/>
                    <a:pt x="64547" y="33215"/>
                  </a:cubicBezTo>
                  <a:cubicBezTo>
                    <a:pt x="69417" y="30046"/>
                    <a:pt x="74554" y="27377"/>
                    <a:pt x="79858" y="24976"/>
                  </a:cubicBezTo>
                  <a:cubicBezTo>
                    <a:pt x="79958" y="24942"/>
                    <a:pt x="80225" y="24809"/>
                    <a:pt x="80558" y="24642"/>
                  </a:cubicBezTo>
                  <a:cubicBezTo>
                    <a:pt x="81793" y="24008"/>
                    <a:pt x="82827" y="23541"/>
                    <a:pt x="83627" y="23208"/>
                  </a:cubicBezTo>
                  <a:lnTo>
                    <a:pt x="83627" y="23208"/>
                  </a:lnTo>
                  <a:cubicBezTo>
                    <a:pt x="82460" y="23541"/>
                    <a:pt x="80592" y="24142"/>
                    <a:pt x="78323" y="24842"/>
                  </a:cubicBezTo>
                  <a:cubicBezTo>
                    <a:pt x="76422" y="25409"/>
                    <a:pt x="73487" y="26310"/>
                    <a:pt x="69984" y="27544"/>
                  </a:cubicBezTo>
                  <a:cubicBezTo>
                    <a:pt x="58209" y="31781"/>
                    <a:pt x="49770" y="34883"/>
                    <a:pt x="42698" y="42121"/>
                  </a:cubicBezTo>
                  <a:cubicBezTo>
                    <a:pt x="40997" y="43889"/>
                    <a:pt x="38562" y="46725"/>
                    <a:pt x="36293" y="50794"/>
                  </a:cubicBezTo>
                  <a:cubicBezTo>
                    <a:pt x="36027" y="43255"/>
                    <a:pt x="35059" y="37118"/>
                    <a:pt x="34159" y="32781"/>
                  </a:cubicBezTo>
                  <a:cubicBezTo>
                    <a:pt x="33391" y="29012"/>
                    <a:pt x="32791" y="26177"/>
                    <a:pt x="31390" y="22407"/>
                  </a:cubicBezTo>
                  <a:cubicBezTo>
                    <a:pt x="29422" y="17137"/>
                    <a:pt x="26653" y="12300"/>
                    <a:pt x="23351" y="7730"/>
                  </a:cubicBezTo>
                  <a:cubicBezTo>
                    <a:pt x="21616" y="5328"/>
                    <a:pt x="19782" y="2927"/>
                    <a:pt x="17947" y="592"/>
                  </a:cubicBezTo>
                  <a:cubicBezTo>
                    <a:pt x="17668" y="227"/>
                    <a:pt x="17403" y="0"/>
                    <a:pt x="170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8"/>
            <p:cNvSpPr/>
            <p:nvPr/>
          </p:nvSpPr>
          <p:spPr>
            <a:xfrm>
              <a:off x="4916850" y="3048800"/>
              <a:ext cx="1384325" cy="812575"/>
            </a:xfrm>
            <a:custGeom>
              <a:rect b="b" l="l" r="r" t="t"/>
              <a:pathLst>
                <a:path extrusionOk="0" h="32503" w="55373">
                  <a:moveTo>
                    <a:pt x="21649" y="1"/>
                  </a:moveTo>
                  <a:cubicBezTo>
                    <a:pt x="21549" y="134"/>
                    <a:pt x="21482" y="268"/>
                    <a:pt x="21349" y="368"/>
                  </a:cubicBezTo>
                  <a:cubicBezTo>
                    <a:pt x="19914" y="1335"/>
                    <a:pt x="18547" y="2369"/>
                    <a:pt x="17179" y="3370"/>
                  </a:cubicBezTo>
                  <a:cubicBezTo>
                    <a:pt x="14077" y="5672"/>
                    <a:pt x="11275" y="8273"/>
                    <a:pt x="8439" y="10909"/>
                  </a:cubicBezTo>
                  <a:cubicBezTo>
                    <a:pt x="5637" y="13511"/>
                    <a:pt x="3002" y="16346"/>
                    <a:pt x="367" y="19148"/>
                  </a:cubicBezTo>
                  <a:cubicBezTo>
                    <a:pt x="200" y="19315"/>
                    <a:pt x="0" y="19481"/>
                    <a:pt x="0" y="19782"/>
                  </a:cubicBezTo>
                  <a:cubicBezTo>
                    <a:pt x="176" y="20016"/>
                    <a:pt x="428" y="20121"/>
                    <a:pt x="712" y="20121"/>
                  </a:cubicBezTo>
                  <a:cubicBezTo>
                    <a:pt x="752" y="20121"/>
                    <a:pt x="793" y="20119"/>
                    <a:pt x="834" y="20115"/>
                  </a:cubicBezTo>
                  <a:cubicBezTo>
                    <a:pt x="893" y="20113"/>
                    <a:pt x="953" y="20112"/>
                    <a:pt x="1012" y="20112"/>
                  </a:cubicBezTo>
                  <a:cubicBezTo>
                    <a:pt x="1849" y="20112"/>
                    <a:pt x="2661" y="20320"/>
                    <a:pt x="3503" y="20382"/>
                  </a:cubicBezTo>
                  <a:cubicBezTo>
                    <a:pt x="7105" y="20649"/>
                    <a:pt x="10674" y="20983"/>
                    <a:pt x="14244" y="21316"/>
                  </a:cubicBezTo>
                  <a:cubicBezTo>
                    <a:pt x="18280" y="21683"/>
                    <a:pt x="22283" y="22083"/>
                    <a:pt x="26285" y="22617"/>
                  </a:cubicBezTo>
                  <a:cubicBezTo>
                    <a:pt x="31623" y="23284"/>
                    <a:pt x="36960" y="24185"/>
                    <a:pt x="42163" y="25619"/>
                  </a:cubicBezTo>
                  <a:cubicBezTo>
                    <a:pt x="45766" y="26620"/>
                    <a:pt x="49269" y="27888"/>
                    <a:pt x="52271" y="30223"/>
                  </a:cubicBezTo>
                  <a:cubicBezTo>
                    <a:pt x="52971" y="30790"/>
                    <a:pt x="53572" y="31457"/>
                    <a:pt x="54239" y="32091"/>
                  </a:cubicBezTo>
                  <a:cubicBezTo>
                    <a:pt x="54401" y="32253"/>
                    <a:pt x="54629" y="32503"/>
                    <a:pt x="54852" y="32503"/>
                  </a:cubicBezTo>
                  <a:cubicBezTo>
                    <a:pt x="54904" y="32503"/>
                    <a:pt x="54955" y="32489"/>
                    <a:pt x="55006" y="32457"/>
                  </a:cubicBezTo>
                  <a:cubicBezTo>
                    <a:pt x="55373" y="32191"/>
                    <a:pt x="55106" y="31824"/>
                    <a:pt x="54973" y="31523"/>
                  </a:cubicBezTo>
                  <a:cubicBezTo>
                    <a:pt x="54706" y="30990"/>
                    <a:pt x="54406" y="30456"/>
                    <a:pt x="54039" y="30022"/>
                  </a:cubicBezTo>
                  <a:cubicBezTo>
                    <a:pt x="53905" y="29889"/>
                    <a:pt x="53772" y="29756"/>
                    <a:pt x="53638" y="29655"/>
                  </a:cubicBezTo>
                  <a:cubicBezTo>
                    <a:pt x="53605" y="29522"/>
                    <a:pt x="53538" y="29422"/>
                    <a:pt x="53505" y="29355"/>
                  </a:cubicBezTo>
                  <a:cubicBezTo>
                    <a:pt x="51036" y="25319"/>
                    <a:pt x="48134" y="21616"/>
                    <a:pt x="44899" y="18181"/>
                  </a:cubicBezTo>
                  <a:cubicBezTo>
                    <a:pt x="42731" y="15846"/>
                    <a:pt x="40462" y="13611"/>
                    <a:pt x="38027" y="11576"/>
                  </a:cubicBezTo>
                  <a:cubicBezTo>
                    <a:pt x="34558" y="8674"/>
                    <a:pt x="30955" y="6005"/>
                    <a:pt x="27253" y="3437"/>
                  </a:cubicBezTo>
                  <a:cubicBezTo>
                    <a:pt x="26252" y="2770"/>
                    <a:pt x="25251" y="2069"/>
                    <a:pt x="24251" y="1402"/>
                  </a:cubicBezTo>
                  <a:cubicBezTo>
                    <a:pt x="24251" y="1469"/>
                    <a:pt x="24251" y="1535"/>
                    <a:pt x="24217" y="1602"/>
                  </a:cubicBezTo>
                  <a:cubicBezTo>
                    <a:pt x="23517" y="835"/>
                    <a:pt x="22716" y="201"/>
                    <a:pt x="21649"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8"/>
            <p:cNvSpPr/>
            <p:nvPr/>
          </p:nvSpPr>
          <p:spPr>
            <a:xfrm>
              <a:off x="4636650" y="3556550"/>
              <a:ext cx="1722075" cy="527425"/>
            </a:xfrm>
            <a:custGeom>
              <a:rect b="b" l="l" r="r" t="t"/>
              <a:pathLst>
                <a:path extrusionOk="0" h="21097" w="68883">
                  <a:moveTo>
                    <a:pt x="14942" y="1"/>
                  </a:moveTo>
                  <a:cubicBezTo>
                    <a:pt x="14743" y="1"/>
                    <a:pt x="14552" y="46"/>
                    <a:pt x="14377" y="206"/>
                  </a:cubicBezTo>
                  <a:cubicBezTo>
                    <a:pt x="14377" y="406"/>
                    <a:pt x="14277" y="572"/>
                    <a:pt x="14143" y="706"/>
                  </a:cubicBezTo>
                  <a:cubicBezTo>
                    <a:pt x="11542" y="3341"/>
                    <a:pt x="9140" y="6143"/>
                    <a:pt x="6671" y="8912"/>
                  </a:cubicBezTo>
                  <a:cubicBezTo>
                    <a:pt x="4437" y="11447"/>
                    <a:pt x="2135" y="13949"/>
                    <a:pt x="0" y="16617"/>
                  </a:cubicBezTo>
                  <a:cubicBezTo>
                    <a:pt x="3536" y="16217"/>
                    <a:pt x="7038" y="15550"/>
                    <a:pt x="10541" y="14883"/>
                  </a:cubicBezTo>
                  <a:cubicBezTo>
                    <a:pt x="16612" y="13682"/>
                    <a:pt x="22650" y="12314"/>
                    <a:pt x="28687" y="11080"/>
                  </a:cubicBezTo>
                  <a:cubicBezTo>
                    <a:pt x="32857" y="10246"/>
                    <a:pt x="37060" y="9646"/>
                    <a:pt x="41296" y="9379"/>
                  </a:cubicBezTo>
                  <a:cubicBezTo>
                    <a:pt x="42267" y="9325"/>
                    <a:pt x="43240" y="9298"/>
                    <a:pt x="44214" y="9298"/>
                  </a:cubicBezTo>
                  <a:cubicBezTo>
                    <a:pt x="46856" y="9298"/>
                    <a:pt x="49505" y="9498"/>
                    <a:pt x="52137" y="9913"/>
                  </a:cubicBezTo>
                  <a:cubicBezTo>
                    <a:pt x="55740" y="10480"/>
                    <a:pt x="59142" y="11580"/>
                    <a:pt x="62078" y="13782"/>
                  </a:cubicBezTo>
                  <a:cubicBezTo>
                    <a:pt x="64579" y="15650"/>
                    <a:pt x="66581" y="17852"/>
                    <a:pt x="67715" y="20787"/>
                  </a:cubicBezTo>
                  <a:cubicBezTo>
                    <a:pt x="67814" y="21023"/>
                    <a:pt x="67970" y="21097"/>
                    <a:pt x="68144" y="21097"/>
                  </a:cubicBezTo>
                  <a:cubicBezTo>
                    <a:pt x="68264" y="21097"/>
                    <a:pt x="68393" y="21061"/>
                    <a:pt x="68516" y="21020"/>
                  </a:cubicBezTo>
                  <a:cubicBezTo>
                    <a:pt x="68849" y="20820"/>
                    <a:pt x="68883" y="20487"/>
                    <a:pt x="68849" y="20120"/>
                  </a:cubicBezTo>
                  <a:cubicBezTo>
                    <a:pt x="68749" y="19453"/>
                    <a:pt x="68682" y="18752"/>
                    <a:pt x="68349" y="18118"/>
                  </a:cubicBezTo>
                  <a:cubicBezTo>
                    <a:pt x="68215" y="17918"/>
                    <a:pt x="68115" y="17718"/>
                    <a:pt x="68015" y="17518"/>
                  </a:cubicBezTo>
                  <a:cubicBezTo>
                    <a:pt x="67348" y="14382"/>
                    <a:pt x="65513" y="11947"/>
                    <a:pt x="63078" y="9913"/>
                  </a:cubicBezTo>
                  <a:cubicBezTo>
                    <a:pt x="60977" y="8178"/>
                    <a:pt x="58408" y="7144"/>
                    <a:pt x="55840" y="6243"/>
                  </a:cubicBezTo>
                  <a:cubicBezTo>
                    <a:pt x="50503" y="4409"/>
                    <a:pt x="44999" y="3408"/>
                    <a:pt x="39462" y="2641"/>
                  </a:cubicBezTo>
                  <a:cubicBezTo>
                    <a:pt x="36559" y="2240"/>
                    <a:pt x="33624" y="1873"/>
                    <a:pt x="30689" y="1640"/>
                  </a:cubicBezTo>
                  <a:cubicBezTo>
                    <a:pt x="27686" y="1406"/>
                    <a:pt x="24684" y="1073"/>
                    <a:pt x="21649" y="773"/>
                  </a:cubicBezTo>
                  <a:cubicBezTo>
                    <a:pt x="20664" y="744"/>
                    <a:pt x="19679" y="550"/>
                    <a:pt x="18674" y="550"/>
                  </a:cubicBezTo>
                  <a:cubicBezTo>
                    <a:pt x="18488" y="550"/>
                    <a:pt x="18301" y="557"/>
                    <a:pt x="18113" y="572"/>
                  </a:cubicBezTo>
                  <a:cubicBezTo>
                    <a:pt x="18113" y="572"/>
                    <a:pt x="18113" y="572"/>
                    <a:pt x="18113" y="606"/>
                  </a:cubicBezTo>
                  <a:cubicBezTo>
                    <a:pt x="18080" y="572"/>
                    <a:pt x="18080" y="506"/>
                    <a:pt x="18046" y="472"/>
                  </a:cubicBezTo>
                  <a:cubicBezTo>
                    <a:pt x="17246" y="172"/>
                    <a:pt x="16412" y="206"/>
                    <a:pt x="15611" y="72"/>
                  </a:cubicBezTo>
                  <a:cubicBezTo>
                    <a:pt x="15385" y="55"/>
                    <a:pt x="15159" y="1"/>
                    <a:pt x="14942"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5317950" y="2758600"/>
              <a:ext cx="1082475" cy="1322650"/>
            </a:xfrm>
            <a:custGeom>
              <a:rect b="b" l="l" r="r" t="t"/>
              <a:pathLst>
                <a:path extrusionOk="0" h="52906" w="43299">
                  <a:moveTo>
                    <a:pt x="11109" y="1"/>
                  </a:moveTo>
                  <a:cubicBezTo>
                    <a:pt x="11109" y="1"/>
                    <a:pt x="11042" y="34"/>
                    <a:pt x="11009" y="34"/>
                  </a:cubicBezTo>
                  <a:cubicBezTo>
                    <a:pt x="10909" y="267"/>
                    <a:pt x="10742" y="434"/>
                    <a:pt x="10508" y="534"/>
                  </a:cubicBezTo>
                  <a:cubicBezTo>
                    <a:pt x="6806" y="2536"/>
                    <a:pt x="3403" y="5004"/>
                    <a:pt x="1" y="7473"/>
                  </a:cubicBezTo>
                  <a:cubicBezTo>
                    <a:pt x="268" y="7873"/>
                    <a:pt x="701" y="8106"/>
                    <a:pt x="1102" y="8340"/>
                  </a:cubicBezTo>
                  <a:cubicBezTo>
                    <a:pt x="7506" y="12409"/>
                    <a:pt x="13877" y="16579"/>
                    <a:pt x="19948" y="21216"/>
                  </a:cubicBezTo>
                  <a:cubicBezTo>
                    <a:pt x="23885" y="24251"/>
                    <a:pt x="27487" y="27654"/>
                    <a:pt x="30756" y="31423"/>
                  </a:cubicBezTo>
                  <a:cubicBezTo>
                    <a:pt x="34025" y="35192"/>
                    <a:pt x="36961" y="39162"/>
                    <a:pt x="39329" y="43565"/>
                  </a:cubicBezTo>
                  <a:cubicBezTo>
                    <a:pt x="40763" y="46267"/>
                    <a:pt x="42031" y="49036"/>
                    <a:pt x="42164" y="52171"/>
                  </a:cubicBezTo>
                  <a:cubicBezTo>
                    <a:pt x="42164" y="52471"/>
                    <a:pt x="42131" y="52905"/>
                    <a:pt x="42665" y="52905"/>
                  </a:cubicBezTo>
                  <a:cubicBezTo>
                    <a:pt x="42998" y="52705"/>
                    <a:pt x="42998" y="52338"/>
                    <a:pt x="43065" y="52038"/>
                  </a:cubicBezTo>
                  <a:cubicBezTo>
                    <a:pt x="43298" y="50737"/>
                    <a:pt x="43232" y="49469"/>
                    <a:pt x="43165" y="48168"/>
                  </a:cubicBezTo>
                  <a:cubicBezTo>
                    <a:pt x="43098" y="47902"/>
                    <a:pt x="42998" y="47635"/>
                    <a:pt x="42931" y="47368"/>
                  </a:cubicBezTo>
                  <a:cubicBezTo>
                    <a:pt x="42998" y="43832"/>
                    <a:pt x="42264" y="40396"/>
                    <a:pt x="40863" y="37127"/>
                  </a:cubicBezTo>
                  <a:cubicBezTo>
                    <a:pt x="38795" y="32257"/>
                    <a:pt x="35626" y="28087"/>
                    <a:pt x="32491" y="23851"/>
                  </a:cubicBezTo>
                  <a:cubicBezTo>
                    <a:pt x="29956" y="20415"/>
                    <a:pt x="27287" y="17079"/>
                    <a:pt x="24485" y="13877"/>
                  </a:cubicBezTo>
                  <a:cubicBezTo>
                    <a:pt x="22017" y="11042"/>
                    <a:pt x="19515" y="8240"/>
                    <a:pt x="16813" y="5638"/>
                  </a:cubicBezTo>
                  <a:cubicBezTo>
                    <a:pt x="15879" y="4637"/>
                    <a:pt x="14945" y="3603"/>
                    <a:pt x="13877" y="2736"/>
                  </a:cubicBezTo>
                  <a:cubicBezTo>
                    <a:pt x="13911" y="2703"/>
                    <a:pt x="13911" y="2669"/>
                    <a:pt x="13911" y="2636"/>
                  </a:cubicBezTo>
                  <a:cubicBezTo>
                    <a:pt x="13244" y="1502"/>
                    <a:pt x="12176" y="734"/>
                    <a:pt x="11109"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6401225" y="3495475"/>
              <a:ext cx="1623700" cy="595800"/>
            </a:xfrm>
            <a:custGeom>
              <a:rect b="b" l="l" r="r" t="t"/>
              <a:pathLst>
                <a:path extrusionOk="0" h="23832" w="64948">
                  <a:moveTo>
                    <a:pt x="31296" y="1"/>
                  </a:moveTo>
                  <a:cubicBezTo>
                    <a:pt x="29430" y="1"/>
                    <a:pt x="27569" y="92"/>
                    <a:pt x="25719" y="414"/>
                  </a:cubicBezTo>
                  <a:cubicBezTo>
                    <a:pt x="22417" y="947"/>
                    <a:pt x="19281" y="1848"/>
                    <a:pt x="16312" y="3416"/>
                  </a:cubicBezTo>
                  <a:cubicBezTo>
                    <a:pt x="16079" y="3549"/>
                    <a:pt x="14711" y="4517"/>
                    <a:pt x="14678" y="4517"/>
                  </a:cubicBezTo>
                  <a:cubicBezTo>
                    <a:pt x="14444" y="4750"/>
                    <a:pt x="14211" y="4917"/>
                    <a:pt x="14011" y="5150"/>
                  </a:cubicBezTo>
                  <a:cubicBezTo>
                    <a:pt x="12310" y="7185"/>
                    <a:pt x="10575" y="9153"/>
                    <a:pt x="8907" y="11221"/>
                  </a:cubicBezTo>
                  <a:cubicBezTo>
                    <a:pt x="6906" y="13757"/>
                    <a:pt x="4904" y="16325"/>
                    <a:pt x="3103" y="19060"/>
                  </a:cubicBezTo>
                  <a:cubicBezTo>
                    <a:pt x="1935" y="20495"/>
                    <a:pt x="901" y="22062"/>
                    <a:pt x="1" y="23730"/>
                  </a:cubicBezTo>
                  <a:cubicBezTo>
                    <a:pt x="65" y="23795"/>
                    <a:pt x="144" y="23832"/>
                    <a:pt x="227" y="23832"/>
                  </a:cubicBezTo>
                  <a:cubicBezTo>
                    <a:pt x="273" y="23832"/>
                    <a:pt x="320" y="23821"/>
                    <a:pt x="368" y="23797"/>
                  </a:cubicBezTo>
                  <a:cubicBezTo>
                    <a:pt x="635" y="23430"/>
                    <a:pt x="868" y="22996"/>
                    <a:pt x="1168" y="22663"/>
                  </a:cubicBezTo>
                  <a:cubicBezTo>
                    <a:pt x="3503" y="20161"/>
                    <a:pt x="6172" y="18193"/>
                    <a:pt x="9274" y="16759"/>
                  </a:cubicBezTo>
                  <a:cubicBezTo>
                    <a:pt x="13677" y="14724"/>
                    <a:pt x="18347" y="13790"/>
                    <a:pt x="23151" y="13456"/>
                  </a:cubicBezTo>
                  <a:cubicBezTo>
                    <a:pt x="23801" y="13390"/>
                    <a:pt x="24452" y="13356"/>
                    <a:pt x="25102" y="13356"/>
                  </a:cubicBezTo>
                  <a:cubicBezTo>
                    <a:pt x="25752" y="13356"/>
                    <a:pt x="26403" y="13390"/>
                    <a:pt x="27053" y="13456"/>
                  </a:cubicBezTo>
                  <a:cubicBezTo>
                    <a:pt x="29021" y="13456"/>
                    <a:pt x="30956" y="13690"/>
                    <a:pt x="32891" y="13823"/>
                  </a:cubicBezTo>
                  <a:cubicBezTo>
                    <a:pt x="36827" y="14057"/>
                    <a:pt x="40630" y="14957"/>
                    <a:pt x="44499" y="15591"/>
                  </a:cubicBezTo>
                  <a:cubicBezTo>
                    <a:pt x="46334" y="15891"/>
                    <a:pt x="48135" y="16492"/>
                    <a:pt x="50036" y="16659"/>
                  </a:cubicBezTo>
                  <a:cubicBezTo>
                    <a:pt x="50804" y="16959"/>
                    <a:pt x="51638" y="16992"/>
                    <a:pt x="52472" y="17126"/>
                  </a:cubicBezTo>
                  <a:cubicBezTo>
                    <a:pt x="56608" y="17926"/>
                    <a:pt x="60777" y="18593"/>
                    <a:pt x="64947" y="19060"/>
                  </a:cubicBezTo>
                  <a:cubicBezTo>
                    <a:pt x="64880" y="18693"/>
                    <a:pt x="64680" y="18427"/>
                    <a:pt x="64480" y="18160"/>
                  </a:cubicBezTo>
                  <a:cubicBezTo>
                    <a:pt x="61645" y="13923"/>
                    <a:pt x="58743" y="9754"/>
                    <a:pt x="55974" y="5484"/>
                  </a:cubicBezTo>
                  <a:cubicBezTo>
                    <a:pt x="55140" y="4150"/>
                    <a:pt x="54073" y="3516"/>
                    <a:pt x="52638" y="3182"/>
                  </a:cubicBezTo>
                  <a:cubicBezTo>
                    <a:pt x="48936" y="2248"/>
                    <a:pt x="45233" y="1514"/>
                    <a:pt x="41497" y="914"/>
                  </a:cubicBezTo>
                  <a:cubicBezTo>
                    <a:pt x="39329" y="580"/>
                    <a:pt x="37161" y="180"/>
                    <a:pt x="34992" y="80"/>
                  </a:cubicBezTo>
                  <a:cubicBezTo>
                    <a:pt x="33760" y="40"/>
                    <a:pt x="32527" y="1"/>
                    <a:pt x="31296" y="1"/>
                  </a:cubicBezTo>
                  <a:close/>
                </a:path>
              </a:pathLst>
            </a:custGeom>
            <a:solidFill>
              <a:srgbClr val="F6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5859175" y="4099775"/>
              <a:ext cx="103425" cy="42225"/>
            </a:xfrm>
            <a:custGeom>
              <a:rect b="b" l="l" r="r" t="t"/>
              <a:pathLst>
                <a:path extrusionOk="0" h="1689" w="4137">
                  <a:moveTo>
                    <a:pt x="1928" y="0"/>
                  </a:moveTo>
                  <a:cubicBezTo>
                    <a:pt x="1848" y="0"/>
                    <a:pt x="1762" y="27"/>
                    <a:pt x="1668" y="92"/>
                  </a:cubicBezTo>
                  <a:cubicBezTo>
                    <a:pt x="1135" y="526"/>
                    <a:pt x="468" y="726"/>
                    <a:pt x="1" y="1226"/>
                  </a:cubicBezTo>
                  <a:cubicBezTo>
                    <a:pt x="334" y="1293"/>
                    <a:pt x="668" y="1360"/>
                    <a:pt x="1001" y="1360"/>
                  </a:cubicBezTo>
                  <a:cubicBezTo>
                    <a:pt x="1867" y="1360"/>
                    <a:pt x="2688" y="1689"/>
                    <a:pt x="3537" y="1689"/>
                  </a:cubicBezTo>
                  <a:cubicBezTo>
                    <a:pt x="3735" y="1689"/>
                    <a:pt x="3935" y="1671"/>
                    <a:pt x="4137" y="1626"/>
                  </a:cubicBezTo>
                  <a:cubicBezTo>
                    <a:pt x="3603" y="1193"/>
                    <a:pt x="3036" y="759"/>
                    <a:pt x="2469" y="292"/>
                  </a:cubicBezTo>
                  <a:cubicBezTo>
                    <a:pt x="2301" y="172"/>
                    <a:pt x="2133" y="0"/>
                    <a:pt x="1928" y="0"/>
                  </a:cubicBezTo>
                  <a:close/>
                </a:path>
              </a:pathLst>
            </a:custGeom>
            <a:solidFill>
              <a:srgbClr val="CD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4913500" y="2945400"/>
              <a:ext cx="1508600" cy="1140000"/>
            </a:xfrm>
            <a:custGeom>
              <a:rect b="b" l="l" r="r" t="t"/>
              <a:pathLst>
                <a:path extrusionOk="0" h="45600" w="60344">
                  <a:moveTo>
                    <a:pt x="16179" y="1"/>
                  </a:moveTo>
                  <a:lnTo>
                    <a:pt x="16179" y="1"/>
                  </a:lnTo>
                  <a:cubicBezTo>
                    <a:pt x="28855" y="10208"/>
                    <a:pt x="45033" y="17747"/>
                    <a:pt x="55107" y="36527"/>
                  </a:cubicBezTo>
                  <a:cubicBezTo>
                    <a:pt x="48135" y="27454"/>
                    <a:pt x="18581" y="24885"/>
                    <a:pt x="1" y="24285"/>
                  </a:cubicBezTo>
                  <a:lnTo>
                    <a:pt x="1" y="24285"/>
                  </a:lnTo>
                  <a:cubicBezTo>
                    <a:pt x="9574" y="26786"/>
                    <a:pt x="47034" y="24518"/>
                    <a:pt x="55507" y="38928"/>
                  </a:cubicBezTo>
                  <a:cubicBezTo>
                    <a:pt x="57141" y="40897"/>
                    <a:pt x="56908" y="44366"/>
                    <a:pt x="57909" y="45600"/>
                  </a:cubicBezTo>
                  <a:cubicBezTo>
                    <a:pt x="60344" y="30589"/>
                    <a:pt x="31223" y="8307"/>
                    <a:pt x="16179" y="1"/>
                  </a:cubicBezTo>
                  <a:close/>
                </a:path>
              </a:pathLst>
            </a:custGeom>
            <a:solidFill>
              <a:srgbClr val="A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5538200" y="2705250"/>
              <a:ext cx="1562725" cy="1385775"/>
            </a:xfrm>
            <a:custGeom>
              <a:rect b="b" l="l" r="r" t="t"/>
              <a:pathLst>
                <a:path extrusionOk="0" h="55431" w="62509">
                  <a:moveTo>
                    <a:pt x="318" y="0"/>
                  </a:moveTo>
                  <a:cubicBezTo>
                    <a:pt x="0" y="0"/>
                    <a:pt x="1205" y="1412"/>
                    <a:pt x="1665" y="1668"/>
                  </a:cubicBezTo>
                  <a:cubicBezTo>
                    <a:pt x="10872" y="11675"/>
                    <a:pt x="35956" y="32990"/>
                    <a:pt x="34055" y="53605"/>
                  </a:cubicBezTo>
                  <a:cubicBezTo>
                    <a:pt x="33758" y="54868"/>
                    <a:pt x="33754" y="55430"/>
                    <a:pt x="34017" y="55430"/>
                  </a:cubicBezTo>
                  <a:cubicBezTo>
                    <a:pt x="35614" y="55430"/>
                    <a:pt x="47069" y="34640"/>
                    <a:pt x="62508" y="23984"/>
                  </a:cubicBezTo>
                  <a:lnTo>
                    <a:pt x="62508" y="23984"/>
                  </a:lnTo>
                  <a:cubicBezTo>
                    <a:pt x="53335" y="29688"/>
                    <a:pt x="46230" y="38461"/>
                    <a:pt x="39725" y="46767"/>
                  </a:cubicBezTo>
                  <a:cubicBezTo>
                    <a:pt x="38303" y="47352"/>
                    <a:pt x="35434" y="53000"/>
                    <a:pt x="34923" y="53000"/>
                  </a:cubicBezTo>
                  <a:cubicBezTo>
                    <a:pt x="34823" y="53000"/>
                    <a:pt x="34813" y="52784"/>
                    <a:pt x="34922" y="52270"/>
                  </a:cubicBezTo>
                  <a:cubicBezTo>
                    <a:pt x="36523" y="36159"/>
                    <a:pt x="17810" y="16612"/>
                    <a:pt x="1098" y="467"/>
                  </a:cubicBezTo>
                  <a:cubicBezTo>
                    <a:pt x="654" y="132"/>
                    <a:pt x="415" y="0"/>
                    <a:pt x="318" y="0"/>
                  </a:cubicBezTo>
                  <a:close/>
                </a:path>
              </a:pathLst>
            </a:custGeom>
            <a:solidFill>
              <a:srgbClr val="92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idx="2" type="title"/>
          </p:nvPr>
        </p:nvSpPr>
        <p:spPr>
          <a:xfrm>
            <a:off x="411575" y="945150"/>
            <a:ext cx="3135600" cy="51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Анхны мэдээлэл</a:t>
            </a:r>
            <a:endParaRPr/>
          </a:p>
        </p:txBody>
      </p:sp>
      <p:sp>
        <p:nvSpPr>
          <p:cNvPr id="466" name="Google Shape;466;p49"/>
          <p:cNvSpPr txBox="1"/>
          <p:nvPr>
            <p:ph idx="1" type="subTitle"/>
          </p:nvPr>
        </p:nvSpPr>
        <p:spPr>
          <a:xfrm>
            <a:off x="553400" y="1550831"/>
            <a:ext cx="2650200" cy="1571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Оройн тоо 1899, ирмэгийн тоо 13939 ширхэг байсан. Үүнээс c</a:t>
            </a:r>
            <a:r>
              <a:rPr lang="en"/>
              <a:t>onnected component нь нийт 4 ширхэг байсан. </a:t>
            </a:r>
            <a:endParaRPr sz="1600"/>
          </a:p>
        </p:txBody>
      </p:sp>
      <p:grpSp>
        <p:nvGrpSpPr>
          <p:cNvPr id="467" name="Google Shape;467;p49"/>
          <p:cNvGrpSpPr/>
          <p:nvPr/>
        </p:nvGrpSpPr>
        <p:grpSpPr>
          <a:xfrm>
            <a:off x="8064899" y="-401245"/>
            <a:ext cx="3915692" cy="3040604"/>
            <a:chOff x="9320475" y="1310750"/>
            <a:chExt cx="3915300" cy="3040300"/>
          </a:xfrm>
        </p:grpSpPr>
        <p:sp>
          <p:nvSpPr>
            <p:cNvPr id="468" name="Google Shape;468;p49"/>
            <p:cNvSpPr/>
            <p:nvPr/>
          </p:nvSpPr>
          <p:spPr>
            <a:xfrm>
              <a:off x="12920525" y="3408900"/>
              <a:ext cx="154325" cy="201850"/>
            </a:xfrm>
            <a:custGeom>
              <a:rect b="b" l="l" r="r" t="t"/>
              <a:pathLst>
                <a:path extrusionOk="0" h="8074" w="6173">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p:nvPr/>
          </p:nvSpPr>
          <p:spPr>
            <a:xfrm>
              <a:off x="9372175" y="1486700"/>
              <a:ext cx="2951300" cy="2389225"/>
            </a:xfrm>
            <a:custGeom>
              <a:rect b="b" l="l" r="r" t="t"/>
              <a:pathLst>
                <a:path extrusionOk="0" h="95569" w="118052">
                  <a:moveTo>
                    <a:pt x="16179" y="1"/>
                  </a:moveTo>
                  <a:lnTo>
                    <a:pt x="0" y="71985"/>
                  </a:lnTo>
                  <a:lnTo>
                    <a:pt x="108211" y="95569"/>
                  </a:lnTo>
                  <a:lnTo>
                    <a:pt x="118051" y="22483"/>
                  </a:lnTo>
                  <a:lnTo>
                    <a:pt x="16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9346325" y="1336600"/>
              <a:ext cx="1742925" cy="2149050"/>
            </a:xfrm>
            <a:custGeom>
              <a:rect b="b" l="l" r="r" t="t"/>
              <a:pathLst>
                <a:path extrusionOk="0" h="85962" w="69717">
                  <a:moveTo>
                    <a:pt x="16479" y="0"/>
                  </a:moveTo>
                  <a:lnTo>
                    <a:pt x="0" y="74120"/>
                  </a:lnTo>
                  <a:lnTo>
                    <a:pt x="53238" y="85962"/>
                  </a:lnTo>
                  <a:lnTo>
                    <a:pt x="69717" y="11842"/>
                  </a:lnTo>
                  <a:lnTo>
                    <a:pt x="16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nvSpPr>
          <p:spPr>
            <a:xfrm>
              <a:off x="10677275" y="1631800"/>
              <a:ext cx="1742925" cy="2149075"/>
            </a:xfrm>
            <a:custGeom>
              <a:rect b="b" l="l" r="r" t="t"/>
              <a:pathLst>
                <a:path extrusionOk="0" h="85963" w="69717">
                  <a:moveTo>
                    <a:pt x="16445" y="1"/>
                  </a:moveTo>
                  <a:lnTo>
                    <a:pt x="0" y="74154"/>
                  </a:lnTo>
                  <a:lnTo>
                    <a:pt x="53238" y="85962"/>
                  </a:lnTo>
                  <a:lnTo>
                    <a:pt x="69717" y="11842"/>
                  </a:lnTo>
                  <a:lnTo>
                    <a:pt x="16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p:nvPr/>
          </p:nvSpPr>
          <p:spPr>
            <a:xfrm>
              <a:off x="9691575" y="1310750"/>
              <a:ext cx="281050" cy="230175"/>
            </a:xfrm>
            <a:custGeom>
              <a:rect b="b" l="l" r="r" t="t"/>
              <a:pathLst>
                <a:path extrusionOk="0" h="9207" w="11242">
                  <a:moveTo>
                    <a:pt x="2035" y="0"/>
                  </a:moveTo>
                  <a:lnTo>
                    <a:pt x="0" y="9207"/>
                  </a:lnTo>
                  <a:lnTo>
                    <a:pt x="11241" y="2035"/>
                  </a:lnTo>
                  <a:lnTo>
                    <a:pt x="20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p:nvPr/>
          </p:nvSpPr>
          <p:spPr>
            <a:xfrm>
              <a:off x="12215025" y="1859475"/>
              <a:ext cx="231025" cy="281875"/>
            </a:xfrm>
            <a:custGeom>
              <a:rect b="b" l="l" r="r" t="t"/>
              <a:pathLst>
                <a:path extrusionOk="0" h="11275" w="9241">
                  <a:moveTo>
                    <a:pt x="1" y="0"/>
                  </a:moveTo>
                  <a:lnTo>
                    <a:pt x="7173" y="11275"/>
                  </a:lnTo>
                  <a:lnTo>
                    <a:pt x="9241" y="2068"/>
                  </a:lnTo>
                  <a:lnTo>
                    <a:pt x="1" y="0"/>
                  </a:lnTo>
                  <a:close/>
                </a:path>
              </a:pathLst>
            </a:custGeom>
            <a:solidFill>
              <a:srgbClr val="FFD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9320475" y="2979425"/>
              <a:ext cx="230175" cy="281900"/>
            </a:xfrm>
            <a:custGeom>
              <a:rect b="b" l="l" r="r" t="t"/>
              <a:pathLst>
                <a:path extrusionOk="0" h="11276" w="9207">
                  <a:moveTo>
                    <a:pt x="2035" y="1"/>
                  </a:moveTo>
                  <a:lnTo>
                    <a:pt x="0" y="9208"/>
                  </a:lnTo>
                  <a:lnTo>
                    <a:pt x="9207" y="11276"/>
                  </a:lnTo>
                  <a:lnTo>
                    <a:pt x="2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1793900" y="3579875"/>
              <a:ext cx="281050" cy="230175"/>
            </a:xfrm>
            <a:custGeom>
              <a:rect b="b" l="l" r="r" t="t"/>
              <a:pathLst>
                <a:path extrusionOk="0" h="9207" w="11242">
                  <a:moveTo>
                    <a:pt x="11242" y="0"/>
                  </a:moveTo>
                  <a:lnTo>
                    <a:pt x="0" y="7172"/>
                  </a:lnTo>
                  <a:lnTo>
                    <a:pt x="9207" y="9207"/>
                  </a:lnTo>
                  <a:lnTo>
                    <a:pt x="11242" y="0"/>
                  </a:lnTo>
                  <a:close/>
                </a:path>
              </a:pathLst>
            </a:custGeom>
            <a:solidFill>
              <a:srgbClr val="FFD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10538825" y="1600950"/>
              <a:ext cx="683025" cy="1913900"/>
            </a:xfrm>
            <a:custGeom>
              <a:rect b="b" l="l" r="r" t="t"/>
              <a:pathLst>
                <a:path extrusionOk="0" h="76556" w="27321">
                  <a:moveTo>
                    <a:pt x="16446" y="0"/>
                  </a:moveTo>
                  <a:lnTo>
                    <a:pt x="1" y="74154"/>
                  </a:lnTo>
                  <a:lnTo>
                    <a:pt x="10875" y="76555"/>
                  </a:lnTo>
                  <a:lnTo>
                    <a:pt x="27320" y="2436"/>
                  </a:lnTo>
                  <a:lnTo>
                    <a:pt x="164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p:nvPr/>
          </p:nvSpPr>
          <p:spPr>
            <a:xfrm>
              <a:off x="10666425" y="1620125"/>
              <a:ext cx="1657050" cy="2062350"/>
            </a:xfrm>
            <a:custGeom>
              <a:rect b="b" l="l" r="r" t="t"/>
              <a:pathLst>
                <a:path extrusionOk="0" h="82494" w="66282">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9453900" y="1424900"/>
              <a:ext cx="1622850" cy="2004250"/>
            </a:xfrm>
            <a:custGeom>
              <a:rect b="b" l="l" r="r" t="t"/>
              <a:pathLst>
                <a:path extrusionOk="0" h="80170" w="64914">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a:off x="9868350" y="1605800"/>
              <a:ext cx="390300" cy="363775"/>
            </a:xfrm>
            <a:custGeom>
              <a:rect b="b" l="l" r="r" t="t"/>
              <a:pathLst>
                <a:path extrusionOk="0" h="14551" w="15612">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a:off x="9849175" y="2025425"/>
              <a:ext cx="973225" cy="184325"/>
            </a:xfrm>
            <a:custGeom>
              <a:rect b="b" l="l" r="r" t="t"/>
              <a:pathLst>
                <a:path extrusionOk="0" h="7373" w="38929">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
            <p:cNvSpPr/>
            <p:nvPr/>
          </p:nvSpPr>
          <p:spPr>
            <a:xfrm>
              <a:off x="9829175" y="2112975"/>
              <a:ext cx="973200" cy="184325"/>
            </a:xfrm>
            <a:custGeom>
              <a:rect b="b" l="l" r="r" t="t"/>
              <a:pathLst>
                <a:path extrusionOk="0" h="7373" w="38928">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9"/>
            <p:cNvSpPr/>
            <p:nvPr/>
          </p:nvSpPr>
          <p:spPr>
            <a:xfrm>
              <a:off x="9809975" y="2200550"/>
              <a:ext cx="973225" cy="184325"/>
            </a:xfrm>
            <a:custGeom>
              <a:rect b="b" l="l" r="r" t="t"/>
              <a:pathLst>
                <a:path extrusionOk="0" h="7373" w="38929">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a:off x="9790800" y="2288100"/>
              <a:ext cx="973225" cy="184325"/>
            </a:xfrm>
            <a:custGeom>
              <a:rect b="b" l="l" r="r" t="t"/>
              <a:pathLst>
                <a:path extrusionOk="0" h="7373" w="38929">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a:off x="9770800" y="2375675"/>
              <a:ext cx="973200" cy="184325"/>
            </a:xfrm>
            <a:custGeom>
              <a:rect b="b" l="l" r="r" t="t"/>
              <a:pathLst>
                <a:path extrusionOk="0" h="7373" w="38928">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9"/>
            <p:cNvSpPr/>
            <p:nvPr/>
          </p:nvSpPr>
          <p:spPr>
            <a:xfrm>
              <a:off x="9751600" y="2463225"/>
              <a:ext cx="973225" cy="184325"/>
            </a:xfrm>
            <a:custGeom>
              <a:rect b="b" l="l" r="r" t="t"/>
              <a:pathLst>
                <a:path extrusionOk="0" h="7373" w="38929">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9"/>
            <p:cNvSpPr/>
            <p:nvPr/>
          </p:nvSpPr>
          <p:spPr>
            <a:xfrm>
              <a:off x="9732425" y="2550800"/>
              <a:ext cx="973225" cy="184325"/>
            </a:xfrm>
            <a:custGeom>
              <a:rect b="b" l="l" r="r" t="t"/>
              <a:pathLst>
                <a:path extrusionOk="0" h="7373" w="38929">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9"/>
            <p:cNvSpPr/>
            <p:nvPr/>
          </p:nvSpPr>
          <p:spPr>
            <a:xfrm>
              <a:off x="9712425" y="2638200"/>
              <a:ext cx="973200" cy="184475"/>
            </a:xfrm>
            <a:custGeom>
              <a:rect b="b" l="l" r="r" t="t"/>
              <a:pathLst>
                <a:path extrusionOk="0" h="7379" w="38928">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p:nvPr/>
          </p:nvSpPr>
          <p:spPr>
            <a:xfrm>
              <a:off x="9693225" y="2725975"/>
              <a:ext cx="973225" cy="184275"/>
            </a:xfrm>
            <a:custGeom>
              <a:rect b="b" l="l" r="r" t="t"/>
              <a:pathLst>
                <a:path extrusionOk="0" h="7371" w="38929">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9"/>
            <p:cNvSpPr/>
            <p:nvPr/>
          </p:nvSpPr>
          <p:spPr>
            <a:xfrm>
              <a:off x="9673225" y="2813325"/>
              <a:ext cx="969050" cy="205325"/>
            </a:xfrm>
            <a:custGeom>
              <a:rect b="b" l="l" r="r" t="t"/>
              <a:pathLst>
                <a:path extrusionOk="0" h="8213" w="38762">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9"/>
            <p:cNvSpPr/>
            <p:nvPr/>
          </p:nvSpPr>
          <p:spPr>
            <a:xfrm>
              <a:off x="9654050" y="2900825"/>
              <a:ext cx="964025" cy="225400"/>
            </a:xfrm>
            <a:custGeom>
              <a:rect b="b" l="l" r="r" t="t"/>
              <a:pathLst>
                <a:path extrusionOk="0" h="9016" w="38561">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
            <p:cNvSpPr/>
            <p:nvPr/>
          </p:nvSpPr>
          <p:spPr>
            <a:xfrm>
              <a:off x="9634850" y="2988400"/>
              <a:ext cx="961550" cy="235400"/>
            </a:xfrm>
            <a:custGeom>
              <a:rect b="b" l="l" r="r" t="t"/>
              <a:pathLst>
                <a:path extrusionOk="0" h="9416" w="38462">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9"/>
            <p:cNvSpPr/>
            <p:nvPr/>
          </p:nvSpPr>
          <p:spPr>
            <a:xfrm>
              <a:off x="10905775" y="1762050"/>
              <a:ext cx="1244225" cy="1714425"/>
            </a:xfrm>
            <a:custGeom>
              <a:rect b="b" l="l" r="r" t="t"/>
              <a:pathLst>
                <a:path extrusionOk="0" h="68577" w="49769">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
            <p:cNvSpPr/>
            <p:nvPr/>
          </p:nvSpPr>
          <p:spPr>
            <a:xfrm>
              <a:off x="11467825" y="3357200"/>
              <a:ext cx="311100" cy="47575"/>
            </a:xfrm>
            <a:custGeom>
              <a:rect b="b" l="l" r="r" t="t"/>
              <a:pathLst>
                <a:path extrusionOk="0" h="1903" w="12444">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9"/>
            <p:cNvSpPr/>
            <p:nvPr/>
          </p:nvSpPr>
          <p:spPr>
            <a:xfrm>
              <a:off x="11191800" y="1830225"/>
              <a:ext cx="728050" cy="590500"/>
            </a:xfrm>
            <a:custGeom>
              <a:rect b="b" l="l" r="r" t="t"/>
              <a:pathLst>
                <a:path extrusionOk="0" h="23620" w="29122">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9"/>
            <p:cNvSpPr/>
            <p:nvPr/>
          </p:nvSpPr>
          <p:spPr>
            <a:xfrm>
              <a:off x="11042525" y="1895325"/>
              <a:ext cx="2193250" cy="2455725"/>
            </a:xfrm>
            <a:custGeom>
              <a:rect b="b" l="l" r="r" t="t"/>
              <a:pathLst>
                <a:path extrusionOk="0" h="98229" w="8773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11070875" y="1875300"/>
              <a:ext cx="2134050" cy="2444600"/>
            </a:xfrm>
            <a:custGeom>
              <a:rect b="b" l="l" r="r" t="t"/>
              <a:pathLst>
                <a:path extrusionOk="0" h="97784" w="85362">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9"/>
            <p:cNvSpPr/>
            <p:nvPr/>
          </p:nvSpPr>
          <p:spPr>
            <a:xfrm>
              <a:off x="11007500" y="1806100"/>
              <a:ext cx="2193250" cy="2480975"/>
            </a:xfrm>
            <a:custGeom>
              <a:rect b="b" l="l" r="r" t="t"/>
              <a:pathLst>
                <a:path extrusionOk="0" h="99239" w="87730">
                  <a:moveTo>
                    <a:pt x="57975" y="0"/>
                  </a:moveTo>
                  <a:lnTo>
                    <a:pt x="1" y="22516"/>
                  </a:lnTo>
                  <a:lnTo>
                    <a:pt x="29755" y="99238"/>
                  </a:lnTo>
                  <a:lnTo>
                    <a:pt x="87730" y="76722"/>
                  </a:lnTo>
                  <a:lnTo>
                    <a:pt x="579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9"/>
            <p:cNvSpPr/>
            <p:nvPr/>
          </p:nvSpPr>
          <p:spPr>
            <a:xfrm>
              <a:off x="11007500" y="2278100"/>
              <a:ext cx="978225" cy="2008975"/>
            </a:xfrm>
            <a:custGeom>
              <a:rect b="b" l="l" r="r" t="t"/>
              <a:pathLst>
                <a:path extrusionOk="0" h="80359" w="39129">
                  <a:moveTo>
                    <a:pt x="9374" y="1"/>
                  </a:moveTo>
                  <a:lnTo>
                    <a:pt x="1" y="3636"/>
                  </a:lnTo>
                  <a:lnTo>
                    <a:pt x="29755" y="80358"/>
                  </a:lnTo>
                  <a:lnTo>
                    <a:pt x="39129" y="76722"/>
                  </a:lnTo>
                  <a:lnTo>
                    <a:pt x="9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9"/>
            <p:cNvSpPr/>
            <p:nvPr/>
          </p:nvSpPr>
          <p:spPr>
            <a:xfrm>
              <a:off x="11241850" y="2263925"/>
              <a:ext cx="779725" cy="1931400"/>
            </a:xfrm>
            <a:custGeom>
              <a:rect b="b" l="l" r="r" t="t"/>
              <a:pathLst>
                <a:path extrusionOk="0" h="77256" w="31189">
                  <a:moveTo>
                    <a:pt x="1434" y="0"/>
                  </a:moveTo>
                  <a:lnTo>
                    <a:pt x="0" y="568"/>
                  </a:lnTo>
                  <a:lnTo>
                    <a:pt x="29755" y="77256"/>
                  </a:lnTo>
                  <a:lnTo>
                    <a:pt x="31189" y="76722"/>
                  </a:lnTo>
                  <a:lnTo>
                    <a:pt x="1434" y="0"/>
                  </a:lnTo>
                  <a:close/>
                </a:path>
              </a:pathLst>
            </a:custGeom>
            <a:solidFill>
              <a:srgbClr val="EDB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9"/>
            <p:cNvSpPr/>
            <p:nvPr/>
          </p:nvSpPr>
          <p:spPr>
            <a:xfrm>
              <a:off x="11420300" y="1939525"/>
              <a:ext cx="1635350" cy="2099850"/>
            </a:xfrm>
            <a:custGeom>
              <a:rect b="b" l="l" r="r" t="t"/>
              <a:pathLst>
                <a:path extrusionOk="0" h="83994" w="65414">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9"/>
            <p:cNvSpPr/>
            <p:nvPr/>
          </p:nvSpPr>
          <p:spPr>
            <a:xfrm>
              <a:off x="12426025" y="3694125"/>
              <a:ext cx="241025" cy="154300"/>
            </a:xfrm>
            <a:custGeom>
              <a:rect b="b" l="l" r="r" t="t"/>
              <a:pathLst>
                <a:path extrusionOk="0" h="6172" w="9641">
                  <a:moveTo>
                    <a:pt x="8540" y="0"/>
                  </a:moveTo>
                  <a:lnTo>
                    <a:pt x="0" y="3336"/>
                  </a:lnTo>
                  <a:lnTo>
                    <a:pt x="1101" y="6171"/>
                  </a:lnTo>
                  <a:lnTo>
                    <a:pt x="9640" y="2869"/>
                  </a:lnTo>
                  <a:lnTo>
                    <a:pt x="8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11801400" y="2764275"/>
              <a:ext cx="933200" cy="577950"/>
            </a:xfrm>
            <a:custGeom>
              <a:rect b="b" l="l" r="r" t="t"/>
              <a:pathLst>
                <a:path extrusionOk="0" h="23118" w="37328">
                  <a:moveTo>
                    <a:pt x="33391" y="1"/>
                  </a:moveTo>
                  <a:lnTo>
                    <a:pt x="1" y="12943"/>
                  </a:lnTo>
                  <a:lnTo>
                    <a:pt x="3937" y="23117"/>
                  </a:lnTo>
                  <a:lnTo>
                    <a:pt x="37327" y="10175"/>
                  </a:lnTo>
                  <a:lnTo>
                    <a:pt x="333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11744700" y="2617500"/>
              <a:ext cx="863975" cy="398650"/>
            </a:xfrm>
            <a:custGeom>
              <a:rect b="b" l="l" r="r" t="t"/>
              <a:pathLst>
                <a:path extrusionOk="0" h="15946" w="34559">
                  <a:moveTo>
                    <a:pt x="33391" y="1"/>
                  </a:moveTo>
                  <a:lnTo>
                    <a:pt x="0" y="12944"/>
                  </a:lnTo>
                  <a:lnTo>
                    <a:pt x="1135" y="15946"/>
                  </a:lnTo>
                  <a:lnTo>
                    <a:pt x="34558" y="2970"/>
                  </a:lnTo>
                  <a:lnTo>
                    <a:pt x="333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11597925" y="2239750"/>
              <a:ext cx="863975" cy="397800"/>
            </a:xfrm>
            <a:custGeom>
              <a:rect b="b" l="l" r="r" t="t"/>
              <a:pathLst>
                <a:path extrusionOk="0" h="15912" w="34559">
                  <a:moveTo>
                    <a:pt x="33391" y="0"/>
                  </a:moveTo>
                  <a:lnTo>
                    <a:pt x="1" y="12943"/>
                  </a:lnTo>
                  <a:lnTo>
                    <a:pt x="1168" y="15911"/>
                  </a:lnTo>
                  <a:lnTo>
                    <a:pt x="34559" y="2969"/>
                  </a:lnTo>
                  <a:lnTo>
                    <a:pt x="333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49"/>
          <p:cNvSpPr/>
          <p:nvPr/>
        </p:nvSpPr>
        <p:spPr>
          <a:xfrm>
            <a:off x="12466875" y="4457550"/>
            <a:ext cx="343600" cy="435775"/>
          </a:xfrm>
          <a:custGeom>
            <a:rect b="b" l="l" r="r" t="t"/>
            <a:pathLst>
              <a:path extrusionOk="0" h="17431" w="13744">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49"/>
          <p:cNvGrpSpPr/>
          <p:nvPr/>
        </p:nvGrpSpPr>
        <p:grpSpPr>
          <a:xfrm rot="892186">
            <a:off x="8020779" y="4598128"/>
            <a:ext cx="2451267" cy="900546"/>
            <a:chOff x="10253036" y="3422449"/>
            <a:chExt cx="2748147" cy="1009614"/>
          </a:xfrm>
        </p:grpSpPr>
        <p:sp>
          <p:nvSpPr>
            <p:cNvPr id="507" name="Google Shape;507;p49"/>
            <p:cNvSpPr/>
            <p:nvPr/>
          </p:nvSpPr>
          <p:spPr>
            <a:xfrm>
              <a:off x="12035804" y="3479245"/>
              <a:ext cx="274842" cy="429801"/>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10253036" y="3907605"/>
              <a:ext cx="2492269" cy="466257"/>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10508914" y="3907605"/>
              <a:ext cx="2492269" cy="466257"/>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11732952" y="3936656"/>
              <a:ext cx="57528" cy="104577"/>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11463739" y="3936656"/>
              <a:ext cx="57528" cy="104577"/>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11442732" y="3797532"/>
              <a:ext cx="368756" cy="24470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a:off x="10511025" y="3442085"/>
              <a:ext cx="969601" cy="970344"/>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
            <p:cNvSpPr/>
            <p:nvPr/>
          </p:nvSpPr>
          <p:spPr>
            <a:xfrm>
              <a:off x="10511025" y="3442721"/>
              <a:ext cx="614147" cy="613556"/>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10553811" y="3485544"/>
              <a:ext cx="705280" cy="705333"/>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10490687" y="3422449"/>
              <a:ext cx="1010243" cy="1009614"/>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11773627" y="3442085"/>
              <a:ext cx="969568" cy="970344"/>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a:off x="11772924" y="3442721"/>
              <a:ext cx="614850" cy="613556"/>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a:off x="11816380" y="3485544"/>
              <a:ext cx="705280" cy="705333"/>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a:off x="11753290" y="3422449"/>
              <a:ext cx="1010243" cy="1009614"/>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9"/>
            <p:cNvSpPr/>
            <p:nvPr/>
          </p:nvSpPr>
          <p:spPr>
            <a:xfrm>
              <a:off x="10457752" y="3880966"/>
              <a:ext cx="72237" cy="93285"/>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12724231" y="3880966"/>
              <a:ext cx="72237" cy="93285"/>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49"/>
          <p:cNvSpPr/>
          <p:nvPr/>
        </p:nvSpPr>
        <p:spPr>
          <a:xfrm>
            <a:off x="4571994" y="177972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p:nvPr/>
        </p:nvSpPr>
        <p:spPr>
          <a:xfrm>
            <a:off x="7864843" y="553011"/>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5195092" y="3262471"/>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6" name="Google Shape;526;p49"/>
          <p:cNvPicPr preferRelativeResize="0"/>
          <p:nvPr/>
        </p:nvPicPr>
        <p:blipFill>
          <a:blip r:embed="rId3">
            <a:alphaModFix/>
          </a:blip>
          <a:stretch>
            <a:fillRect/>
          </a:stretch>
        </p:blipFill>
        <p:spPr>
          <a:xfrm>
            <a:off x="3632250" y="536825"/>
            <a:ext cx="4945266" cy="398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0"/>
          <p:cNvSpPr txBox="1"/>
          <p:nvPr>
            <p:ph type="title"/>
          </p:nvPr>
        </p:nvSpPr>
        <p:spPr>
          <a:xfrm>
            <a:off x="4779825" y="1202900"/>
            <a:ext cx="38754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Networkx сангийн функц ашиглах нь</a:t>
            </a:r>
            <a:endParaRPr/>
          </a:p>
        </p:txBody>
      </p:sp>
      <p:sp>
        <p:nvSpPr>
          <p:cNvPr id="532" name="Google Shape;532;p50"/>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Networkx articulation points</a:t>
            </a:r>
            <a:endParaRPr/>
          </a:p>
        </p:txBody>
      </p:sp>
      <p:sp>
        <p:nvSpPr>
          <p:cNvPr id="533" name="Google Shape;533;p50"/>
          <p:cNvSpPr txBox="1"/>
          <p:nvPr>
            <p:ph idx="1" type="subTitle"/>
          </p:nvPr>
        </p:nvSpPr>
        <p:spPr>
          <a:xfrm>
            <a:off x="4831125" y="1672000"/>
            <a:ext cx="3824100" cy="30420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Энэхүү зурагт үзүүлснээр бид networkx сангийн articulation_points() функцыг ашиглан critical nodes-үүдээ олох боломжтой. Мөн connected_components() функцээр хуваагдсан sub graph-уудаа тоолох боломжтой юм.</a:t>
            </a:r>
            <a:endParaRPr/>
          </a:p>
        </p:txBody>
      </p:sp>
      <p:grpSp>
        <p:nvGrpSpPr>
          <p:cNvPr id="534" name="Google Shape;534;p50"/>
          <p:cNvGrpSpPr/>
          <p:nvPr/>
        </p:nvGrpSpPr>
        <p:grpSpPr>
          <a:xfrm>
            <a:off x="1951657" y="1260299"/>
            <a:ext cx="1796097" cy="1159206"/>
            <a:chOff x="3980482" y="558249"/>
            <a:chExt cx="1796097" cy="1159206"/>
          </a:xfrm>
        </p:grpSpPr>
        <p:sp>
          <p:nvSpPr>
            <p:cNvPr id="535" name="Google Shape;535;p50"/>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50"/>
          <p:cNvGrpSpPr/>
          <p:nvPr/>
        </p:nvGrpSpPr>
        <p:grpSpPr>
          <a:xfrm>
            <a:off x="-1922156" y="3584235"/>
            <a:ext cx="3341261" cy="2349668"/>
            <a:chOff x="715769" y="1654723"/>
            <a:chExt cx="3341261" cy="2349668"/>
          </a:xfrm>
        </p:grpSpPr>
        <p:sp>
          <p:nvSpPr>
            <p:cNvPr id="539" name="Google Shape;539;p50"/>
            <p:cNvSpPr/>
            <p:nvPr/>
          </p:nvSpPr>
          <p:spPr>
            <a:xfrm>
              <a:off x="3379615" y="2108945"/>
              <a:ext cx="2268" cy="4947"/>
            </a:xfrm>
            <a:custGeom>
              <a:rect b="b" l="l" r="r" t="t"/>
              <a:pathLst>
                <a:path extrusionOk="0" h="277" w="127">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0"/>
            <p:cNvSpPr/>
            <p:nvPr/>
          </p:nvSpPr>
          <p:spPr>
            <a:xfrm>
              <a:off x="3726452" y="2566685"/>
              <a:ext cx="288238" cy="245362"/>
            </a:xfrm>
            <a:custGeom>
              <a:rect b="b" l="l" r="r" t="t"/>
              <a:pathLst>
                <a:path extrusionOk="0" h="13740" w="16141">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0"/>
            <p:cNvSpPr/>
            <p:nvPr/>
          </p:nvSpPr>
          <p:spPr>
            <a:xfrm>
              <a:off x="3726452" y="2664447"/>
              <a:ext cx="330578" cy="147592"/>
            </a:xfrm>
            <a:custGeom>
              <a:rect b="b" l="l" r="r" t="t"/>
              <a:pathLst>
                <a:path extrusionOk="0" h="8265" w="18512">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0"/>
            <p:cNvSpPr/>
            <p:nvPr/>
          </p:nvSpPr>
          <p:spPr>
            <a:xfrm>
              <a:off x="3642761" y="2590005"/>
              <a:ext cx="164718" cy="299024"/>
            </a:xfrm>
            <a:custGeom>
              <a:rect b="b" l="l" r="r" t="t"/>
              <a:pathLst>
                <a:path extrusionOk="0" h="16745" w="9224">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0"/>
            <p:cNvSpPr/>
            <p:nvPr/>
          </p:nvSpPr>
          <p:spPr>
            <a:xfrm>
              <a:off x="3568033" y="2697856"/>
              <a:ext cx="86055" cy="255612"/>
            </a:xfrm>
            <a:custGeom>
              <a:rect b="b" l="l" r="r" t="t"/>
              <a:pathLst>
                <a:path extrusionOk="0" h="14314" w="4819">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0"/>
            <p:cNvSpPr/>
            <p:nvPr/>
          </p:nvSpPr>
          <p:spPr>
            <a:xfrm>
              <a:off x="3435201" y="2764334"/>
              <a:ext cx="129717" cy="263416"/>
            </a:xfrm>
            <a:custGeom>
              <a:rect b="b" l="l" r="r" t="t"/>
              <a:pathLst>
                <a:path extrusionOk="0" h="14751" w="7264">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0"/>
            <p:cNvSpPr/>
            <p:nvPr/>
          </p:nvSpPr>
          <p:spPr>
            <a:xfrm>
              <a:off x="3291209" y="2868239"/>
              <a:ext cx="162289" cy="268720"/>
            </a:xfrm>
            <a:custGeom>
              <a:rect b="b" l="l" r="r" t="t"/>
              <a:pathLst>
                <a:path extrusionOk="0" h="15048" w="9088">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0"/>
            <p:cNvSpPr/>
            <p:nvPr/>
          </p:nvSpPr>
          <p:spPr>
            <a:xfrm>
              <a:off x="3171074" y="2986767"/>
              <a:ext cx="120413" cy="234773"/>
            </a:xfrm>
            <a:custGeom>
              <a:rect b="b" l="l" r="r" t="t"/>
              <a:pathLst>
                <a:path extrusionOk="0" h="13147" w="6743">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0"/>
            <p:cNvSpPr/>
            <p:nvPr/>
          </p:nvSpPr>
          <p:spPr>
            <a:xfrm>
              <a:off x="3000905" y="3057388"/>
              <a:ext cx="170200" cy="258577"/>
            </a:xfrm>
            <a:custGeom>
              <a:rect b="b" l="l" r="r" t="t"/>
              <a:pathLst>
                <a:path extrusionOk="0" h="14480" w="9531">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0"/>
            <p:cNvSpPr/>
            <p:nvPr/>
          </p:nvSpPr>
          <p:spPr>
            <a:xfrm>
              <a:off x="3642761" y="2835330"/>
              <a:ext cx="270488" cy="59626"/>
            </a:xfrm>
            <a:custGeom>
              <a:rect b="b" l="l" r="r" t="t"/>
              <a:pathLst>
                <a:path extrusionOk="0" h="3339" w="15147">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
            <p:cNvSpPr/>
            <p:nvPr/>
          </p:nvSpPr>
          <p:spPr>
            <a:xfrm>
              <a:off x="3568033" y="2924396"/>
              <a:ext cx="258362" cy="44590"/>
            </a:xfrm>
            <a:custGeom>
              <a:rect b="b" l="l" r="r" t="t"/>
              <a:pathLst>
                <a:path extrusionOk="0" h="2497" w="14468">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0"/>
            <p:cNvSpPr/>
            <p:nvPr/>
          </p:nvSpPr>
          <p:spPr>
            <a:xfrm>
              <a:off x="3462414" y="3002695"/>
              <a:ext cx="266166" cy="41644"/>
            </a:xfrm>
            <a:custGeom>
              <a:rect b="b" l="l" r="r" t="t"/>
              <a:pathLst>
                <a:path extrusionOk="0" h="2332" w="14905">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0"/>
            <p:cNvSpPr/>
            <p:nvPr/>
          </p:nvSpPr>
          <p:spPr>
            <a:xfrm>
              <a:off x="3303102" y="3096403"/>
              <a:ext cx="263702" cy="44804"/>
            </a:xfrm>
            <a:custGeom>
              <a:rect b="b" l="l" r="r" t="t"/>
              <a:pathLst>
                <a:path extrusionOk="0" h="2509" w="14767">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0"/>
            <p:cNvSpPr/>
            <p:nvPr/>
          </p:nvSpPr>
          <p:spPr>
            <a:xfrm>
              <a:off x="3171074" y="3184398"/>
              <a:ext cx="284666" cy="49965"/>
            </a:xfrm>
            <a:custGeom>
              <a:rect b="b" l="l" r="r" t="t"/>
              <a:pathLst>
                <a:path extrusionOk="0" h="2798" w="15941">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0"/>
            <p:cNvSpPr/>
            <p:nvPr/>
          </p:nvSpPr>
          <p:spPr>
            <a:xfrm>
              <a:off x="3015333" y="3278571"/>
              <a:ext cx="279148" cy="59215"/>
            </a:xfrm>
            <a:custGeom>
              <a:rect b="b" l="l" r="r" t="t"/>
              <a:pathLst>
                <a:path extrusionOk="0" h="3316" w="15632">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0"/>
            <p:cNvSpPr/>
            <p:nvPr/>
          </p:nvSpPr>
          <p:spPr>
            <a:xfrm>
              <a:off x="2835879" y="2805457"/>
              <a:ext cx="897822" cy="606476"/>
            </a:xfrm>
            <a:custGeom>
              <a:rect b="b" l="l" r="r" t="t"/>
              <a:pathLst>
                <a:path extrusionOk="0" h="33962" w="50277">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0"/>
            <p:cNvSpPr/>
            <p:nvPr/>
          </p:nvSpPr>
          <p:spPr>
            <a:xfrm>
              <a:off x="3717953" y="3084993"/>
              <a:ext cx="237790" cy="105645"/>
            </a:xfrm>
            <a:custGeom>
              <a:rect b="b" l="l" r="r" t="t"/>
              <a:pathLst>
                <a:path extrusionOk="0" h="5916" w="13316">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0"/>
            <p:cNvSpPr/>
            <p:nvPr/>
          </p:nvSpPr>
          <p:spPr>
            <a:xfrm>
              <a:off x="3517911" y="3061602"/>
              <a:ext cx="261737" cy="178718"/>
            </a:xfrm>
            <a:custGeom>
              <a:rect b="b" l="l" r="r" t="t"/>
              <a:pathLst>
                <a:path extrusionOk="0" h="10008" w="14657">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0"/>
            <p:cNvSpPr/>
            <p:nvPr/>
          </p:nvSpPr>
          <p:spPr>
            <a:xfrm>
              <a:off x="3334421" y="3078101"/>
              <a:ext cx="243255" cy="200718"/>
            </a:xfrm>
            <a:custGeom>
              <a:rect b="b" l="l" r="r" t="t"/>
              <a:pathLst>
                <a:path extrusionOk="0" h="11240" w="13622">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0"/>
            <p:cNvSpPr/>
            <p:nvPr/>
          </p:nvSpPr>
          <p:spPr>
            <a:xfrm>
              <a:off x="3485680" y="3239180"/>
              <a:ext cx="317256" cy="51465"/>
            </a:xfrm>
            <a:custGeom>
              <a:rect b="b" l="l" r="r" t="t"/>
              <a:pathLst>
                <a:path extrusionOk="0" h="2882" w="17766">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0"/>
            <p:cNvSpPr/>
            <p:nvPr/>
          </p:nvSpPr>
          <p:spPr>
            <a:xfrm>
              <a:off x="3312048" y="3283249"/>
              <a:ext cx="296292" cy="74394"/>
            </a:xfrm>
            <a:custGeom>
              <a:rect b="b" l="l" r="r" t="t"/>
              <a:pathLst>
                <a:path extrusionOk="0" h="4166" w="16592">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0"/>
            <p:cNvSpPr/>
            <p:nvPr/>
          </p:nvSpPr>
          <p:spPr>
            <a:xfrm>
              <a:off x="3131254" y="3124545"/>
              <a:ext cx="270327" cy="188272"/>
            </a:xfrm>
            <a:custGeom>
              <a:rect b="b" l="l" r="r" t="t"/>
              <a:pathLst>
                <a:path extrusionOk="0" h="10543" w="15138">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0"/>
            <p:cNvSpPr/>
            <p:nvPr/>
          </p:nvSpPr>
          <p:spPr>
            <a:xfrm>
              <a:off x="3131254" y="3312783"/>
              <a:ext cx="334042" cy="102413"/>
            </a:xfrm>
            <a:custGeom>
              <a:rect b="b" l="l" r="r" t="t"/>
              <a:pathLst>
                <a:path extrusionOk="0" h="5735" w="18706">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0"/>
            <p:cNvSpPr/>
            <p:nvPr/>
          </p:nvSpPr>
          <p:spPr>
            <a:xfrm>
              <a:off x="2965211" y="3167774"/>
              <a:ext cx="228719" cy="163396"/>
            </a:xfrm>
            <a:custGeom>
              <a:rect b="b" l="l" r="r" t="t"/>
              <a:pathLst>
                <a:path extrusionOk="0" h="9150" w="12808">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0"/>
            <p:cNvSpPr/>
            <p:nvPr/>
          </p:nvSpPr>
          <p:spPr>
            <a:xfrm>
              <a:off x="2835432" y="3202343"/>
              <a:ext cx="227380" cy="135092"/>
            </a:xfrm>
            <a:custGeom>
              <a:rect b="b" l="l" r="r" t="t"/>
              <a:pathLst>
                <a:path extrusionOk="0" h="7565" w="12733">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0"/>
            <p:cNvSpPr/>
            <p:nvPr/>
          </p:nvSpPr>
          <p:spPr>
            <a:xfrm>
              <a:off x="2965211" y="3331139"/>
              <a:ext cx="332328" cy="112467"/>
            </a:xfrm>
            <a:custGeom>
              <a:rect b="b" l="l" r="r" t="t"/>
              <a:pathLst>
                <a:path extrusionOk="0" h="6298" w="1861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0"/>
            <p:cNvSpPr/>
            <p:nvPr/>
          </p:nvSpPr>
          <p:spPr>
            <a:xfrm>
              <a:off x="2835432" y="3337407"/>
              <a:ext cx="220665" cy="98931"/>
            </a:xfrm>
            <a:custGeom>
              <a:rect b="b" l="l" r="r" t="t"/>
              <a:pathLst>
                <a:path extrusionOk="0" h="5540" w="12357">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0"/>
            <p:cNvSpPr/>
            <p:nvPr/>
          </p:nvSpPr>
          <p:spPr>
            <a:xfrm>
              <a:off x="2723100" y="3216432"/>
              <a:ext cx="235880" cy="117860"/>
            </a:xfrm>
            <a:custGeom>
              <a:rect b="b" l="l" r="r" t="t"/>
              <a:pathLst>
                <a:path extrusionOk="0" h="6600" w="13209">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0"/>
            <p:cNvSpPr/>
            <p:nvPr/>
          </p:nvSpPr>
          <p:spPr>
            <a:xfrm>
              <a:off x="2673870" y="3183702"/>
              <a:ext cx="1051342" cy="160610"/>
            </a:xfrm>
            <a:custGeom>
              <a:rect b="b" l="l" r="r" t="t"/>
              <a:pathLst>
                <a:path extrusionOk="0" h="8994" w="58874">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789729" y="3025908"/>
              <a:ext cx="223862" cy="132074"/>
            </a:xfrm>
            <a:custGeom>
              <a:rect b="b" l="l" r="r" t="t"/>
              <a:pathLst>
                <a:path extrusionOk="0" h="7396" w="12536">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0"/>
            <p:cNvSpPr/>
            <p:nvPr/>
          </p:nvSpPr>
          <p:spPr>
            <a:xfrm>
              <a:off x="966576" y="3023140"/>
              <a:ext cx="239898" cy="208683"/>
            </a:xfrm>
            <a:custGeom>
              <a:rect b="b" l="l" r="r" t="t"/>
              <a:pathLst>
                <a:path extrusionOk="0" h="11686" w="13434">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0"/>
            <p:cNvSpPr/>
            <p:nvPr/>
          </p:nvSpPr>
          <p:spPr>
            <a:xfrm>
              <a:off x="1166011" y="3064120"/>
              <a:ext cx="217683" cy="228112"/>
            </a:xfrm>
            <a:custGeom>
              <a:rect b="b" l="l" r="r" t="t"/>
              <a:pathLst>
                <a:path extrusionOk="0" h="12774" w="1219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931293" y="3216200"/>
              <a:ext cx="305631" cy="40001"/>
            </a:xfrm>
            <a:custGeom>
              <a:rect b="b" l="l" r="r" t="t"/>
              <a:pathLst>
                <a:path extrusionOk="0" h="2240" w="17115">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1107550" y="3298409"/>
              <a:ext cx="297631" cy="45126"/>
            </a:xfrm>
            <a:custGeom>
              <a:rect b="b" l="l" r="r" t="t"/>
              <a:pathLst>
                <a:path extrusionOk="0" h="2527" w="16667">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0"/>
            <p:cNvSpPr/>
            <p:nvPr/>
          </p:nvSpPr>
          <p:spPr>
            <a:xfrm>
              <a:off x="1333984" y="3134722"/>
              <a:ext cx="247076" cy="215701"/>
            </a:xfrm>
            <a:custGeom>
              <a:rect b="b" l="l" r="r" t="t"/>
              <a:pathLst>
                <a:path extrusionOk="0" h="12079" w="13836">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1235793" y="3350388"/>
              <a:ext cx="345275" cy="64805"/>
            </a:xfrm>
            <a:custGeom>
              <a:rect b="b" l="l" r="r" t="t"/>
              <a:pathLst>
                <a:path extrusionOk="0" h="3629" w="19335">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
            <p:cNvSpPr/>
            <p:nvPr/>
          </p:nvSpPr>
          <p:spPr>
            <a:xfrm>
              <a:off x="1535383" y="3201933"/>
              <a:ext cx="208129" cy="186968"/>
            </a:xfrm>
            <a:custGeom>
              <a:rect b="b" l="l" r="r" t="t"/>
              <a:pathLst>
                <a:path extrusionOk="0" h="10470" w="11655">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1660679" y="3251965"/>
              <a:ext cx="211272" cy="158860"/>
            </a:xfrm>
            <a:custGeom>
              <a:rect b="b" l="l" r="r" t="t"/>
              <a:pathLst>
                <a:path extrusionOk="0" h="8896" w="11831">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0"/>
            <p:cNvSpPr/>
            <p:nvPr/>
          </p:nvSpPr>
          <p:spPr>
            <a:xfrm>
              <a:off x="1393516" y="3388868"/>
              <a:ext cx="350007" cy="77841"/>
            </a:xfrm>
            <a:custGeom>
              <a:rect b="b" l="l" r="r" t="t"/>
              <a:pathLst>
                <a:path extrusionOk="0" h="4359" w="1960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
            <p:cNvSpPr/>
            <p:nvPr/>
          </p:nvSpPr>
          <p:spPr>
            <a:xfrm>
              <a:off x="1642787" y="3410795"/>
              <a:ext cx="229165" cy="76591"/>
            </a:xfrm>
            <a:custGeom>
              <a:rect b="b" l="l" r="r" t="t"/>
              <a:pathLst>
                <a:path extrusionOk="0" h="4289" w="12833">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0"/>
            <p:cNvSpPr/>
            <p:nvPr/>
          </p:nvSpPr>
          <p:spPr>
            <a:xfrm>
              <a:off x="1762727" y="3279928"/>
              <a:ext cx="221112" cy="141199"/>
            </a:xfrm>
            <a:custGeom>
              <a:rect b="b" l="l" r="r" t="t"/>
              <a:pathLst>
                <a:path extrusionOk="0" h="7907" w="12382">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0"/>
            <p:cNvSpPr/>
            <p:nvPr/>
          </p:nvSpPr>
          <p:spPr>
            <a:xfrm>
              <a:off x="1005949" y="3151418"/>
              <a:ext cx="1027163" cy="277327"/>
            </a:xfrm>
            <a:custGeom>
              <a:rect b="b" l="l" r="r" t="t"/>
              <a:pathLst>
                <a:path extrusionOk="0" h="15530" w="5752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772802" y="2346556"/>
              <a:ext cx="233630" cy="281559"/>
            </a:xfrm>
            <a:custGeom>
              <a:rect b="b" l="l" r="r" t="t"/>
              <a:pathLst>
                <a:path extrusionOk="0" h="15767" w="13083">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715769" y="2413695"/>
              <a:ext cx="290667" cy="214415"/>
            </a:xfrm>
            <a:custGeom>
              <a:rect b="b" l="l" r="r" t="t"/>
              <a:pathLst>
                <a:path extrusionOk="0" h="12007" w="16277">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977094" y="2402463"/>
              <a:ext cx="94216" cy="318739"/>
            </a:xfrm>
            <a:custGeom>
              <a:rect b="b" l="l" r="r" t="t"/>
              <a:pathLst>
                <a:path extrusionOk="0" h="17849" w="5276">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1092248" y="2537723"/>
              <a:ext cx="76627" cy="262684"/>
            </a:xfrm>
            <a:custGeom>
              <a:rect b="b" l="l" r="r" t="t"/>
              <a:pathLst>
                <a:path extrusionOk="0" h="14710" w="4291">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1172886" y="2624503"/>
              <a:ext cx="86395" cy="271684"/>
            </a:xfrm>
            <a:custGeom>
              <a:rect b="b" l="l" r="r" t="t"/>
              <a:pathLst>
                <a:path extrusionOk="0" h="15214" w="4838">
                  <a:moveTo>
                    <a:pt x="2055" y="0"/>
                  </a:moveTo>
                  <a:cubicBezTo>
                    <a:pt x="0" y="0"/>
                    <a:pt x="2456" y="15213"/>
                    <a:pt x="2456" y="15213"/>
                  </a:cubicBezTo>
                  <a:cubicBezTo>
                    <a:pt x="4837" y="11780"/>
                    <a:pt x="4111" y="0"/>
                    <a:pt x="20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p:nvPr/>
          </p:nvSpPr>
          <p:spPr>
            <a:xfrm>
              <a:off x="1259524" y="2750246"/>
              <a:ext cx="120592" cy="287363"/>
            </a:xfrm>
            <a:custGeom>
              <a:rect b="b" l="l" r="r" t="t"/>
              <a:pathLst>
                <a:path extrusionOk="0" h="16092" w="6753">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1393873" y="2898826"/>
              <a:ext cx="69930" cy="250648"/>
            </a:xfrm>
            <a:custGeom>
              <a:rect b="b" l="l" r="r" t="t"/>
              <a:pathLst>
                <a:path extrusionOk="0" h="14036" w="3916">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1492421" y="2996820"/>
              <a:ext cx="129663" cy="278863"/>
            </a:xfrm>
            <a:custGeom>
              <a:rect b="b" l="l" r="r" t="t"/>
              <a:pathLst>
                <a:path extrusionOk="0" h="15616" w="7261">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814871" y="2612415"/>
              <a:ext cx="256452" cy="108770"/>
            </a:xfrm>
            <a:custGeom>
              <a:rect b="b" l="l" r="r" t="t"/>
              <a:pathLst>
                <a:path extrusionOk="0" h="6091" w="14361">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873778" y="2722283"/>
              <a:ext cx="256630" cy="79341"/>
            </a:xfrm>
            <a:custGeom>
              <a:rect b="b" l="l" r="r" t="t"/>
              <a:pathLst>
                <a:path extrusionOk="0" h="4443" w="14371">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952327" y="2822402"/>
              <a:ext cx="264452" cy="76769"/>
            </a:xfrm>
            <a:custGeom>
              <a:rect b="b" l="l" r="r" t="t"/>
              <a:pathLst>
                <a:path extrusionOk="0" h="4299" w="14809">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1090533" y="2946484"/>
              <a:ext cx="257809" cy="91109"/>
            </a:xfrm>
            <a:custGeom>
              <a:rect b="b" l="l" r="r" t="t"/>
              <a:pathLst>
                <a:path extrusionOk="0" h="5102" w="14437">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1180707" y="3056227"/>
              <a:ext cx="277738" cy="94770"/>
            </a:xfrm>
            <a:custGeom>
              <a:rect b="b" l="l" r="r" t="t"/>
              <a:pathLst>
                <a:path extrusionOk="0" h="5307" w="15553">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1318788" y="3184005"/>
              <a:ext cx="270773" cy="98931"/>
            </a:xfrm>
            <a:custGeom>
              <a:rect b="b" l="l" r="r" t="t"/>
              <a:pathLst>
                <a:path extrusionOk="0" h="5540" w="15163">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998789" y="2621343"/>
              <a:ext cx="747444" cy="785730"/>
            </a:xfrm>
            <a:custGeom>
              <a:rect b="b" l="l" r="r" t="t"/>
              <a:pathLst>
                <a:path extrusionOk="0" h="44000" w="41856">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956273" y="1654723"/>
              <a:ext cx="1844412" cy="2134864"/>
            </a:xfrm>
            <a:custGeom>
              <a:rect b="b" l="l" r="r" t="t"/>
              <a:pathLst>
                <a:path extrusionOk="0" h="119550" w="103285">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1105300" y="1841783"/>
              <a:ext cx="1131451" cy="414008"/>
            </a:xfrm>
            <a:custGeom>
              <a:rect b="b" l="l" r="r" t="t"/>
              <a:pathLst>
                <a:path extrusionOk="0" h="23184" w="6336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1134388" y="1933081"/>
              <a:ext cx="1131451" cy="414455"/>
            </a:xfrm>
            <a:custGeom>
              <a:rect b="b" l="l" r="r" t="t"/>
              <a:pathLst>
                <a:path extrusionOk="0" h="23209" w="6336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0"/>
            <p:cNvSpPr/>
            <p:nvPr/>
          </p:nvSpPr>
          <p:spPr>
            <a:xfrm>
              <a:off x="1163940" y="2024825"/>
              <a:ext cx="1130987" cy="414455"/>
            </a:xfrm>
            <a:custGeom>
              <a:rect b="b" l="l" r="r" t="t"/>
              <a:pathLst>
                <a:path extrusionOk="0" h="23209" w="63334">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0"/>
            <p:cNvSpPr/>
            <p:nvPr/>
          </p:nvSpPr>
          <p:spPr>
            <a:xfrm>
              <a:off x="1193027" y="2116552"/>
              <a:ext cx="1130987" cy="414026"/>
            </a:xfrm>
            <a:custGeom>
              <a:rect b="b" l="l" r="r" t="t"/>
              <a:pathLst>
                <a:path extrusionOk="0" h="23185" w="63334">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1222115" y="2207850"/>
              <a:ext cx="1131433" cy="414455"/>
            </a:xfrm>
            <a:custGeom>
              <a:rect b="b" l="l" r="r" t="t"/>
              <a:pathLst>
                <a:path extrusionOk="0" h="23209" w="63359">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1251203" y="2299594"/>
              <a:ext cx="1131433" cy="414455"/>
            </a:xfrm>
            <a:custGeom>
              <a:rect b="b" l="l" r="r" t="t"/>
              <a:pathLst>
                <a:path extrusionOk="0" h="23209" w="63359">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1280290" y="2391339"/>
              <a:ext cx="1131451" cy="414008"/>
            </a:xfrm>
            <a:custGeom>
              <a:rect b="b" l="l" r="r" t="t"/>
              <a:pathLst>
                <a:path extrusionOk="0" h="23184" w="6336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1309824" y="2483083"/>
              <a:ext cx="1131005" cy="414008"/>
            </a:xfrm>
            <a:custGeom>
              <a:rect b="b" l="l" r="r" t="t"/>
              <a:pathLst>
                <a:path extrusionOk="0" h="23184" w="63335">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
            <p:cNvSpPr/>
            <p:nvPr/>
          </p:nvSpPr>
          <p:spPr>
            <a:xfrm>
              <a:off x="1338912" y="2574381"/>
              <a:ext cx="1131451" cy="414455"/>
            </a:xfrm>
            <a:custGeom>
              <a:rect b="b" l="l" r="r" t="t"/>
              <a:pathLst>
                <a:path extrusionOk="0" h="23209" w="6336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a:off x="1367999" y="2666126"/>
              <a:ext cx="1131451" cy="414455"/>
            </a:xfrm>
            <a:custGeom>
              <a:rect b="b" l="l" r="r" t="t"/>
              <a:pathLst>
                <a:path extrusionOk="0" h="23209" w="6336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a:off x="1397087" y="2757852"/>
              <a:ext cx="1131451" cy="414026"/>
            </a:xfrm>
            <a:custGeom>
              <a:rect b="b" l="l" r="r" t="t"/>
              <a:pathLst>
                <a:path extrusionOk="0" h="23185" w="6336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1426621" y="2849150"/>
              <a:ext cx="1131005" cy="414455"/>
            </a:xfrm>
            <a:custGeom>
              <a:rect b="b" l="l" r="r" t="t"/>
              <a:pathLst>
                <a:path extrusionOk="0" h="23209" w="63335">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a:off x="1455709" y="2940895"/>
              <a:ext cx="1131005" cy="414455"/>
            </a:xfrm>
            <a:custGeom>
              <a:rect b="b" l="l" r="r" t="t"/>
              <a:pathLst>
                <a:path extrusionOk="0" h="23209" w="63335">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a:off x="1484814" y="3032639"/>
              <a:ext cx="1131433" cy="414008"/>
            </a:xfrm>
            <a:custGeom>
              <a:rect b="b" l="l" r="r" t="t"/>
              <a:pathLst>
                <a:path extrusionOk="0" h="23184" w="63359">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1513902" y="3123937"/>
              <a:ext cx="1131433" cy="414455"/>
            </a:xfrm>
            <a:custGeom>
              <a:rect b="b" l="l" r="r" t="t"/>
              <a:pathLst>
                <a:path extrusionOk="0" h="23209" w="63359">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a:off x="1542989" y="3215682"/>
              <a:ext cx="1131433" cy="414455"/>
            </a:xfrm>
            <a:custGeom>
              <a:rect b="b" l="l" r="r" t="t"/>
              <a:pathLst>
                <a:path extrusionOk="0" h="23209" w="63359">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0"/>
            <p:cNvSpPr/>
            <p:nvPr/>
          </p:nvSpPr>
          <p:spPr>
            <a:xfrm>
              <a:off x="1596236" y="2847847"/>
              <a:ext cx="336132" cy="422026"/>
            </a:xfrm>
            <a:custGeom>
              <a:rect b="b" l="l" r="r" t="t"/>
              <a:pathLst>
                <a:path extrusionOk="0" h="23633" w="18823">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
            <p:cNvSpPr/>
            <p:nvPr/>
          </p:nvSpPr>
          <p:spPr>
            <a:xfrm>
              <a:off x="1095015" y="3313676"/>
              <a:ext cx="4036" cy="6286"/>
            </a:xfrm>
            <a:custGeom>
              <a:rect b="b" l="l" r="r" t="t"/>
              <a:pathLst>
                <a:path extrusionOk="0" h="352" w="226">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0"/>
            <p:cNvSpPr/>
            <p:nvPr/>
          </p:nvSpPr>
          <p:spPr>
            <a:xfrm>
              <a:off x="1076213" y="3253269"/>
              <a:ext cx="1804" cy="6286"/>
            </a:xfrm>
            <a:custGeom>
              <a:rect b="b" l="l" r="r" t="t"/>
              <a:pathLst>
                <a:path extrusionOk="0" h="352" w="101">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0"/>
            <p:cNvSpPr/>
            <p:nvPr/>
          </p:nvSpPr>
          <p:spPr>
            <a:xfrm>
              <a:off x="1162136" y="3298463"/>
              <a:ext cx="181289" cy="45233"/>
            </a:xfrm>
            <a:custGeom>
              <a:rect b="b" l="l" r="r" t="t"/>
              <a:pathLst>
                <a:path extrusionOk="0" h="2533" w="10152">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0"/>
            <p:cNvSpPr/>
            <p:nvPr/>
          </p:nvSpPr>
          <p:spPr>
            <a:xfrm>
              <a:off x="1235543" y="3376333"/>
              <a:ext cx="136074" cy="38965"/>
            </a:xfrm>
            <a:custGeom>
              <a:rect b="b" l="l" r="r" t="t"/>
              <a:pathLst>
                <a:path extrusionOk="0" h="2182" w="762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0"/>
            <p:cNvSpPr/>
            <p:nvPr/>
          </p:nvSpPr>
          <p:spPr>
            <a:xfrm>
              <a:off x="1338912" y="2981178"/>
              <a:ext cx="13000" cy="7625"/>
            </a:xfrm>
            <a:custGeom>
              <a:rect b="b" l="l" r="r" t="t"/>
              <a:pathLst>
                <a:path extrusionOk="0" h="427" w="728">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0"/>
            <p:cNvSpPr/>
            <p:nvPr/>
          </p:nvSpPr>
          <p:spPr>
            <a:xfrm>
              <a:off x="1397087" y="3138704"/>
              <a:ext cx="104306" cy="33144"/>
            </a:xfrm>
            <a:custGeom>
              <a:rect b="b" l="l" r="r" t="t"/>
              <a:pathLst>
                <a:path extrusionOk="0" h="1856" w="5841">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0"/>
            <p:cNvSpPr/>
            <p:nvPr/>
          </p:nvSpPr>
          <p:spPr>
            <a:xfrm>
              <a:off x="1426621" y="3244323"/>
              <a:ext cx="49251" cy="19250"/>
            </a:xfrm>
            <a:custGeom>
              <a:rect b="b" l="l" r="r" t="t"/>
              <a:pathLst>
                <a:path extrusionOk="0" h="1078" w="2758">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
            <p:cNvSpPr/>
            <p:nvPr/>
          </p:nvSpPr>
          <p:spPr>
            <a:xfrm>
              <a:off x="1455709" y="3319943"/>
              <a:ext cx="107449" cy="35376"/>
            </a:xfrm>
            <a:custGeom>
              <a:rect b="b" l="l" r="r" t="t"/>
              <a:pathLst>
                <a:path extrusionOk="0" h="1981" w="6017">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0"/>
            <p:cNvSpPr/>
            <p:nvPr/>
          </p:nvSpPr>
          <p:spPr>
            <a:xfrm>
              <a:off x="1484814" y="3420187"/>
              <a:ext cx="76984" cy="26429"/>
            </a:xfrm>
            <a:custGeom>
              <a:rect b="b" l="l" r="r" t="t"/>
              <a:pathLst>
                <a:path extrusionOk="0" h="1480" w="4311">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
            <p:cNvSpPr/>
            <p:nvPr/>
          </p:nvSpPr>
          <p:spPr>
            <a:xfrm>
              <a:off x="1853114" y="1921439"/>
              <a:ext cx="1905270" cy="2082952"/>
            </a:xfrm>
            <a:custGeom>
              <a:rect b="b" l="l" r="r" t="t"/>
              <a:pathLst>
                <a:path extrusionOk="0" h="116643" w="106693">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2489042" y="2106713"/>
              <a:ext cx="1145326" cy="373275"/>
            </a:xfrm>
            <a:custGeom>
              <a:rect b="b" l="l" r="r" t="t"/>
              <a:pathLst>
                <a:path extrusionOk="0" h="20903" w="64137">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2455936" y="2197118"/>
              <a:ext cx="1145773" cy="373275"/>
            </a:xfrm>
            <a:custGeom>
              <a:rect b="b" l="l" r="r" t="t"/>
              <a:pathLst>
                <a:path extrusionOk="0" h="20903" w="64162">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2423260" y="2287506"/>
              <a:ext cx="1145326" cy="373293"/>
            </a:xfrm>
            <a:custGeom>
              <a:rect b="b" l="l" r="r" t="t"/>
              <a:pathLst>
                <a:path extrusionOk="0" h="20904" w="64137">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2390155" y="2377911"/>
              <a:ext cx="1145755" cy="373293"/>
            </a:xfrm>
            <a:custGeom>
              <a:rect b="b" l="l" r="r" t="t"/>
              <a:pathLst>
                <a:path extrusionOk="0" h="20904" w="64161">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0"/>
            <p:cNvSpPr/>
            <p:nvPr/>
          </p:nvSpPr>
          <p:spPr>
            <a:xfrm>
              <a:off x="2357478" y="2468316"/>
              <a:ext cx="1145326" cy="373275"/>
            </a:xfrm>
            <a:custGeom>
              <a:rect b="b" l="l" r="r" t="t"/>
              <a:pathLst>
                <a:path extrusionOk="0" h="20903" w="64137">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2324355" y="2558722"/>
              <a:ext cx="1145326" cy="373275"/>
            </a:xfrm>
            <a:custGeom>
              <a:rect b="b" l="l" r="r" t="t"/>
              <a:pathLst>
                <a:path extrusionOk="0" h="20903" w="64137">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2291696" y="2649109"/>
              <a:ext cx="1145309" cy="373293"/>
            </a:xfrm>
            <a:custGeom>
              <a:rect b="b" l="l" r="r" t="t"/>
              <a:pathLst>
                <a:path extrusionOk="0" h="20904" w="64136">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2258573" y="2739514"/>
              <a:ext cx="1145326" cy="372829"/>
            </a:xfrm>
            <a:custGeom>
              <a:rect b="b" l="l" r="r" t="t"/>
              <a:pathLst>
                <a:path extrusionOk="0" h="20878" w="64137">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2225914" y="2829473"/>
              <a:ext cx="1145309" cy="373275"/>
            </a:xfrm>
            <a:custGeom>
              <a:rect b="b" l="l" r="r" t="t"/>
              <a:pathLst>
                <a:path extrusionOk="0" h="20903" w="64136">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p:nvPr/>
          </p:nvSpPr>
          <p:spPr>
            <a:xfrm>
              <a:off x="2192791" y="2919860"/>
              <a:ext cx="1145326" cy="373293"/>
            </a:xfrm>
            <a:custGeom>
              <a:rect b="b" l="l" r="r" t="t"/>
              <a:pathLst>
                <a:path extrusionOk="0" h="20904" w="64137">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0"/>
            <p:cNvSpPr/>
            <p:nvPr/>
          </p:nvSpPr>
          <p:spPr>
            <a:xfrm>
              <a:off x="2160114" y="3010266"/>
              <a:ext cx="1145326" cy="373275"/>
            </a:xfrm>
            <a:custGeom>
              <a:rect b="b" l="l" r="r" t="t"/>
              <a:pathLst>
                <a:path extrusionOk="0" h="20903" w="64137">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2127009" y="3100671"/>
              <a:ext cx="1145309" cy="373275"/>
            </a:xfrm>
            <a:custGeom>
              <a:rect b="b" l="l" r="r" t="t"/>
              <a:pathLst>
                <a:path extrusionOk="0" h="20903" w="64136">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2094332" y="3191058"/>
              <a:ext cx="1145326" cy="373293"/>
            </a:xfrm>
            <a:custGeom>
              <a:rect b="b" l="l" r="r" t="t"/>
              <a:pathLst>
                <a:path extrusionOk="0" h="20904" w="64137">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2061209" y="3281464"/>
              <a:ext cx="1145326" cy="373275"/>
            </a:xfrm>
            <a:custGeom>
              <a:rect b="b" l="l" r="r" t="t"/>
              <a:pathLst>
                <a:path extrusionOk="0" h="20903" w="64137">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p:nvPr/>
          </p:nvSpPr>
          <p:spPr>
            <a:xfrm>
              <a:off x="2028550" y="3371869"/>
              <a:ext cx="1145309" cy="373275"/>
            </a:xfrm>
            <a:custGeom>
              <a:rect b="b" l="l" r="r" t="t"/>
              <a:pathLst>
                <a:path extrusionOk="0" h="20903" w="64136">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0"/>
            <p:cNvSpPr/>
            <p:nvPr/>
          </p:nvSpPr>
          <p:spPr>
            <a:xfrm>
              <a:off x="1995427" y="3462256"/>
              <a:ext cx="1145326" cy="372847"/>
            </a:xfrm>
            <a:custGeom>
              <a:rect b="b" l="l" r="r" t="t"/>
              <a:pathLst>
                <a:path extrusionOk="0" h="20879" w="64137">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2395511" y="2991838"/>
              <a:ext cx="165164" cy="183147"/>
            </a:xfrm>
            <a:custGeom>
              <a:rect b="b" l="l" r="r" t="t"/>
              <a:pathLst>
                <a:path extrusionOk="0" h="10256" w="9249">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2518594" y="3034425"/>
              <a:ext cx="63555" cy="96698"/>
            </a:xfrm>
            <a:custGeom>
              <a:rect b="b" l="l" r="r" t="t"/>
              <a:pathLst>
                <a:path extrusionOk="0" h="5415" w="3559">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2515451" y="3030854"/>
              <a:ext cx="66698" cy="80127"/>
            </a:xfrm>
            <a:custGeom>
              <a:rect b="b" l="l" r="r" t="t"/>
              <a:pathLst>
                <a:path extrusionOk="0" h="4487" w="3735">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0"/>
            <p:cNvSpPr/>
            <p:nvPr/>
          </p:nvSpPr>
          <p:spPr>
            <a:xfrm>
              <a:off x="2510076" y="3030407"/>
              <a:ext cx="71626" cy="79234"/>
            </a:xfrm>
            <a:custGeom>
              <a:rect b="b" l="l" r="r" t="t"/>
              <a:pathLst>
                <a:path extrusionOk="0" h="4437" w="4011">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0"/>
            <p:cNvSpPr/>
            <p:nvPr/>
          </p:nvSpPr>
          <p:spPr>
            <a:xfrm>
              <a:off x="2483238" y="3012944"/>
              <a:ext cx="97127" cy="94002"/>
            </a:xfrm>
            <a:custGeom>
              <a:rect b="b" l="l" r="r" t="t"/>
              <a:pathLst>
                <a:path extrusionOk="0" h="5264" w="5439">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0"/>
            <p:cNvSpPr/>
            <p:nvPr/>
          </p:nvSpPr>
          <p:spPr>
            <a:xfrm>
              <a:off x="2517683" y="3110956"/>
              <a:ext cx="16143" cy="21054"/>
            </a:xfrm>
            <a:custGeom>
              <a:rect b="b" l="l" r="r" t="t"/>
              <a:pathLst>
                <a:path extrusionOk="0" h="1179" w="904">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0"/>
            <p:cNvSpPr/>
            <p:nvPr/>
          </p:nvSpPr>
          <p:spPr>
            <a:xfrm>
              <a:off x="2509183" y="3106921"/>
              <a:ext cx="9429" cy="4947"/>
            </a:xfrm>
            <a:custGeom>
              <a:rect b="b" l="l" r="r" t="t"/>
              <a:pathLst>
                <a:path extrusionOk="0" h="277" w="528">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0"/>
            <p:cNvSpPr/>
            <p:nvPr/>
          </p:nvSpPr>
          <p:spPr>
            <a:xfrm>
              <a:off x="2504719" y="3102903"/>
              <a:ext cx="5375" cy="4947"/>
            </a:xfrm>
            <a:custGeom>
              <a:rect b="b" l="l" r="r" t="t"/>
              <a:pathLst>
                <a:path extrusionOk="0" h="277" w="301">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0"/>
            <p:cNvSpPr/>
            <p:nvPr/>
          </p:nvSpPr>
          <p:spPr>
            <a:xfrm>
              <a:off x="2482328" y="3083208"/>
              <a:ext cx="23304" cy="20608"/>
            </a:xfrm>
            <a:custGeom>
              <a:rect b="b" l="l" r="r" t="t"/>
              <a:pathLst>
                <a:path extrusionOk="0" h="1154" w="1305">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0"/>
            <p:cNvSpPr/>
            <p:nvPr/>
          </p:nvSpPr>
          <p:spPr>
            <a:xfrm>
              <a:off x="2416546" y="3111849"/>
              <a:ext cx="115949" cy="62233"/>
            </a:xfrm>
            <a:custGeom>
              <a:rect b="b" l="l" r="r" t="t"/>
              <a:pathLst>
                <a:path extrusionOk="0" h="3485" w="6493">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0"/>
            <p:cNvSpPr/>
            <p:nvPr/>
          </p:nvSpPr>
          <p:spPr>
            <a:xfrm>
              <a:off x="2412082" y="3107831"/>
              <a:ext cx="105627" cy="68930"/>
            </a:xfrm>
            <a:custGeom>
              <a:rect b="b" l="l" r="r" t="t"/>
              <a:pathLst>
                <a:path extrusionOk="0" h="3860" w="5915">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0"/>
            <p:cNvSpPr/>
            <p:nvPr/>
          </p:nvSpPr>
          <p:spPr>
            <a:xfrm>
              <a:off x="2409832" y="3103796"/>
              <a:ext cx="99377" cy="74305"/>
            </a:xfrm>
            <a:custGeom>
              <a:rect b="b" l="l" r="r" t="t"/>
              <a:pathLst>
                <a:path extrusionOk="0" h="4161" w="5565">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0"/>
            <p:cNvSpPr/>
            <p:nvPr/>
          </p:nvSpPr>
          <p:spPr>
            <a:xfrm>
              <a:off x="2398654" y="3084101"/>
              <a:ext cx="106091" cy="94002"/>
            </a:xfrm>
            <a:custGeom>
              <a:rect b="b" l="l" r="r" t="t"/>
              <a:pathLst>
                <a:path extrusionOk="0" h="5264" w="5941">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p:nvPr/>
          </p:nvSpPr>
          <p:spPr>
            <a:xfrm>
              <a:off x="2398654" y="3054567"/>
              <a:ext cx="120413" cy="120860"/>
            </a:xfrm>
            <a:custGeom>
              <a:rect b="b" l="l" r="r" t="t"/>
              <a:pathLst>
                <a:path extrusionOk="0" h="6768" w="6743">
                  <a:moveTo>
                    <a:pt x="6291" y="1"/>
                  </a:moveTo>
                  <a:lnTo>
                    <a:pt x="0" y="6291"/>
                  </a:lnTo>
                  <a:lnTo>
                    <a:pt x="451" y="6768"/>
                  </a:lnTo>
                  <a:lnTo>
                    <a:pt x="6742" y="477"/>
                  </a:lnTo>
                  <a:lnTo>
                    <a:pt x="6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0"/>
            <p:cNvSpPr/>
            <p:nvPr/>
          </p:nvSpPr>
          <p:spPr>
            <a:xfrm>
              <a:off x="2488149" y="3038014"/>
              <a:ext cx="51501" cy="47001"/>
            </a:xfrm>
            <a:custGeom>
              <a:rect b="b" l="l" r="r" t="t"/>
              <a:pathLst>
                <a:path extrusionOk="0" h="2632" w="2884">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0"/>
            <p:cNvSpPr/>
            <p:nvPr/>
          </p:nvSpPr>
          <p:spPr>
            <a:xfrm>
              <a:off x="2520379" y="2914950"/>
              <a:ext cx="143681" cy="150842"/>
            </a:xfrm>
            <a:custGeom>
              <a:rect b="b" l="l" r="r" t="t"/>
              <a:pathLst>
                <a:path extrusionOk="0" h="8447" w="8046">
                  <a:moveTo>
                    <a:pt x="3609" y="0"/>
                  </a:moveTo>
                  <a:lnTo>
                    <a:pt x="0" y="3634"/>
                  </a:lnTo>
                  <a:lnTo>
                    <a:pt x="4436" y="8446"/>
                  </a:lnTo>
                  <a:lnTo>
                    <a:pt x="8045" y="4837"/>
                  </a:lnTo>
                  <a:lnTo>
                    <a:pt x="36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2556627" y="1897279"/>
              <a:ext cx="1173970" cy="1121433"/>
            </a:xfrm>
            <a:custGeom>
              <a:rect b="b" l="l" r="r" t="t"/>
              <a:pathLst>
                <a:path extrusionOk="0" h="62799" w="65741">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2683727" y="2984303"/>
              <a:ext cx="81019" cy="34483"/>
            </a:xfrm>
            <a:custGeom>
              <a:rect b="b" l="l" r="r" t="t"/>
              <a:pathLst>
                <a:path extrusionOk="0" h="1931" w="4537">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0"/>
            <p:cNvSpPr/>
            <p:nvPr/>
          </p:nvSpPr>
          <p:spPr>
            <a:xfrm>
              <a:off x="2712368" y="3011605"/>
              <a:ext cx="10304" cy="3607"/>
            </a:xfrm>
            <a:custGeom>
              <a:rect b="b" l="l" r="r" t="t"/>
              <a:pathLst>
                <a:path extrusionOk="0" h="202" w="577">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2597803" y="2978928"/>
              <a:ext cx="2696" cy="3161"/>
            </a:xfrm>
            <a:custGeom>
              <a:rect b="b" l="l" r="r" t="t"/>
              <a:pathLst>
                <a:path extrusionOk="0" h="177" w="151">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a:off x="2559752" y="2277667"/>
              <a:ext cx="857999" cy="741176"/>
            </a:xfrm>
            <a:custGeom>
              <a:rect b="b" l="l" r="r" t="t"/>
              <a:pathLst>
                <a:path extrusionOk="0" h="41505" w="48047">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p:nvPr/>
          </p:nvSpPr>
          <p:spPr>
            <a:xfrm>
              <a:off x="3613227" y="1890583"/>
              <a:ext cx="127128" cy="115895"/>
            </a:xfrm>
            <a:custGeom>
              <a:rect b="b" l="l" r="r" t="t"/>
              <a:pathLst>
                <a:path extrusionOk="0" h="6490" w="7119">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0"/>
            <p:cNvSpPr/>
            <p:nvPr/>
          </p:nvSpPr>
          <p:spPr>
            <a:xfrm>
              <a:off x="3655296" y="1862853"/>
              <a:ext cx="117288" cy="106002"/>
            </a:xfrm>
            <a:custGeom>
              <a:rect b="b" l="l" r="r" t="t"/>
              <a:pathLst>
                <a:path extrusionOk="0" h="5936" w="6568">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0"/>
            <p:cNvSpPr/>
            <p:nvPr/>
          </p:nvSpPr>
          <p:spPr>
            <a:xfrm>
              <a:off x="3726452" y="1843515"/>
              <a:ext cx="64912" cy="58769"/>
            </a:xfrm>
            <a:custGeom>
              <a:rect b="b" l="l" r="r" t="t"/>
              <a:pathLst>
                <a:path extrusionOk="0" h="3291" w="3635">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4" name="Google Shape;664;p50"/>
          <p:cNvPicPr preferRelativeResize="0"/>
          <p:nvPr/>
        </p:nvPicPr>
        <p:blipFill>
          <a:blip r:embed="rId3">
            <a:alphaModFix/>
          </a:blip>
          <a:stretch>
            <a:fillRect/>
          </a:stretch>
        </p:blipFill>
        <p:spPr>
          <a:xfrm>
            <a:off x="661325" y="1037550"/>
            <a:ext cx="3933758" cy="373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8" name="Shape 668"/>
        <p:cNvGrpSpPr/>
        <p:nvPr/>
      </p:nvGrpSpPr>
      <p:grpSpPr>
        <a:xfrm>
          <a:off x="0" y="0"/>
          <a:ext cx="0" cy="0"/>
          <a:chOff x="0" y="0"/>
          <a:chExt cx="0" cy="0"/>
        </a:xfrm>
      </p:grpSpPr>
      <p:sp>
        <p:nvSpPr>
          <p:cNvPr id="669" name="Google Shape;669;p51"/>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Articulation point</a:t>
            </a:r>
            <a:endParaRPr/>
          </a:p>
        </p:txBody>
      </p:sp>
      <p:sp>
        <p:nvSpPr>
          <p:cNvPr id="670" name="Google Shape;670;p51"/>
          <p:cNvSpPr txBox="1"/>
          <p:nvPr>
            <p:ph idx="1" type="subTitle"/>
          </p:nvPr>
        </p:nvSpPr>
        <p:spPr>
          <a:xfrm>
            <a:off x="3780475" y="1373250"/>
            <a:ext cx="4919100" cy="3234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График дахь articulation цэгүүдийг олох алгоритм нь DFS алгоритм дээр суурилж бичигдсэн функц юм. Графын оройг түүний ирмэгүүдийн хамт устгахад графикт байгаа холбогдсон компонентүүдын тоог нэмэгдүүлдэг.</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Hopcroft, J.; Tarjan, R. (1973). “Efficient algorithms for graph manipulation”. Communications of the ACM 16: 372–378. doi:10.1145/362248.362272</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Articulation цэгүүд нь график дахь зангилааны цэг бөгөөд тэдгээрийг арилгах үед график дахь салангид хэсгүүдийн тоог нэмэгдүүлдэг.</a:t>
            </a:r>
            <a:endParaRPr/>
          </a:p>
        </p:txBody>
      </p:sp>
      <p:grpSp>
        <p:nvGrpSpPr>
          <p:cNvPr id="671" name="Google Shape;671;p51"/>
          <p:cNvGrpSpPr/>
          <p:nvPr/>
        </p:nvGrpSpPr>
        <p:grpSpPr>
          <a:xfrm>
            <a:off x="303668" y="1219837"/>
            <a:ext cx="3120368" cy="3624751"/>
            <a:chOff x="9144000" y="840363"/>
            <a:chExt cx="1618700" cy="1880350"/>
          </a:xfrm>
        </p:grpSpPr>
        <p:sp>
          <p:nvSpPr>
            <p:cNvPr id="672" name="Google Shape;672;p51"/>
            <p:cNvSpPr/>
            <p:nvPr/>
          </p:nvSpPr>
          <p:spPr>
            <a:xfrm>
              <a:off x="10502475" y="1331363"/>
              <a:ext cx="88425" cy="92575"/>
            </a:xfrm>
            <a:custGeom>
              <a:rect b="b" l="l" r="r" t="t"/>
              <a:pathLst>
                <a:path extrusionOk="0" h="3703" w="3537">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1"/>
            <p:cNvSpPr/>
            <p:nvPr/>
          </p:nvSpPr>
          <p:spPr>
            <a:xfrm>
              <a:off x="9305800" y="1579038"/>
              <a:ext cx="944025" cy="894825"/>
            </a:xfrm>
            <a:custGeom>
              <a:rect b="b" l="l" r="r" t="t"/>
              <a:pathLst>
                <a:path extrusionOk="0" h="35793" w="37761">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1"/>
            <p:cNvSpPr/>
            <p:nvPr/>
          </p:nvSpPr>
          <p:spPr>
            <a:xfrm>
              <a:off x="9144000" y="1927613"/>
              <a:ext cx="782250" cy="735550"/>
            </a:xfrm>
            <a:custGeom>
              <a:rect b="b" l="l" r="r" t="t"/>
              <a:pathLst>
                <a:path extrusionOk="0" h="29422" w="3129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1"/>
            <p:cNvSpPr/>
            <p:nvPr/>
          </p:nvSpPr>
          <p:spPr>
            <a:xfrm>
              <a:off x="9793650" y="2128588"/>
              <a:ext cx="527050" cy="569400"/>
            </a:xfrm>
            <a:custGeom>
              <a:rect b="b" l="l" r="r" t="t"/>
              <a:pathLst>
                <a:path extrusionOk="0" h="22776" w="21082">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1"/>
            <p:cNvSpPr/>
            <p:nvPr/>
          </p:nvSpPr>
          <p:spPr>
            <a:xfrm>
              <a:off x="10021300" y="2182338"/>
              <a:ext cx="324425" cy="364100"/>
            </a:xfrm>
            <a:custGeom>
              <a:rect b="b" l="l" r="r" t="t"/>
              <a:pathLst>
                <a:path extrusionOk="0" h="14564" w="12977">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1"/>
            <p:cNvSpPr/>
            <p:nvPr/>
          </p:nvSpPr>
          <p:spPr>
            <a:xfrm>
              <a:off x="9766950" y="2445488"/>
              <a:ext cx="176825" cy="275225"/>
            </a:xfrm>
            <a:custGeom>
              <a:rect b="b" l="l" r="r" t="t"/>
              <a:pathLst>
                <a:path extrusionOk="0" h="11009" w="7073">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1"/>
            <p:cNvSpPr/>
            <p:nvPr/>
          </p:nvSpPr>
          <p:spPr>
            <a:xfrm>
              <a:off x="9887050" y="2557163"/>
              <a:ext cx="146775" cy="159375"/>
            </a:xfrm>
            <a:custGeom>
              <a:rect b="b" l="l" r="r" t="t"/>
              <a:pathLst>
                <a:path extrusionOk="0" h="6375" w="5871">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1"/>
            <p:cNvSpPr/>
            <p:nvPr/>
          </p:nvSpPr>
          <p:spPr>
            <a:xfrm>
              <a:off x="9979600" y="2529713"/>
              <a:ext cx="62575" cy="65075"/>
            </a:xfrm>
            <a:custGeom>
              <a:rect b="b" l="l" r="r" t="t"/>
              <a:pathLst>
                <a:path extrusionOk="0" h="2603" w="2503">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1"/>
            <p:cNvSpPr/>
            <p:nvPr/>
          </p:nvSpPr>
          <p:spPr>
            <a:xfrm>
              <a:off x="10074675" y="840363"/>
              <a:ext cx="132625" cy="170800"/>
            </a:xfrm>
            <a:custGeom>
              <a:rect b="b" l="l" r="r" t="t"/>
              <a:pathLst>
                <a:path extrusionOk="0" h="6832" w="5305">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1"/>
            <p:cNvSpPr/>
            <p:nvPr/>
          </p:nvSpPr>
          <p:spPr>
            <a:xfrm>
              <a:off x="9973775" y="1484813"/>
              <a:ext cx="129275" cy="162625"/>
            </a:xfrm>
            <a:custGeom>
              <a:rect b="b" l="l" r="r" t="t"/>
              <a:pathLst>
                <a:path extrusionOk="0" h="6505" w="5171">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1"/>
            <p:cNvSpPr/>
            <p:nvPr/>
          </p:nvSpPr>
          <p:spPr>
            <a:xfrm>
              <a:off x="10051325" y="1009613"/>
              <a:ext cx="127625" cy="148300"/>
            </a:xfrm>
            <a:custGeom>
              <a:rect b="b" l="l" r="r" t="t"/>
              <a:pathLst>
                <a:path extrusionOk="0" h="5932" w="5105">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1"/>
            <p:cNvSpPr/>
            <p:nvPr/>
          </p:nvSpPr>
          <p:spPr>
            <a:xfrm>
              <a:off x="10077175" y="848513"/>
              <a:ext cx="685525" cy="860050"/>
            </a:xfrm>
            <a:custGeom>
              <a:rect b="b" l="l" r="r" t="t"/>
              <a:pathLst>
                <a:path extrusionOk="0" h="34402" w="27421">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1"/>
            <p:cNvSpPr/>
            <p:nvPr/>
          </p:nvSpPr>
          <p:spPr>
            <a:xfrm>
              <a:off x="9992125" y="1107013"/>
              <a:ext cx="170125" cy="527075"/>
            </a:xfrm>
            <a:custGeom>
              <a:rect b="b" l="l" r="r" t="t"/>
              <a:pathLst>
                <a:path extrusionOk="0" h="21083" w="6805">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1"/>
            <p:cNvSpPr/>
            <p:nvPr/>
          </p:nvSpPr>
          <p:spPr>
            <a:xfrm>
              <a:off x="9952075" y="1599138"/>
              <a:ext cx="688850" cy="253175"/>
            </a:xfrm>
            <a:custGeom>
              <a:rect b="b" l="l" r="r" t="t"/>
              <a:pathLst>
                <a:path extrusionOk="0" h="10127" w="27554">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1"/>
            <p:cNvSpPr/>
            <p:nvPr/>
          </p:nvSpPr>
          <p:spPr>
            <a:xfrm>
              <a:off x="10064675" y="970863"/>
              <a:ext cx="120100" cy="73400"/>
            </a:xfrm>
            <a:custGeom>
              <a:rect b="b" l="l" r="r" t="t"/>
              <a:pathLst>
                <a:path extrusionOk="0" h="2936" w="4804">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1"/>
            <p:cNvSpPr/>
            <p:nvPr/>
          </p:nvSpPr>
          <p:spPr>
            <a:xfrm>
              <a:off x="10596725" y="1724138"/>
              <a:ext cx="41700" cy="108425"/>
            </a:xfrm>
            <a:custGeom>
              <a:rect b="b" l="l" r="r" t="t"/>
              <a:pathLst>
                <a:path extrusionOk="0" h="4337" w="1668">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1"/>
            <p:cNvSpPr/>
            <p:nvPr/>
          </p:nvSpPr>
          <p:spPr>
            <a:xfrm>
              <a:off x="10225625" y="1145088"/>
              <a:ext cx="376125" cy="411175"/>
            </a:xfrm>
            <a:custGeom>
              <a:rect b="b" l="l" r="r" t="t"/>
              <a:pathLst>
                <a:path extrusionOk="0" h="16447" w="15045">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1"/>
            <p:cNvSpPr/>
            <p:nvPr/>
          </p:nvSpPr>
          <p:spPr>
            <a:xfrm>
              <a:off x="10296500" y="998688"/>
              <a:ext cx="331100" cy="83875"/>
            </a:xfrm>
            <a:custGeom>
              <a:rect b="b" l="l" r="r" t="t"/>
              <a:pathLst>
                <a:path extrusionOk="0" h="3355" w="13244">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1"/>
            <p:cNvSpPr/>
            <p:nvPr/>
          </p:nvSpPr>
          <p:spPr>
            <a:xfrm>
              <a:off x="10058825" y="1671563"/>
              <a:ext cx="101775" cy="90025"/>
            </a:xfrm>
            <a:custGeom>
              <a:rect b="b" l="l" r="r" t="t"/>
              <a:pathLst>
                <a:path extrusionOk="0" h="3601" w="4071">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1"/>
            <p:cNvSpPr/>
            <p:nvPr/>
          </p:nvSpPr>
          <p:spPr>
            <a:xfrm>
              <a:off x="10086350" y="1728638"/>
              <a:ext cx="42550" cy="19700"/>
            </a:xfrm>
            <a:custGeom>
              <a:rect b="b" l="l" r="r" t="t"/>
              <a:pathLst>
                <a:path extrusionOk="0" h="788" w="1702">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a:off x="9978775" y="1634988"/>
              <a:ext cx="636300" cy="189875"/>
            </a:xfrm>
            <a:custGeom>
              <a:rect b="b" l="l" r="r" t="t"/>
              <a:pathLst>
                <a:path extrusionOk="0" h="7595" w="25452">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51"/>
          <p:cNvSpPr/>
          <p:nvPr/>
        </p:nvSpPr>
        <p:spPr>
          <a:xfrm>
            <a:off x="421994" y="200772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1"/>
          <p:cNvSpPr/>
          <p:nvPr/>
        </p:nvSpPr>
        <p:spPr>
          <a:xfrm>
            <a:off x="2952743" y="424622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1"/>
          <p:cNvSpPr/>
          <p:nvPr/>
        </p:nvSpPr>
        <p:spPr>
          <a:xfrm>
            <a:off x="1194605" y="544221"/>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grpSp>
        <p:nvGrpSpPr>
          <p:cNvPr id="700" name="Google Shape;700;p52"/>
          <p:cNvGrpSpPr/>
          <p:nvPr/>
        </p:nvGrpSpPr>
        <p:grpSpPr>
          <a:xfrm>
            <a:off x="4698288" y="1099316"/>
            <a:ext cx="3729932" cy="3459055"/>
            <a:chOff x="4677231" y="1276352"/>
            <a:chExt cx="2903801" cy="2692920"/>
          </a:xfrm>
        </p:grpSpPr>
        <p:sp>
          <p:nvSpPr>
            <p:cNvPr id="701" name="Google Shape;701;p52"/>
            <p:cNvSpPr/>
            <p:nvPr/>
          </p:nvSpPr>
          <p:spPr>
            <a:xfrm flipH="1">
              <a:off x="7295745" y="2223107"/>
              <a:ext cx="7162" cy="20721"/>
            </a:xfrm>
            <a:custGeom>
              <a:rect b="b" l="l" r="r" t="t"/>
              <a:pathLst>
                <a:path extrusionOk="0" h="1380" w="477">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flipH="1">
              <a:off x="7073335" y="3212508"/>
              <a:ext cx="88829" cy="438018"/>
            </a:xfrm>
            <a:custGeom>
              <a:rect b="b" l="l" r="r" t="t"/>
              <a:pathLst>
                <a:path extrusionOk="0" h="29172" w="5916">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flipH="1">
              <a:off x="6945161" y="3207613"/>
              <a:ext cx="111246" cy="554084"/>
            </a:xfrm>
            <a:custGeom>
              <a:rect b="b" l="l" r="r" t="t"/>
              <a:pathLst>
                <a:path extrusionOk="0" h="36902" w="7409">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flipH="1">
              <a:off x="6834358" y="3281386"/>
              <a:ext cx="102372" cy="556936"/>
            </a:xfrm>
            <a:custGeom>
              <a:rect b="b" l="l" r="r" t="t"/>
              <a:pathLst>
                <a:path extrusionOk="0" h="37092" w="6818">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flipH="1">
              <a:off x="7202798" y="3299451"/>
              <a:ext cx="21081" cy="278483"/>
            </a:xfrm>
            <a:custGeom>
              <a:rect b="b" l="l" r="r" t="t"/>
              <a:pathLst>
                <a:path extrusionOk="0" h="18547" w="1404">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flipH="1">
              <a:off x="7095165" y="3333687"/>
              <a:ext cx="38018" cy="327417"/>
            </a:xfrm>
            <a:custGeom>
              <a:rect b="b" l="l" r="r" t="t"/>
              <a:pathLst>
                <a:path extrusionOk="0" h="21806" w="2532">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flipH="1">
              <a:off x="6978116" y="3303580"/>
              <a:ext cx="38784" cy="442943"/>
            </a:xfrm>
            <a:custGeom>
              <a:rect b="b" l="l" r="r" t="t"/>
              <a:pathLst>
                <a:path extrusionOk="0" h="29500" w="2583">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flipH="1">
              <a:off x="6870858" y="3439069"/>
              <a:ext cx="29369" cy="388753"/>
            </a:xfrm>
            <a:custGeom>
              <a:rect b="b" l="l" r="r" t="t"/>
              <a:pathLst>
                <a:path extrusionOk="0" h="25891" w="1956">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flipH="1">
              <a:off x="5318087" y="3248261"/>
              <a:ext cx="133228" cy="550600"/>
            </a:xfrm>
            <a:custGeom>
              <a:rect b="b" l="l" r="r" t="t"/>
              <a:pathLst>
                <a:path extrusionOk="0" h="36670" w="8873">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flipH="1">
              <a:off x="5344046" y="3381107"/>
              <a:ext cx="74534" cy="410961"/>
            </a:xfrm>
            <a:custGeom>
              <a:rect b="b" l="l" r="r" t="t"/>
              <a:pathLst>
                <a:path extrusionOk="0" h="27370" w="4964">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flipH="1">
              <a:off x="5227773" y="3346105"/>
              <a:ext cx="246126" cy="294384"/>
            </a:xfrm>
            <a:custGeom>
              <a:rect b="b" l="l" r="r" t="t"/>
              <a:pathLst>
                <a:path extrusionOk="0" h="19606" w="16392">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flipH="1">
              <a:off x="5152898" y="3294180"/>
              <a:ext cx="405675" cy="413888"/>
            </a:xfrm>
            <a:custGeom>
              <a:rect b="b" l="l" r="r" t="t"/>
              <a:pathLst>
                <a:path extrusionOk="0" h="27565" w="27018">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flipH="1">
              <a:off x="6785831" y="1292419"/>
              <a:ext cx="431651" cy="310105"/>
            </a:xfrm>
            <a:custGeom>
              <a:rect b="b" l="l" r="r" t="t"/>
              <a:pathLst>
                <a:path extrusionOk="0" h="20653" w="28748">
                  <a:moveTo>
                    <a:pt x="0" y="0"/>
                  </a:moveTo>
                  <a:lnTo>
                    <a:pt x="752" y="20652"/>
                  </a:lnTo>
                  <a:lnTo>
                    <a:pt x="28747" y="20452"/>
                  </a:lnTo>
                  <a:lnTo>
                    <a:pt x="20978" y="5314"/>
                  </a:lnTo>
                  <a:lnTo>
                    <a:pt x="8171" y="75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flipH="1">
              <a:off x="7119259" y="1292043"/>
              <a:ext cx="184399" cy="310480"/>
            </a:xfrm>
            <a:custGeom>
              <a:rect b="b" l="l" r="r" t="t"/>
              <a:pathLst>
                <a:path extrusionOk="0" h="20678" w="12281">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flipH="1">
              <a:off x="7145219" y="1293170"/>
              <a:ext cx="133228" cy="276381"/>
            </a:xfrm>
            <a:custGeom>
              <a:rect b="b" l="l" r="r" t="t"/>
              <a:pathLst>
                <a:path extrusionOk="0" h="18407" w="8873">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flipH="1">
              <a:off x="5066058" y="1276352"/>
              <a:ext cx="2151424" cy="2674006"/>
            </a:xfrm>
            <a:custGeom>
              <a:rect b="b" l="l" r="r" t="t"/>
              <a:pathLst>
                <a:path extrusionOk="0" h="178089" w="143285">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flipH="1">
              <a:off x="5034419" y="3563926"/>
              <a:ext cx="1630974" cy="405345"/>
            </a:xfrm>
            <a:custGeom>
              <a:rect b="b" l="l" r="r" t="t"/>
              <a:pathLst>
                <a:path extrusionOk="0" h="26996" w="108623">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flipH="1">
              <a:off x="6522380" y="3615521"/>
              <a:ext cx="220165" cy="314264"/>
            </a:xfrm>
            <a:custGeom>
              <a:rect b="b" l="l" r="r" t="t"/>
              <a:pathLst>
                <a:path extrusionOk="0" h="20930" w="14663">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flipH="1">
              <a:off x="6556627" y="3615191"/>
              <a:ext cx="145646" cy="280510"/>
            </a:xfrm>
            <a:custGeom>
              <a:rect b="b" l="l" r="r" t="t"/>
              <a:pathLst>
                <a:path extrusionOk="0" h="18682" w="970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flipH="1">
              <a:off x="5382813" y="3004778"/>
              <a:ext cx="12808" cy="298798"/>
            </a:xfrm>
            <a:custGeom>
              <a:rect b="b" l="l" r="r" t="t"/>
              <a:pathLst>
                <a:path extrusionOk="0" h="19900" w="853">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flipH="1">
              <a:off x="5456571" y="3370191"/>
              <a:ext cx="13183" cy="69264"/>
            </a:xfrm>
            <a:custGeom>
              <a:rect b="b" l="l" r="r" t="t"/>
              <a:pathLst>
                <a:path extrusionOk="0" h="4613" w="878">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flipH="1">
              <a:off x="5453944" y="3258052"/>
              <a:ext cx="12808" cy="62102"/>
            </a:xfrm>
            <a:custGeom>
              <a:rect b="b" l="l" r="r" t="t"/>
              <a:pathLst>
                <a:path extrusionOk="0" h="4136" w="853">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flipH="1">
              <a:off x="5318831" y="2417309"/>
              <a:ext cx="12808" cy="157688"/>
            </a:xfrm>
            <a:custGeom>
              <a:rect b="b" l="l" r="r" t="t"/>
              <a:pathLst>
                <a:path extrusionOk="0" h="10502" w="853">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flipH="1">
              <a:off x="7371405" y="1518980"/>
              <a:ext cx="164459" cy="318753"/>
            </a:xfrm>
            <a:custGeom>
              <a:rect b="b" l="l" r="r" t="t"/>
              <a:pathLst>
                <a:path extrusionOk="0" h="21229" w="10953">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flipH="1">
              <a:off x="7447788" y="1520481"/>
              <a:ext cx="133243" cy="334940"/>
            </a:xfrm>
            <a:custGeom>
              <a:rect b="b" l="l" r="r" t="t"/>
              <a:pathLst>
                <a:path extrusionOk="0" h="22307" w="8874">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flipH="1">
              <a:off x="7466615" y="1520481"/>
              <a:ext cx="70000" cy="232207"/>
            </a:xfrm>
            <a:custGeom>
              <a:rect b="b" l="l" r="r" t="t"/>
              <a:pathLst>
                <a:path extrusionOk="0" h="15465" w="4662">
                  <a:moveTo>
                    <a:pt x="1128" y="0"/>
                  </a:moveTo>
                  <a:lnTo>
                    <a:pt x="0" y="251"/>
                  </a:lnTo>
                  <a:lnTo>
                    <a:pt x="3534" y="15464"/>
                  </a:lnTo>
                  <a:lnTo>
                    <a:pt x="4662" y="15188"/>
                  </a:lnTo>
                  <a:lnTo>
                    <a:pt x="11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flipH="1">
              <a:off x="7439511" y="1712310"/>
              <a:ext cx="76036" cy="69204"/>
            </a:xfrm>
            <a:custGeom>
              <a:rect b="b" l="l" r="r" t="t"/>
              <a:pathLst>
                <a:path extrusionOk="0" h="4609" w="5064">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flipH="1">
              <a:off x="7242311" y="2393974"/>
              <a:ext cx="136621" cy="120811"/>
            </a:xfrm>
            <a:custGeom>
              <a:rect b="b" l="l" r="r" t="t"/>
              <a:pathLst>
                <a:path extrusionOk="0" h="8046" w="9099">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flipH="1">
              <a:off x="7147473" y="2730797"/>
              <a:ext cx="161456" cy="126832"/>
            </a:xfrm>
            <a:custGeom>
              <a:rect b="b" l="l" r="r" t="t"/>
              <a:pathLst>
                <a:path extrusionOk="0" h="8447" w="10753">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flipH="1">
              <a:off x="6832022" y="2823370"/>
              <a:ext cx="462612" cy="1067521"/>
            </a:xfrm>
            <a:custGeom>
              <a:rect b="b" l="l" r="r" t="t"/>
              <a:pathLst>
                <a:path extrusionOk="0" h="71097" w="3081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flipH="1">
              <a:off x="7176830" y="2488049"/>
              <a:ext cx="180270" cy="273228"/>
            </a:xfrm>
            <a:custGeom>
              <a:rect b="b" l="l" r="r" t="t"/>
              <a:pathLst>
                <a:path extrusionOk="0" h="18197" w="12006">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flipH="1">
              <a:off x="7297634" y="1911496"/>
              <a:ext cx="199850" cy="363168"/>
            </a:xfrm>
            <a:custGeom>
              <a:rect b="b" l="l" r="r" t="t"/>
              <a:pathLst>
                <a:path extrusionOk="0" h="24187" w="1331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flipH="1">
              <a:off x="7264519" y="2342409"/>
              <a:ext cx="126456" cy="77913"/>
            </a:xfrm>
            <a:custGeom>
              <a:rect b="b" l="l" r="r" t="t"/>
              <a:pathLst>
                <a:path extrusionOk="0" h="5189" w="8422">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flipH="1">
              <a:off x="7276187" y="2247568"/>
              <a:ext cx="137372" cy="121186"/>
            </a:xfrm>
            <a:custGeom>
              <a:rect b="b" l="l" r="r" t="t"/>
              <a:pathLst>
                <a:path extrusionOk="0" h="8071" w="9149">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flipH="1">
              <a:off x="7134295" y="3821435"/>
              <a:ext cx="10556" cy="15060"/>
            </a:xfrm>
            <a:custGeom>
              <a:rect b="b" l="l" r="r" t="t"/>
              <a:pathLst>
                <a:path extrusionOk="0" h="1003" w="703">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flipH="1">
              <a:off x="7144837" y="3730363"/>
              <a:ext cx="31997" cy="91081"/>
            </a:xfrm>
            <a:custGeom>
              <a:rect b="b" l="l" r="r" t="t"/>
              <a:pathLst>
                <a:path extrusionOk="0" h="6066" w="2131">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flipH="1">
              <a:off x="7101562" y="3836481"/>
              <a:ext cx="32748" cy="29369"/>
            </a:xfrm>
            <a:custGeom>
              <a:rect b="b" l="l" r="r" t="t"/>
              <a:pathLst>
                <a:path extrusionOk="0" h="1956" w="2181">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flipH="1">
              <a:off x="7164777" y="3770621"/>
              <a:ext cx="2658" cy="9429"/>
            </a:xfrm>
            <a:custGeom>
              <a:rect b="b" l="l" r="r" t="t"/>
              <a:pathLst>
                <a:path extrusionOk="0" h="628" w="177">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flipH="1">
              <a:off x="7091395" y="3865837"/>
              <a:ext cx="10180" cy="6411"/>
            </a:xfrm>
            <a:custGeom>
              <a:rect b="b" l="l" r="r" t="t"/>
              <a:pathLst>
                <a:path extrusionOk="0" h="427" w="678">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flipH="1">
              <a:off x="7314939" y="2410146"/>
              <a:ext cx="63994" cy="104640"/>
            </a:xfrm>
            <a:custGeom>
              <a:rect b="b" l="l" r="r" t="t"/>
              <a:pathLst>
                <a:path extrusionOk="0" h="6969" w="4262">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flipH="1">
              <a:off x="7254725" y="2752239"/>
              <a:ext cx="54204" cy="105390"/>
            </a:xfrm>
            <a:custGeom>
              <a:rect b="b" l="l" r="r" t="t"/>
              <a:pathLst>
                <a:path extrusionOk="0" h="7019" w="361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flipH="1">
              <a:off x="6871256" y="2848206"/>
              <a:ext cx="423378" cy="1042792"/>
            </a:xfrm>
            <a:custGeom>
              <a:rect b="b" l="l" r="r" t="t"/>
              <a:pathLst>
                <a:path extrusionOk="0" h="69450" w="28197">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flipH="1">
              <a:off x="7269788" y="2504987"/>
              <a:ext cx="87312" cy="256291"/>
            </a:xfrm>
            <a:custGeom>
              <a:rect b="b" l="l" r="r" t="t"/>
              <a:pathLst>
                <a:path extrusionOk="0" h="17069" w="5815">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flipH="1">
              <a:off x="7369135" y="1932579"/>
              <a:ext cx="128348" cy="342087"/>
            </a:xfrm>
            <a:custGeom>
              <a:rect b="b" l="l" r="r" t="t"/>
              <a:pathLst>
                <a:path extrusionOk="0" h="22783" w="8548">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flipH="1">
              <a:off x="7335270" y="2358596"/>
              <a:ext cx="55706" cy="61727"/>
            </a:xfrm>
            <a:custGeom>
              <a:rect b="b" l="l" r="r" t="t"/>
              <a:pathLst>
                <a:path extrusionOk="0" h="4111" w="371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flipH="1">
              <a:off x="7346563" y="2264131"/>
              <a:ext cx="66997" cy="104625"/>
            </a:xfrm>
            <a:custGeom>
              <a:rect b="b" l="l" r="r" t="t"/>
              <a:pathLst>
                <a:path extrusionOk="0" h="6968" w="4462">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flipH="1">
              <a:off x="7349197" y="1812526"/>
              <a:ext cx="186291" cy="118919"/>
            </a:xfrm>
            <a:custGeom>
              <a:rect b="b" l="l" r="r" t="t"/>
              <a:pathLst>
                <a:path extrusionOk="0" h="7920" w="12407">
                  <a:moveTo>
                    <a:pt x="11178" y="0"/>
                  </a:moveTo>
                  <a:lnTo>
                    <a:pt x="0" y="2607"/>
                  </a:lnTo>
                  <a:lnTo>
                    <a:pt x="1228" y="7920"/>
                  </a:lnTo>
                  <a:lnTo>
                    <a:pt x="12406" y="5338"/>
                  </a:lnTo>
                  <a:lnTo>
                    <a:pt x="11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flipH="1">
              <a:off x="7307802" y="1877590"/>
              <a:ext cx="242748" cy="101456"/>
            </a:xfrm>
            <a:custGeom>
              <a:rect b="b" l="l" r="r" t="t"/>
              <a:pathLst>
                <a:path extrusionOk="0" h="6757" w="16167">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flipH="1">
              <a:off x="6927706" y="2776700"/>
              <a:ext cx="267192" cy="792552"/>
            </a:xfrm>
            <a:custGeom>
              <a:rect b="b" l="l" r="r" t="t"/>
              <a:pathLst>
                <a:path extrusionOk="0" h="52784" w="17795">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flipH="1">
              <a:off x="7214079" y="2365744"/>
              <a:ext cx="85075" cy="337192"/>
            </a:xfrm>
            <a:custGeom>
              <a:rect b="b" l="l" r="r" t="t"/>
              <a:pathLst>
                <a:path extrusionOk="0" h="22457" w="5666">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flipH="1">
              <a:off x="5352413" y="2074825"/>
              <a:ext cx="1422116" cy="50075"/>
            </a:xfrm>
            <a:custGeom>
              <a:rect b="b" l="l" r="r" t="t"/>
              <a:pathLst>
                <a:path extrusionOk="0" h="3335" w="94713">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flipH="1">
              <a:off x="5362955" y="2190748"/>
              <a:ext cx="1425119" cy="46667"/>
            </a:xfrm>
            <a:custGeom>
              <a:rect b="b" l="l" r="r" t="t"/>
              <a:pathLst>
                <a:path extrusionOk="0" h="3108" w="94913">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flipH="1">
              <a:off x="5333226" y="2313804"/>
              <a:ext cx="1479308" cy="56847"/>
            </a:xfrm>
            <a:custGeom>
              <a:rect b="b" l="l" r="r" t="t"/>
              <a:pathLst>
                <a:path extrusionOk="0" h="3786" w="98522">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flipH="1">
              <a:off x="5321560" y="2445148"/>
              <a:ext cx="1498137" cy="49685"/>
            </a:xfrm>
            <a:custGeom>
              <a:rect b="b" l="l" r="r" t="t"/>
              <a:pathLst>
                <a:path extrusionOk="0" h="3309" w="99776">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flipH="1">
              <a:off x="5346021" y="2594181"/>
              <a:ext cx="1498512" cy="40661"/>
            </a:xfrm>
            <a:custGeom>
              <a:rect b="b" l="l" r="r" t="t"/>
              <a:pathLst>
                <a:path extrusionOk="0" h="2708" w="99801">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flipH="1">
              <a:off x="5354296" y="2724024"/>
              <a:ext cx="1514323" cy="35390"/>
            </a:xfrm>
            <a:custGeom>
              <a:rect b="b" l="l" r="r" t="t"/>
              <a:pathLst>
                <a:path extrusionOk="0" h="2357" w="100854">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flipH="1">
              <a:off x="5384026" y="2875685"/>
              <a:ext cx="1497011" cy="47808"/>
            </a:xfrm>
            <a:custGeom>
              <a:rect b="b" l="l" r="r" t="t"/>
              <a:pathLst>
                <a:path extrusionOk="0" h="3184" w="99701">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flipH="1">
              <a:off x="5451752" y="3023593"/>
              <a:ext cx="1311485" cy="24099"/>
            </a:xfrm>
            <a:custGeom>
              <a:rect b="b" l="l" r="r" t="t"/>
              <a:pathLst>
                <a:path extrusionOk="0" h="1605" w="87345">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2"/>
            <p:cNvSpPr/>
            <p:nvPr/>
          </p:nvSpPr>
          <p:spPr>
            <a:xfrm flipH="1">
              <a:off x="5558244" y="3165839"/>
              <a:ext cx="1047311" cy="46682"/>
            </a:xfrm>
            <a:custGeom>
              <a:rect b="b" l="l" r="r" t="t"/>
              <a:pathLst>
                <a:path extrusionOk="0" h="3109" w="69751">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2"/>
            <p:cNvSpPr/>
            <p:nvPr/>
          </p:nvSpPr>
          <p:spPr>
            <a:xfrm flipH="1">
              <a:off x="5553700" y="3320518"/>
              <a:ext cx="625840" cy="26652"/>
            </a:xfrm>
            <a:custGeom>
              <a:rect b="b" l="l" r="r" t="t"/>
              <a:pathLst>
                <a:path extrusionOk="0" h="1775" w="41681">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p:nvPr/>
          </p:nvSpPr>
          <p:spPr>
            <a:xfrm flipH="1">
              <a:off x="4677231" y="1718136"/>
              <a:ext cx="1018332" cy="1806259"/>
            </a:xfrm>
            <a:custGeom>
              <a:rect b="b" l="l" r="r" t="t"/>
              <a:pathLst>
                <a:path extrusionOk="0" h="120297" w="67821">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p:nvPr/>
          </p:nvSpPr>
          <p:spPr>
            <a:xfrm flipH="1">
              <a:off x="4837538" y="1784672"/>
              <a:ext cx="709744" cy="1697581"/>
            </a:xfrm>
            <a:custGeom>
              <a:rect b="b" l="l" r="r" t="t"/>
              <a:pathLst>
                <a:path extrusionOk="0" h="113059" w="47269">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flipH="1">
              <a:off x="4916937" y="1999565"/>
              <a:ext cx="633738" cy="1892145"/>
            </a:xfrm>
            <a:custGeom>
              <a:rect b="b" l="l" r="r" t="t"/>
              <a:pathLst>
                <a:path extrusionOk="0" h="126017" w="42207">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flipH="1">
              <a:off x="4919580" y="1986021"/>
              <a:ext cx="633723" cy="1892130"/>
            </a:xfrm>
            <a:custGeom>
              <a:rect b="b" l="l" r="r" t="t"/>
              <a:pathLst>
                <a:path extrusionOk="0" h="126016" w="42206">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flipH="1">
              <a:off x="5263889" y="2228753"/>
              <a:ext cx="32372" cy="380855"/>
            </a:xfrm>
            <a:custGeom>
              <a:rect b="b" l="l" r="r" t="t"/>
              <a:pathLst>
                <a:path extrusionOk="0" h="25365" w="2156">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flipH="1">
              <a:off x="5205928" y="2116224"/>
              <a:ext cx="44805" cy="371066"/>
            </a:xfrm>
            <a:custGeom>
              <a:rect b="b" l="l" r="r" t="t"/>
              <a:pathLst>
                <a:path extrusionOk="0" h="24713" w="2984">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flipH="1">
              <a:off x="5133670" y="2071446"/>
              <a:ext cx="11682" cy="223543"/>
            </a:xfrm>
            <a:custGeom>
              <a:rect b="b" l="l" r="r" t="t"/>
              <a:pathLst>
                <a:path extrusionOk="0" h="14888" w="778">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flipH="1">
              <a:off x="5094914" y="2069945"/>
              <a:ext cx="12808" cy="179895"/>
            </a:xfrm>
            <a:custGeom>
              <a:rect b="b" l="l" r="r" t="t"/>
              <a:pathLst>
                <a:path extrusionOk="0" h="11981" w="853">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2"/>
            <p:cNvSpPr/>
            <p:nvPr/>
          </p:nvSpPr>
          <p:spPr>
            <a:xfrm flipH="1">
              <a:off x="4926694" y="1803862"/>
              <a:ext cx="63604" cy="270210"/>
            </a:xfrm>
            <a:custGeom>
              <a:rect b="b" l="l" r="r" t="t"/>
              <a:pathLst>
                <a:path extrusionOk="0" h="17996" w="4236">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flipH="1">
              <a:off x="4810023" y="1827948"/>
              <a:ext cx="91847" cy="151667"/>
            </a:xfrm>
            <a:custGeom>
              <a:rect b="b" l="l" r="r" t="t"/>
              <a:pathLst>
                <a:path extrusionOk="0" h="10101" w="6117">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flipH="1">
              <a:off x="4748686" y="1901706"/>
              <a:ext cx="153934" cy="157703"/>
            </a:xfrm>
            <a:custGeom>
              <a:rect b="b" l="l" r="r" t="t"/>
              <a:pathLst>
                <a:path extrusionOk="0" h="10503" w="10252">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flipH="1">
              <a:off x="4775042" y="2007839"/>
              <a:ext cx="200961" cy="138123"/>
            </a:xfrm>
            <a:custGeom>
              <a:rect b="b" l="l" r="r" t="t"/>
              <a:pathLst>
                <a:path extrusionOk="0" h="9199" w="13384">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2"/>
            <p:cNvSpPr/>
            <p:nvPr/>
          </p:nvSpPr>
          <p:spPr>
            <a:xfrm flipH="1">
              <a:off x="4782569" y="2115098"/>
              <a:ext cx="263814" cy="190811"/>
            </a:xfrm>
            <a:custGeom>
              <a:rect b="b" l="l" r="r" t="t"/>
              <a:pathLst>
                <a:path extrusionOk="0" h="12708" w="1757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2"/>
            <p:cNvSpPr/>
            <p:nvPr/>
          </p:nvSpPr>
          <p:spPr>
            <a:xfrm flipH="1">
              <a:off x="4836386" y="2242298"/>
              <a:ext cx="272838" cy="165600"/>
            </a:xfrm>
            <a:custGeom>
              <a:rect b="b" l="l" r="r" t="t"/>
              <a:pathLst>
                <a:path extrusionOk="0" h="11029" w="18171">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p:nvPr/>
          </p:nvSpPr>
          <p:spPr>
            <a:xfrm flipH="1">
              <a:off x="4997453" y="2390956"/>
              <a:ext cx="124564" cy="77537"/>
            </a:xfrm>
            <a:custGeom>
              <a:rect b="b" l="l" r="r" t="t"/>
              <a:pathLst>
                <a:path extrusionOk="0" h="5164" w="8296">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2"/>
            <p:cNvSpPr/>
            <p:nvPr/>
          </p:nvSpPr>
          <p:spPr>
            <a:xfrm flipH="1">
              <a:off x="5089651" y="2653645"/>
              <a:ext cx="145270" cy="99369"/>
            </a:xfrm>
            <a:custGeom>
              <a:rect b="b" l="l" r="r" t="t"/>
              <a:pathLst>
                <a:path extrusionOk="0" h="6618" w="9675">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p:nvPr/>
          </p:nvSpPr>
          <p:spPr>
            <a:xfrm flipH="1">
              <a:off x="5126906" y="2734175"/>
              <a:ext cx="147162" cy="111411"/>
            </a:xfrm>
            <a:custGeom>
              <a:rect b="b" l="l" r="r" t="t"/>
              <a:pathLst>
                <a:path extrusionOk="0" h="7420" w="9801">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2"/>
            <p:cNvSpPr/>
            <p:nvPr/>
          </p:nvSpPr>
          <p:spPr>
            <a:xfrm flipH="1">
              <a:off x="5151743" y="2804180"/>
              <a:ext cx="157327" cy="131727"/>
            </a:xfrm>
            <a:custGeom>
              <a:rect b="b" l="l" r="r" t="t"/>
              <a:pathLst>
                <a:path extrusionOk="0" h="8773" w="10478">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2"/>
            <p:cNvSpPr/>
            <p:nvPr/>
          </p:nvSpPr>
          <p:spPr>
            <a:xfrm flipH="1">
              <a:off x="5220242" y="2985948"/>
              <a:ext cx="111396" cy="106892"/>
            </a:xfrm>
            <a:custGeom>
              <a:rect b="b" l="l" r="r" t="t"/>
              <a:pathLst>
                <a:path extrusionOk="0" h="7119" w="7419">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2"/>
            <p:cNvSpPr/>
            <p:nvPr/>
          </p:nvSpPr>
          <p:spPr>
            <a:xfrm flipH="1">
              <a:off x="5272165" y="3084933"/>
              <a:ext cx="66261" cy="67748"/>
            </a:xfrm>
            <a:custGeom>
              <a:rect b="b" l="l" r="r" t="t"/>
              <a:pathLst>
                <a:path extrusionOk="0" h="4512" w="4413">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2"/>
            <p:cNvSpPr/>
            <p:nvPr/>
          </p:nvSpPr>
          <p:spPr>
            <a:xfrm flipH="1">
              <a:off x="5181476" y="3093582"/>
              <a:ext cx="183663" cy="168994"/>
            </a:xfrm>
            <a:custGeom>
              <a:rect b="b" l="l" r="r" t="t"/>
              <a:pathLst>
                <a:path extrusionOk="0" h="11255" w="12232">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2"/>
            <p:cNvSpPr/>
            <p:nvPr/>
          </p:nvSpPr>
          <p:spPr>
            <a:xfrm flipH="1">
              <a:off x="5311688" y="3313746"/>
              <a:ext cx="86952" cy="74144"/>
            </a:xfrm>
            <a:custGeom>
              <a:rect b="b" l="l" r="r" t="t"/>
              <a:pathLst>
                <a:path extrusionOk="0" h="4938" w="5791">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2"/>
            <p:cNvSpPr/>
            <p:nvPr/>
          </p:nvSpPr>
          <p:spPr>
            <a:xfrm flipH="1">
              <a:off x="5210831" y="3285140"/>
              <a:ext cx="171997" cy="133618"/>
            </a:xfrm>
            <a:custGeom>
              <a:rect b="b" l="l" r="r" t="t"/>
              <a:pathLst>
                <a:path extrusionOk="0" h="8899" w="11455">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2"/>
            <p:cNvSpPr/>
            <p:nvPr/>
          </p:nvSpPr>
          <p:spPr>
            <a:xfrm flipH="1">
              <a:off x="5320348" y="2555035"/>
              <a:ext cx="25976" cy="155435"/>
            </a:xfrm>
            <a:custGeom>
              <a:rect b="b" l="l" r="r" t="t"/>
              <a:pathLst>
                <a:path extrusionOk="0" h="10352" w="173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2"/>
            <p:cNvSpPr/>
            <p:nvPr/>
          </p:nvSpPr>
          <p:spPr>
            <a:xfrm flipH="1">
              <a:off x="5387711" y="2693542"/>
              <a:ext cx="54955" cy="184399"/>
            </a:xfrm>
            <a:custGeom>
              <a:rect b="b" l="l" r="r" t="t"/>
              <a:pathLst>
                <a:path extrusionOk="0" h="12281" w="366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2"/>
            <p:cNvSpPr/>
            <p:nvPr/>
          </p:nvSpPr>
          <p:spPr>
            <a:xfrm flipH="1">
              <a:off x="5450928" y="2670207"/>
              <a:ext cx="48183" cy="331546"/>
            </a:xfrm>
            <a:custGeom>
              <a:rect b="b" l="l" r="r" t="t"/>
              <a:pathLst>
                <a:path extrusionOk="0" h="22081" w="3209">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2"/>
            <p:cNvSpPr/>
            <p:nvPr/>
          </p:nvSpPr>
          <p:spPr>
            <a:xfrm flipH="1">
              <a:off x="5476529" y="3051808"/>
              <a:ext cx="43664" cy="113288"/>
            </a:xfrm>
            <a:custGeom>
              <a:rect b="b" l="l" r="r" t="t"/>
              <a:pathLst>
                <a:path extrusionOk="0" h="7545" w="2908">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2"/>
            <p:cNvSpPr/>
            <p:nvPr/>
          </p:nvSpPr>
          <p:spPr>
            <a:xfrm flipH="1">
              <a:off x="5478410" y="3080037"/>
              <a:ext cx="114790" cy="206621"/>
            </a:xfrm>
            <a:custGeom>
              <a:rect b="b" l="l" r="r" t="t"/>
              <a:pathLst>
                <a:path extrusionOk="0" h="13761" w="7645">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2"/>
            <p:cNvSpPr/>
            <p:nvPr/>
          </p:nvSpPr>
          <p:spPr>
            <a:xfrm flipH="1">
              <a:off x="5517165" y="3277993"/>
              <a:ext cx="91471" cy="120811"/>
            </a:xfrm>
            <a:custGeom>
              <a:rect b="b" l="l" r="r" t="t"/>
              <a:pathLst>
                <a:path extrusionOk="0" h="8046" w="6092">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2"/>
            <p:cNvSpPr/>
            <p:nvPr/>
          </p:nvSpPr>
          <p:spPr>
            <a:xfrm flipH="1">
              <a:off x="5306037" y="3434924"/>
              <a:ext cx="766" cy="766"/>
            </a:xfrm>
            <a:custGeom>
              <a:rect b="b" l="l" r="r" t="t"/>
              <a:pathLst>
                <a:path extrusionOk="0" h="51" w="51">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2"/>
            <p:cNvSpPr/>
            <p:nvPr/>
          </p:nvSpPr>
          <p:spPr>
            <a:xfrm flipH="1">
              <a:off x="4685503" y="1763589"/>
              <a:ext cx="727432" cy="1735974"/>
            </a:xfrm>
            <a:custGeom>
              <a:rect b="b" l="l" r="r" t="t"/>
              <a:pathLst>
                <a:path extrusionOk="0" h="115616" w="48447">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2"/>
            <p:cNvSpPr/>
            <p:nvPr/>
          </p:nvSpPr>
          <p:spPr>
            <a:xfrm flipH="1">
              <a:off x="4985425" y="2344286"/>
              <a:ext cx="379339" cy="1013437"/>
            </a:xfrm>
            <a:custGeom>
              <a:rect b="b" l="l" r="r" t="t"/>
              <a:pathLst>
                <a:path extrusionOk="0" h="67495" w="25264">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2"/>
            <p:cNvSpPr/>
            <p:nvPr/>
          </p:nvSpPr>
          <p:spPr>
            <a:xfrm flipH="1">
              <a:off x="4782558" y="2115098"/>
              <a:ext cx="85060" cy="75285"/>
            </a:xfrm>
            <a:custGeom>
              <a:rect b="b" l="l" r="r" t="t"/>
              <a:pathLst>
                <a:path extrusionOk="0" h="5014" w="5665">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2"/>
            <p:cNvSpPr/>
            <p:nvPr/>
          </p:nvSpPr>
          <p:spPr>
            <a:xfrm flipH="1">
              <a:off x="4836379" y="2242298"/>
              <a:ext cx="149414" cy="102372"/>
            </a:xfrm>
            <a:custGeom>
              <a:rect b="b" l="l" r="r" t="t"/>
              <a:pathLst>
                <a:path extrusionOk="0" h="6818" w="9951">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2"/>
            <p:cNvSpPr/>
            <p:nvPr/>
          </p:nvSpPr>
          <p:spPr>
            <a:xfrm flipH="1">
              <a:off x="4997449" y="2390956"/>
              <a:ext cx="56832" cy="42162"/>
            </a:xfrm>
            <a:custGeom>
              <a:rect b="b" l="l" r="r" t="t"/>
              <a:pathLst>
                <a:path extrusionOk="0" h="2808" w="3785">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2"/>
            <p:cNvSpPr/>
            <p:nvPr/>
          </p:nvSpPr>
          <p:spPr>
            <a:xfrm flipH="1">
              <a:off x="5089650" y="2653645"/>
              <a:ext cx="120435" cy="85060"/>
            </a:xfrm>
            <a:custGeom>
              <a:rect b="b" l="l" r="r" t="t"/>
              <a:pathLst>
                <a:path extrusionOk="0" h="5665" w="8021">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2"/>
            <p:cNvSpPr/>
            <p:nvPr/>
          </p:nvSpPr>
          <p:spPr>
            <a:xfrm flipH="1">
              <a:off x="5126898" y="2734175"/>
              <a:ext cx="14700" cy="11306"/>
            </a:xfrm>
            <a:custGeom>
              <a:rect b="b" l="l" r="r" t="t"/>
              <a:pathLst>
                <a:path extrusionOk="0" h="753" w="979">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2"/>
            <p:cNvSpPr/>
            <p:nvPr/>
          </p:nvSpPr>
          <p:spPr>
            <a:xfrm flipH="1">
              <a:off x="5151738" y="2804180"/>
              <a:ext cx="70015" cy="60976"/>
            </a:xfrm>
            <a:custGeom>
              <a:rect b="b" l="l" r="r" t="t"/>
              <a:pathLst>
                <a:path extrusionOk="0" h="4061" w="4663">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2"/>
            <p:cNvSpPr/>
            <p:nvPr/>
          </p:nvSpPr>
          <p:spPr>
            <a:xfrm flipH="1">
              <a:off x="5220238" y="2985948"/>
              <a:ext cx="34264" cy="35015"/>
            </a:xfrm>
            <a:custGeom>
              <a:rect b="b" l="l" r="r" t="t"/>
              <a:pathLst>
                <a:path extrusionOk="0" h="2332" w="2282">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2"/>
            <p:cNvSpPr/>
            <p:nvPr/>
          </p:nvSpPr>
          <p:spPr>
            <a:xfrm flipH="1">
              <a:off x="5272161" y="3084933"/>
              <a:ext cx="7928" cy="9805"/>
            </a:xfrm>
            <a:custGeom>
              <a:rect b="b" l="l" r="r" t="t"/>
              <a:pathLst>
                <a:path extrusionOk="0" h="653" w="528">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2"/>
            <p:cNvSpPr/>
            <p:nvPr/>
          </p:nvSpPr>
          <p:spPr>
            <a:xfrm flipH="1">
              <a:off x="5181474" y="3093582"/>
              <a:ext cx="154685" cy="143769"/>
            </a:xfrm>
            <a:custGeom>
              <a:rect b="b" l="l" r="r" t="t"/>
              <a:pathLst>
                <a:path extrusionOk="0" h="9575" w="10302">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2"/>
            <p:cNvSpPr/>
            <p:nvPr/>
          </p:nvSpPr>
          <p:spPr>
            <a:xfrm flipH="1">
              <a:off x="5311684" y="3313746"/>
              <a:ext cx="33138" cy="28243"/>
            </a:xfrm>
            <a:custGeom>
              <a:rect b="b" l="l" r="r" t="t"/>
              <a:pathLst>
                <a:path extrusionOk="0" h="1881" w="2207">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2"/>
            <p:cNvSpPr/>
            <p:nvPr/>
          </p:nvSpPr>
          <p:spPr>
            <a:xfrm flipH="1">
              <a:off x="5210829" y="3285140"/>
              <a:ext cx="136246" cy="111411"/>
            </a:xfrm>
            <a:custGeom>
              <a:rect b="b" l="l" r="r" t="t"/>
              <a:pathLst>
                <a:path extrusionOk="0" h="7420" w="9074">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52"/>
          <p:cNvSpPr txBox="1"/>
          <p:nvPr>
            <p:ph type="title"/>
          </p:nvPr>
        </p:nvSpPr>
        <p:spPr>
          <a:xfrm flipH="1">
            <a:off x="715775" y="1505450"/>
            <a:ext cx="3703500" cy="123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Ашигласан алгоритм</a:t>
            </a:r>
            <a:endParaRPr/>
          </a:p>
        </p:txBody>
      </p:sp>
      <p:sp>
        <p:nvSpPr>
          <p:cNvPr id="805" name="Google Shape;805;p52"/>
          <p:cNvSpPr txBox="1"/>
          <p:nvPr>
            <p:ph idx="1" type="subTitle"/>
          </p:nvPr>
        </p:nvSpPr>
        <p:spPr>
          <a:xfrm flipH="1">
            <a:off x="1808975" y="2844988"/>
            <a:ext cx="2610300" cy="62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Genetic algorithm-ийг ашиглах нь</a:t>
            </a:r>
            <a:endParaRPr/>
          </a:p>
        </p:txBody>
      </p:sp>
      <p:sp>
        <p:nvSpPr>
          <p:cNvPr id="806" name="Google Shape;806;p52"/>
          <p:cNvSpPr txBox="1"/>
          <p:nvPr>
            <p:ph idx="2" type="title"/>
          </p:nvPr>
        </p:nvSpPr>
        <p:spPr>
          <a:xfrm flipH="1">
            <a:off x="5486750" y="1165263"/>
            <a:ext cx="1878300" cy="10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807" name="Google Shape;807;p52"/>
          <p:cNvGrpSpPr/>
          <p:nvPr/>
        </p:nvGrpSpPr>
        <p:grpSpPr>
          <a:xfrm>
            <a:off x="4566442" y="642124"/>
            <a:ext cx="2910348" cy="3359493"/>
            <a:chOff x="4566442" y="642124"/>
            <a:chExt cx="2910348" cy="3359493"/>
          </a:xfrm>
        </p:grpSpPr>
        <p:sp>
          <p:nvSpPr>
            <p:cNvPr id="808" name="Google Shape;808;p52"/>
            <p:cNvSpPr/>
            <p:nvPr/>
          </p:nvSpPr>
          <p:spPr>
            <a:xfrm>
              <a:off x="5353044" y="116527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2"/>
            <p:cNvSpPr/>
            <p:nvPr/>
          </p:nvSpPr>
          <p:spPr>
            <a:xfrm>
              <a:off x="7123393" y="64212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2"/>
            <p:cNvSpPr/>
            <p:nvPr/>
          </p:nvSpPr>
          <p:spPr>
            <a:xfrm>
              <a:off x="4566442" y="342439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3"/>
          <p:cNvSpPr txBox="1"/>
          <p:nvPr/>
        </p:nvSpPr>
        <p:spPr>
          <a:xfrm>
            <a:off x="369300" y="1003350"/>
            <a:ext cx="8405400" cy="291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import random</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from collections import defaultdict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read_graph_from_file(file_path):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graph = defaultdict(set)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with open(file_path, 'r') as f:</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num_nodes = int(f.readline().strip())</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line in f:</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 neighbors = line.strip().split(':')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 = int(node)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neighbors = set(map(int, neighbors.split()))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graph[node] = neighbors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graph</a:t>
            </a:r>
            <a:endParaRPr sz="1200">
              <a:solidFill>
                <a:schemeClr val="dk1"/>
              </a:solidFill>
              <a:highlight>
                <a:schemeClr val="lt1"/>
              </a:highlight>
              <a:latin typeface="Courier New"/>
              <a:ea typeface="Courier New"/>
              <a:cs typeface="Courier New"/>
              <a:sym typeface="Courier New"/>
            </a:endParaRPr>
          </a:p>
        </p:txBody>
      </p:sp>
      <p:sp>
        <p:nvSpPr>
          <p:cNvPr id="816" name="Google Shape;816;p53"/>
          <p:cNvSpPr txBox="1"/>
          <p:nvPr/>
        </p:nvSpPr>
        <p:spPr>
          <a:xfrm>
            <a:off x="700200" y="474850"/>
            <a:ext cx="77436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Clr>
                <a:schemeClr val="dk1"/>
              </a:buClr>
              <a:buSzPts val="1100"/>
              <a:buFont typeface="Arial"/>
              <a:buNone/>
            </a:pPr>
            <a:r>
              <a:rPr b="1" i="1" lang="en" sz="1500">
                <a:solidFill>
                  <a:schemeClr val="dk1"/>
                </a:solidFill>
              </a:rPr>
              <a:t>Genetic algorithm implementation (Үр дүн SEQ = 1352195.0, 6 минут)</a:t>
            </a:r>
            <a:endParaRPr sz="17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4"/>
          <p:cNvSpPr txBox="1"/>
          <p:nvPr/>
        </p:nvSpPr>
        <p:spPr>
          <a:xfrm>
            <a:off x="398150" y="200675"/>
            <a:ext cx="8538000" cy="483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fitness_function(individual,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individual_key = tuple(sorted(individual))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individual_key in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memo[individual_key]</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 = get_number_of_connected_components(graph)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graph_copy = remove_nodes(graph, 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num_components_after_removal = get_number_of_connected_components(graph_copy)</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fitness = num_components_after_removal - num_components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memo[individual_key] = 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get_number_of_connected_components(graph):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visited = set()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 = 0</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node in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node not in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dfs(graph, node,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 += 1</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num_components</a:t>
            </a:r>
            <a:endParaRPr sz="12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