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C6C"/>
    <a:srgbClr val="EAED65"/>
    <a:srgbClr val="32599E"/>
    <a:srgbClr val="375FA7"/>
    <a:srgbClr val="2C4E8C"/>
    <a:srgbClr val="355CA1"/>
    <a:srgbClr val="2E5292"/>
    <a:srgbClr val="1A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38E5-6CE4-40EB-A67A-90F23109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C95D6-52DE-4203-B7C4-B85B63989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06B3-B37A-45F4-8123-61568482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7427-C1C7-47DE-98D4-096E201A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CE8D-7BD1-4746-B73D-29D8AA41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2033-0B1C-4E99-8B16-C044DE8E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67E9-C5E0-445D-A96E-D5255ECCF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8CD8-34D4-4E5F-B004-EA06C7FC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CF4E-DBA4-4E0F-B41D-5EE4C6C7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C602-2177-4EAC-853A-6FE36B02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F84EF-0481-4983-9C84-F56904A7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CF61-CEA9-43E9-9061-615FDB677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0378-3CFA-4334-B322-1CC124AE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A0A0-3E49-4A3C-BF01-7A6D91C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4870-C4B8-4E31-A8BE-0D54CFF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2D9-B7EC-4375-8B7D-6F8C1F7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3BF6-7AD5-4C0C-A73B-BBBD688D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DFAE-E07E-4E4C-AAA5-77812A05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2A5B-A78F-499D-A6A2-A1863202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414F-2B01-432B-9F63-B36BD67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6EA9-8ACA-452B-BE35-05379A44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2FC2-AD44-4A95-80E4-AF477F1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6BF6-B350-4374-9C55-635D3D25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407B-50E8-49E8-A865-E2F106B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BC5C-9413-414E-A325-B7C2A49E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A44B-EC92-4EAB-8621-5441458A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2C5E-6357-4B0D-93D6-4FD857EF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54BF-82A9-416E-8BCD-FAA1C31E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42B44-E5DF-45AB-9DC9-6F19C775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5FA02-C0B1-45C4-B250-0899C571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29463-E50C-4ACA-9016-76338562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F879-3EBC-4F3D-826C-9D9803FA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7599-D92C-45C6-9BCA-9C06B36A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A38B4-63B8-474E-B82B-2751905C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F429B-512A-49D9-BFC3-9D5E8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BBEED-2DCE-4ECB-9001-A872F7C0A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A9A9E-A988-4B13-8099-59E54AEB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9CBDB-CD9A-4495-96A6-EF12C8F0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A11A3-7410-4721-8EAD-E5E8F395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33AA-711A-4EF4-807C-8AFA357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BDC8E-4DC5-441D-9D92-2470B14D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7AF86-A333-46BD-B00C-D453CDC2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25112-D339-439F-BB74-282CDE04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3CFAB-8CE5-4F21-829D-1DA281D7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23F92-33D9-421E-97B9-D68CCEF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86CCE-EE85-4DFA-8C91-BF2214A5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497D-F6C2-42CE-A54E-FA78B6D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AB43-CF2B-4F48-906C-1CD76E1D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6A73A-8842-4808-A3BC-C04006F4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606B-8225-41DA-BC97-3823E316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4773-C87E-4A88-8A65-5806F34C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703E-911F-4B4D-9F57-30739B4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49ED-F587-4CBA-8BD1-7123661F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67138-B8B5-49C5-A4F2-BDBE50F2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D9028-A5EF-4688-849F-7912DEE1E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BD703-7F3B-4985-BFF3-48BD7F3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E3EF-A1AC-483C-837E-EA6C84AB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3814-851F-4038-9416-0641A353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9C67-E6B7-41F3-9740-F54BCE2B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A26D-2D84-4827-9D72-88B19370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0D1D-B48C-4DDE-BF14-F7AEC23CD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DB39-56B8-4CA2-9FC0-E8D56E78BCB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E29E-86C4-4174-9C32-77F747836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8555-60C4-4BCC-806C-0C448BA28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1C4D-08A2-42D6-9FCA-B5FD5C21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7C64C-788B-45B9-AC7F-8C15EC651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898E8-6C41-4B63-B3C1-5E773549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52" y="997302"/>
            <a:ext cx="2509409" cy="2509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A4DD01-9C2B-4DDA-90C6-D4037E20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65" y="734788"/>
            <a:ext cx="2694212" cy="2694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BF3B3E-F894-4F5F-A1E2-EFD1FB85B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6" y="2600611"/>
            <a:ext cx="2852554" cy="2852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440320-17D2-4468-9FAD-9630F630F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21" y="177032"/>
            <a:ext cx="2246547" cy="224654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B1CCE6-FF17-4802-B9C9-1123F130312D}"/>
              </a:ext>
            </a:extLst>
          </p:cNvPr>
          <p:cNvSpPr/>
          <p:nvPr/>
        </p:nvSpPr>
        <p:spPr>
          <a:xfrm>
            <a:off x="376517" y="6107322"/>
            <a:ext cx="2501153" cy="2832847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F2AB3B-3FCC-4E84-BECA-ED25053E5FA1}"/>
              </a:ext>
            </a:extLst>
          </p:cNvPr>
          <p:cNvSpPr/>
          <p:nvPr/>
        </p:nvSpPr>
        <p:spPr>
          <a:xfrm>
            <a:off x="3226173" y="6107322"/>
            <a:ext cx="2501153" cy="2832847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0E1456-D995-4A79-9E7F-4C4ACAD85CDD}"/>
              </a:ext>
            </a:extLst>
          </p:cNvPr>
          <p:cNvSpPr/>
          <p:nvPr/>
        </p:nvSpPr>
        <p:spPr>
          <a:xfrm>
            <a:off x="6075829" y="6035604"/>
            <a:ext cx="2501153" cy="2904565"/>
          </a:xfrm>
          <a:prstGeom prst="roundRect">
            <a:avLst/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F63C00-928E-4D17-83A6-23BEBCE69676}"/>
              </a:ext>
            </a:extLst>
          </p:cNvPr>
          <p:cNvSpPr/>
          <p:nvPr/>
        </p:nvSpPr>
        <p:spPr>
          <a:xfrm>
            <a:off x="9049870" y="6035604"/>
            <a:ext cx="2501153" cy="2904565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EBEC1-E6FC-4A68-A75B-CD835F67C14C}"/>
              </a:ext>
            </a:extLst>
          </p:cNvPr>
          <p:cNvSpPr txBox="1"/>
          <p:nvPr/>
        </p:nvSpPr>
        <p:spPr>
          <a:xfrm>
            <a:off x="693644" y="6982340"/>
            <a:ext cx="19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B78F9-20C0-4C26-9334-1098FC473C19}"/>
              </a:ext>
            </a:extLst>
          </p:cNvPr>
          <p:cNvSpPr txBox="1"/>
          <p:nvPr/>
        </p:nvSpPr>
        <p:spPr>
          <a:xfrm>
            <a:off x="3667686" y="6993066"/>
            <a:ext cx="174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CE4E0-B2E0-4192-B47A-938E80386C25}"/>
              </a:ext>
            </a:extLst>
          </p:cNvPr>
          <p:cNvSpPr txBox="1"/>
          <p:nvPr/>
        </p:nvSpPr>
        <p:spPr>
          <a:xfrm>
            <a:off x="6451786" y="6958972"/>
            <a:ext cx="174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8165E-6F18-456C-9AE7-9F2BF5227D93}"/>
              </a:ext>
            </a:extLst>
          </p:cNvPr>
          <p:cNvSpPr txBox="1"/>
          <p:nvPr/>
        </p:nvSpPr>
        <p:spPr>
          <a:xfrm>
            <a:off x="9425827" y="6938320"/>
            <a:ext cx="174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20814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662684-0A90-41DB-B207-9BFA69C41C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1B1569-C7D5-4EB3-BB81-7E892F6D8585}"/>
              </a:ext>
            </a:extLst>
          </p:cNvPr>
          <p:cNvSpPr/>
          <p:nvPr/>
        </p:nvSpPr>
        <p:spPr>
          <a:xfrm>
            <a:off x="358588" y="1703294"/>
            <a:ext cx="2501153" cy="2832847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EEC87-D37C-4E1A-8C29-92FA56DAB6ED}"/>
              </a:ext>
            </a:extLst>
          </p:cNvPr>
          <p:cNvSpPr/>
          <p:nvPr/>
        </p:nvSpPr>
        <p:spPr>
          <a:xfrm>
            <a:off x="3208244" y="1703294"/>
            <a:ext cx="2501153" cy="2832847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443F41-0E67-479B-B138-0B82983A6C8C}"/>
              </a:ext>
            </a:extLst>
          </p:cNvPr>
          <p:cNvSpPr/>
          <p:nvPr/>
        </p:nvSpPr>
        <p:spPr>
          <a:xfrm>
            <a:off x="6057900" y="1631576"/>
            <a:ext cx="2501153" cy="2904565"/>
          </a:xfrm>
          <a:prstGeom prst="roundRect">
            <a:avLst/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198EF-5E82-40E9-BCF3-44A686AC13C9}"/>
              </a:ext>
            </a:extLst>
          </p:cNvPr>
          <p:cNvSpPr/>
          <p:nvPr/>
        </p:nvSpPr>
        <p:spPr>
          <a:xfrm>
            <a:off x="9031941" y="1631576"/>
            <a:ext cx="2501153" cy="2904565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AE94-6DD5-40E3-B211-65065BD68F71}"/>
              </a:ext>
            </a:extLst>
          </p:cNvPr>
          <p:cNvSpPr txBox="1"/>
          <p:nvPr/>
        </p:nvSpPr>
        <p:spPr>
          <a:xfrm>
            <a:off x="675715" y="2578312"/>
            <a:ext cx="19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38682-3B63-4D9D-BD83-A279129B277E}"/>
              </a:ext>
            </a:extLst>
          </p:cNvPr>
          <p:cNvSpPr txBox="1"/>
          <p:nvPr/>
        </p:nvSpPr>
        <p:spPr>
          <a:xfrm>
            <a:off x="3649757" y="2589038"/>
            <a:ext cx="174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44D57-92C9-4C2D-8B92-2A262F4B13D2}"/>
              </a:ext>
            </a:extLst>
          </p:cNvPr>
          <p:cNvSpPr txBox="1"/>
          <p:nvPr/>
        </p:nvSpPr>
        <p:spPr>
          <a:xfrm>
            <a:off x="6433857" y="2554944"/>
            <a:ext cx="174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C466-DCC2-4574-9FBC-837209158A65}"/>
              </a:ext>
            </a:extLst>
          </p:cNvPr>
          <p:cNvSpPr txBox="1"/>
          <p:nvPr/>
        </p:nvSpPr>
        <p:spPr>
          <a:xfrm>
            <a:off x="9407898" y="2534292"/>
            <a:ext cx="174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646E4B-DDCD-4A25-B495-09AAFF6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2" y="1156762"/>
            <a:ext cx="1483660" cy="1483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DEC6F7-FE4B-4CA7-9B01-CAEB4653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6" y="1125024"/>
            <a:ext cx="1547136" cy="15471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734A6F-203E-4286-96B1-ECDAEE43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1" y="1039841"/>
            <a:ext cx="1606826" cy="16068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9B64CB-969F-4EA4-84B0-44571D5A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45" y="971211"/>
            <a:ext cx="1606826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7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1B1569-C7D5-4EB3-BB81-7E892F6D8585}"/>
              </a:ext>
            </a:extLst>
          </p:cNvPr>
          <p:cNvSpPr/>
          <p:nvPr/>
        </p:nvSpPr>
        <p:spPr>
          <a:xfrm>
            <a:off x="3140848" y="736473"/>
            <a:ext cx="5226416" cy="4440822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EEC87-D37C-4E1A-8C29-92FA56DAB6ED}"/>
              </a:ext>
            </a:extLst>
          </p:cNvPr>
          <p:cNvSpPr/>
          <p:nvPr/>
        </p:nvSpPr>
        <p:spPr>
          <a:xfrm>
            <a:off x="2051475" y="6516551"/>
            <a:ext cx="2178746" cy="986592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443F41-0E67-479B-B138-0B82983A6C8C}"/>
              </a:ext>
            </a:extLst>
          </p:cNvPr>
          <p:cNvSpPr/>
          <p:nvPr/>
        </p:nvSpPr>
        <p:spPr>
          <a:xfrm>
            <a:off x="4901131" y="6491573"/>
            <a:ext cx="2178746" cy="1011569"/>
          </a:xfrm>
          <a:prstGeom prst="roundRect">
            <a:avLst/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198EF-5E82-40E9-BCF3-44A686AC13C9}"/>
              </a:ext>
            </a:extLst>
          </p:cNvPr>
          <p:cNvSpPr/>
          <p:nvPr/>
        </p:nvSpPr>
        <p:spPr>
          <a:xfrm>
            <a:off x="7875172" y="6491573"/>
            <a:ext cx="2178746" cy="1011569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DFF016-35B8-4076-B36B-87BC2B40BE67}"/>
              </a:ext>
            </a:extLst>
          </p:cNvPr>
          <p:cNvSpPr/>
          <p:nvPr/>
        </p:nvSpPr>
        <p:spPr>
          <a:xfrm>
            <a:off x="4110803" y="2258650"/>
            <a:ext cx="2969074" cy="826054"/>
          </a:xfrm>
          <a:prstGeom prst="roundRect">
            <a:avLst/>
          </a:prstGeom>
          <a:solidFill>
            <a:srgbClr val="223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38682-3B63-4D9D-BD83-A279129B277E}"/>
              </a:ext>
            </a:extLst>
          </p:cNvPr>
          <p:cNvSpPr txBox="1"/>
          <p:nvPr/>
        </p:nvSpPr>
        <p:spPr>
          <a:xfrm>
            <a:off x="2396063" y="6225658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44D57-92C9-4C2D-8B92-2A262F4B13D2}"/>
              </a:ext>
            </a:extLst>
          </p:cNvPr>
          <p:cNvSpPr txBox="1"/>
          <p:nvPr/>
        </p:nvSpPr>
        <p:spPr>
          <a:xfrm>
            <a:off x="5180163" y="6191564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C466-DCC2-4574-9FBC-837209158A65}"/>
              </a:ext>
            </a:extLst>
          </p:cNvPr>
          <p:cNvSpPr txBox="1"/>
          <p:nvPr/>
        </p:nvSpPr>
        <p:spPr>
          <a:xfrm>
            <a:off x="8154204" y="6170912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646E4B-DDCD-4A25-B495-09AAFF6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45" y="-100573"/>
            <a:ext cx="1483660" cy="1483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DEC6F7-FE4B-4CA7-9B01-CAEB4653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63" y="5154706"/>
            <a:ext cx="1347705" cy="1347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734A6F-203E-4286-96B1-ECDAEE43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07" y="5128708"/>
            <a:ext cx="1399700" cy="1399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9B64CB-969F-4EA4-84B0-44571D5A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11" y="5116851"/>
            <a:ext cx="1399700" cy="139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DB4F96-0E78-40BD-BB09-B3F9B9962A9D}"/>
              </a:ext>
            </a:extLst>
          </p:cNvPr>
          <p:cNvSpPr txBox="1"/>
          <p:nvPr/>
        </p:nvSpPr>
        <p:spPr>
          <a:xfrm>
            <a:off x="4241990" y="2294426"/>
            <a:ext cx="372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სოფტვეარი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83E50-6613-4852-843B-DEB768A0042B}"/>
              </a:ext>
            </a:extLst>
          </p:cNvPr>
          <p:cNvSpPr txBox="1"/>
          <p:nvPr/>
        </p:nvSpPr>
        <p:spPr>
          <a:xfrm>
            <a:off x="4191883" y="3187387"/>
            <a:ext cx="317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ჰარდვეარი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AC74C-94F7-4764-82D6-AFB96781B8D9}"/>
              </a:ext>
            </a:extLst>
          </p:cNvPr>
          <p:cNvSpPr txBox="1"/>
          <p:nvPr/>
        </p:nvSpPr>
        <p:spPr>
          <a:xfrm>
            <a:off x="3919818" y="4162740"/>
            <a:ext cx="484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დაპროგრამება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428034-C44F-43FD-94B1-C313D187C8FC}"/>
              </a:ext>
            </a:extLst>
          </p:cNvPr>
          <p:cNvSpPr/>
          <p:nvPr/>
        </p:nvSpPr>
        <p:spPr>
          <a:xfrm>
            <a:off x="3359020" y="1026367"/>
            <a:ext cx="205274" cy="2052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D6C7E-2977-40A2-B338-265D6142B8FF}"/>
              </a:ext>
            </a:extLst>
          </p:cNvPr>
          <p:cNvSpPr txBox="1"/>
          <p:nvPr/>
        </p:nvSpPr>
        <p:spPr>
          <a:xfrm>
            <a:off x="4503164" y="1380665"/>
            <a:ext cx="242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rgbClr val="FFC000"/>
                </a:solidFill>
              </a:rPr>
              <a:t>შესავალი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7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1B1569-C7D5-4EB3-BB81-7E892F6D8585}"/>
              </a:ext>
            </a:extLst>
          </p:cNvPr>
          <p:cNvSpPr/>
          <p:nvPr/>
        </p:nvSpPr>
        <p:spPr>
          <a:xfrm>
            <a:off x="3140848" y="736473"/>
            <a:ext cx="5226416" cy="4440822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EEC87-D37C-4E1A-8C29-92FA56DAB6ED}"/>
              </a:ext>
            </a:extLst>
          </p:cNvPr>
          <p:cNvSpPr/>
          <p:nvPr/>
        </p:nvSpPr>
        <p:spPr>
          <a:xfrm>
            <a:off x="2051475" y="6516551"/>
            <a:ext cx="2178746" cy="986592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443F41-0E67-479B-B138-0B82983A6C8C}"/>
              </a:ext>
            </a:extLst>
          </p:cNvPr>
          <p:cNvSpPr/>
          <p:nvPr/>
        </p:nvSpPr>
        <p:spPr>
          <a:xfrm>
            <a:off x="4901131" y="6491573"/>
            <a:ext cx="2178746" cy="1011569"/>
          </a:xfrm>
          <a:prstGeom prst="roundRect">
            <a:avLst/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198EF-5E82-40E9-BCF3-44A686AC13C9}"/>
              </a:ext>
            </a:extLst>
          </p:cNvPr>
          <p:cNvSpPr/>
          <p:nvPr/>
        </p:nvSpPr>
        <p:spPr>
          <a:xfrm>
            <a:off x="7875172" y="6491573"/>
            <a:ext cx="2178746" cy="1011569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DFF016-35B8-4076-B36B-87BC2B40BE67}"/>
              </a:ext>
            </a:extLst>
          </p:cNvPr>
          <p:cNvSpPr/>
          <p:nvPr/>
        </p:nvSpPr>
        <p:spPr>
          <a:xfrm>
            <a:off x="4110803" y="3182377"/>
            <a:ext cx="2969074" cy="826054"/>
          </a:xfrm>
          <a:prstGeom prst="roundRect">
            <a:avLst/>
          </a:prstGeom>
          <a:solidFill>
            <a:srgbClr val="223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38682-3B63-4D9D-BD83-A279129B277E}"/>
              </a:ext>
            </a:extLst>
          </p:cNvPr>
          <p:cNvSpPr txBox="1"/>
          <p:nvPr/>
        </p:nvSpPr>
        <p:spPr>
          <a:xfrm>
            <a:off x="2396063" y="6225658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44D57-92C9-4C2D-8B92-2A262F4B13D2}"/>
              </a:ext>
            </a:extLst>
          </p:cNvPr>
          <p:cNvSpPr txBox="1"/>
          <p:nvPr/>
        </p:nvSpPr>
        <p:spPr>
          <a:xfrm>
            <a:off x="5180163" y="6191564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C466-DCC2-4574-9FBC-837209158A65}"/>
              </a:ext>
            </a:extLst>
          </p:cNvPr>
          <p:cNvSpPr txBox="1"/>
          <p:nvPr/>
        </p:nvSpPr>
        <p:spPr>
          <a:xfrm>
            <a:off x="8154204" y="6170912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646E4B-DDCD-4A25-B495-09AAFF6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45" y="-100573"/>
            <a:ext cx="1483660" cy="1483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DEC6F7-FE4B-4CA7-9B01-CAEB4653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63" y="5154706"/>
            <a:ext cx="1347705" cy="1347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734A6F-203E-4286-96B1-ECDAEE43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07" y="5128708"/>
            <a:ext cx="1399700" cy="1399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9B64CB-969F-4EA4-84B0-44571D5A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11" y="5116851"/>
            <a:ext cx="1399700" cy="139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DB4F96-0E78-40BD-BB09-B3F9B9962A9D}"/>
              </a:ext>
            </a:extLst>
          </p:cNvPr>
          <p:cNvSpPr txBox="1"/>
          <p:nvPr/>
        </p:nvSpPr>
        <p:spPr>
          <a:xfrm>
            <a:off x="4196352" y="2294426"/>
            <a:ext cx="2883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სოფტვეარი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83E50-6613-4852-843B-DEB768A0042B}"/>
              </a:ext>
            </a:extLst>
          </p:cNvPr>
          <p:cNvSpPr txBox="1"/>
          <p:nvPr/>
        </p:nvSpPr>
        <p:spPr>
          <a:xfrm>
            <a:off x="4191883" y="3187387"/>
            <a:ext cx="317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ჰარდვეარი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AC74C-94F7-4764-82D6-AFB96781B8D9}"/>
              </a:ext>
            </a:extLst>
          </p:cNvPr>
          <p:cNvSpPr txBox="1"/>
          <p:nvPr/>
        </p:nvSpPr>
        <p:spPr>
          <a:xfrm>
            <a:off x="3919818" y="4162740"/>
            <a:ext cx="484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დაპროგრამება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428034-C44F-43FD-94B1-C313D187C8FC}"/>
              </a:ext>
            </a:extLst>
          </p:cNvPr>
          <p:cNvSpPr/>
          <p:nvPr/>
        </p:nvSpPr>
        <p:spPr>
          <a:xfrm>
            <a:off x="3359020" y="1026367"/>
            <a:ext cx="205274" cy="2052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42CE7-EBD1-4FB5-A77D-8E03801F9980}"/>
              </a:ext>
            </a:extLst>
          </p:cNvPr>
          <p:cNvSpPr txBox="1"/>
          <p:nvPr/>
        </p:nvSpPr>
        <p:spPr>
          <a:xfrm>
            <a:off x="4503164" y="1380665"/>
            <a:ext cx="242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rgbClr val="FFC000"/>
                </a:solidFill>
              </a:rPr>
              <a:t>შესავალი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5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1B1569-C7D5-4EB3-BB81-7E892F6D8585}"/>
              </a:ext>
            </a:extLst>
          </p:cNvPr>
          <p:cNvSpPr/>
          <p:nvPr/>
        </p:nvSpPr>
        <p:spPr>
          <a:xfrm>
            <a:off x="3140848" y="736473"/>
            <a:ext cx="5226416" cy="4440822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EEC87-D37C-4E1A-8C29-92FA56DAB6ED}"/>
              </a:ext>
            </a:extLst>
          </p:cNvPr>
          <p:cNvSpPr/>
          <p:nvPr/>
        </p:nvSpPr>
        <p:spPr>
          <a:xfrm>
            <a:off x="2051475" y="6516551"/>
            <a:ext cx="2178746" cy="986592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443F41-0E67-479B-B138-0B82983A6C8C}"/>
              </a:ext>
            </a:extLst>
          </p:cNvPr>
          <p:cNvSpPr/>
          <p:nvPr/>
        </p:nvSpPr>
        <p:spPr>
          <a:xfrm>
            <a:off x="4901131" y="6491573"/>
            <a:ext cx="2178746" cy="1011569"/>
          </a:xfrm>
          <a:prstGeom prst="roundRect">
            <a:avLst/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198EF-5E82-40E9-BCF3-44A686AC13C9}"/>
              </a:ext>
            </a:extLst>
          </p:cNvPr>
          <p:cNvSpPr/>
          <p:nvPr/>
        </p:nvSpPr>
        <p:spPr>
          <a:xfrm>
            <a:off x="7875172" y="6491573"/>
            <a:ext cx="2178746" cy="1011569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DFF016-35B8-4076-B36B-87BC2B40BE67}"/>
              </a:ext>
            </a:extLst>
          </p:cNvPr>
          <p:cNvSpPr/>
          <p:nvPr/>
        </p:nvSpPr>
        <p:spPr>
          <a:xfrm>
            <a:off x="3902692" y="4096779"/>
            <a:ext cx="3627111" cy="826054"/>
          </a:xfrm>
          <a:prstGeom prst="roundRect">
            <a:avLst/>
          </a:prstGeom>
          <a:solidFill>
            <a:srgbClr val="223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38682-3B63-4D9D-BD83-A279129B277E}"/>
              </a:ext>
            </a:extLst>
          </p:cNvPr>
          <p:cNvSpPr txBox="1"/>
          <p:nvPr/>
        </p:nvSpPr>
        <p:spPr>
          <a:xfrm>
            <a:off x="2396063" y="6225658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44D57-92C9-4C2D-8B92-2A262F4B13D2}"/>
              </a:ext>
            </a:extLst>
          </p:cNvPr>
          <p:cNvSpPr txBox="1"/>
          <p:nvPr/>
        </p:nvSpPr>
        <p:spPr>
          <a:xfrm>
            <a:off x="5180163" y="6191564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C466-DCC2-4574-9FBC-837209158A65}"/>
              </a:ext>
            </a:extLst>
          </p:cNvPr>
          <p:cNvSpPr txBox="1"/>
          <p:nvPr/>
        </p:nvSpPr>
        <p:spPr>
          <a:xfrm>
            <a:off x="8154204" y="6170912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646E4B-DDCD-4A25-B495-09AAFF6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45" y="-100573"/>
            <a:ext cx="1483660" cy="1483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DEC6F7-FE4B-4CA7-9B01-CAEB4653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63" y="5154706"/>
            <a:ext cx="1347705" cy="1347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734A6F-203E-4286-96B1-ECDAEE43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07" y="5128708"/>
            <a:ext cx="1399700" cy="1399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9B64CB-969F-4EA4-84B0-44571D5A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11" y="5116851"/>
            <a:ext cx="1399700" cy="139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DB4F96-0E78-40BD-BB09-B3F9B9962A9D}"/>
              </a:ext>
            </a:extLst>
          </p:cNvPr>
          <p:cNvSpPr txBox="1"/>
          <p:nvPr/>
        </p:nvSpPr>
        <p:spPr>
          <a:xfrm>
            <a:off x="4196352" y="2294426"/>
            <a:ext cx="2883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სოფტვეარი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83E50-6613-4852-843B-DEB768A0042B}"/>
              </a:ext>
            </a:extLst>
          </p:cNvPr>
          <p:cNvSpPr txBox="1"/>
          <p:nvPr/>
        </p:nvSpPr>
        <p:spPr>
          <a:xfrm>
            <a:off x="4191883" y="3187387"/>
            <a:ext cx="317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ჰარდვეარი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AC74C-94F7-4764-82D6-AFB96781B8D9}"/>
              </a:ext>
            </a:extLst>
          </p:cNvPr>
          <p:cNvSpPr txBox="1"/>
          <p:nvPr/>
        </p:nvSpPr>
        <p:spPr>
          <a:xfrm>
            <a:off x="3919818" y="4162740"/>
            <a:ext cx="484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chemeClr val="bg1"/>
                </a:solidFill>
              </a:rPr>
              <a:t>დაპროგრამება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428034-C44F-43FD-94B1-C313D187C8FC}"/>
              </a:ext>
            </a:extLst>
          </p:cNvPr>
          <p:cNvSpPr/>
          <p:nvPr/>
        </p:nvSpPr>
        <p:spPr>
          <a:xfrm>
            <a:off x="3359020" y="1026367"/>
            <a:ext cx="205274" cy="2052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39A9F-0247-4E56-8D9A-B8810D76AC61}"/>
              </a:ext>
            </a:extLst>
          </p:cNvPr>
          <p:cNvSpPr txBox="1"/>
          <p:nvPr/>
        </p:nvSpPr>
        <p:spPr>
          <a:xfrm>
            <a:off x="4503164" y="1380665"/>
            <a:ext cx="242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rgbClr val="FFC000"/>
                </a:solidFill>
              </a:rPr>
              <a:t>შესავალი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8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1B1569-C7D5-4EB3-BB81-7E892F6D8585}"/>
              </a:ext>
            </a:extLst>
          </p:cNvPr>
          <p:cNvSpPr/>
          <p:nvPr/>
        </p:nvSpPr>
        <p:spPr>
          <a:xfrm>
            <a:off x="1958951" y="6276544"/>
            <a:ext cx="2064238" cy="1399700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EEC87-D37C-4E1A-8C29-92FA56DAB6ED}"/>
              </a:ext>
            </a:extLst>
          </p:cNvPr>
          <p:cNvSpPr/>
          <p:nvPr/>
        </p:nvSpPr>
        <p:spPr>
          <a:xfrm>
            <a:off x="3317701" y="1402797"/>
            <a:ext cx="5100911" cy="3509731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443F41-0E67-479B-B138-0B82983A6C8C}"/>
              </a:ext>
            </a:extLst>
          </p:cNvPr>
          <p:cNvSpPr/>
          <p:nvPr/>
        </p:nvSpPr>
        <p:spPr>
          <a:xfrm>
            <a:off x="4901131" y="6491573"/>
            <a:ext cx="2178746" cy="1011569"/>
          </a:xfrm>
          <a:prstGeom prst="roundRect">
            <a:avLst/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198EF-5E82-40E9-BCF3-44A686AC13C9}"/>
              </a:ext>
            </a:extLst>
          </p:cNvPr>
          <p:cNvSpPr/>
          <p:nvPr/>
        </p:nvSpPr>
        <p:spPr>
          <a:xfrm>
            <a:off x="7875172" y="6491573"/>
            <a:ext cx="2178746" cy="1011569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AE94-6DD5-40E3-B211-65065BD68F71}"/>
              </a:ext>
            </a:extLst>
          </p:cNvPr>
          <p:cNvSpPr txBox="1"/>
          <p:nvPr/>
        </p:nvSpPr>
        <p:spPr>
          <a:xfrm>
            <a:off x="2122271" y="6276544"/>
            <a:ext cx="19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38682-3B63-4D9D-BD83-A279129B277E}"/>
              </a:ext>
            </a:extLst>
          </p:cNvPr>
          <p:cNvSpPr txBox="1"/>
          <p:nvPr/>
        </p:nvSpPr>
        <p:spPr>
          <a:xfrm>
            <a:off x="5072464" y="2519300"/>
            <a:ext cx="17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44D57-92C9-4C2D-8B92-2A262F4B13D2}"/>
              </a:ext>
            </a:extLst>
          </p:cNvPr>
          <p:cNvSpPr txBox="1"/>
          <p:nvPr/>
        </p:nvSpPr>
        <p:spPr>
          <a:xfrm>
            <a:off x="5096503" y="6440229"/>
            <a:ext cx="2831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C466-DCC2-4574-9FBC-837209158A65}"/>
              </a:ext>
            </a:extLst>
          </p:cNvPr>
          <p:cNvSpPr txBox="1"/>
          <p:nvPr/>
        </p:nvSpPr>
        <p:spPr>
          <a:xfrm>
            <a:off x="8154204" y="6170912"/>
            <a:ext cx="152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646E4B-DDCD-4A25-B495-09AAFF6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70" y="4960220"/>
            <a:ext cx="1483660" cy="1483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DEC6F7-FE4B-4CA7-9B01-CAEB4653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02" y="283216"/>
            <a:ext cx="1347705" cy="1347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734A6F-203E-4286-96B1-ECDAEE43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97" y="5092198"/>
            <a:ext cx="1399700" cy="1399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9B64CB-969F-4EA4-84B0-44571D5A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11" y="5116851"/>
            <a:ext cx="1399700" cy="13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1B1569-C7D5-4EB3-BB81-7E892F6D8585}"/>
              </a:ext>
            </a:extLst>
          </p:cNvPr>
          <p:cNvSpPr/>
          <p:nvPr/>
        </p:nvSpPr>
        <p:spPr>
          <a:xfrm>
            <a:off x="1958951" y="6276544"/>
            <a:ext cx="2064238" cy="1399700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EEC87-D37C-4E1A-8C29-92FA56DAB6ED}"/>
              </a:ext>
            </a:extLst>
          </p:cNvPr>
          <p:cNvSpPr/>
          <p:nvPr/>
        </p:nvSpPr>
        <p:spPr>
          <a:xfrm>
            <a:off x="4834736" y="6516551"/>
            <a:ext cx="2017812" cy="1147352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443F41-0E67-479B-B138-0B82983A6C8C}"/>
              </a:ext>
            </a:extLst>
          </p:cNvPr>
          <p:cNvSpPr/>
          <p:nvPr/>
        </p:nvSpPr>
        <p:spPr>
          <a:xfrm>
            <a:off x="7847274" y="6181571"/>
            <a:ext cx="1987987" cy="1292371"/>
          </a:xfrm>
          <a:prstGeom prst="roundRect">
            <a:avLst>
              <a:gd name="adj" fmla="val 13122"/>
            </a:avLst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198EF-5E82-40E9-BCF3-44A686AC13C9}"/>
              </a:ext>
            </a:extLst>
          </p:cNvPr>
          <p:cNvSpPr/>
          <p:nvPr/>
        </p:nvSpPr>
        <p:spPr>
          <a:xfrm>
            <a:off x="3106707" y="681318"/>
            <a:ext cx="5651811" cy="3709866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AE94-6DD5-40E3-B211-65065BD68F71}"/>
              </a:ext>
            </a:extLst>
          </p:cNvPr>
          <p:cNvSpPr txBox="1"/>
          <p:nvPr/>
        </p:nvSpPr>
        <p:spPr>
          <a:xfrm>
            <a:off x="2122271" y="6276544"/>
            <a:ext cx="19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38682-3B63-4D9D-BD83-A279129B277E}"/>
              </a:ext>
            </a:extLst>
          </p:cNvPr>
          <p:cNvSpPr txBox="1"/>
          <p:nvPr/>
        </p:nvSpPr>
        <p:spPr>
          <a:xfrm>
            <a:off x="4974066" y="6692042"/>
            <a:ext cx="17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44D57-92C9-4C2D-8B92-2A262F4B13D2}"/>
              </a:ext>
            </a:extLst>
          </p:cNvPr>
          <p:cNvSpPr txBox="1"/>
          <p:nvPr/>
        </p:nvSpPr>
        <p:spPr>
          <a:xfrm>
            <a:off x="7941865" y="6283739"/>
            <a:ext cx="2376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C466-DCC2-4574-9FBC-837209158A65}"/>
              </a:ext>
            </a:extLst>
          </p:cNvPr>
          <p:cNvSpPr txBox="1"/>
          <p:nvPr/>
        </p:nvSpPr>
        <p:spPr>
          <a:xfrm>
            <a:off x="5157245" y="1792817"/>
            <a:ext cx="252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646E4B-DDCD-4A25-B495-09AAFF6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70" y="4960220"/>
            <a:ext cx="1483660" cy="1483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DEC6F7-FE4B-4CA7-9B01-CAEB4653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45" y="5203473"/>
            <a:ext cx="1347705" cy="1347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734A6F-203E-4286-96B1-ECDAEE43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668" y="5044180"/>
            <a:ext cx="1399700" cy="1399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9B64CB-969F-4EA4-84B0-44571D5A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45" y="-88964"/>
            <a:ext cx="1399700" cy="13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5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1B1569-C7D5-4EB3-BB81-7E892F6D8585}"/>
              </a:ext>
            </a:extLst>
          </p:cNvPr>
          <p:cNvSpPr/>
          <p:nvPr/>
        </p:nvSpPr>
        <p:spPr>
          <a:xfrm>
            <a:off x="1956753" y="6424479"/>
            <a:ext cx="2064239" cy="1239424"/>
          </a:xfrm>
          <a:prstGeom prst="roundRect">
            <a:avLst/>
          </a:prstGeom>
          <a:solidFill>
            <a:srgbClr val="1A2E5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EEC87-D37C-4E1A-8C29-92FA56DAB6ED}"/>
              </a:ext>
            </a:extLst>
          </p:cNvPr>
          <p:cNvSpPr/>
          <p:nvPr/>
        </p:nvSpPr>
        <p:spPr>
          <a:xfrm>
            <a:off x="4802628" y="6390875"/>
            <a:ext cx="2064238" cy="1347704"/>
          </a:xfrm>
          <a:prstGeom prst="roundRect">
            <a:avLst/>
          </a:prstGeom>
          <a:solidFill>
            <a:srgbClr val="223C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443F41-0E67-479B-B138-0B82983A6C8C}"/>
              </a:ext>
            </a:extLst>
          </p:cNvPr>
          <p:cNvSpPr/>
          <p:nvPr/>
        </p:nvSpPr>
        <p:spPr>
          <a:xfrm>
            <a:off x="2456503" y="656227"/>
            <a:ext cx="6376270" cy="3870813"/>
          </a:xfrm>
          <a:prstGeom prst="roundRect">
            <a:avLst>
              <a:gd name="adj" fmla="val 13122"/>
            </a:avLst>
          </a:prstGeom>
          <a:solidFill>
            <a:srgbClr val="2C4E8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D198EF-5E82-40E9-BCF3-44A686AC13C9}"/>
              </a:ext>
            </a:extLst>
          </p:cNvPr>
          <p:cNvSpPr/>
          <p:nvPr/>
        </p:nvSpPr>
        <p:spPr>
          <a:xfrm>
            <a:off x="7771638" y="6390875"/>
            <a:ext cx="2122270" cy="1273028"/>
          </a:xfrm>
          <a:prstGeom prst="roundRect">
            <a:avLst/>
          </a:prstGeom>
          <a:solidFill>
            <a:srgbClr val="3259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AE94-6DD5-40E3-B211-65065BD68F71}"/>
              </a:ext>
            </a:extLst>
          </p:cNvPr>
          <p:cNvSpPr txBox="1"/>
          <p:nvPr/>
        </p:nvSpPr>
        <p:spPr>
          <a:xfrm>
            <a:off x="2147795" y="6459548"/>
            <a:ext cx="19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38682-3B63-4D9D-BD83-A279129B277E}"/>
              </a:ext>
            </a:extLst>
          </p:cNvPr>
          <p:cNvSpPr txBox="1"/>
          <p:nvPr/>
        </p:nvSpPr>
        <p:spPr>
          <a:xfrm>
            <a:off x="5021440" y="6629204"/>
            <a:ext cx="17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C466-DCC2-4574-9FBC-837209158A65}"/>
              </a:ext>
            </a:extLst>
          </p:cNvPr>
          <p:cNvSpPr txBox="1"/>
          <p:nvPr/>
        </p:nvSpPr>
        <p:spPr>
          <a:xfrm>
            <a:off x="7979906" y="6611890"/>
            <a:ext cx="252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646E4B-DDCD-4A25-B495-09AAFF6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50" y="5093515"/>
            <a:ext cx="1483660" cy="1483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DEC6F7-FE4B-4CA7-9B01-CAEB4653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45" y="5203473"/>
            <a:ext cx="1347705" cy="1347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734A6F-203E-4286-96B1-ECDAEE43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88" y="-20206"/>
            <a:ext cx="1399700" cy="1399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9B64CB-969F-4EA4-84B0-44571D5A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23" y="5177475"/>
            <a:ext cx="1399700" cy="13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Mongolian Baiti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Dalaqishvili</dc:creator>
  <cp:lastModifiedBy>Giorgi Dalaqishvili</cp:lastModifiedBy>
  <cp:revision>8</cp:revision>
  <dcterms:created xsi:type="dcterms:W3CDTF">2024-05-02T15:48:12Z</dcterms:created>
  <dcterms:modified xsi:type="dcterms:W3CDTF">2024-05-02T17:22:55Z</dcterms:modified>
</cp:coreProperties>
</file>