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9" r:id="rId3"/>
    <p:sldId id="295" r:id="rId4"/>
    <p:sldId id="282" r:id="rId5"/>
    <p:sldId id="273" r:id="rId6"/>
    <p:sldId id="276" r:id="rId7"/>
    <p:sldId id="277" r:id="rId8"/>
    <p:sldId id="296" r:id="rId9"/>
    <p:sldId id="260" r:id="rId10"/>
    <p:sldId id="262" r:id="rId11"/>
    <p:sldId id="297" r:id="rId12"/>
    <p:sldId id="288" r:id="rId13"/>
    <p:sldId id="286" r:id="rId14"/>
    <p:sldId id="298" r:id="rId15"/>
    <p:sldId id="300" r:id="rId16"/>
    <p:sldId id="299" r:id="rId17"/>
    <p:sldId id="281" r:id="rId18"/>
    <p:sldId id="284" r:id="rId19"/>
    <p:sldId id="280" r:id="rId20"/>
    <p:sldId id="301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99327EB-AD83-4F4A-BC91-D11A0BC9B5D4}">
          <p14:sldIdLst>
            <p14:sldId id="256"/>
            <p14:sldId id="259"/>
            <p14:sldId id="295"/>
            <p14:sldId id="282"/>
            <p14:sldId id="273"/>
            <p14:sldId id="276"/>
            <p14:sldId id="277"/>
            <p14:sldId id="296"/>
            <p14:sldId id="260"/>
            <p14:sldId id="262"/>
            <p14:sldId id="297"/>
            <p14:sldId id="288"/>
            <p14:sldId id="286"/>
            <p14:sldId id="298"/>
            <p14:sldId id="300"/>
            <p14:sldId id="299"/>
            <p14:sldId id="281"/>
            <p14:sldId id="284"/>
            <p14:sldId id="280"/>
            <p14:sldId id="301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28FF2-D90A-489D-867E-862A66822F8F}" type="datetimeFigureOut">
              <a:rPr lang="en-US" smtClean="0"/>
              <a:t>3/29/2011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2B1B4-C056-44DE-AB71-4006678BE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0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 to change the command for Python/</a:t>
            </a:r>
            <a:r>
              <a:rPr lang="en-US" dirty="0" err="1" smtClean="0"/>
              <a:t>Cython</a:t>
            </a:r>
            <a:r>
              <a:rPr lang="en-US" dirty="0" smtClean="0"/>
              <a:t>/C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7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breakpoints?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7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3422F140-FF59-4402-B4B9-5DBFDFA0FCFB}" type="datetime1">
              <a:rPr lang="en-US" smtClean="0"/>
              <a:t>3/29/2011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2795-04C6-48FF-AAEE-36382F45149E}" type="datetime1">
              <a:rPr lang="en-US" smtClean="0"/>
              <a:t>3/29/2011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91F5-153C-4E70-99C4-93B3FDFCCD2C}" type="datetime1">
              <a:rPr lang="en-US" smtClean="0"/>
              <a:t>3/29/2011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03D-49BD-43FE-8C9D-E6228581FBCC}" type="datetime1">
              <a:rPr lang="en-US" smtClean="0"/>
              <a:t>3/29/2011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5CEADC6E-C86C-4AF1-9C34-C6597A341D41}" type="datetime1">
              <a:rPr lang="en-US" smtClean="0"/>
              <a:t>3/29/2011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7D71-BCD2-4E20-BB4D-AA12CC768DCB}" type="datetime1">
              <a:rPr lang="en-US" smtClean="0"/>
              <a:t>3/29/2011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B06-57FB-4FCB-8AEB-322DEBABE2D3}" type="datetime1">
              <a:rPr lang="en-US" smtClean="0"/>
              <a:t>3/29/2011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2CE-DD6D-4E27-8AFB-2C62C88659ED}" type="datetime1">
              <a:rPr lang="en-US" smtClean="0"/>
              <a:t>3/29/2011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D96-B0A4-479F-96C3-0502F443BD04}" type="datetime1">
              <a:rPr lang="en-US" smtClean="0"/>
              <a:t>3/29/2011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6B31-12ED-49F5-92AC-76145044EF31}" type="datetime1">
              <a:rPr lang="en-US" smtClean="0"/>
              <a:t>3/29/2011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015-87B4-44DF-8AEC-16E7D958B4EB}" type="datetime1">
              <a:rPr lang="en-US" smtClean="0"/>
              <a:t>3/29/2011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63C409-8F1D-4059-AE3B-CEB617E734A5}" type="datetime1">
              <a:rPr lang="en-US" smtClean="0"/>
              <a:t>3/29/2011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1"/>
            <a:ext cx="6629400" cy="1447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Multi-Level Debugging for </a:t>
            </a:r>
            <a:r>
              <a:rPr lang="en-US" dirty="0" err="1" smtClean="0"/>
              <a:t>Cython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Mark Florisson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015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6200"/>
            <a:ext cx="62611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685800"/>
          </a:xfrm>
        </p:spPr>
        <p:txBody>
          <a:bodyPr/>
          <a:lstStyle/>
          <a:p>
            <a:pPr algn="ctr"/>
            <a:r>
              <a:rPr lang="en-US" dirty="0" err="1" smtClean="0"/>
              <a:t>Backtraces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747000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91076"/>
            <a:ext cx="7772400" cy="36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7848600" cy="762000"/>
          </a:xfrm>
        </p:spPr>
        <p:txBody>
          <a:bodyPr/>
          <a:lstStyle/>
          <a:p>
            <a:pPr algn="ctr"/>
            <a:r>
              <a:rPr lang="en-US" dirty="0" smtClean="0"/>
              <a:t>Code Execution &amp; Data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6845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858000" cy="685800"/>
          </a:xfrm>
        </p:spPr>
        <p:txBody>
          <a:bodyPr/>
          <a:lstStyle/>
          <a:p>
            <a:pPr algn="ctr"/>
            <a:r>
              <a:rPr lang="en-US" dirty="0" smtClean="0"/>
              <a:t>Exceptions &amp; Control Flow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00200"/>
            <a:ext cx="7023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7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858000" cy="685800"/>
          </a:xfrm>
        </p:spPr>
        <p:txBody>
          <a:bodyPr/>
          <a:lstStyle/>
          <a:p>
            <a:pPr algn="ctr"/>
            <a:r>
              <a:rPr lang="en-US" dirty="0" err="1" smtClean="0"/>
              <a:t>Watchpoints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19200"/>
            <a:ext cx="70612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20000" cy="533400"/>
          </a:xfrm>
        </p:spPr>
        <p:txBody>
          <a:bodyPr/>
          <a:lstStyle/>
          <a:p>
            <a:pPr algn="ctr"/>
            <a:r>
              <a:rPr lang="en-US" dirty="0" smtClean="0"/>
              <a:t>GNU Debugger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4114800" cy="5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912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GDB(Python)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GDB(Python(GDB))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Inspect the C stack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Inspect Values and Types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Pretty Printers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609600"/>
          </a:xfrm>
        </p:spPr>
        <p:txBody>
          <a:bodyPr/>
          <a:lstStyle/>
          <a:p>
            <a:pPr algn="ctr"/>
            <a:r>
              <a:rPr lang="en-US" dirty="0" smtClean="0"/>
              <a:t>GDB Python API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71600"/>
            <a:ext cx="4318000" cy="58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362200"/>
            <a:ext cx="4521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733800"/>
            <a:ext cx="51435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4648200"/>
            <a:ext cx="5334000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6324600"/>
            <a:ext cx="3619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432465" cy="492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6096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38" y="3579550"/>
            <a:ext cx="6199483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1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5715000" cy="53340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Extension of Tools/</a:t>
            </a:r>
            <a:r>
              <a:rPr lang="en-US" sz="2000" dirty="0" err="1" smtClean="0"/>
              <a:t>gdb</a:t>
            </a:r>
            <a:r>
              <a:rPr lang="en-US" sz="2000" dirty="0" smtClean="0"/>
              <a:t>/</a:t>
            </a:r>
            <a:r>
              <a:rPr lang="en-US" sz="2000" dirty="0" err="1" smtClean="0"/>
              <a:t>libpython.py</a:t>
            </a:r>
            <a:endParaRPr lang="en-US" sz="2000" dirty="0" smtClean="0"/>
          </a:p>
          <a:p>
            <a:pPr lvl="1"/>
            <a:r>
              <a:rPr lang="en-US" sz="1600" dirty="0" smtClean="0"/>
              <a:t>Written by David Malcolm</a:t>
            </a:r>
          </a:p>
          <a:p>
            <a:pPr lvl="1"/>
            <a:r>
              <a:rPr lang="en-US" sz="1600" dirty="0" smtClean="0"/>
              <a:t>Additions: breakpoints, execution control, code execution</a:t>
            </a:r>
          </a:p>
          <a:p>
            <a:r>
              <a:rPr lang="en-US" sz="2000" b="1" dirty="0" smtClean="0"/>
              <a:t>Debug information is dynamic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659"/>
            <a:ext cx="7696200" cy="990600"/>
          </a:xfrm>
        </p:spPr>
        <p:txBody>
          <a:bodyPr/>
          <a:lstStyle/>
          <a:p>
            <a:pPr algn="ctr"/>
            <a:r>
              <a:rPr lang="en-US" dirty="0" smtClean="0"/>
              <a:t>The Python Debugger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4685328" cy="320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91200"/>
            <a:ext cx="8308584" cy="76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35052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GDB goodies</a:t>
            </a:r>
          </a:p>
          <a:p>
            <a:pPr lvl="1"/>
            <a:r>
              <a:rPr lang="en-US" sz="1600" dirty="0" smtClean="0"/>
              <a:t>Conditional breakpoints (‘</a:t>
            </a:r>
            <a:r>
              <a:rPr lang="en-US" sz="1600" dirty="0" err="1" smtClean="0"/>
              <a:t>cond</a:t>
            </a:r>
            <a:r>
              <a:rPr lang="en-US" sz="1600" dirty="0" smtClean="0"/>
              <a:t>’)</a:t>
            </a:r>
          </a:p>
          <a:p>
            <a:pPr lvl="1"/>
            <a:r>
              <a:rPr lang="en-US" sz="1600" dirty="0" smtClean="0"/>
              <a:t>Execute anything on breakpoint hit (‘commands’)</a:t>
            </a:r>
          </a:p>
          <a:p>
            <a:pPr lvl="1"/>
            <a:r>
              <a:rPr lang="en-US" sz="1600" dirty="0" smtClean="0"/>
              <a:t>‘display’ a variable on every stop</a:t>
            </a:r>
          </a:p>
          <a:p>
            <a:r>
              <a:rPr lang="en-US" sz="2000" dirty="0" smtClean="0"/>
              <a:t>Attach to a running process</a:t>
            </a:r>
          </a:p>
          <a:p>
            <a:endParaRPr lang="en-US" sz="2000" dirty="0"/>
          </a:p>
          <a:p>
            <a:r>
              <a:rPr lang="en-US" sz="2000" dirty="0" smtClean="0"/>
              <a:t>Closure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7696200" cy="990600"/>
          </a:xfrm>
        </p:spPr>
        <p:txBody>
          <a:bodyPr/>
          <a:lstStyle/>
          <a:p>
            <a:pPr algn="ctr"/>
            <a:r>
              <a:rPr lang="en-US" dirty="0" smtClean="0"/>
              <a:t>Cool stuff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3543162" cy="2351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648200"/>
            <a:ext cx="3485788" cy="122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914650"/>
            <a:ext cx="3060700" cy="190500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4648200" y="2438400"/>
            <a:ext cx="396240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Entirely safe!</a:t>
            </a:r>
          </a:p>
          <a:p>
            <a:r>
              <a:rPr lang="en-US" sz="2000" dirty="0" smtClean="0"/>
              <a:t>Compatible with Python 2 and 3</a:t>
            </a:r>
          </a:p>
          <a:p>
            <a:r>
              <a:rPr lang="en-US" sz="2000" dirty="0"/>
              <a:t>Pretty prints most </a:t>
            </a:r>
            <a:r>
              <a:rPr lang="en-US" sz="2000" dirty="0" err="1"/>
              <a:t>builtin</a:t>
            </a:r>
            <a:r>
              <a:rPr lang="en-US" sz="2000" dirty="0"/>
              <a:t> </a:t>
            </a:r>
            <a:r>
              <a:rPr lang="en-US" sz="2000" dirty="0" smtClean="0"/>
              <a:t>types</a:t>
            </a:r>
          </a:p>
          <a:p>
            <a:pPr lvl="1"/>
            <a:r>
              <a:rPr lang="en-US" sz="1600" dirty="0" smtClean="0"/>
              <a:t>Add your own!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marL="2286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36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685800"/>
          </a:xfrm>
        </p:spPr>
        <p:txBody>
          <a:bodyPr anchor="t"/>
          <a:lstStyle/>
          <a:p>
            <a:pPr algn="l"/>
            <a:r>
              <a:rPr lang="en-US" dirty="0" err="1" smtClean="0"/>
              <a:t>Cython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239000" cy="25908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Python</a:t>
            </a:r>
          </a:p>
          <a:p>
            <a:r>
              <a:rPr lang="en-US" sz="2400" dirty="0" err="1" smtClean="0"/>
              <a:t>Cython</a:t>
            </a:r>
            <a:endParaRPr lang="en-US" sz="2400" dirty="0" smtClean="0"/>
          </a:p>
          <a:p>
            <a:r>
              <a:rPr lang="en-US" sz="2400" dirty="0" smtClean="0"/>
              <a:t>C/C++</a:t>
            </a:r>
          </a:p>
          <a:p>
            <a:pPr marL="228600" lvl="1" indent="0">
              <a:buNone/>
            </a:pPr>
            <a:endParaRPr lang="en-US" sz="2000" dirty="0" smtClean="0"/>
          </a:p>
          <a:p>
            <a:pPr marL="228600" lvl="1" indent="0">
              <a:buNone/>
            </a:pPr>
            <a:endParaRPr lang="en-US" sz="2000" dirty="0" smtClean="0"/>
          </a:p>
          <a:p>
            <a:pPr marL="2286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27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533400"/>
          </a:xfrm>
        </p:spPr>
        <p:txBody>
          <a:bodyPr/>
          <a:lstStyle/>
          <a:p>
            <a:pPr algn="ctr"/>
            <a:r>
              <a:rPr lang="en-US" dirty="0" smtClean="0"/>
              <a:t>Final Notes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7772400" cy="3886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533400" y="9906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Access macros: -g3</a:t>
            </a:r>
          </a:p>
          <a:p>
            <a:r>
              <a:rPr lang="en-US" sz="2000" dirty="0" smtClean="0"/>
              <a:t>Reference counting: </a:t>
            </a:r>
          </a:p>
          <a:p>
            <a:pPr lvl="1"/>
            <a:r>
              <a:rPr lang="en-US" sz="1600" dirty="0" err="1" smtClean="0"/>
              <a:t>Py_IncRef</a:t>
            </a:r>
            <a:r>
              <a:rPr lang="en-US" sz="1600" dirty="0" smtClean="0"/>
              <a:t>/</a:t>
            </a:r>
            <a:r>
              <a:rPr lang="en-US" sz="1600" dirty="0" err="1" smtClean="0"/>
              <a:t>Py_DecRef</a:t>
            </a:r>
            <a:endParaRPr lang="en-US" sz="1600" dirty="0" smtClean="0"/>
          </a:p>
          <a:p>
            <a:r>
              <a:rPr lang="en-US" sz="2000" dirty="0" smtClean="0"/>
              <a:t>“unwind-on-signal”</a:t>
            </a:r>
          </a:p>
        </p:txBody>
      </p:sp>
    </p:spTree>
    <p:extLst>
      <p:ext uri="{BB962C8B-B14F-4D97-AF65-F5344CB8AC3E}">
        <p14:creationId xmlns:p14="http://schemas.microsoft.com/office/powerpoint/2010/main" val="4206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8282189" cy="1981200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000" dirty="0" smtClean="0"/>
              <a:t>Part of </a:t>
            </a:r>
            <a:r>
              <a:rPr lang="en-US" sz="2000" dirty="0" err="1" smtClean="0"/>
              <a:t>Cython</a:t>
            </a:r>
            <a:r>
              <a:rPr lang="en-US" sz="2000" dirty="0" smtClean="0"/>
              <a:t> 0.14</a:t>
            </a:r>
          </a:p>
          <a:p>
            <a:r>
              <a:rPr lang="en-US" sz="2000" dirty="0" smtClean="0"/>
              <a:t>Patch to Python 3.3</a:t>
            </a:r>
          </a:p>
          <a:p>
            <a:r>
              <a:rPr lang="en-US" sz="2000" dirty="0" smtClean="0"/>
              <a:t>More details on </a:t>
            </a:r>
            <a:r>
              <a:rPr lang="en-US" sz="2000" dirty="0" err="1" smtClean="0"/>
              <a:t>docs.cython.org</a:t>
            </a:r>
            <a:endParaRPr lang="en-US" sz="2000" dirty="0" smtClean="0"/>
          </a:p>
          <a:p>
            <a:r>
              <a:rPr lang="en-US" sz="2000" dirty="0" smtClean="0"/>
              <a:t>GDB API: </a:t>
            </a:r>
            <a:r>
              <a:rPr lang="en-US" dirty="0"/>
              <a:t>http://</a:t>
            </a:r>
            <a:r>
              <a:rPr lang="en-US" dirty="0" err="1"/>
              <a:t>sourceware.org</a:t>
            </a:r>
            <a:r>
              <a:rPr lang="en-US" dirty="0"/>
              <a:t>/</a:t>
            </a:r>
            <a:r>
              <a:rPr lang="en-US" dirty="0" err="1"/>
              <a:t>gdb</a:t>
            </a:r>
            <a:r>
              <a:rPr lang="en-US" dirty="0"/>
              <a:t>/</a:t>
            </a:r>
            <a:r>
              <a:rPr lang="en-US" dirty="0" err="1"/>
              <a:t>onlinedocs</a:t>
            </a:r>
            <a:r>
              <a:rPr lang="en-US" dirty="0"/>
              <a:t>/</a:t>
            </a:r>
            <a:r>
              <a:rPr lang="en-US" dirty="0" err="1"/>
              <a:t>gdb</a:t>
            </a:r>
            <a:r>
              <a:rPr lang="en-US" dirty="0"/>
              <a:t>/Python-</a:t>
            </a:r>
            <a:r>
              <a:rPr lang="en-US" dirty="0" err="1" smtClean="0"/>
              <a:t>API.html</a:t>
            </a:r>
            <a:endParaRPr lang="en-US" sz="2000" dirty="0" smtClean="0"/>
          </a:p>
          <a:p>
            <a:r>
              <a:rPr lang="en-US" sz="2000" dirty="0" err="1" smtClean="0"/>
              <a:t>PyCon</a:t>
            </a:r>
            <a:r>
              <a:rPr lang="en-US" sz="2000" dirty="0" smtClean="0"/>
              <a:t> 2011: talks by David Malcolm:</a:t>
            </a:r>
          </a:p>
          <a:p>
            <a:pPr lvl="1"/>
            <a:r>
              <a:rPr lang="en-US" sz="1600" dirty="0" smtClean="0"/>
              <a:t>Dude, Where’s My RAM? A deep dive into how Python uses </a:t>
            </a:r>
            <a:r>
              <a:rPr lang="en-US" sz="1600" dirty="0"/>
              <a:t>memory (http://</a:t>
            </a:r>
            <a:r>
              <a:rPr lang="en-US" sz="1600" dirty="0" err="1"/>
              <a:t>blip.tv</a:t>
            </a:r>
            <a:r>
              <a:rPr lang="en-US" sz="1600" dirty="0"/>
              <a:t>/file/</a:t>
            </a:r>
            <a:r>
              <a:rPr lang="en-US" sz="1600" dirty="0" smtClean="0"/>
              <a:t>4878749)</a:t>
            </a:r>
          </a:p>
          <a:p>
            <a:pPr lvl="1"/>
            <a:r>
              <a:rPr lang="en-US" sz="1600" dirty="0" smtClean="0"/>
              <a:t>Using Python to debug C and C+</a:t>
            </a:r>
            <a:r>
              <a:rPr lang="en-US" sz="1600" dirty="0"/>
              <a:t>+ code </a:t>
            </a:r>
            <a:r>
              <a:rPr lang="en-US" sz="1600" dirty="0" smtClean="0"/>
              <a:t>(</a:t>
            </a:r>
            <a:r>
              <a:rPr lang="en-US" sz="1600" dirty="0"/>
              <a:t>http://</a:t>
            </a:r>
            <a:r>
              <a:rPr lang="en-US" sz="1600" dirty="0" err="1"/>
              <a:t>blip.tv</a:t>
            </a:r>
            <a:r>
              <a:rPr lang="en-US" sz="1600" dirty="0"/>
              <a:t>/file/4877544?filename=Pycon-PyCon2011UsingPythonToDebugCAndCCodeUsingGdb402.</a:t>
            </a:r>
            <a:r>
              <a:rPr lang="en-US" sz="1600" dirty="0" smtClean="0"/>
              <a:t>m4v)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93" y="2057400"/>
            <a:ext cx="8305800" cy="685800"/>
          </a:xfrm>
        </p:spPr>
        <p:txBody>
          <a:bodyPr/>
          <a:lstStyle/>
          <a:p>
            <a:pPr algn="l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085" y="4572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Future work…</a:t>
            </a:r>
            <a:endParaRPr lang="en-US" sz="2800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7099" y="5181600"/>
            <a:ext cx="8001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Bringing debugger functionality to frontends </a:t>
            </a:r>
          </a:p>
          <a:p>
            <a:pPr lvl="1"/>
            <a:r>
              <a:rPr lang="en-US" sz="1600" dirty="0" smtClean="0"/>
              <a:t>(Eclipse CDT, </a:t>
            </a:r>
            <a:r>
              <a:rPr lang="en-US" sz="1600" dirty="0" err="1" smtClean="0"/>
              <a:t>Emacs</a:t>
            </a:r>
            <a:r>
              <a:rPr lang="en-US" sz="1600" dirty="0" smtClean="0"/>
              <a:t>, Insight, DDD,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marL="228600" lvl="1" indent="0">
              <a:buNone/>
            </a:pPr>
            <a:endParaRPr lang="en-US" sz="1600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7200" y="990600"/>
            <a:ext cx="78486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Coherent multi-language debugging</a:t>
            </a:r>
          </a:p>
          <a:p>
            <a:r>
              <a:rPr lang="en-US" sz="2000" dirty="0" smtClean="0"/>
              <a:t>Powerful debugger</a:t>
            </a:r>
            <a:endParaRPr lang="en-US" dirty="0"/>
          </a:p>
          <a:p>
            <a:r>
              <a:rPr lang="en-US" sz="2000" dirty="0" smtClean="0"/>
              <a:t>Easy &amp; convenient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177085" y="2286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685800"/>
          </a:xfrm>
        </p:spPr>
        <p:txBody>
          <a:bodyPr anchor="t"/>
          <a:lstStyle/>
          <a:p>
            <a:pPr algn="l"/>
            <a:r>
              <a:rPr lang="en-US" dirty="0" smtClean="0"/>
              <a:t>How to debug our application?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4038600"/>
            <a:ext cx="5562600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Problems? </a:t>
            </a:r>
          </a:p>
          <a:p>
            <a:pPr lvl="1"/>
            <a:r>
              <a:rPr lang="en-US" sz="1600" dirty="0" smtClean="0"/>
              <a:t>No </a:t>
            </a:r>
            <a:r>
              <a:rPr lang="en-US" sz="1600" dirty="0" err="1" smtClean="0"/>
              <a:t>Cython</a:t>
            </a:r>
            <a:r>
              <a:rPr lang="en-US" sz="1600" dirty="0" smtClean="0"/>
              <a:t> Debugger</a:t>
            </a:r>
          </a:p>
          <a:p>
            <a:pPr lvl="1"/>
            <a:r>
              <a:rPr lang="en-US" sz="1600" dirty="0" smtClean="0"/>
              <a:t>No multi-level debugger…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40910"/>
              </p:ext>
            </p:extLst>
          </p:nvPr>
        </p:nvGraphicFramePr>
        <p:xfrm>
          <a:off x="1447800" y="1676400"/>
          <a:ext cx="6096000" cy="1478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8000"/>
                <a:gridCol w="30480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C/C++, </a:t>
                      </a:r>
                      <a:r>
                        <a:rPr lang="en-US" dirty="0" err="1" smtClean="0"/>
                        <a:t>Fortan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Ada, </a:t>
                      </a:r>
                      <a:r>
                        <a:rPr lang="en-US" baseline="0" dirty="0" err="1" smtClean="0"/>
                        <a:t>Obj</a:t>
                      </a:r>
                      <a:r>
                        <a:rPr lang="en-US" baseline="0" dirty="0" smtClean="0"/>
                        <a:t>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1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89" y="304800"/>
            <a:ext cx="7859077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s/debugger/multi-level debugger/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2514600" cy="2514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24400" y="1600200"/>
            <a:ext cx="22098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2590800"/>
            <a:ext cx="22098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24400" y="3733800"/>
            <a:ext cx="22098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62400" y="2895600"/>
            <a:ext cx="762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3962400" y="2895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1"/>
          </p:cNvCxnSpPr>
          <p:nvPr/>
        </p:nvCxnSpPr>
        <p:spPr>
          <a:xfrm flipV="1">
            <a:off x="3962400" y="19050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95400" y="2590800"/>
            <a:ext cx="26670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Cython</a:t>
            </a:r>
            <a:r>
              <a:rPr lang="en-US" dirty="0" smtClean="0"/>
              <a:t>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0" y="5791200"/>
            <a:ext cx="2941336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/>
              <a:t>cython_io.pyx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76200"/>
            <a:ext cx="3505200" cy="1219200"/>
          </a:xfrm>
        </p:spPr>
        <p:txBody>
          <a:bodyPr/>
          <a:lstStyle/>
          <a:p>
            <a:pPr algn="ctr"/>
            <a:r>
              <a:rPr lang="en-US" dirty="0" smtClean="0"/>
              <a:t>Show me some code!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4457700" cy="1549400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2819400" y="2743200"/>
            <a:ext cx="294133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P</a:t>
            </a:r>
            <a:r>
              <a:rPr lang="en-US" dirty="0" smtClean="0"/>
              <a:t>ython: </a:t>
            </a:r>
            <a:r>
              <a:rPr lang="en-US" dirty="0" err="1" smtClean="0"/>
              <a:t>hello.py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581400"/>
            <a:ext cx="5740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8904" y="5734318"/>
            <a:ext cx="7909277" cy="685800"/>
          </a:xfrm>
        </p:spPr>
        <p:txBody>
          <a:bodyPr/>
          <a:lstStyle/>
          <a:p>
            <a:pPr algn="ctr"/>
            <a:r>
              <a:rPr lang="en-US" dirty="0" err="1" smtClean="0"/>
              <a:t>fdwrite.c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2028"/>
            <a:ext cx="7909278" cy="44958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000" y="152400"/>
            <a:ext cx="7909278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Don’t forget to link in the C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76200"/>
            <a:ext cx="4800600" cy="994229"/>
          </a:xfrm>
        </p:spPr>
        <p:txBody>
          <a:bodyPr/>
          <a:lstStyle/>
          <a:p>
            <a:pPr algn="ctr"/>
            <a:r>
              <a:rPr lang="en-US" dirty="0" smtClean="0"/>
              <a:t>Build &amp; Debug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7874000" cy="1206500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2895600" y="2362200"/>
            <a:ext cx="294133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Python: </a:t>
            </a:r>
            <a:r>
              <a:rPr lang="en-US" dirty="0" err="1" smtClean="0"/>
              <a:t>setup.py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52800"/>
            <a:ext cx="6464300" cy="77470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3048000" y="4038600"/>
            <a:ext cx="294133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953000"/>
            <a:ext cx="4559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01000" cy="1143000"/>
          </a:xfrm>
        </p:spPr>
        <p:txBody>
          <a:bodyPr/>
          <a:lstStyle/>
          <a:p>
            <a:pPr algn="ctr"/>
            <a:r>
              <a:rPr lang="en-US" dirty="0" smtClean="0"/>
              <a:t>Running the Debugger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950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86"/>
            <a:ext cx="8001000" cy="1020762"/>
          </a:xfrm>
        </p:spPr>
        <p:txBody>
          <a:bodyPr/>
          <a:lstStyle/>
          <a:p>
            <a:pPr algn="ctr"/>
            <a:r>
              <a:rPr lang="en-US" dirty="0" smtClean="0"/>
              <a:t>Feature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65677"/>
              </p:ext>
            </p:extLst>
          </p:nvPr>
        </p:nvGraphicFramePr>
        <p:xfrm>
          <a:off x="1447800" y="914400"/>
          <a:ext cx="6096000" cy="5323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</a:t>
                      </a:r>
                      <a:r>
                        <a:rPr lang="en-US" baseline="0" dirty="0" smtClean="0"/>
                        <a:t> run</a:t>
                      </a:r>
                    </a:p>
                    <a:p>
                      <a:r>
                        <a:rPr lang="en-US" baseline="0" dirty="0" smtClean="0"/>
                        <a:t>cy </a:t>
                      </a:r>
                      <a:r>
                        <a:rPr lang="en-US" baseline="0" dirty="0" err="1" smtClean="0"/>
                        <a:t>cont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cy step</a:t>
                      </a:r>
                    </a:p>
                    <a:p>
                      <a:r>
                        <a:rPr lang="en-US" baseline="0" dirty="0" smtClean="0"/>
                        <a:t>cy next</a:t>
                      </a:r>
                    </a:p>
                    <a:p>
                      <a:r>
                        <a:rPr lang="en-US" baseline="0" dirty="0" smtClean="0"/>
                        <a:t>cy finish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 debugging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break</a:t>
                      </a:r>
                    </a:p>
                    <a:p>
                      <a:r>
                        <a:rPr lang="en-US" dirty="0" smtClean="0"/>
                        <a:t>cy locals</a:t>
                      </a:r>
                    </a:p>
                    <a:p>
                      <a:r>
                        <a:rPr lang="en-US" dirty="0" smtClean="0"/>
                        <a:t>cy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globals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cy print</a:t>
                      </a:r>
                    </a:p>
                    <a:p>
                      <a:r>
                        <a:rPr lang="en-US" baseline="0" dirty="0" smtClean="0"/>
                        <a:t>cy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navigation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up</a:t>
                      </a:r>
                    </a:p>
                    <a:p>
                      <a:r>
                        <a:rPr lang="en-US" dirty="0" smtClean="0"/>
                        <a:t>cy</a:t>
                      </a:r>
                      <a:r>
                        <a:rPr lang="en-US" baseline="0" dirty="0" smtClean="0"/>
                        <a:t> down</a:t>
                      </a:r>
                    </a:p>
                    <a:p>
                      <a:r>
                        <a:rPr lang="en-US" baseline="0" dirty="0" smtClean="0"/>
                        <a:t>cy select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code listing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Backtrace</a:t>
                      </a:r>
                      <a:r>
                        <a:rPr lang="en-US" dirty="0" smtClean="0"/>
                        <a:t> formatting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</a:t>
                      </a:r>
                      <a:r>
                        <a:rPr lang="en-US" dirty="0" err="1" smtClean="0"/>
                        <a:t>bt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exec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5161</TotalTime>
  <Words>354</Words>
  <Application>Microsoft Office PowerPoint</Application>
  <PresentationFormat>On-screen Show (4:3)</PresentationFormat>
  <Paragraphs>130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Composite</vt:lpstr>
      <vt:lpstr>Multi-Level Debugging for Cython Mark Florisson</vt:lpstr>
      <vt:lpstr>Cython Application</vt:lpstr>
      <vt:lpstr>How to debug our application?</vt:lpstr>
      <vt:lpstr>s/debugger/multi-level debugger/</vt:lpstr>
      <vt:lpstr>Show me some code!</vt:lpstr>
      <vt:lpstr>Don’t forget to link in the C code…</vt:lpstr>
      <vt:lpstr>Build &amp; Debug</vt:lpstr>
      <vt:lpstr>Running the Debugger</vt:lpstr>
      <vt:lpstr>Feature List</vt:lpstr>
      <vt:lpstr>PowerPoint Presentation</vt:lpstr>
      <vt:lpstr>Backtraces</vt:lpstr>
      <vt:lpstr>Code Execution &amp; Data Modification</vt:lpstr>
      <vt:lpstr>Exceptions &amp; Control Flow</vt:lpstr>
      <vt:lpstr>Watchpoints</vt:lpstr>
      <vt:lpstr>GNU Debugger</vt:lpstr>
      <vt:lpstr>GDB Python API</vt:lpstr>
      <vt:lpstr>Implementation</vt:lpstr>
      <vt:lpstr>The Python Debugger</vt:lpstr>
      <vt:lpstr>Cool stuff</vt:lpstr>
      <vt:lpstr>Final Notes</vt:lpstr>
      <vt:lpstr>More…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Debugging for Cython</dc:title>
  <dc:creator>mark</dc:creator>
  <cp:lastModifiedBy>mark</cp:lastModifiedBy>
  <cp:revision>281</cp:revision>
  <dcterms:created xsi:type="dcterms:W3CDTF">2011-01-11T10:19:35Z</dcterms:created>
  <dcterms:modified xsi:type="dcterms:W3CDTF">2011-03-29T19:43:06Z</dcterms:modified>
</cp:coreProperties>
</file>