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464D8-8137-4800-AD7D-A7441AEE606F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E9BAE-46D6-4F58-92F0-452C6120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85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E9BAE-46D6-4F58-92F0-452C6120B5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94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E9BAE-46D6-4F58-92F0-452C6120B5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6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E9BAE-46D6-4F58-92F0-452C6120B5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65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E9BAE-46D6-4F58-92F0-452C6120B5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0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E9BAE-46D6-4F58-92F0-452C6120B5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9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buckton/proposal-shorthand-improvemen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Shorthand property improvements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 Buckton – </a:t>
            </a:r>
            <a:r>
              <a:rPr lang="en-US"/>
              <a:t>Microsoft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2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007671" cy="3615267"/>
          </a:xfrm>
        </p:spPr>
        <p:txBody>
          <a:bodyPr anchor="t"/>
          <a:lstStyle/>
          <a:p>
            <a:r>
              <a:rPr lang="en-US" dirty="0"/>
              <a:t>Property Access in object initializers</a:t>
            </a:r>
          </a:p>
          <a:p>
            <a:r>
              <a:rPr lang="en-US" dirty="0"/>
              <a:t>Property Access in destructuring assignments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91883" y="750966"/>
            <a:ext cx="6153558" cy="329320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object initializer, dot-notation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o.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object initializer, bracket-notation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 o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"x"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destructuring, dot-notation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destructuring, bracket-notation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 a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"x"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latin typeface="Consolas" panose="020B0609020204030204" pitchFamily="49" charset="0"/>
              </a:rPr>
              <a:t>} =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o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9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initializers</a:t>
            </a:r>
          </a:p>
          <a:p>
            <a:pPr lvl="1"/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o.x</a:t>
            </a: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dirty="0"/>
              <a:t> is identical to </a:t>
            </a: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{x: </a:t>
            </a:r>
            <a:r>
              <a:rPr lang="en-US" dirty="0" err="1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o.x</a:t>
            </a: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{o["x"]}</a:t>
            </a:r>
            <a:r>
              <a:rPr lang="en-US" dirty="0"/>
              <a:t> is (roughly) identical to </a:t>
            </a: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{["x"]: o["x"]}</a:t>
            </a:r>
          </a:p>
          <a:p>
            <a:r>
              <a:rPr lang="en-US" dirty="0"/>
              <a:t>Destructuring Assignment</a:t>
            </a:r>
          </a:p>
          <a:p>
            <a:pPr lvl="1"/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({</a:t>
            </a:r>
            <a:r>
              <a:rPr lang="en-US" dirty="0" err="1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a.x</a:t>
            </a: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 = o)</a:t>
            </a:r>
            <a:r>
              <a:rPr lang="en-US" dirty="0"/>
              <a:t> is identical to </a:t>
            </a: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({x: </a:t>
            </a:r>
            <a:r>
              <a:rPr lang="en-US" dirty="0" err="1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a.x</a:t>
            </a: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 = o}</a:t>
            </a:r>
          </a:p>
          <a:p>
            <a:pPr lvl="1"/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({a["x"] } = o)</a:t>
            </a:r>
            <a:r>
              <a:rPr lang="en-US" dirty="0"/>
              <a:t> is (roughly) identical to </a:t>
            </a: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({["x"]: a["x"]} = o)</a:t>
            </a:r>
          </a:p>
          <a:p>
            <a:r>
              <a:rPr lang="en-US" dirty="0"/>
              <a:t>Actual implementations would use </a:t>
            </a:r>
            <a:r>
              <a:rPr lang="en-US" b="1" dirty="0" err="1"/>
              <a:t>GetReferencedName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102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684211" y="685800"/>
            <a:ext cx="10894763" cy="361526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PropertyDefinition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[Yield, Await]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MemberExpression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[?Yield, ?Await]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IdentifierName</a:t>
            </a:r>
            <a:endParaRPr lang="en-US" sz="1300" i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MemberExpression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[?Yield, ?Await]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i="1" dirty="0">
                <a:solidFill>
                  <a:schemeClr val="bg1"/>
                </a:solidFill>
                <a:latin typeface="Cambria" panose="02040503050406030204" pitchFamily="18" charset="0"/>
              </a:rPr>
              <a:t>Expression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CallExpression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[?Yield, ?Await]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IdentifierName</a:t>
            </a:r>
            <a:endParaRPr lang="en-US" sz="1300" i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CallExpression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[?Yield, ?Await]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i="1" dirty="0">
                <a:solidFill>
                  <a:schemeClr val="bg1"/>
                </a:solidFill>
                <a:latin typeface="Cambria" panose="02040503050406030204" pitchFamily="18" charset="0"/>
              </a:rPr>
              <a:t>Expression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AssignmentProperty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[Yield, Await]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MemberExpression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[?Yield, ?Await]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IdentifierName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i="1" dirty="0">
                <a:solidFill>
                  <a:schemeClr val="bg1"/>
                </a:solidFill>
                <a:latin typeface="Cambria" panose="02040503050406030204" pitchFamily="18" charset="0"/>
              </a:rPr>
              <a:t>Initializer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[+In, ?Yield, ?Await]</a:t>
            </a:r>
            <a:r>
              <a:rPr lang="en-US" sz="1300" baseline="-25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opt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MemberExpression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[?Yield, ?Await]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i="1" dirty="0">
                <a:solidFill>
                  <a:schemeClr val="bg1"/>
                </a:solidFill>
                <a:latin typeface="Cambria" panose="02040503050406030204" pitchFamily="18" charset="0"/>
              </a:rPr>
              <a:t>Expression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i="1" dirty="0">
                <a:solidFill>
                  <a:schemeClr val="bg1"/>
                </a:solidFill>
                <a:latin typeface="Cambria" panose="02040503050406030204" pitchFamily="18" charset="0"/>
              </a:rPr>
              <a:t>Initializer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[+In, ?Yield, ?Await]</a:t>
            </a:r>
            <a:r>
              <a:rPr lang="en-US" sz="1300" baseline="-25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opt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CallExpression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[?Yield, ?Await]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IdentifierName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i="1" dirty="0">
                <a:solidFill>
                  <a:schemeClr val="bg1"/>
                </a:solidFill>
                <a:latin typeface="Cambria" panose="02040503050406030204" pitchFamily="18" charset="0"/>
              </a:rPr>
              <a:t>Initializer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[+In, ?Yield, ?Await]</a:t>
            </a:r>
            <a:r>
              <a:rPr lang="en-US" sz="1300" baseline="-25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opt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CallExpression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[?Yield, ?Await]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i="1" dirty="0">
                <a:solidFill>
                  <a:schemeClr val="bg1"/>
                </a:solidFill>
                <a:latin typeface="Cambria" panose="02040503050406030204" pitchFamily="18" charset="0"/>
              </a:rPr>
              <a:t>Expression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i="1" dirty="0">
                <a:solidFill>
                  <a:schemeClr val="bg1"/>
                </a:solidFill>
                <a:latin typeface="Cambria" panose="02040503050406030204" pitchFamily="18" charset="0"/>
              </a:rPr>
              <a:t>Initializer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[+In, ?Yield, ?Await]</a:t>
            </a:r>
            <a:r>
              <a:rPr lang="en-US" sz="1300" baseline="-25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opt</a:t>
            </a:r>
            <a:endParaRPr lang="en-US" sz="1300" baseline="-250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2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Stage: 0</a:t>
            </a:r>
          </a:p>
          <a:p>
            <a:r>
              <a:rPr lang="en-US" dirty="0"/>
              <a:t>Identified Champions: Ron Buckton</a:t>
            </a:r>
          </a:p>
          <a:p>
            <a:r>
              <a:rPr lang="en-US" dirty="0"/>
              <a:t>Strawman available</a:t>
            </a:r>
          </a:p>
          <a:p>
            <a:pPr lvl="1"/>
            <a:r>
              <a:rPr lang="en-US" dirty="0">
                <a:hlinkClick r:id="rId3"/>
              </a:rPr>
              <a:t>https://github.com/rbuckton/proposal-shorthand-improvements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1732400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303</Words>
  <Application>Microsoft Office PowerPoint</Application>
  <PresentationFormat>Widescreen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</vt:lpstr>
      <vt:lpstr>Century Gothic</vt:lpstr>
      <vt:lpstr>Consolas</vt:lpstr>
      <vt:lpstr>Wingdings 3</vt:lpstr>
      <vt:lpstr>Slice</vt:lpstr>
      <vt:lpstr>Shorthand property improvements</vt:lpstr>
      <vt:lpstr>Proposal</vt:lpstr>
      <vt:lpstr>Semantics</vt:lpstr>
      <vt:lpstr>Grammar</vt:lpstr>
      <vt:lpstr>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Buckton</dc:creator>
  <cp:lastModifiedBy>Ron Buckton</cp:lastModifiedBy>
  <cp:revision>5</cp:revision>
  <dcterms:created xsi:type="dcterms:W3CDTF">2017-07-24T22:56:45Z</dcterms:created>
  <dcterms:modified xsi:type="dcterms:W3CDTF">2017-07-24T23:27:06Z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rbuckton@microsoft.com</vt:lpwstr>
  </property>
  <property fmtid="{D5CDD505-2E9C-101B-9397-08002B2CF9AE}" pid="6" name="MSIP_Label_f42aa342-8706-4288-bd11-ebb85995028c_SetDate">
    <vt:lpwstr>2017-07-24T15:56:52.2118568-07:00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