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AE475-BA5C-4607-B963-F9EF4032392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B2FC-6741-4358-AFFC-63ECD725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FB2FC-6741-4358-AFFC-63ECD725B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uckton/proposal-throw-express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buckton.github.io/proposal-throw-expres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Buckton –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41141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007671" cy="3615267"/>
          </a:xfrm>
        </p:spPr>
        <p:txBody>
          <a:bodyPr anchor="t"/>
          <a:lstStyle/>
          <a:p>
            <a:r>
              <a:rPr lang="en-US" dirty="0"/>
              <a:t>Allow ‘throw’ in expression contexts</a:t>
            </a:r>
          </a:p>
          <a:p>
            <a:pPr lvl="1"/>
            <a:r>
              <a:rPr lang="en-US" dirty="0"/>
              <a:t>Parameter initializers</a:t>
            </a:r>
          </a:p>
          <a:p>
            <a:pPr lvl="1"/>
            <a:r>
              <a:rPr lang="en-US" dirty="0"/>
              <a:t>Arrow function bodies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Logical/Nullary Coalesce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883" y="750966"/>
            <a:ext cx="6153558" cy="47705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initializers</a:t>
            </a:r>
            <a:b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concise arrow bodies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conditionals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"utf8"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UTF8Encoder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"utf16le"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UTF16Encoder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"utf16be"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UTF16Encoder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encoding"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logical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 nullary coalesce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??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665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0894763" cy="361526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UnaryExpression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300" i="1" dirty="0" err="1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UnaryExpression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[?Yield, ?Await]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ExpressionStatement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[Yield, 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[lookahead ∉ {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[no </a:t>
            </a:r>
            <a:r>
              <a:rPr lang="en-US" sz="1300" i="1" dirty="0" err="1">
                <a:solidFill>
                  <a:schemeClr val="bg1"/>
                </a:solidFill>
                <a:latin typeface="Cambria" panose="02040503050406030204" pitchFamily="18" charset="0"/>
              </a:rPr>
              <a:t>LineTerminator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 here]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let [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r>
              <a:rPr lang="en-US" sz="1300" dirty="0">
                <a:solidFill>
                  <a:schemeClr val="bg1"/>
                </a:solidFill>
                <a:latin typeface="Cambria" panose="02040503050406030204" pitchFamily="18" charset="0"/>
              </a:rPr>
              <a:t>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Cambria" panose="02040503050406030204" pitchFamily="18" charset="0"/>
              </a:rPr>
              <a:t>Expression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[+In, ?Yield, ?Await]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ACAD-B067-4779-84EF-7325C071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‘do’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D51C-6EE4-44D5-8125-0278653D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‘do’ expression motivating use case:</a:t>
            </a:r>
          </a:p>
          <a:p>
            <a:pPr lvl="1"/>
            <a:r>
              <a:rPr lang="en-US" dirty="0"/>
              <a:t>Execute one or more statements</a:t>
            </a:r>
          </a:p>
          <a:p>
            <a:pPr lvl="1"/>
            <a:r>
              <a:rPr lang="en-US" dirty="0"/>
              <a:t>Results in an expression</a:t>
            </a:r>
          </a:p>
          <a:p>
            <a:pPr lvl="1"/>
            <a:r>
              <a:rPr lang="en-US" dirty="0"/>
              <a:t>Result intended to be consumed</a:t>
            </a:r>
          </a:p>
          <a:p>
            <a:r>
              <a:rPr lang="en-US" dirty="0"/>
              <a:t>`throw` expression motivating use case:</a:t>
            </a:r>
          </a:p>
          <a:p>
            <a:pPr lvl="1"/>
            <a:r>
              <a:rPr lang="en-US" dirty="0"/>
              <a:t>Interject an abrupt ‘throw` completion</a:t>
            </a:r>
          </a:p>
          <a:p>
            <a:pPr lvl="1"/>
            <a:r>
              <a:rPr lang="en-US" dirty="0"/>
              <a:t>Result not intended to be consumed</a:t>
            </a:r>
          </a:p>
          <a:p>
            <a:pPr lvl="1"/>
            <a:r>
              <a:rPr lang="en-US" dirty="0"/>
              <a:t>Further refinement of </a:t>
            </a:r>
            <a:r>
              <a:rPr lang="en-US" dirty="0">
                <a:latin typeface="Consolas" panose="020B0609020204030204" pitchFamily="49" charset="0"/>
              </a:rPr>
              <a:t>do { throw x; }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7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548B-9DB4-4CA6-93EB-EC5D054A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statements as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85B8-5CB6-49A2-8998-A740EBC3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Developers already understand an expression can result in an exception.</a:t>
            </a:r>
          </a:p>
          <a:p>
            <a:pPr lvl="1"/>
            <a:r>
              <a:rPr lang="en-US" dirty="0"/>
              <a:t>‘throw’ expression does not introduce anything new here.</a:t>
            </a:r>
          </a:p>
          <a:p>
            <a:r>
              <a:rPr lang="en-US" dirty="0"/>
              <a:t>‘return’, ‘break’, or ‘continue’ in an expression introduce new, possibly confusing semantics.</a:t>
            </a:r>
          </a:p>
          <a:p>
            <a:r>
              <a:rPr lang="en-US" dirty="0"/>
              <a:t>‘if’, ‘for’, etc. possibly better handled by `do` expressions.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1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Stage: 1</a:t>
            </a:r>
          </a:p>
          <a:p>
            <a:r>
              <a:rPr lang="en-US" dirty="0"/>
              <a:t>Identified Champions: Ron Buckton</a:t>
            </a:r>
          </a:p>
          <a:p>
            <a:r>
              <a:rPr lang="en-US" dirty="0"/>
              <a:t>Strawman available</a:t>
            </a:r>
          </a:p>
          <a:p>
            <a:pPr lvl="1"/>
            <a:r>
              <a:rPr lang="en-US" dirty="0">
                <a:hlinkClick r:id="rId3"/>
              </a:rPr>
              <a:t>https://github.com/rbuckton/proposal-throw-expressions</a:t>
            </a:r>
            <a:r>
              <a:rPr lang="en-US" dirty="0"/>
              <a:t>  </a:t>
            </a:r>
          </a:p>
          <a:p>
            <a:r>
              <a:rPr lang="en-US" dirty="0"/>
              <a:t>Spec text available</a:t>
            </a:r>
          </a:p>
          <a:p>
            <a:pPr lvl="1"/>
            <a:r>
              <a:rPr lang="en-US">
                <a:hlinkClick r:id="rId4"/>
              </a:rPr>
              <a:t>https://rbuckton.github.io/proposal-throw-expressions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037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194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Century Gothic</vt:lpstr>
      <vt:lpstr>Consolas</vt:lpstr>
      <vt:lpstr>Wingdings 3</vt:lpstr>
      <vt:lpstr>Slice</vt:lpstr>
      <vt:lpstr>Throw Expressions</vt:lpstr>
      <vt:lpstr>Proposal</vt:lpstr>
      <vt:lpstr>GRAMMAR</vt:lpstr>
      <vt:lpstr>Relationship to ‘do’ expressions</vt:lpstr>
      <vt:lpstr>Other statements as expressions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Throw Expressions</dc:title>
  <dc:creator>Ron Buckton</dc:creator>
  <cp:lastModifiedBy>Ron Buckton</cp:lastModifiedBy>
  <cp:revision>14</cp:revision>
  <dcterms:created xsi:type="dcterms:W3CDTF">2017-07-24T22:06:57Z</dcterms:created>
  <dcterms:modified xsi:type="dcterms:W3CDTF">2017-09-26T19:40:24Z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rbuckton@microsoft.com</vt:lpwstr>
  </property>
  <property fmtid="{D5CDD505-2E9C-101B-9397-08002B2CF9AE}" pid="6" name="MSIP_Label_f42aa342-8706-4288-bd11-ebb85995028c_SetDate">
    <vt:lpwstr>2017-07-24T15:07:19.7534278-07:00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