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E475-BA5C-4607-B963-F9EF4032392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B2FC-6741-4358-AFFC-63ECD725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uckton/proposal-throw-express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41141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007671" cy="3615267"/>
          </a:xfrm>
        </p:spPr>
        <p:txBody>
          <a:bodyPr anchor="t"/>
          <a:lstStyle/>
          <a:p>
            <a:r>
              <a:rPr lang="en-US" dirty="0"/>
              <a:t>Allow ‘throw’ in expression contexts</a:t>
            </a:r>
          </a:p>
          <a:p>
            <a:pPr lvl="1"/>
            <a:r>
              <a:rPr lang="en-US" dirty="0"/>
              <a:t>Parameter initializers</a:t>
            </a:r>
          </a:p>
          <a:p>
            <a:pPr lvl="1"/>
            <a:r>
              <a:rPr lang="en-US" dirty="0"/>
              <a:t>Arrow function bodies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Logical/Nullary Coalesce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883" y="750966"/>
            <a:ext cx="615355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initializers</a:t>
            </a:r>
            <a:b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concise arrow bodies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conditionals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"utf8"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UTF8Encoder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"utf16le"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UTF16Encoder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"utf16be"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UTF16Encoder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encoding"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logical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nullary coalesce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665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0894763" cy="361526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AssignmentExpression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[In, 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i="1" dirty="0" err="1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ThrowExpression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[?In, ?Yield, ?Await]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ThrowExpression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[In, 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[no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LineTerminator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 here]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AssignmentExpression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[?In, ?Yield, ?Await]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ExpressionStatement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[lookahead ∉ {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[no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LineTerminator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 here]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let [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Stage: 0</a:t>
            </a:r>
          </a:p>
          <a:p>
            <a:r>
              <a:rPr lang="en-US" dirty="0"/>
              <a:t>Identified Champions: Ron Buckton</a:t>
            </a:r>
          </a:p>
          <a:p>
            <a:r>
              <a:rPr lang="en-US" dirty="0"/>
              <a:t>Strawman available</a:t>
            </a:r>
          </a:p>
          <a:p>
            <a:pPr lvl="1"/>
            <a:r>
              <a:rPr lang="en-US" dirty="0">
                <a:hlinkClick r:id="rId3"/>
              </a:rPr>
              <a:t>https://github.com/rbuckton/proposal-throw-expressions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037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61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Century Gothic</vt:lpstr>
      <vt:lpstr>Consolas</vt:lpstr>
      <vt:lpstr>Wingdings 3</vt:lpstr>
      <vt:lpstr>Slice</vt:lpstr>
      <vt:lpstr>Throw Expressions</vt:lpstr>
      <vt:lpstr>Proposal</vt:lpstr>
      <vt:lpstr>GRAMMAR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 Expressions</dc:title>
  <dc:creator>Ron Buckton</dc:creator>
  <cp:lastModifiedBy>Ron Buckton</cp:lastModifiedBy>
  <cp:revision>11</cp:revision>
  <dcterms:created xsi:type="dcterms:W3CDTF">2017-07-24T22:06:57Z</dcterms:created>
  <dcterms:modified xsi:type="dcterms:W3CDTF">2017-07-24T23:27:52Z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rbuckton@microsoft.com</vt:lpwstr>
  </property>
  <property fmtid="{D5CDD505-2E9C-101B-9397-08002B2CF9AE}" pid="6" name="MSIP_Label_f42aa342-8706-4288-bd11-ebb85995028c_SetDate">
    <vt:lpwstr>2017-07-24T15:07:19.7534278-07:00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