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348" r:id="rId5"/>
  </p:sldIdLst>
  <p:sldSz cx="9144000" cy="5143500" type="screen16x9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4" autoAdjust="0"/>
    <p:restoredTop sz="94934" autoAdjust="0"/>
  </p:normalViewPr>
  <p:slideViewPr>
    <p:cSldViewPr snapToGrid="0" showGuides="1">
      <p:cViewPr varScale="1">
        <p:scale>
          <a:sx n="202" d="100"/>
          <a:sy n="202" d="100"/>
        </p:scale>
        <p:origin x="120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46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97" y="154563"/>
            <a:ext cx="468336" cy="4856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94" y="1401644"/>
            <a:ext cx="470197" cy="5548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43" y="1720134"/>
            <a:ext cx="525324" cy="596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63" y="155710"/>
            <a:ext cx="537316" cy="644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23" y="3875959"/>
            <a:ext cx="543291" cy="651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21" y="3799682"/>
            <a:ext cx="412804" cy="536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23" y="2543874"/>
            <a:ext cx="402697" cy="556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18" y="2110133"/>
            <a:ext cx="426236" cy="4262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07" y="2079517"/>
            <a:ext cx="539013" cy="3377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5050" y="4477982"/>
            <a:ext cx="63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Config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408555" y="768646"/>
            <a:ext cx="76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Cloudtrail</a:t>
            </a:r>
            <a:endParaRPr 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55069" y="2487327"/>
            <a:ext cx="521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SNS</a:t>
            </a:r>
            <a:endParaRPr lang="en-US" sz="800" b="1"/>
          </a:p>
        </p:txBody>
      </p:sp>
      <p:sp>
        <p:nvSpPr>
          <p:cNvPr id="16" name="TextBox 15"/>
          <p:cNvSpPr txBox="1"/>
          <p:nvPr/>
        </p:nvSpPr>
        <p:spPr>
          <a:xfrm>
            <a:off x="7612052" y="2395027"/>
            <a:ext cx="98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Email Notification</a:t>
            </a:r>
            <a:endParaRPr lang="en-US" sz="800" b="1"/>
          </a:p>
        </p:txBody>
      </p:sp>
      <p:sp>
        <p:nvSpPr>
          <p:cNvPr id="17" name="TextBox 16"/>
          <p:cNvSpPr txBox="1"/>
          <p:nvPr/>
        </p:nvSpPr>
        <p:spPr>
          <a:xfrm>
            <a:off x="6142833" y="4377129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Config Rules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99934" y="3130918"/>
            <a:ext cx="743565" cy="156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Event Rules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85950" y="2364243"/>
            <a:ext cx="1041341" cy="392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/>
              <a:t>Amazon </a:t>
            </a:r>
            <a:r>
              <a:rPr lang="en-US" sz="900" b="1" dirty="0" smtClean="0"/>
              <a:t>CloudWatch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99850" y="625659"/>
            <a:ext cx="378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S3</a:t>
            </a:r>
            <a:endParaRPr lang="en-US" sz="10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68783" y="435091"/>
            <a:ext cx="2169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756647" y="1062313"/>
            <a:ext cx="6724" cy="61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680881" y="73959"/>
            <a:ext cx="6805231" cy="502563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334871" y="2316447"/>
            <a:ext cx="874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012641" y="2294830"/>
            <a:ext cx="558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23068" y="3122749"/>
            <a:ext cx="799447" cy="1912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Custom Lambda functions</a:t>
            </a:r>
            <a:endParaRPr lang="en-US" sz="1400" b="1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01" y="2667555"/>
            <a:ext cx="429263" cy="446097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V="1">
            <a:off x="5047616" y="2889409"/>
            <a:ext cx="451754" cy="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208929" y="1778016"/>
            <a:ext cx="0" cy="53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206687" y="2316447"/>
            <a:ext cx="0" cy="56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206687" y="2881174"/>
            <a:ext cx="279570" cy="1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200381" y="1784322"/>
            <a:ext cx="80104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679418" y="1778016"/>
            <a:ext cx="801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472311" y="1778016"/>
            <a:ext cx="1010" cy="332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84794" y="2881174"/>
            <a:ext cx="417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494930" y="2685163"/>
            <a:ext cx="7154" cy="196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17687" y="2004061"/>
            <a:ext cx="743565" cy="156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Alarms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346210" y="4336663"/>
            <a:ext cx="799447" cy="1912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Lambda functions</a:t>
            </a:r>
            <a:endParaRPr lang="en-US" sz="1400" b="1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96" y="3881469"/>
            <a:ext cx="429263" cy="44609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3225706" y="4149868"/>
            <a:ext cx="1061575" cy="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334871" y="3803913"/>
            <a:ext cx="87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Custom Config rules</a:t>
            </a:r>
            <a:endParaRPr lang="en-US" sz="9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143499" y="4131413"/>
            <a:ext cx="941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736473" y="1149723"/>
            <a:ext cx="9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Delivered </a:t>
            </a:r>
            <a:r>
              <a:rPr lang="en-US" sz="700" b="1" dirty="0"/>
              <a:t>to CloudWatch Logs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34119" y="154563"/>
            <a:ext cx="94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AWS-Region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652658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 PPT template</Template>
  <TotalTime>8217</TotalTime>
  <Words>26</Words>
  <Application>Microsoft Macintosh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Consolas</vt:lpstr>
      <vt:lpstr>Helvetica Neue</vt:lpstr>
      <vt:lpstr>Lucida Console</vt:lpstr>
      <vt:lpstr>Times New Roman</vt:lpstr>
      <vt:lpstr>Arial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Olsen</dc:creator>
  <cp:lastModifiedBy>Aravind</cp:lastModifiedBy>
  <cp:revision>464</cp:revision>
  <cp:lastPrinted>2015-12-08T20:42:53Z</cp:lastPrinted>
  <dcterms:created xsi:type="dcterms:W3CDTF">2015-09-11T19:32:07Z</dcterms:created>
  <dcterms:modified xsi:type="dcterms:W3CDTF">2017-09-25T19:33:07Z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