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348" r:id="rId5"/>
  </p:sldIdLst>
  <p:sldSz cx="9144000" cy="5143500" type="screen16x9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2" autoAdjust="0"/>
    <p:restoredTop sz="94934" autoAdjust="0"/>
  </p:normalViewPr>
  <p:slideViewPr>
    <p:cSldViewPr snapToGrid="0" showGuides="1">
      <p:cViewPr varScale="1">
        <p:scale>
          <a:sx n="202" d="100"/>
          <a:sy n="202" d="100"/>
        </p:scale>
        <p:origin x="1424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464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5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2015, Amazon Web Services, Inc. or its Affiliates. All rights reserved.</a:t>
            </a:r>
            <a:endParaRPr lang="en-US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6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97" y="154563"/>
            <a:ext cx="468336" cy="485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63" y="155710"/>
            <a:ext cx="537316" cy="644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95" y="3556404"/>
            <a:ext cx="543291" cy="651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93" y="3480127"/>
            <a:ext cx="412804" cy="5369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98222" y="4158427"/>
            <a:ext cx="63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Config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7320743" y="2063772"/>
            <a:ext cx="98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Email Notification</a:t>
            </a:r>
            <a:endParaRPr lang="en-US" sz="800" b="1"/>
          </a:p>
        </p:txBody>
      </p:sp>
      <p:sp>
        <p:nvSpPr>
          <p:cNvPr id="17" name="TextBox 16"/>
          <p:cNvSpPr txBox="1"/>
          <p:nvPr/>
        </p:nvSpPr>
        <p:spPr>
          <a:xfrm>
            <a:off x="6066005" y="4057574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Config Rules</a:t>
            </a:r>
            <a:endParaRPr lang="en-US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80881" y="73959"/>
            <a:ext cx="6805231" cy="502563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69382" y="4017108"/>
            <a:ext cx="799447" cy="1912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Lambda functions</a:t>
            </a:r>
            <a:endParaRPr lang="en-US" sz="1400" b="1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868" y="3561914"/>
            <a:ext cx="429263" cy="446097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3148878" y="3830313"/>
            <a:ext cx="1061575" cy="1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58043" y="3484358"/>
            <a:ext cx="87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Custom Config rules</a:t>
            </a:r>
            <a:endParaRPr lang="en-US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066671" y="3837082"/>
            <a:ext cx="941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85950" y="435091"/>
            <a:ext cx="5722033" cy="2396411"/>
            <a:chOff x="2185950" y="435091"/>
            <a:chExt cx="6000570" cy="28789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794" y="1401644"/>
              <a:ext cx="470197" cy="55483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343" y="1720134"/>
              <a:ext cx="525324" cy="59631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523" y="2543874"/>
              <a:ext cx="402697" cy="5563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718" y="2110133"/>
              <a:ext cx="426236" cy="4262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507" y="2079517"/>
              <a:ext cx="539013" cy="33778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408555" y="768646"/>
              <a:ext cx="7602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Cloudtrail</a:t>
              </a:r>
              <a:endParaRPr 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55069" y="2487327"/>
              <a:ext cx="5213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/>
                <a:t>SNS</a:t>
              </a:r>
              <a:endParaRPr lang="en-US" sz="800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99934" y="3130918"/>
              <a:ext cx="743565" cy="15688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Event Rules</a:t>
              </a:r>
              <a:endParaRPr lang="en-US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5950" y="2364243"/>
              <a:ext cx="1041341" cy="3924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Amazon </a:t>
              </a:r>
              <a:r>
                <a:rPr lang="en-US" sz="900" b="1" dirty="0" smtClean="0"/>
                <a:t>CloudWatch</a:t>
              </a:r>
              <a:endParaRPr lang="en-US" sz="9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99850" y="625659"/>
              <a:ext cx="378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S3</a:t>
              </a:r>
              <a:endParaRPr lang="en-US" sz="100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168783" y="435091"/>
              <a:ext cx="2169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756647" y="1062313"/>
              <a:ext cx="6724" cy="6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334871" y="2316447"/>
              <a:ext cx="8740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012641" y="2294830"/>
              <a:ext cx="558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423068" y="3122749"/>
              <a:ext cx="799447" cy="1912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Custom Lambda functions</a:t>
              </a:r>
              <a:endParaRPr lang="en-US" sz="1400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001" y="2667555"/>
              <a:ext cx="429263" cy="446097"/>
            </a:xfrm>
            <a:prstGeom prst="rect">
              <a:avLst/>
            </a:prstGeom>
          </p:spPr>
        </p:pic>
        <p:cxnSp>
          <p:nvCxnSpPr>
            <p:cNvPr id="59" name="Straight Arrow Connector 58"/>
            <p:cNvCxnSpPr/>
            <p:nvPr/>
          </p:nvCxnSpPr>
          <p:spPr>
            <a:xfrm flipV="1">
              <a:off x="5047616" y="2889409"/>
              <a:ext cx="451754" cy="1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208929" y="1778016"/>
              <a:ext cx="0" cy="53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206687" y="2316447"/>
              <a:ext cx="0" cy="564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206687" y="2881174"/>
              <a:ext cx="279570" cy="19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00381" y="1784322"/>
              <a:ext cx="801042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79418" y="1778016"/>
              <a:ext cx="801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6472311" y="1778016"/>
              <a:ext cx="1010" cy="332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084794" y="2881174"/>
              <a:ext cx="417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494930" y="2685163"/>
              <a:ext cx="7154" cy="19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917687" y="2004061"/>
              <a:ext cx="743565" cy="15688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Alarms</a:t>
              </a:r>
              <a:endParaRPr lang="en-US" sz="14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36473" y="1149723"/>
              <a:ext cx="981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Delivered </a:t>
              </a:r>
              <a:r>
                <a:rPr lang="en-US" sz="700" b="1" dirty="0"/>
                <a:t>to CloudWatch Logs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34119" y="154563"/>
            <a:ext cx="94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AWS-Region</a:t>
            </a:r>
            <a:endParaRPr lang="en-US" sz="1000"/>
          </a:p>
        </p:txBody>
      </p:sp>
      <p:cxnSp>
        <p:nvCxnSpPr>
          <p:cNvPr id="25" name="Straight Connector 24"/>
          <p:cNvCxnSpPr>
            <a:stCxn id="13" idx="2"/>
          </p:cNvCxnSpPr>
          <p:nvPr/>
        </p:nvCxnSpPr>
        <p:spPr>
          <a:xfrm flipH="1">
            <a:off x="2710919" y="4420037"/>
            <a:ext cx="3309" cy="347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10919" y="4754880"/>
            <a:ext cx="3677269" cy="6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75867" y="4319282"/>
            <a:ext cx="6015" cy="43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1188" y="4416472"/>
            <a:ext cx="87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Managed</a:t>
            </a:r>
          </a:p>
          <a:p>
            <a:r>
              <a:rPr lang="en-US" sz="800" b="1" dirty="0" smtClean="0"/>
              <a:t>Config </a:t>
            </a:r>
            <a:r>
              <a:rPr lang="en-US" sz="800" b="1" dirty="0" smtClean="0"/>
              <a:t>rules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652658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PPT template" id="{82A343B7-D19D-4E6E-9E5D-C6238F1C4303}" vid="{1B8EB16C-F7CF-4AA2-8EB3-83C0A947C6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 PPT template</Template>
  <TotalTime>8221</TotalTime>
  <Words>30</Words>
  <Application>Microsoft Macintosh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Consolas</vt:lpstr>
      <vt:lpstr>Helvetica Neue</vt:lpstr>
      <vt:lpstr>Lucida Console</vt:lpstr>
      <vt:lpstr>Times New Roman</vt:lpstr>
      <vt:lpstr>Arial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Olsen</dc:creator>
  <cp:lastModifiedBy>Aravind</cp:lastModifiedBy>
  <cp:revision>468</cp:revision>
  <cp:lastPrinted>2015-12-08T20:42:53Z</cp:lastPrinted>
  <dcterms:created xsi:type="dcterms:W3CDTF">2015-09-11T19:32:07Z</dcterms:created>
  <dcterms:modified xsi:type="dcterms:W3CDTF">2017-09-27T14:53:04Z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