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2801600" cy="8686800"/>
  <p:notesSz cx="6858000" cy="9144000"/>
  <p:defaultTextStyle>
    <a:defPPr>
      <a:defRPr lang="en-US"/>
    </a:defPPr>
    <a:lvl1pPr marL="0" algn="l" defTabSz="1211397" rtl="0" eaLnBrk="1" latinLnBrk="0" hangingPunct="1">
      <a:defRPr sz="2385" kern="1200">
        <a:solidFill>
          <a:schemeClr val="tx1"/>
        </a:solidFill>
        <a:latin typeface="+mn-lt"/>
        <a:ea typeface="+mn-ea"/>
        <a:cs typeface="+mn-cs"/>
      </a:defRPr>
    </a:lvl1pPr>
    <a:lvl2pPr marL="605699" algn="l" defTabSz="1211397" rtl="0" eaLnBrk="1" latinLnBrk="0" hangingPunct="1">
      <a:defRPr sz="2385" kern="1200">
        <a:solidFill>
          <a:schemeClr val="tx1"/>
        </a:solidFill>
        <a:latin typeface="+mn-lt"/>
        <a:ea typeface="+mn-ea"/>
        <a:cs typeface="+mn-cs"/>
      </a:defRPr>
    </a:lvl2pPr>
    <a:lvl3pPr marL="1211397" algn="l" defTabSz="1211397" rtl="0" eaLnBrk="1" latinLnBrk="0" hangingPunct="1">
      <a:defRPr sz="2385" kern="1200">
        <a:solidFill>
          <a:schemeClr val="tx1"/>
        </a:solidFill>
        <a:latin typeface="+mn-lt"/>
        <a:ea typeface="+mn-ea"/>
        <a:cs typeface="+mn-cs"/>
      </a:defRPr>
    </a:lvl3pPr>
    <a:lvl4pPr marL="1817096" algn="l" defTabSz="1211397" rtl="0" eaLnBrk="1" latinLnBrk="0" hangingPunct="1">
      <a:defRPr sz="2385" kern="1200">
        <a:solidFill>
          <a:schemeClr val="tx1"/>
        </a:solidFill>
        <a:latin typeface="+mn-lt"/>
        <a:ea typeface="+mn-ea"/>
        <a:cs typeface="+mn-cs"/>
      </a:defRPr>
    </a:lvl4pPr>
    <a:lvl5pPr marL="2422794" algn="l" defTabSz="1211397" rtl="0" eaLnBrk="1" latinLnBrk="0" hangingPunct="1">
      <a:defRPr sz="2385" kern="1200">
        <a:solidFill>
          <a:schemeClr val="tx1"/>
        </a:solidFill>
        <a:latin typeface="+mn-lt"/>
        <a:ea typeface="+mn-ea"/>
        <a:cs typeface="+mn-cs"/>
      </a:defRPr>
    </a:lvl5pPr>
    <a:lvl6pPr marL="3028493" algn="l" defTabSz="1211397" rtl="0" eaLnBrk="1" latinLnBrk="0" hangingPunct="1">
      <a:defRPr sz="2385" kern="1200">
        <a:solidFill>
          <a:schemeClr val="tx1"/>
        </a:solidFill>
        <a:latin typeface="+mn-lt"/>
        <a:ea typeface="+mn-ea"/>
        <a:cs typeface="+mn-cs"/>
      </a:defRPr>
    </a:lvl6pPr>
    <a:lvl7pPr marL="3634191" algn="l" defTabSz="1211397" rtl="0" eaLnBrk="1" latinLnBrk="0" hangingPunct="1">
      <a:defRPr sz="2385" kern="1200">
        <a:solidFill>
          <a:schemeClr val="tx1"/>
        </a:solidFill>
        <a:latin typeface="+mn-lt"/>
        <a:ea typeface="+mn-ea"/>
        <a:cs typeface="+mn-cs"/>
      </a:defRPr>
    </a:lvl7pPr>
    <a:lvl8pPr marL="4239890" algn="l" defTabSz="1211397" rtl="0" eaLnBrk="1" latinLnBrk="0" hangingPunct="1">
      <a:defRPr sz="2385" kern="1200">
        <a:solidFill>
          <a:schemeClr val="tx1"/>
        </a:solidFill>
        <a:latin typeface="+mn-lt"/>
        <a:ea typeface="+mn-ea"/>
        <a:cs typeface="+mn-cs"/>
      </a:defRPr>
    </a:lvl8pPr>
    <a:lvl9pPr marL="4845588" algn="l" defTabSz="1211397" rtl="0" eaLnBrk="1" latinLnBrk="0" hangingPunct="1">
      <a:defRPr sz="23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5E9"/>
    <a:srgbClr val="FFE9CF"/>
    <a:srgbClr val="FAA634"/>
    <a:srgbClr val="FFF5D9"/>
    <a:srgbClr val="FFFFE5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85"/>
    <p:restoredTop sz="94669"/>
  </p:normalViewPr>
  <p:slideViewPr>
    <p:cSldViewPr snapToGrid="0" snapToObjects="1">
      <p:cViewPr varScale="1">
        <p:scale>
          <a:sx n="179" d="100"/>
          <a:sy n="179" d="100"/>
        </p:scale>
        <p:origin x="4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21660"/>
            <a:ext cx="1088136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62581"/>
            <a:ext cx="9601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62492"/>
            <a:ext cx="2760345" cy="736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62492"/>
            <a:ext cx="8121015" cy="7361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165670"/>
            <a:ext cx="110413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813322"/>
            <a:ext cx="110413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/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312458"/>
            <a:ext cx="5440680" cy="55116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312458"/>
            <a:ext cx="5440680" cy="55116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62494"/>
            <a:ext cx="11041380" cy="1679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129473"/>
            <a:ext cx="5415676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173095"/>
            <a:ext cx="5415676" cy="46671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129473"/>
            <a:ext cx="5442347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173095"/>
            <a:ext cx="5442347" cy="46671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79120"/>
            <a:ext cx="412884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250740"/>
            <a:ext cx="648081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606040"/>
            <a:ext cx="412884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79120"/>
            <a:ext cx="412884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250740"/>
            <a:ext cx="648081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606040"/>
            <a:ext cx="412884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62494"/>
            <a:ext cx="110413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312458"/>
            <a:ext cx="110413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051378"/>
            <a:ext cx="28803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051378"/>
            <a:ext cx="43205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051378"/>
            <a:ext cx="28803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1237" y="193309"/>
            <a:ext cx="12222479" cy="828090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1" y="78449"/>
            <a:ext cx="650056" cy="42138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73675" y="1284199"/>
            <a:ext cx="11593034" cy="6477676"/>
          </a:xfrm>
          <a:prstGeom prst="roundRect">
            <a:avLst>
              <a:gd name="adj" fmla="val 9818"/>
            </a:avLst>
          </a:prstGeom>
          <a:solidFill>
            <a:srgbClr val="FFFFE5">
              <a:alpha val="80000"/>
            </a:srgb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8696" y="865144"/>
            <a:ext cx="3373104" cy="7256880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23589" y="865144"/>
            <a:ext cx="3373104" cy="7256881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448136" y="868680"/>
            <a:ext cx="3373104" cy="7260336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739906" y="3961790"/>
            <a:ext cx="2789564" cy="3538994"/>
          </a:xfrm>
          <a:prstGeom prst="roundRect">
            <a:avLst>
              <a:gd name="adj" fmla="val 9818"/>
            </a:avLst>
          </a:prstGeom>
          <a:solidFill>
            <a:srgbClr val="CBD5E9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014993" y="3990252"/>
            <a:ext cx="2811407" cy="3538995"/>
          </a:xfrm>
          <a:prstGeom prst="roundRect">
            <a:avLst>
              <a:gd name="adj" fmla="val 9818"/>
            </a:avLst>
          </a:prstGeom>
          <a:solidFill>
            <a:srgbClr val="CBD5E9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90466" y="1677578"/>
            <a:ext cx="2789564" cy="2050691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015359" y="1677578"/>
            <a:ext cx="2789564" cy="2050691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8739906" y="1677578"/>
            <a:ext cx="2789564" cy="2050691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5559963" y="8212606"/>
            <a:ext cx="16757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90466" y="3977922"/>
            <a:ext cx="2789564" cy="3551325"/>
          </a:xfrm>
          <a:prstGeom prst="roundRect">
            <a:avLst>
              <a:gd name="adj" fmla="val 9818"/>
            </a:avLst>
          </a:prstGeom>
          <a:solidFill>
            <a:srgbClr val="CBD5E9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8914" y="7852864"/>
            <a:ext cx="1329660" cy="1781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solidFill>
                  <a:srgbClr val="FAA634"/>
                </a:solidFill>
                <a:latin typeface="Helvetica" charset="0"/>
                <a:ea typeface="Helvetica" charset="0"/>
                <a:cs typeface="Helvetica" charset="0"/>
              </a:rPr>
              <a:t>Availability Zone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67205" y="1060090"/>
            <a:ext cx="1261270" cy="195426"/>
          </a:xfrm>
          <a:prstGeom prst="rect">
            <a:avLst/>
          </a:prstGeom>
          <a:solidFill>
            <a:srgbClr val="FFFFE5">
              <a:alpha val="0"/>
            </a:srgbClr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5217285" y="7488341"/>
            <a:ext cx="2334682" cy="261610"/>
          </a:xfrm>
          <a:prstGeom prst="rect">
            <a:avLst/>
          </a:prstGeom>
          <a:solidFill>
            <a:srgbClr val="FFFFE5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Virtual private cloud </a:t>
            </a:r>
            <a:r>
              <a:rPr lang="en-US" sz="11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10.0.0.0/16</a:t>
            </a:r>
            <a:endParaRPr lang="en-US" sz="1100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009567" y="3285765"/>
            <a:ext cx="1151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Public subnet</a:t>
            </a:r>
          </a:p>
          <a:p>
            <a:pPr algn="ctr"/>
            <a:r>
              <a:rPr lang="en-US" sz="11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10.0.128.0.20</a:t>
            </a:r>
            <a:endParaRPr lang="en-US" sz="1100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05898" y="7152679"/>
            <a:ext cx="1158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Private subnet</a:t>
            </a:r>
          </a:p>
          <a:p>
            <a:pPr algn="ctr"/>
            <a:r>
              <a:rPr lang="en-US" sz="11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10.0.0.0/19</a:t>
            </a:r>
            <a:endParaRPr lang="en-US" sz="1100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4381853" y="2476088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14844" y="7854696"/>
            <a:ext cx="1387586" cy="2091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solidFill>
                  <a:srgbClr val="FAA634"/>
                </a:solidFill>
                <a:latin typeface="Helvetica" charset="0"/>
                <a:ea typeface="Helvetica" charset="0"/>
                <a:cs typeface="Helvetica" charset="0"/>
              </a:rPr>
              <a:t>Availability Zone 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48728" y="3285765"/>
            <a:ext cx="1122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Public subnet</a:t>
            </a:r>
          </a:p>
          <a:p>
            <a:pPr algn="ctr"/>
            <a:r>
              <a:rPr lang="en-US" sz="11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10.0.144.0/20</a:t>
            </a:r>
            <a:endParaRPr lang="en-US" sz="1100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91807" y="7152679"/>
            <a:ext cx="1236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Private subnet</a:t>
            </a:r>
          </a:p>
          <a:p>
            <a:pPr algn="ctr"/>
            <a:r>
              <a:rPr lang="en-US" sz="11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10.0.32.0/19</a:t>
            </a:r>
            <a:endParaRPr lang="en-US" sz="1100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39391" y="7854696"/>
            <a:ext cx="1387586" cy="2091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solidFill>
                  <a:srgbClr val="FAA634"/>
                </a:solidFill>
                <a:latin typeface="Helvetica" charset="0"/>
                <a:ea typeface="Helvetica" charset="0"/>
                <a:cs typeface="Helvetica" charset="0"/>
              </a:rPr>
              <a:t>Availability Zone 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573275" y="3285765"/>
            <a:ext cx="1122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Public subnet</a:t>
            </a:r>
          </a:p>
          <a:p>
            <a:pPr algn="ctr"/>
            <a:r>
              <a:rPr lang="en-US" sz="11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10.0.160/20</a:t>
            </a:r>
            <a:endParaRPr lang="en-US" sz="1100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56028" y="7131247"/>
            <a:ext cx="1157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Private subnet</a:t>
            </a:r>
          </a:p>
          <a:p>
            <a:pPr algn="ctr"/>
            <a:r>
              <a:rPr lang="en-US" sz="11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10.0.64.0.19</a:t>
            </a:r>
            <a:endParaRPr lang="en-US" sz="1100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" y="1190979"/>
            <a:ext cx="548640" cy="3581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86" y="431239"/>
            <a:ext cx="579710" cy="603531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741010" y="276498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NAT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gateway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68" y="2066817"/>
            <a:ext cx="639765" cy="67056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6644538" y="276148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NAT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gateway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96" y="2066544"/>
            <a:ext cx="639765" cy="67056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236237" y="276498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NAT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gateway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98" y="2066814"/>
            <a:ext cx="639765" cy="67056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677278" y="1563685"/>
            <a:ext cx="1815940" cy="253916"/>
            <a:chOff x="1767520" y="1577132"/>
            <a:chExt cx="1815940" cy="253916"/>
          </a:xfrm>
        </p:grpSpPr>
        <p:sp>
          <p:nvSpPr>
            <p:cNvPr id="175" name="Rectangle 174"/>
            <p:cNvSpPr/>
            <p:nvPr/>
          </p:nvSpPr>
          <p:spPr>
            <a:xfrm>
              <a:off x="1767520" y="1594750"/>
              <a:ext cx="1815940" cy="218681"/>
            </a:xfrm>
            <a:prstGeom prst="rect">
              <a:avLst/>
            </a:prstGeom>
            <a:solidFill>
              <a:srgbClr val="FAA63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841944" y="1577132"/>
              <a:ext cx="16670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" charset="0"/>
                  <a:ea typeface="Helvetica" charset="0"/>
                  <a:cs typeface="Helvetica" charset="0"/>
                </a:rPr>
                <a:t>Elastic IPs (public route)</a:t>
              </a:r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58" y="1543764"/>
            <a:ext cx="215900" cy="2413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6" y="1543764"/>
            <a:ext cx="215900" cy="241300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5502171" y="1563685"/>
            <a:ext cx="1815940" cy="253916"/>
            <a:chOff x="1767520" y="1577132"/>
            <a:chExt cx="1815940" cy="253916"/>
          </a:xfrm>
        </p:grpSpPr>
        <p:sp>
          <p:nvSpPr>
            <p:cNvPr id="101" name="Rectangle 100"/>
            <p:cNvSpPr/>
            <p:nvPr/>
          </p:nvSpPr>
          <p:spPr>
            <a:xfrm>
              <a:off x="1767520" y="1594750"/>
              <a:ext cx="1815940" cy="218681"/>
            </a:xfrm>
            <a:prstGeom prst="rect">
              <a:avLst/>
            </a:prstGeom>
            <a:solidFill>
              <a:srgbClr val="FAA63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841944" y="1577132"/>
              <a:ext cx="16670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" charset="0"/>
                  <a:ea typeface="Helvetica" charset="0"/>
                  <a:cs typeface="Helvetica" charset="0"/>
                </a:rPr>
                <a:t>Elastic IPs (public route)</a:t>
              </a: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248" y="1543764"/>
            <a:ext cx="215900" cy="2413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9226718" y="1563685"/>
            <a:ext cx="1815940" cy="253916"/>
            <a:chOff x="1767520" y="1577132"/>
            <a:chExt cx="1815940" cy="253916"/>
          </a:xfrm>
        </p:grpSpPr>
        <p:sp>
          <p:nvSpPr>
            <p:cNvPr id="104" name="Rectangle 103"/>
            <p:cNvSpPr/>
            <p:nvPr/>
          </p:nvSpPr>
          <p:spPr>
            <a:xfrm>
              <a:off x="1767520" y="1594750"/>
              <a:ext cx="1815940" cy="218681"/>
            </a:xfrm>
            <a:prstGeom prst="rect">
              <a:avLst/>
            </a:prstGeom>
            <a:solidFill>
              <a:srgbClr val="FAA63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41944" y="1577132"/>
              <a:ext cx="16670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" charset="0"/>
                  <a:ea typeface="Helvetica" charset="0"/>
                  <a:cs typeface="Helvetica" charset="0"/>
                </a:rPr>
                <a:t>Elastic IPs (public route)</a:t>
              </a:r>
            </a:p>
          </p:txBody>
        </p: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61" y="3803904"/>
            <a:ext cx="215900" cy="2413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299" y="3803904"/>
            <a:ext cx="215900" cy="2413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248" y="3807384"/>
            <a:ext cx="215900" cy="241300"/>
          </a:xfrm>
          <a:prstGeom prst="rect">
            <a:avLst/>
          </a:prstGeom>
        </p:spPr>
      </p:pic>
      <p:sp>
        <p:nvSpPr>
          <p:cNvPr id="151" name="Rounded Rectangle 150"/>
          <p:cNvSpPr/>
          <p:nvPr/>
        </p:nvSpPr>
        <p:spPr>
          <a:xfrm>
            <a:off x="1298894" y="4089614"/>
            <a:ext cx="10039666" cy="740941"/>
          </a:xfrm>
          <a:prstGeom prst="roundRect">
            <a:avLst>
              <a:gd name="adj" fmla="val 9818"/>
            </a:avLst>
          </a:prstGeom>
          <a:solidFill>
            <a:srgbClr val="CBD5E9">
              <a:alpha val="50000"/>
            </a:srgbClr>
          </a:solidFill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42047" y="4262666"/>
            <a:ext cx="674285" cy="314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Consul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server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298894" y="4882923"/>
            <a:ext cx="10039666" cy="740941"/>
          </a:xfrm>
          <a:prstGeom prst="roundRect">
            <a:avLst>
              <a:gd name="adj" fmla="val 9818"/>
            </a:avLst>
          </a:prstGeom>
          <a:solidFill>
            <a:srgbClr val="CBD5E9">
              <a:alpha val="50000"/>
            </a:srgbClr>
          </a:solidFill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42047" y="5048074"/>
            <a:ext cx="674285" cy="314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Consul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client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1298894" y="5670139"/>
            <a:ext cx="10039666" cy="740941"/>
          </a:xfrm>
          <a:prstGeom prst="roundRect">
            <a:avLst>
              <a:gd name="adj" fmla="val 9818"/>
            </a:avLst>
          </a:prstGeom>
          <a:solidFill>
            <a:srgbClr val="CBD5E9">
              <a:alpha val="50000"/>
            </a:srgbClr>
          </a:solidFill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49" y="4133088"/>
            <a:ext cx="623652" cy="64675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50" y="4920301"/>
            <a:ext cx="623652" cy="646750"/>
          </a:xfrm>
          <a:prstGeom prst="rect">
            <a:avLst/>
          </a:prstGeom>
        </p:spPr>
      </p:pic>
      <p:sp>
        <p:nvSpPr>
          <p:cNvPr id="166" name="Rounded Rectangle 165"/>
          <p:cNvSpPr/>
          <p:nvPr/>
        </p:nvSpPr>
        <p:spPr>
          <a:xfrm>
            <a:off x="1298894" y="6449156"/>
            <a:ext cx="10039666" cy="740941"/>
          </a:xfrm>
          <a:prstGeom prst="roundRect">
            <a:avLst>
              <a:gd name="adj" fmla="val 9818"/>
            </a:avLst>
          </a:prstGeom>
          <a:solidFill>
            <a:srgbClr val="CBD5E9">
              <a:alpha val="50000"/>
            </a:srgbClr>
          </a:solidFill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696319" y="4261104"/>
            <a:ext cx="674285" cy="314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Consul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server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695779" y="5048317"/>
            <a:ext cx="674285" cy="314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Consul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client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74" y="4133088"/>
            <a:ext cx="623652" cy="64675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30" y="4920301"/>
            <a:ext cx="623652" cy="64675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0331233" y="4261104"/>
            <a:ext cx="674285" cy="314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Consul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server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335091" y="5047218"/>
            <a:ext cx="674285" cy="314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Consul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client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86" y="4133088"/>
            <a:ext cx="623652" cy="64675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86" y="4920301"/>
            <a:ext cx="623652" cy="64675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2842047" y="5819820"/>
            <a:ext cx="674285" cy="4343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Nomad server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50" y="5716661"/>
            <a:ext cx="623652" cy="64675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0335091" y="5817245"/>
            <a:ext cx="674285" cy="314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Nomad server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86" y="5716661"/>
            <a:ext cx="623652" cy="646750"/>
          </a:xfrm>
          <a:prstGeom prst="rect">
            <a:avLst/>
          </a:prstGeom>
          <a:ln>
            <a:noFill/>
          </a:ln>
        </p:spPr>
      </p:pic>
      <p:sp>
        <p:nvSpPr>
          <p:cNvPr id="140" name="TextBox 139"/>
          <p:cNvSpPr txBox="1"/>
          <p:nvPr/>
        </p:nvSpPr>
        <p:spPr>
          <a:xfrm>
            <a:off x="6695779" y="5817245"/>
            <a:ext cx="674285" cy="314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Nomad server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30" y="5716661"/>
            <a:ext cx="623652" cy="64675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6695779" y="6614922"/>
            <a:ext cx="674285" cy="314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Nomad client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30" y="6495678"/>
            <a:ext cx="623652" cy="64675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10335091" y="6614550"/>
            <a:ext cx="674285" cy="314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Nomad client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86" y="6495678"/>
            <a:ext cx="623652" cy="64675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2842047" y="6614921"/>
            <a:ext cx="674285" cy="41865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Nomad client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50" y="6495678"/>
            <a:ext cx="623652" cy="646750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4558923" y="4405847"/>
            <a:ext cx="1713218" cy="41860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Consul server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Auto Scaling group</a:t>
            </a:r>
            <a:endParaRPr lang="en-US" sz="1100" b="1" dirty="0">
              <a:solidFill>
                <a:schemeClr val="accent1"/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05" y="4120193"/>
            <a:ext cx="702811" cy="683289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8217029" y="5236511"/>
            <a:ext cx="1713218" cy="41860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Consul client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Auto Scaling group</a:t>
            </a:r>
            <a:endParaRPr lang="en-US" sz="1100" b="1" dirty="0">
              <a:solidFill>
                <a:schemeClr val="accent1"/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82" y="4911755"/>
            <a:ext cx="702811" cy="683289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4570798" y="5985852"/>
            <a:ext cx="1713218" cy="41860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Nomad server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Auto Scaling group</a:t>
            </a:r>
            <a:endParaRPr lang="en-US" sz="1100" b="1" dirty="0">
              <a:solidFill>
                <a:schemeClr val="accent1"/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69" y="5700718"/>
            <a:ext cx="702811" cy="683289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8233326" y="6746655"/>
            <a:ext cx="1713218" cy="41860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Nomad client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Auto Scaling group</a:t>
            </a:r>
            <a:endParaRPr lang="en-US" sz="1100" b="1" dirty="0">
              <a:solidFill>
                <a:schemeClr val="accent1"/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62" y="6475568"/>
            <a:ext cx="702811" cy="68328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04" y="333597"/>
            <a:ext cx="342385" cy="4565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86084" y="846943"/>
            <a:ext cx="17219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Administrator entry </a:t>
            </a:r>
            <a:r>
              <a:rPr lang="en-US" sz="10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</a:t>
            </a:r>
            <a:r>
              <a:rPr lang="en-US" sz="10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oint</a:t>
            </a:r>
            <a:endParaRPr lang="en-US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87" y="2197092"/>
            <a:ext cx="544782" cy="56495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5404605" y="281888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Bastion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host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2732376" y="1976014"/>
            <a:ext cx="3570101" cy="1291555"/>
          </a:xfrm>
          <a:prstGeom prst="roundRect">
            <a:avLst>
              <a:gd name="adj" fmla="val 9818"/>
            </a:avLst>
          </a:prstGeom>
          <a:solidFill>
            <a:srgbClr val="D2D9CA">
              <a:alpha val="50000"/>
            </a:srgbClr>
          </a:solidFill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19758" y="280787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Bastion </a:t>
            </a:r>
            <a:r>
              <a:rPr lang="en-US" sz="1100" b="1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host</a:t>
            </a:r>
            <a:endParaRPr lang="en-US" sz="1100" b="1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07" y="2197092"/>
            <a:ext cx="544782" cy="56495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736984" y="2812673"/>
            <a:ext cx="1626311" cy="3656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Bastion </a:t>
            </a:r>
          </a:p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Auto Scaling group</a:t>
            </a:r>
            <a:endParaRPr lang="en-US" sz="11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60" y="2135706"/>
            <a:ext cx="613930" cy="5968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67287" y="2227646"/>
            <a:ext cx="408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EIP</a:t>
            </a:r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3544819" y="1040964"/>
            <a:ext cx="1013472" cy="1146782"/>
          </a:xfrm>
          <a:prstGeom prst="line">
            <a:avLst/>
          </a:prstGeom>
          <a:ln>
            <a:solidFill>
              <a:srgbClr val="414042"/>
            </a:solidFill>
            <a:prstDash val="dash"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266262" y="6596416"/>
            <a:ext cx="590025" cy="443704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050" dirty="0" smtClean="0"/>
              <a:t>Consul Client</a:t>
            </a:r>
            <a:endParaRPr lang="en-US" sz="1050" dirty="0"/>
          </a:p>
        </p:txBody>
      </p:sp>
      <p:sp>
        <p:nvSpPr>
          <p:cNvPr id="124" name="Rounded Rectangle 123"/>
          <p:cNvSpPr/>
          <p:nvPr/>
        </p:nvSpPr>
        <p:spPr>
          <a:xfrm>
            <a:off x="6113827" y="6596416"/>
            <a:ext cx="590025" cy="443704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050" dirty="0" smtClean="0"/>
              <a:t>Consul Client</a:t>
            </a:r>
            <a:endParaRPr lang="en-US" sz="1050" dirty="0"/>
          </a:p>
        </p:txBody>
      </p:sp>
      <p:sp>
        <p:nvSpPr>
          <p:cNvPr id="156" name="Rounded Rectangle 155"/>
          <p:cNvSpPr/>
          <p:nvPr/>
        </p:nvSpPr>
        <p:spPr>
          <a:xfrm>
            <a:off x="9761705" y="6596416"/>
            <a:ext cx="590025" cy="443704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050" dirty="0" smtClean="0"/>
              <a:t>Consul Client</a:t>
            </a:r>
            <a:endParaRPr lang="en-US" sz="1050" dirty="0"/>
          </a:p>
        </p:txBody>
      </p:sp>
      <p:sp>
        <p:nvSpPr>
          <p:cNvPr id="157" name="Rounded Rectangle 156"/>
          <p:cNvSpPr/>
          <p:nvPr/>
        </p:nvSpPr>
        <p:spPr>
          <a:xfrm>
            <a:off x="6108996" y="5816062"/>
            <a:ext cx="590025" cy="443704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050" dirty="0" smtClean="0"/>
              <a:t>Consul Client</a:t>
            </a:r>
            <a:endParaRPr lang="en-US" sz="1050" dirty="0"/>
          </a:p>
        </p:txBody>
      </p:sp>
      <p:sp>
        <p:nvSpPr>
          <p:cNvPr id="171" name="Rounded Rectangle 170"/>
          <p:cNvSpPr/>
          <p:nvPr/>
        </p:nvSpPr>
        <p:spPr>
          <a:xfrm>
            <a:off x="9758599" y="5816062"/>
            <a:ext cx="590025" cy="443704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050" dirty="0" smtClean="0"/>
              <a:t>Consul Client</a:t>
            </a:r>
            <a:endParaRPr lang="en-US" sz="1050" dirty="0"/>
          </a:p>
        </p:txBody>
      </p:sp>
      <p:sp>
        <p:nvSpPr>
          <p:cNvPr id="172" name="Rounded Rectangle 171"/>
          <p:cNvSpPr/>
          <p:nvPr/>
        </p:nvSpPr>
        <p:spPr>
          <a:xfrm>
            <a:off x="2264170" y="5816062"/>
            <a:ext cx="590025" cy="443704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050" dirty="0" smtClean="0"/>
              <a:t>Consul Client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461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3330</TotalTime>
  <Words>127</Words>
  <Application>Microsoft Macintosh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Narayanaswamy</dc:creator>
  <cp:lastModifiedBy>Tony Vattathil</cp:lastModifiedBy>
  <cp:revision>72</cp:revision>
  <dcterms:created xsi:type="dcterms:W3CDTF">2016-09-13T03:23:16Z</dcterms:created>
  <dcterms:modified xsi:type="dcterms:W3CDTF">2017-05-31T19:51:20Z</dcterms:modified>
</cp:coreProperties>
</file>